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4" r:id="rId3"/>
  </p:sldMasterIdLst>
  <p:notesMasterIdLst>
    <p:notesMasterId r:id="rId37"/>
  </p:notesMasterIdLst>
  <p:sldIdLst>
    <p:sldId id="263" r:id="rId4"/>
    <p:sldId id="441" r:id="rId5"/>
    <p:sldId id="274" r:id="rId6"/>
    <p:sldId id="440" r:id="rId7"/>
    <p:sldId id="335" r:id="rId8"/>
    <p:sldId id="418" r:id="rId9"/>
    <p:sldId id="457" r:id="rId10"/>
    <p:sldId id="521" r:id="rId11"/>
    <p:sldId id="468" r:id="rId12"/>
    <p:sldId id="463" r:id="rId13"/>
    <p:sldId id="466" r:id="rId14"/>
    <p:sldId id="469" r:id="rId15"/>
    <p:sldId id="461" r:id="rId16"/>
    <p:sldId id="505" r:id="rId17"/>
    <p:sldId id="417" r:id="rId18"/>
    <p:sldId id="399" r:id="rId19"/>
    <p:sldId id="496" r:id="rId20"/>
    <p:sldId id="506" r:id="rId21"/>
    <p:sldId id="509" r:id="rId22"/>
    <p:sldId id="500" r:id="rId23"/>
    <p:sldId id="504" r:id="rId24"/>
    <p:sldId id="400" r:id="rId25"/>
    <p:sldId id="460" r:id="rId26"/>
    <p:sldId id="511" r:id="rId27"/>
    <p:sldId id="512" r:id="rId28"/>
    <p:sldId id="513" r:id="rId29"/>
    <p:sldId id="514" r:id="rId30"/>
    <p:sldId id="436" r:id="rId31"/>
    <p:sldId id="437" r:id="rId32"/>
    <p:sldId id="438" r:id="rId33"/>
    <p:sldId id="266" r:id="rId34"/>
    <p:sldId id="516" r:id="rId35"/>
    <p:sldId id="517" r:id="rId36"/>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FBF8"/>
    <a:srgbClr val="FCF2E8"/>
    <a:srgbClr val="FDEF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667" autoAdjust="0"/>
    <p:restoredTop sz="92540" autoAdjust="0"/>
  </p:normalViewPr>
  <p:slideViewPr>
    <p:cSldViewPr showGuides="1">
      <p:cViewPr>
        <p:scale>
          <a:sx n="70" d="100"/>
          <a:sy n="70" d="100"/>
        </p:scale>
        <p:origin x="-1362"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2"/>
          </a:xfrm>
          <a:prstGeom prst="rect">
            <a:avLst/>
          </a:prstGeom>
        </p:spPr>
        <p:txBody>
          <a:bodyPr vert="horz" lIns="90855" tIns="45427" rIns="90855" bIns="45427" rtlCol="0"/>
          <a:lstStyle>
            <a:lvl1pPr algn="l">
              <a:defRPr sz="1200"/>
            </a:lvl1pPr>
          </a:lstStyle>
          <a:p>
            <a:endParaRPr lang="en-US"/>
          </a:p>
        </p:txBody>
      </p:sp>
      <p:sp>
        <p:nvSpPr>
          <p:cNvPr id="3" name="Date Placeholder 2"/>
          <p:cNvSpPr>
            <a:spLocks noGrp="1"/>
          </p:cNvSpPr>
          <p:nvPr>
            <p:ph type="dt" idx="1"/>
          </p:nvPr>
        </p:nvSpPr>
        <p:spPr>
          <a:xfrm>
            <a:off x="3777607" y="0"/>
            <a:ext cx="2889938" cy="496412"/>
          </a:xfrm>
          <a:prstGeom prst="rect">
            <a:avLst/>
          </a:prstGeom>
        </p:spPr>
        <p:txBody>
          <a:bodyPr vert="horz" lIns="90855" tIns="45427" rIns="90855" bIns="45427" rtlCol="0"/>
          <a:lstStyle>
            <a:lvl1pPr algn="r">
              <a:defRPr sz="1200"/>
            </a:lvl1pPr>
          </a:lstStyle>
          <a:p>
            <a:fld id="{17BF77A4-95C4-49A7-B18D-D234C078783D}" type="datetimeFigureOut">
              <a:rPr lang="en-US" smtClean="0"/>
              <a:pPr/>
              <a:t>8/19/2013</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855" tIns="45427" rIns="90855" bIns="45427" rtlCol="0" anchor="ctr"/>
          <a:lstStyle/>
          <a:p>
            <a:endParaRPr lang="en-US"/>
          </a:p>
        </p:txBody>
      </p:sp>
      <p:sp>
        <p:nvSpPr>
          <p:cNvPr id="5" name="Notes Placeholder 4"/>
          <p:cNvSpPr>
            <a:spLocks noGrp="1"/>
          </p:cNvSpPr>
          <p:nvPr>
            <p:ph type="body" sz="quarter" idx="3"/>
          </p:nvPr>
        </p:nvSpPr>
        <p:spPr>
          <a:xfrm>
            <a:off x="666909" y="4715908"/>
            <a:ext cx="5335270" cy="4467701"/>
          </a:xfrm>
          <a:prstGeom prst="rect">
            <a:avLst/>
          </a:prstGeom>
        </p:spPr>
        <p:txBody>
          <a:bodyPr vert="horz" lIns="90855" tIns="45427" rIns="90855" bIns="454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2"/>
          </a:xfrm>
          <a:prstGeom prst="rect">
            <a:avLst/>
          </a:prstGeom>
        </p:spPr>
        <p:txBody>
          <a:bodyPr vert="horz" lIns="90855" tIns="45427" rIns="90855" bIns="45427"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2"/>
          </a:xfrm>
          <a:prstGeom prst="rect">
            <a:avLst/>
          </a:prstGeom>
        </p:spPr>
        <p:txBody>
          <a:bodyPr vert="horz" lIns="90855" tIns="45427" rIns="90855" bIns="45427" rtlCol="0" anchor="b"/>
          <a:lstStyle>
            <a:lvl1pPr algn="r">
              <a:defRPr sz="1200"/>
            </a:lvl1pPr>
          </a:lstStyle>
          <a:p>
            <a:fld id="{D7F40DFA-B482-4AD0-A536-856EB395CEAD}" type="slidenum">
              <a:rPr lang="en-US" smtClean="0"/>
              <a:pPr/>
              <a:t>‹nº›</a:t>
            </a:fld>
            <a:endParaRPr lang="en-US"/>
          </a:p>
        </p:txBody>
      </p:sp>
    </p:spTree>
    <p:extLst>
      <p:ext uri="{BB962C8B-B14F-4D97-AF65-F5344CB8AC3E}">
        <p14:creationId xmlns:p14="http://schemas.microsoft.com/office/powerpoint/2010/main" xmlns="" val="327582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dirty="0" smtClean="0"/>
          </a:p>
        </p:txBody>
      </p:sp>
      <p:sp>
        <p:nvSpPr>
          <p:cNvPr id="6" name="Slide Image Placeholder 5"/>
          <p:cNvSpPr>
            <a:spLocks noGrp="1" noRot="1" noChangeAspect="1"/>
          </p:cNvSpPr>
          <p:nvPr>
            <p:ph type="sldImg"/>
          </p:nvPr>
        </p:nvSpPr>
        <p:spPr>
          <a:xfrm>
            <a:off x="341313" y="500063"/>
            <a:ext cx="3413125" cy="2560637"/>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estilo do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8/19/2013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‹nº›</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estilo do título mestre</a:t>
            </a:r>
            <a:endParaRPr lang="en-US"/>
          </a:p>
        </p:txBody>
      </p:sp>
      <p:sp>
        <p:nvSpPr>
          <p:cNvPr id="3" name="Content Placeholder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Date Placeholder 3"/>
          <p:cNvSpPr>
            <a:spLocks noGrp="1"/>
          </p:cNvSpPr>
          <p:nvPr>
            <p:ph type="dt" sz="half" idx="10"/>
          </p:nvPr>
        </p:nvSpPr>
        <p:spPr/>
        <p:txBody>
          <a:bodyPr/>
          <a:lstStyle/>
          <a:p>
            <a:fld id="{F5EF05EF-6168-407F-8025-E41839E12504}" type="datetimeFigureOut">
              <a:rPr lang="en-US" smtClean="0"/>
              <a:pPr/>
              <a:t>8/19/2013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estilo do título mestre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Date Placeholder 4"/>
          <p:cNvSpPr>
            <a:spLocks noGrp="1"/>
          </p:cNvSpPr>
          <p:nvPr>
            <p:ph type="dt" sz="half" idx="10"/>
          </p:nvPr>
        </p:nvSpPr>
        <p:spPr/>
        <p:txBody>
          <a:bodyPr/>
          <a:lstStyle/>
          <a:p>
            <a:fld id="{F5EF05EF-6168-407F-8025-E41839E12504}"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F5EF05EF-6168-407F-8025-E41839E12504}" type="datetimeFigureOut">
              <a:rPr lang="en-US" smtClean="0"/>
              <a:pPr/>
              <a:t>8/19/2013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estilo do título mestre</a:t>
            </a:r>
            <a:endParaRPr lang="en-US"/>
          </a:p>
        </p:txBody>
      </p:sp>
      <p:sp>
        <p:nvSpPr>
          <p:cNvPr id="3" name="Date Placeholder 2"/>
          <p:cNvSpPr>
            <a:spLocks noGrp="1"/>
          </p:cNvSpPr>
          <p:nvPr>
            <p:ph type="dt" sz="half" idx="10"/>
          </p:nvPr>
        </p:nvSpPr>
        <p:spPr/>
        <p:txBody>
          <a:bodyPr/>
          <a:lstStyle/>
          <a:p>
            <a:fld id="{F5EF05EF-6168-407F-8025-E41839E12504}" type="datetimeFigureOut">
              <a:rPr lang="en-US" smtClean="0"/>
              <a:pPr/>
              <a:t>8/19/2013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F05EF-6168-407F-8025-E41839E12504}" type="datetimeFigureOut">
              <a:rPr lang="en-US" smtClean="0"/>
              <a:pPr/>
              <a:t>8/19/2013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4"/>
          <p:cNvSpPr>
            <a:spLocks noGrp="1"/>
          </p:cNvSpPr>
          <p:nvPr>
            <p:ph type="dt" sz="half" idx="10"/>
          </p:nvPr>
        </p:nvSpPr>
        <p:spPr/>
        <p:txBody>
          <a:bodyPr/>
          <a:lstStyle/>
          <a:p>
            <a:fld id="{F5EF05EF-6168-407F-8025-E41839E12504}"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Date Placeholder 4"/>
          <p:cNvSpPr>
            <a:spLocks noGrp="1"/>
          </p:cNvSpPr>
          <p:nvPr>
            <p:ph type="dt" sz="half" idx="10"/>
          </p:nvPr>
        </p:nvSpPr>
        <p:spPr/>
        <p:txBody>
          <a:bodyPr/>
          <a:lstStyle/>
          <a:p>
            <a:fld id="{F5EF05EF-6168-407F-8025-E41839E12504}" type="datetimeFigureOut">
              <a:rPr lang="en-US" smtClean="0"/>
              <a:pPr/>
              <a:t>8/19/2013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692C-4F2D-45F6-A9A8-8A3A8FE27806}"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EF05EF-6168-407F-8025-E41839E12504}" type="datetimeFigureOut">
              <a:rPr lang="en-US" smtClean="0"/>
              <a:pPr/>
              <a:t>8/19/2013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692C-4F2D-45F6-A9A8-8A3A8FE27806}"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8/19/2013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‹nº›</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package" Target="../embeddings/Planilha_do_Microsoft_Office_Excel1.xlsx"/><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jpeg"/><Relationship Id="rId7" Type="http://schemas.openxmlformats.org/officeDocument/2006/relationships/image" Target="../media/image20.png"/><Relationship Id="rId12" Type="http://schemas.openxmlformats.org/officeDocument/2006/relationships/image" Target="../media/image26.jpeg"/><Relationship Id="rId2" Type="http://schemas.openxmlformats.org/officeDocument/2006/relationships/notesSlide" Target="../notesSlides/notesSlide19.xml"/><Relationship Id="rId16"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5.jpeg"/><Relationship Id="rId5" Type="http://schemas.openxmlformats.org/officeDocument/2006/relationships/image" Target="../media/image18.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7.jpeg"/><Relationship Id="rId9" Type="http://schemas.openxmlformats.org/officeDocument/2006/relationships/image" Target="../media/image23.png"/><Relationship Id="rId1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package" Target="../embeddings/Planilha_do_Microsoft_Office_Excel2.xlsx"/><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Planilha_do_Microsoft_Office_Excel_97-20031.xls"/><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10" name="Arc 8"/>
          <p:cNvSpPr/>
          <p:nvPr/>
        </p:nvSpPr>
        <p:spPr>
          <a:xfrm>
            <a:off x="0" y="-110362"/>
            <a:ext cx="8748464" cy="696836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Imagem 10"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165304"/>
            <a:ext cx="3962400" cy="347472"/>
          </a:xfrm>
          <a:prstGeom prst="rect">
            <a:avLst/>
          </a:prstGeom>
        </p:spPr>
      </p:pic>
      <p:sp>
        <p:nvSpPr>
          <p:cNvPr id="12" name="Título 1"/>
          <p:cNvSpPr txBox="1">
            <a:spLocks/>
          </p:cNvSpPr>
          <p:nvPr/>
        </p:nvSpPr>
        <p:spPr>
          <a:xfrm>
            <a:off x="4320480" y="764704"/>
            <a:ext cx="4716016" cy="115212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3400" b="0" i="0" u="none" strike="noStrike" kern="1200" cap="none" spc="0" normalizeH="0" baseline="0" noProof="0" dirty="0" smtClean="0">
                <a:ln>
                  <a:noFill/>
                </a:ln>
                <a:solidFill>
                  <a:schemeClr val="tx1">
                    <a:lumMod val="50000"/>
                    <a:lumOff val="50000"/>
                  </a:schemeClr>
                </a:solidFill>
                <a:effectLst/>
                <a:uLnTx/>
                <a:uFillTx/>
                <a:latin typeface="Arial Black" pitchFamily="34" charset="0"/>
                <a:ea typeface="+mj-ea"/>
                <a:cs typeface="+mj-cs"/>
              </a:rPr>
              <a:t>Serviço</a:t>
            </a:r>
            <a:r>
              <a:rPr kumimoji="0" lang="pt-BR" sz="3400" b="0" i="0" u="none" strike="noStrike" kern="1200" cap="none" spc="0" normalizeH="0" baseline="0" noProof="0" dirty="0" smtClean="0">
                <a:ln>
                  <a:noFill/>
                </a:ln>
                <a:solidFill>
                  <a:schemeClr val="bg1">
                    <a:lumMod val="50000"/>
                  </a:schemeClr>
                </a:solidFill>
                <a:effectLst/>
                <a:uLnTx/>
                <a:uFillTx/>
                <a:latin typeface="Arial Black" pitchFamily="34" charset="0"/>
                <a:ea typeface="+mj-ea"/>
                <a:cs typeface="+mj-cs"/>
              </a:rPr>
              <a:t> Geológico do Brasil – CPRM</a:t>
            </a:r>
          </a:p>
        </p:txBody>
      </p:sp>
      <p:pic>
        <p:nvPicPr>
          <p:cNvPr id="14" name="Imagem 13" descr="cprm.jpg"/>
          <p:cNvPicPr>
            <a:picLocks noChangeAspect="1"/>
          </p:cNvPicPr>
          <p:nvPr/>
        </p:nvPicPr>
        <p:blipFill>
          <a:blip r:embed="rId4" cstate="print">
            <a:clrChange>
              <a:clrFrom>
                <a:srgbClr val="FFFFFE"/>
              </a:clrFrom>
              <a:clrTo>
                <a:srgbClr val="FFFFFE">
                  <a:alpha val="0"/>
                </a:srgbClr>
              </a:clrTo>
            </a:clrChange>
          </a:blip>
          <a:stretch>
            <a:fillRect/>
          </a:stretch>
        </p:blipFill>
        <p:spPr>
          <a:xfrm>
            <a:off x="-36512" y="0"/>
            <a:ext cx="4359507" cy="6858000"/>
          </a:xfrm>
          <a:prstGeom prst="rect">
            <a:avLst/>
          </a:prstGeom>
        </p:spPr>
      </p:pic>
      <p:sp>
        <p:nvSpPr>
          <p:cNvPr id="6" name="Subtítulo 2"/>
          <p:cNvSpPr txBox="1">
            <a:spLocks/>
          </p:cNvSpPr>
          <p:nvPr/>
        </p:nvSpPr>
        <p:spPr bwMode="auto">
          <a:xfrm>
            <a:off x="4320480" y="2389482"/>
            <a:ext cx="4823520" cy="1183534"/>
          </a:xfrm>
          <a:prstGeom prst="rect">
            <a:avLst/>
          </a:prstGeom>
          <a:noFill/>
          <a:ln w="9525">
            <a:noFill/>
            <a:miter lim="800000"/>
            <a:headEnd/>
            <a:tailEnd/>
          </a:ln>
        </p:spPr>
        <p:txBody>
          <a:bodyPr/>
          <a:lstStyle/>
          <a:p>
            <a:pPr algn="ctr"/>
            <a:r>
              <a:rPr lang="pt-BR" sz="4000" b="1" dirty="0">
                <a:latin typeface="+mj-lt"/>
              </a:rPr>
              <a:t>A CPRM e o Novo Marco da Mineração</a:t>
            </a:r>
            <a:r>
              <a:rPr lang="en-US" sz="4000" dirty="0">
                <a:latin typeface="+mj-lt"/>
              </a:rPr>
              <a:t> </a:t>
            </a:r>
            <a:endParaRPr lang="pt-BR" sz="4000" b="1" dirty="0">
              <a:effectLst>
                <a:outerShdw blurRad="38100" dist="38100" dir="2700000" algn="tl">
                  <a:srgbClr val="000000">
                    <a:alpha val="43137"/>
                  </a:srgbClr>
                </a:outerShdw>
              </a:effectLst>
              <a:latin typeface="+mj-lt"/>
            </a:endParaRPr>
          </a:p>
        </p:txBody>
      </p:sp>
      <p:sp>
        <p:nvSpPr>
          <p:cNvPr id="2" name="Rectangle 1"/>
          <p:cNvSpPr/>
          <p:nvPr/>
        </p:nvSpPr>
        <p:spPr>
          <a:xfrm>
            <a:off x="4644008" y="4769857"/>
            <a:ext cx="4236690" cy="1323439"/>
          </a:xfrm>
          <a:prstGeom prst="rect">
            <a:avLst/>
          </a:prstGeom>
        </p:spPr>
        <p:txBody>
          <a:bodyPr wrap="square">
            <a:spAutoFit/>
          </a:bodyPr>
          <a:lstStyle/>
          <a:p>
            <a:r>
              <a:rPr lang="pt-BR" sz="2400" b="1" dirty="0" smtClean="0"/>
              <a:t>COMISSÃO DE </a:t>
            </a:r>
            <a:r>
              <a:rPr lang="pt-BR" sz="2400" b="1" dirty="0"/>
              <a:t>INFRAESTRUTURA </a:t>
            </a:r>
            <a:r>
              <a:rPr lang="pt-BR" sz="2400" b="1" dirty="0" smtClean="0"/>
              <a:t>  </a:t>
            </a:r>
          </a:p>
          <a:p>
            <a:r>
              <a:rPr lang="pt-BR" sz="2000" b="1" dirty="0" smtClean="0"/>
              <a:t>SENADO FEDERAL</a:t>
            </a:r>
          </a:p>
          <a:p>
            <a:r>
              <a:rPr lang="pt-BR" sz="1200" b="1" dirty="0" smtClean="0"/>
              <a:t>19-08-2013</a:t>
            </a:r>
            <a:endParaRPr lang="en-US" sz="1200" b="1" dirty="0"/>
          </a:p>
        </p:txBody>
      </p:sp>
      <p:sp>
        <p:nvSpPr>
          <p:cNvPr id="3" name="CaixaDeTexto 2"/>
          <p:cNvSpPr txBox="1"/>
          <p:nvPr/>
        </p:nvSpPr>
        <p:spPr>
          <a:xfrm>
            <a:off x="6621016" y="3924345"/>
            <a:ext cx="2255490" cy="584775"/>
          </a:xfrm>
          <a:prstGeom prst="rect">
            <a:avLst/>
          </a:prstGeom>
          <a:noFill/>
        </p:spPr>
        <p:txBody>
          <a:bodyPr wrap="square" rtlCol="0">
            <a:spAutoFit/>
          </a:bodyPr>
          <a:lstStyle/>
          <a:p>
            <a:r>
              <a:rPr lang="pt-BR" b="1" dirty="0" smtClean="0"/>
              <a:t>Manoel </a:t>
            </a:r>
            <a:r>
              <a:rPr lang="pt-BR" b="1" dirty="0" err="1" smtClean="0"/>
              <a:t>Barretto</a:t>
            </a:r>
            <a:endParaRPr lang="pt-BR" b="1" dirty="0" smtClean="0"/>
          </a:p>
          <a:p>
            <a:r>
              <a:rPr lang="pt-BR" sz="1400" b="1" dirty="0" smtClean="0"/>
              <a:t>Diretor Presidente CPRM</a:t>
            </a:r>
            <a:endParaRPr lang="pt-BR" sz="1400"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952042"/>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060848"/>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3" descr="red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1483519"/>
            <a:ext cx="4578350" cy="424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tângulo 3"/>
          <p:cNvSpPr/>
          <p:nvPr/>
        </p:nvSpPr>
        <p:spPr>
          <a:xfrm>
            <a:off x="683568" y="1268760"/>
            <a:ext cx="4333367" cy="1077218"/>
          </a:xfrm>
          <a:prstGeom prst="rect">
            <a:avLst/>
          </a:prstGeom>
        </p:spPr>
        <p:txBody>
          <a:bodyPr wrap="none">
            <a:spAutoFit/>
          </a:bodyPr>
          <a:lstStyle/>
          <a:p>
            <a:r>
              <a:rPr lang="pt-BR" sz="3200" b="1" dirty="0">
                <a:solidFill>
                  <a:schemeClr val="bg2">
                    <a:lumMod val="75000"/>
                  </a:schemeClr>
                </a:solidFill>
                <a:cs typeface="Tahoma" pitchFamily="34" charset="0"/>
              </a:rPr>
              <a:t>REDE </a:t>
            </a:r>
            <a:endParaRPr lang="pt-BR" sz="3200" b="1" dirty="0" smtClean="0">
              <a:solidFill>
                <a:schemeClr val="bg2">
                  <a:lumMod val="75000"/>
                </a:schemeClr>
              </a:solidFill>
              <a:cs typeface="Tahoma" pitchFamily="34" charset="0"/>
            </a:endParaRPr>
          </a:p>
          <a:p>
            <a:pPr algn="ctr"/>
            <a:r>
              <a:rPr lang="pt-BR" sz="3200" b="1" dirty="0" smtClean="0">
                <a:solidFill>
                  <a:schemeClr val="bg2">
                    <a:lumMod val="75000"/>
                  </a:schemeClr>
                </a:solidFill>
                <a:cs typeface="Tahoma" pitchFamily="34" charset="0"/>
              </a:rPr>
              <a:t>HIDROMETEOROLÓGICA</a:t>
            </a:r>
            <a:endParaRPr lang="pt-BR" sz="3200" b="1" dirty="0">
              <a:solidFill>
                <a:schemeClr val="bg2">
                  <a:lumMod val="75000"/>
                </a:schemeClr>
              </a:solidFill>
            </a:endParaRPr>
          </a:p>
        </p:txBody>
      </p:sp>
      <p:sp>
        <p:nvSpPr>
          <p:cNvPr id="13" name="Retângulo 9"/>
          <p:cNvSpPr>
            <a:spLocks noChangeArrowheads="1"/>
          </p:cNvSpPr>
          <p:nvPr/>
        </p:nvSpPr>
        <p:spPr bwMode="auto">
          <a:xfrm>
            <a:off x="323404" y="2278613"/>
            <a:ext cx="403244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pt-BR" b="1" dirty="0"/>
              <a:t>5.500</a:t>
            </a:r>
            <a:r>
              <a:rPr lang="pt-BR" b="1" i="1" dirty="0"/>
              <a:t> ESTAÇÕES              </a:t>
            </a:r>
            <a:r>
              <a:rPr lang="pt-BR" b="1" dirty="0"/>
              <a:t>HIDROMETEOROLÓGICA        </a:t>
            </a:r>
            <a:endParaRPr lang="pt-BR" b="1" dirty="0">
              <a:latin typeface="Verdana" pitchFamily="34" charset="0"/>
            </a:endParaRPr>
          </a:p>
        </p:txBody>
      </p:sp>
      <p:grpSp>
        <p:nvGrpSpPr>
          <p:cNvPr id="14" name="Group 5"/>
          <p:cNvGrpSpPr>
            <a:grpSpLocks/>
          </p:cNvGrpSpPr>
          <p:nvPr/>
        </p:nvGrpSpPr>
        <p:grpSpPr bwMode="auto">
          <a:xfrm>
            <a:off x="5445897" y="5750609"/>
            <a:ext cx="2006423" cy="414695"/>
            <a:chOff x="3596" y="1957"/>
            <a:chExt cx="1433" cy="257"/>
          </a:xfrm>
        </p:grpSpPr>
        <p:sp>
          <p:nvSpPr>
            <p:cNvPr id="15" name="Freeform 6"/>
            <p:cNvSpPr>
              <a:spLocks noChangeAspect="1"/>
            </p:cNvSpPr>
            <p:nvPr/>
          </p:nvSpPr>
          <p:spPr bwMode="auto">
            <a:xfrm>
              <a:off x="3596" y="1973"/>
              <a:ext cx="70" cy="68"/>
            </a:xfrm>
            <a:custGeom>
              <a:avLst/>
              <a:gdLst>
                <a:gd name="T0" fmla="*/ 870 w 58"/>
                <a:gd name="T1" fmla="*/ 0 h 56"/>
                <a:gd name="T2" fmla="*/ 1050 w 58"/>
                <a:gd name="T3" fmla="*/ 0 h 56"/>
                <a:gd name="T4" fmla="*/ 1200 w 58"/>
                <a:gd name="T5" fmla="*/ 2 h 56"/>
                <a:gd name="T6" fmla="*/ 1300 w 58"/>
                <a:gd name="T7" fmla="*/ 132 h 56"/>
                <a:gd name="T8" fmla="*/ 1401 w 58"/>
                <a:gd name="T9" fmla="*/ 236 h 56"/>
                <a:gd name="T10" fmla="*/ 1550 w 58"/>
                <a:gd name="T11" fmla="*/ 349 h 56"/>
                <a:gd name="T12" fmla="*/ 1657 w 58"/>
                <a:gd name="T13" fmla="*/ 587 h 56"/>
                <a:gd name="T14" fmla="*/ 1657 w 58"/>
                <a:gd name="T15" fmla="*/ 759 h 56"/>
                <a:gd name="T16" fmla="*/ 1691 w 58"/>
                <a:gd name="T17" fmla="*/ 945 h 56"/>
                <a:gd name="T18" fmla="*/ 1657 w 58"/>
                <a:gd name="T19" fmla="*/ 1120 h 56"/>
                <a:gd name="T20" fmla="*/ 1657 w 58"/>
                <a:gd name="T21" fmla="*/ 1259 h 56"/>
                <a:gd name="T22" fmla="*/ 1550 w 58"/>
                <a:gd name="T23" fmla="*/ 1438 h 56"/>
                <a:gd name="T24" fmla="*/ 1401 w 58"/>
                <a:gd name="T25" fmla="*/ 1568 h 56"/>
                <a:gd name="T26" fmla="*/ 1300 w 58"/>
                <a:gd name="T27" fmla="*/ 1693 h 56"/>
                <a:gd name="T28" fmla="*/ 1200 w 58"/>
                <a:gd name="T29" fmla="*/ 1785 h 56"/>
                <a:gd name="T30" fmla="*/ 1050 w 58"/>
                <a:gd name="T31" fmla="*/ 1857 h 56"/>
                <a:gd name="T32" fmla="*/ 870 w 58"/>
                <a:gd name="T33" fmla="*/ 1857 h 56"/>
                <a:gd name="T34" fmla="*/ 721 w 58"/>
                <a:gd name="T35" fmla="*/ 1857 h 56"/>
                <a:gd name="T36" fmla="*/ 547 w 58"/>
                <a:gd name="T37" fmla="*/ 1785 h 56"/>
                <a:gd name="T38" fmla="*/ 416 w 58"/>
                <a:gd name="T39" fmla="*/ 1693 h 56"/>
                <a:gd name="T40" fmla="*/ 237 w 58"/>
                <a:gd name="T41" fmla="*/ 1568 h 56"/>
                <a:gd name="T42" fmla="*/ 162 w 58"/>
                <a:gd name="T43" fmla="*/ 1438 h 56"/>
                <a:gd name="T44" fmla="*/ 2 w 58"/>
                <a:gd name="T45" fmla="*/ 1259 h 56"/>
                <a:gd name="T46" fmla="*/ 0 w 58"/>
                <a:gd name="T47" fmla="*/ 1120 h 56"/>
                <a:gd name="T48" fmla="*/ 0 w 58"/>
                <a:gd name="T49" fmla="*/ 945 h 56"/>
                <a:gd name="T50" fmla="*/ 0 w 58"/>
                <a:gd name="T51" fmla="*/ 759 h 56"/>
                <a:gd name="T52" fmla="*/ 2 w 58"/>
                <a:gd name="T53" fmla="*/ 587 h 56"/>
                <a:gd name="T54" fmla="*/ 162 w 58"/>
                <a:gd name="T55" fmla="*/ 349 h 56"/>
                <a:gd name="T56" fmla="*/ 237 w 58"/>
                <a:gd name="T57" fmla="*/ 236 h 56"/>
                <a:gd name="T58" fmla="*/ 416 w 58"/>
                <a:gd name="T59" fmla="*/ 132 h 56"/>
                <a:gd name="T60" fmla="*/ 547 w 58"/>
                <a:gd name="T61" fmla="*/ 2 h 56"/>
                <a:gd name="T62" fmla="*/ 721 w 58"/>
                <a:gd name="T63" fmla="*/ 0 h 56"/>
                <a:gd name="T64" fmla="*/ 870 w 5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56"/>
                <a:gd name="T101" fmla="*/ 58 w 5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56">
                  <a:moveTo>
                    <a:pt x="29" y="0"/>
                  </a:moveTo>
                  <a:lnTo>
                    <a:pt x="35" y="0"/>
                  </a:lnTo>
                  <a:lnTo>
                    <a:pt x="41" y="2"/>
                  </a:lnTo>
                  <a:lnTo>
                    <a:pt x="45" y="4"/>
                  </a:lnTo>
                  <a:lnTo>
                    <a:pt x="48" y="7"/>
                  </a:lnTo>
                  <a:lnTo>
                    <a:pt x="52" y="11"/>
                  </a:lnTo>
                  <a:lnTo>
                    <a:pt x="56" y="17"/>
                  </a:lnTo>
                  <a:lnTo>
                    <a:pt x="56" y="23"/>
                  </a:lnTo>
                  <a:lnTo>
                    <a:pt x="58" y="29"/>
                  </a:lnTo>
                  <a:lnTo>
                    <a:pt x="56" y="34"/>
                  </a:lnTo>
                  <a:lnTo>
                    <a:pt x="56" y="38"/>
                  </a:lnTo>
                  <a:lnTo>
                    <a:pt x="52" y="44"/>
                  </a:lnTo>
                  <a:lnTo>
                    <a:pt x="48" y="48"/>
                  </a:lnTo>
                  <a:lnTo>
                    <a:pt x="45" y="52"/>
                  </a:lnTo>
                  <a:lnTo>
                    <a:pt x="41" y="54"/>
                  </a:lnTo>
                  <a:lnTo>
                    <a:pt x="35" y="56"/>
                  </a:lnTo>
                  <a:lnTo>
                    <a:pt x="29" y="56"/>
                  </a:lnTo>
                  <a:lnTo>
                    <a:pt x="24" y="56"/>
                  </a:lnTo>
                  <a:lnTo>
                    <a:pt x="18" y="54"/>
                  </a:lnTo>
                  <a:lnTo>
                    <a:pt x="14" y="52"/>
                  </a:lnTo>
                  <a:lnTo>
                    <a:pt x="8" y="48"/>
                  </a:lnTo>
                  <a:lnTo>
                    <a:pt x="6" y="44"/>
                  </a:lnTo>
                  <a:lnTo>
                    <a:pt x="2" y="38"/>
                  </a:lnTo>
                  <a:lnTo>
                    <a:pt x="0" y="34"/>
                  </a:lnTo>
                  <a:lnTo>
                    <a:pt x="0" y="29"/>
                  </a:lnTo>
                  <a:lnTo>
                    <a:pt x="0" y="23"/>
                  </a:lnTo>
                  <a:lnTo>
                    <a:pt x="2" y="17"/>
                  </a:lnTo>
                  <a:lnTo>
                    <a:pt x="6" y="11"/>
                  </a:lnTo>
                  <a:lnTo>
                    <a:pt x="8" y="7"/>
                  </a:lnTo>
                  <a:lnTo>
                    <a:pt x="14" y="4"/>
                  </a:lnTo>
                  <a:lnTo>
                    <a:pt x="18" y="2"/>
                  </a:lnTo>
                  <a:lnTo>
                    <a:pt x="24" y="0"/>
                  </a:lnTo>
                  <a:lnTo>
                    <a:pt x="29" y="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sp>
          <p:nvSpPr>
            <p:cNvPr id="16" name="Rectangle 7"/>
            <p:cNvSpPr>
              <a:spLocks noChangeArrowheads="1"/>
            </p:cNvSpPr>
            <p:nvPr/>
          </p:nvSpPr>
          <p:spPr bwMode="auto">
            <a:xfrm>
              <a:off x="3683" y="1957"/>
              <a:ext cx="1346"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pt-BR" sz="1200" dirty="0"/>
                <a:t> </a:t>
              </a:r>
              <a:r>
                <a:rPr lang="pt-BR" sz="1200" dirty="0">
                  <a:solidFill>
                    <a:srgbClr val="2602BE"/>
                  </a:solidFill>
                </a:rPr>
                <a:t>Serviço Geológico do Brasil</a:t>
              </a:r>
              <a:endParaRPr lang="pt-BR" sz="1200" dirty="0">
                <a:solidFill>
                  <a:srgbClr val="2602BE"/>
                </a:solidFill>
                <a:latin typeface="Verdana" pitchFamily="34" charset="0"/>
              </a:endParaRPr>
            </a:p>
          </p:txBody>
        </p:sp>
        <p:sp>
          <p:nvSpPr>
            <p:cNvPr id="17" name="Rectangle 8"/>
            <p:cNvSpPr>
              <a:spLocks noChangeArrowheads="1"/>
            </p:cNvSpPr>
            <p:nvPr/>
          </p:nvSpPr>
          <p:spPr bwMode="auto">
            <a:xfrm>
              <a:off x="3683" y="2098"/>
              <a:ext cx="842"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pt-BR" sz="1200" dirty="0">
                  <a:solidFill>
                    <a:srgbClr val="2602BE"/>
                  </a:solidFill>
                </a:rPr>
                <a:t> outras entidades</a:t>
              </a:r>
              <a:endParaRPr lang="pt-BR" sz="1200" dirty="0">
                <a:solidFill>
                  <a:srgbClr val="2602BE"/>
                </a:solidFill>
                <a:latin typeface="Verdana" pitchFamily="34" charset="0"/>
              </a:endParaRPr>
            </a:p>
          </p:txBody>
        </p:sp>
        <p:sp>
          <p:nvSpPr>
            <p:cNvPr id="20" name="Freeform 9"/>
            <p:cNvSpPr>
              <a:spLocks noChangeAspect="1"/>
            </p:cNvSpPr>
            <p:nvPr/>
          </p:nvSpPr>
          <p:spPr bwMode="auto">
            <a:xfrm>
              <a:off x="3606" y="2121"/>
              <a:ext cx="70" cy="68"/>
            </a:xfrm>
            <a:custGeom>
              <a:avLst/>
              <a:gdLst>
                <a:gd name="T0" fmla="*/ 870 w 58"/>
                <a:gd name="T1" fmla="*/ 0 h 56"/>
                <a:gd name="T2" fmla="*/ 1050 w 58"/>
                <a:gd name="T3" fmla="*/ 0 h 56"/>
                <a:gd name="T4" fmla="*/ 1200 w 58"/>
                <a:gd name="T5" fmla="*/ 2 h 56"/>
                <a:gd name="T6" fmla="*/ 1300 w 58"/>
                <a:gd name="T7" fmla="*/ 132 h 56"/>
                <a:gd name="T8" fmla="*/ 1401 w 58"/>
                <a:gd name="T9" fmla="*/ 236 h 56"/>
                <a:gd name="T10" fmla="*/ 1550 w 58"/>
                <a:gd name="T11" fmla="*/ 349 h 56"/>
                <a:gd name="T12" fmla="*/ 1657 w 58"/>
                <a:gd name="T13" fmla="*/ 587 h 56"/>
                <a:gd name="T14" fmla="*/ 1657 w 58"/>
                <a:gd name="T15" fmla="*/ 759 h 56"/>
                <a:gd name="T16" fmla="*/ 1691 w 58"/>
                <a:gd name="T17" fmla="*/ 945 h 56"/>
                <a:gd name="T18" fmla="*/ 1657 w 58"/>
                <a:gd name="T19" fmla="*/ 1120 h 56"/>
                <a:gd name="T20" fmla="*/ 1657 w 58"/>
                <a:gd name="T21" fmla="*/ 1259 h 56"/>
                <a:gd name="T22" fmla="*/ 1550 w 58"/>
                <a:gd name="T23" fmla="*/ 1438 h 56"/>
                <a:gd name="T24" fmla="*/ 1401 w 58"/>
                <a:gd name="T25" fmla="*/ 1568 h 56"/>
                <a:gd name="T26" fmla="*/ 1300 w 58"/>
                <a:gd name="T27" fmla="*/ 1693 h 56"/>
                <a:gd name="T28" fmla="*/ 1200 w 58"/>
                <a:gd name="T29" fmla="*/ 1785 h 56"/>
                <a:gd name="T30" fmla="*/ 1050 w 58"/>
                <a:gd name="T31" fmla="*/ 1857 h 56"/>
                <a:gd name="T32" fmla="*/ 870 w 58"/>
                <a:gd name="T33" fmla="*/ 1857 h 56"/>
                <a:gd name="T34" fmla="*/ 721 w 58"/>
                <a:gd name="T35" fmla="*/ 1857 h 56"/>
                <a:gd name="T36" fmla="*/ 547 w 58"/>
                <a:gd name="T37" fmla="*/ 1785 h 56"/>
                <a:gd name="T38" fmla="*/ 416 w 58"/>
                <a:gd name="T39" fmla="*/ 1693 h 56"/>
                <a:gd name="T40" fmla="*/ 286 w 58"/>
                <a:gd name="T41" fmla="*/ 1568 h 56"/>
                <a:gd name="T42" fmla="*/ 162 w 58"/>
                <a:gd name="T43" fmla="*/ 1438 h 56"/>
                <a:gd name="T44" fmla="*/ 2 w 58"/>
                <a:gd name="T45" fmla="*/ 1259 h 56"/>
                <a:gd name="T46" fmla="*/ 2 w 58"/>
                <a:gd name="T47" fmla="*/ 1120 h 56"/>
                <a:gd name="T48" fmla="*/ 0 w 58"/>
                <a:gd name="T49" fmla="*/ 945 h 56"/>
                <a:gd name="T50" fmla="*/ 2 w 58"/>
                <a:gd name="T51" fmla="*/ 759 h 56"/>
                <a:gd name="T52" fmla="*/ 2 w 58"/>
                <a:gd name="T53" fmla="*/ 587 h 56"/>
                <a:gd name="T54" fmla="*/ 162 w 58"/>
                <a:gd name="T55" fmla="*/ 349 h 56"/>
                <a:gd name="T56" fmla="*/ 286 w 58"/>
                <a:gd name="T57" fmla="*/ 236 h 56"/>
                <a:gd name="T58" fmla="*/ 416 w 58"/>
                <a:gd name="T59" fmla="*/ 132 h 56"/>
                <a:gd name="T60" fmla="*/ 547 w 58"/>
                <a:gd name="T61" fmla="*/ 2 h 56"/>
                <a:gd name="T62" fmla="*/ 721 w 58"/>
                <a:gd name="T63" fmla="*/ 0 h 56"/>
                <a:gd name="T64" fmla="*/ 870 w 58"/>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56"/>
                <a:gd name="T101" fmla="*/ 58 w 5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56">
                  <a:moveTo>
                    <a:pt x="29" y="0"/>
                  </a:moveTo>
                  <a:lnTo>
                    <a:pt x="35" y="0"/>
                  </a:lnTo>
                  <a:lnTo>
                    <a:pt x="41" y="2"/>
                  </a:lnTo>
                  <a:lnTo>
                    <a:pt x="45" y="4"/>
                  </a:lnTo>
                  <a:lnTo>
                    <a:pt x="48" y="7"/>
                  </a:lnTo>
                  <a:lnTo>
                    <a:pt x="52" y="11"/>
                  </a:lnTo>
                  <a:lnTo>
                    <a:pt x="56" y="17"/>
                  </a:lnTo>
                  <a:lnTo>
                    <a:pt x="56" y="23"/>
                  </a:lnTo>
                  <a:lnTo>
                    <a:pt x="58" y="29"/>
                  </a:lnTo>
                  <a:lnTo>
                    <a:pt x="56" y="34"/>
                  </a:lnTo>
                  <a:lnTo>
                    <a:pt x="56" y="38"/>
                  </a:lnTo>
                  <a:lnTo>
                    <a:pt x="52" y="44"/>
                  </a:lnTo>
                  <a:lnTo>
                    <a:pt x="48" y="48"/>
                  </a:lnTo>
                  <a:lnTo>
                    <a:pt x="45" y="52"/>
                  </a:lnTo>
                  <a:lnTo>
                    <a:pt x="41" y="54"/>
                  </a:lnTo>
                  <a:lnTo>
                    <a:pt x="35" y="56"/>
                  </a:lnTo>
                  <a:lnTo>
                    <a:pt x="29" y="56"/>
                  </a:lnTo>
                  <a:lnTo>
                    <a:pt x="24" y="56"/>
                  </a:lnTo>
                  <a:lnTo>
                    <a:pt x="18" y="54"/>
                  </a:lnTo>
                  <a:lnTo>
                    <a:pt x="14" y="52"/>
                  </a:lnTo>
                  <a:lnTo>
                    <a:pt x="10" y="48"/>
                  </a:lnTo>
                  <a:lnTo>
                    <a:pt x="6" y="44"/>
                  </a:lnTo>
                  <a:lnTo>
                    <a:pt x="2" y="38"/>
                  </a:lnTo>
                  <a:lnTo>
                    <a:pt x="2" y="34"/>
                  </a:lnTo>
                  <a:lnTo>
                    <a:pt x="0" y="29"/>
                  </a:lnTo>
                  <a:lnTo>
                    <a:pt x="2" y="23"/>
                  </a:lnTo>
                  <a:lnTo>
                    <a:pt x="2" y="17"/>
                  </a:lnTo>
                  <a:lnTo>
                    <a:pt x="6" y="11"/>
                  </a:lnTo>
                  <a:lnTo>
                    <a:pt x="10" y="7"/>
                  </a:lnTo>
                  <a:lnTo>
                    <a:pt x="14" y="4"/>
                  </a:lnTo>
                  <a:lnTo>
                    <a:pt x="18" y="2"/>
                  </a:lnTo>
                  <a:lnTo>
                    <a:pt x="24" y="0"/>
                  </a:lnTo>
                  <a:lnTo>
                    <a:pt x="29" y="0"/>
                  </a:lnTo>
                  <a:close/>
                </a:path>
              </a:pathLst>
            </a:custGeom>
            <a:solidFill>
              <a:srgbClr val="A938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pt-BR"/>
            </a:p>
          </p:txBody>
        </p:sp>
      </p:grpSp>
      <p:sp>
        <p:nvSpPr>
          <p:cNvPr id="21" name="Retângulo 16"/>
          <p:cNvSpPr>
            <a:spLocks noChangeArrowheads="1"/>
          </p:cNvSpPr>
          <p:nvPr/>
        </p:nvSpPr>
        <p:spPr bwMode="auto">
          <a:xfrm>
            <a:off x="683568" y="2854677"/>
            <a:ext cx="403244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pt-BR" b="1" dirty="0">
                <a:solidFill>
                  <a:srgbClr val="C00000"/>
                </a:solidFill>
                <a:latin typeface="Verdana" pitchFamily="34" charset="0"/>
              </a:rPr>
              <a:t>CPRM opera 4.125 estações de toda a Rede (75%)</a:t>
            </a:r>
          </a:p>
        </p:txBody>
      </p:sp>
      <p:sp>
        <p:nvSpPr>
          <p:cNvPr id="22" name="Retângulo 17"/>
          <p:cNvSpPr>
            <a:spLocks noChangeArrowheads="1"/>
          </p:cNvSpPr>
          <p:nvPr/>
        </p:nvSpPr>
        <p:spPr bwMode="auto">
          <a:xfrm>
            <a:off x="395536" y="3501008"/>
            <a:ext cx="4032448"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57188" lvl="1" indent="-80963"/>
            <a:r>
              <a:rPr lang="pt-BR" sz="1600" b="1" dirty="0">
                <a:latin typeface="Verdana" pitchFamily="34" charset="0"/>
              </a:rPr>
              <a:t>Alguns  dados</a:t>
            </a:r>
            <a:endParaRPr lang="pt-BR" sz="1200" dirty="0">
              <a:latin typeface="Verdana" pitchFamily="34" charset="0"/>
            </a:endParaRPr>
          </a:p>
          <a:p>
            <a:pPr marL="357188" lvl="1" indent="-80963">
              <a:buFontTx/>
              <a:buChar char="•"/>
            </a:pPr>
            <a:r>
              <a:rPr lang="pt-BR" sz="1400" dirty="0">
                <a:latin typeface="Verdana" pitchFamily="34" charset="0"/>
              </a:rPr>
              <a:t> 160 técnicos envolvidos</a:t>
            </a:r>
          </a:p>
          <a:p>
            <a:pPr marL="357188" lvl="1" indent="-80963">
              <a:buFontTx/>
              <a:buChar char="•"/>
            </a:pPr>
            <a:r>
              <a:rPr lang="pt-BR" sz="1400" dirty="0">
                <a:latin typeface="Verdana" pitchFamily="34" charset="0"/>
              </a:rPr>
              <a:t> 60 equipes em 134 roteiros </a:t>
            </a:r>
          </a:p>
          <a:p>
            <a:pPr marL="357188" lvl="1" indent="-80963"/>
            <a:r>
              <a:rPr lang="pt-BR" sz="1400" dirty="0">
                <a:latin typeface="Verdana" pitchFamily="34" charset="0"/>
              </a:rPr>
              <a:t> (rodoviário, fluvial e aéreo)</a:t>
            </a:r>
          </a:p>
          <a:p>
            <a:pPr marL="357188" lvl="1" indent="-80963">
              <a:buFontTx/>
              <a:buChar char="•"/>
            </a:pPr>
            <a:r>
              <a:rPr lang="pt-BR" sz="1400" dirty="0">
                <a:latin typeface="Verdana" pitchFamily="34" charset="0"/>
              </a:rPr>
              <a:t> 2.500 observadores de campo</a:t>
            </a:r>
          </a:p>
          <a:p>
            <a:pPr marL="357188" lvl="1" indent="-80963">
              <a:buFontTx/>
              <a:buChar char="•"/>
            </a:pPr>
            <a:r>
              <a:rPr lang="pt-BR" sz="1400" dirty="0">
                <a:latin typeface="Verdana" pitchFamily="34" charset="0"/>
              </a:rPr>
              <a:t> 2 milhões de km percorridos</a:t>
            </a:r>
          </a:p>
          <a:p>
            <a:pPr marL="357188" lvl="1" indent="-80963">
              <a:buFontTx/>
              <a:buChar char="•"/>
            </a:pPr>
            <a:r>
              <a:rPr lang="pt-BR" sz="1400" dirty="0">
                <a:latin typeface="Verdana" pitchFamily="34" charset="0"/>
              </a:rPr>
              <a:t>Visitas às estações:	10.658</a:t>
            </a:r>
          </a:p>
          <a:p>
            <a:pPr marL="357188" lvl="1" indent="-80963">
              <a:buFontTx/>
              <a:buChar char="•"/>
            </a:pPr>
            <a:r>
              <a:rPr lang="pt-BR" sz="1400" dirty="0">
                <a:latin typeface="Verdana" pitchFamily="34" charset="0"/>
              </a:rPr>
              <a:t>Medições de vazão:	5.424    </a:t>
            </a:r>
          </a:p>
          <a:p>
            <a:pPr marL="357188" lvl="1" indent="-80963">
              <a:buFontTx/>
              <a:buChar char="•"/>
            </a:pPr>
            <a:r>
              <a:rPr lang="pt-BR" sz="1400" dirty="0">
                <a:latin typeface="Verdana" pitchFamily="34" charset="0"/>
              </a:rPr>
              <a:t>Medições de sedimentos: 1.096</a:t>
            </a:r>
          </a:p>
          <a:p>
            <a:pPr marL="357188" lvl="1" indent="-80963">
              <a:buFontTx/>
              <a:buChar char="•"/>
            </a:pPr>
            <a:r>
              <a:rPr lang="pt-BR" sz="1400" dirty="0">
                <a:latin typeface="Verdana" pitchFamily="34" charset="0"/>
              </a:rPr>
              <a:t>Qualidade das águas: 	5.256</a:t>
            </a:r>
          </a:p>
          <a:p>
            <a:pPr marL="357188" lvl="1" indent="-80963">
              <a:buFontTx/>
              <a:buChar char="•"/>
            </a:pPr>
            <a:r>
              <a:rPr lang="pt-BR" sz="1400" dirty="0">
                <a:latin typeface="Verdana" pitchFamily="34" charset="0"/>
              </a:rPr>
              <a:t>Boletins mensais:	41.66</a:t>
            </a:r>
            <a:endParaRPr lang="pt-BR" dirty="0"/>
          </a:p>
        </p:txBody>
      </p:sp>
    </p:spTree>
    <p:extLst>
      <p:ext uri="{BB962C8B-B14F-4D97-AF65-F5344CB8AC3E}">
        <p14:creationId xmlns:p14="http://schemas.microsoft.com/office/powerpoint/2010/main" xmlns="" val="9525369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Imagem 1" descr="MAPACERTO.jpg"/>
          <p:cNvPicPr>
            <a:picLocks noChangeAspect="1"/>
          </p:cNvPicPr>
          <p:nvPr/>
        </p:nvPicPr>
        <p:blipFill>
          <a:blip r:embed="rId4" cstate="print"/>
          <a:srcRect/>
          <a:stretch>
            <a:fillRect/>
          </a:stretch>
        </p:blipFill>
        <p:spPr bwMode="auto">
          <a:xfrm>
            <a:off x="179512" y="3121742"/>
            <a:ext cx="4464496" cy="2899546"/>
          </a:xfrm>
          <a:prstGeom prst="rect">
            <a:avLst/>
          </a:prstGeom>
          <a:noFill/>
          <a:ln w="9525">
            <a:noFill/>
            <a:miter lim="800000"/>
            <a:headEnd/>
            <a:tailEnd/>
          </a:ln>
        </p:spPr>
      </p:pic>
      <p:pic>
        <p:nvPicPr>
          <p:cNvPr id="10" name="Espaço Reservado para Conteúdo 3" descr="boavista_gloria_30042012b.JPG"/>
          <p:cNvPicPr>
            <a:picLocks noChangeAspect="1"/>
          </p:cNvPicPr>
          <p:nvPr/>
        </p:nvPicPr>
        <p:blipFill>
          <a:blip r:embed="rId5" cstate="print"/>
          <a:stretch>
            <a:fillRect/>
          </a:stretch>
        </p:blipFill>
        <p:spPr>
          <a:xfrm>
            <a:off x="5136803" y="3404377"/>
            <a:ext cx="3469605" cy="2602204"/>
          </a:xfrm>
          <a:prstGeom prst="rect">
            <a:avLst/>
          </a:prstGeom>
        </p:spPr>
      </p:pic>
      <p:pic>
        <p:nvPicPr>
          <p:cNvPr id="11" name="Picture 7" descr="FOTO1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07123" y="1210295"/>
            <a:ext cx="3128963" cy="198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ângulo 1"/>
          <p:cNvSpPr/>
          <p:nvPr/>
        </p:nvSpPr>
        <p:spPr>
          <a:xfrm>
            <a:off x="107504" y="2383838"/>
            <a:ext cx="4572000" cy="757130"/>
          </a:xfrm>
          <a:prstGeom prst="rect">
            <a:avLst/>
          </a:prstGeom>
        </p:spPr>
        <p:txBody>
          <a:bodyPr>
            <a:spAutoFit/>
          </a:bodyPr>
          <a:lstStyle/>
          <a:p>
            <a:pPr algn="ctr" eaLnBrk="0" hangingPunct="0">
              <a:lnSpc>
                <a:spcPct val="120000"/>
              </a:lnSpc>
              <a:defRPr/>
            </a:pPr>
            <a:r>
              <a:rPr lang="pt-BR" b="1" dirty="0"/>
              <a:t>Área de inundação em Manaus</a:t>
            </a:r>
          </a:p>
          <a:p>
            <a:pPr algn="ctr" eaLnBrk="0" hangingPunct="0">
              <a:lnSpc>
                <a:spcPct val="120000"/>
              </a:lnSpc>
              <a:defRPr/>
            </a:pPr>
            <a:r>
              <a:rPr lang="pt-BR" b="1" dirty="0"/>
              <a:t>Cota = 29,69 m</a:t>
            </a:r>
          </a:p>
        </p:txBody>
      </p:sp>
      <p:sp>
        <p:nvSpPr>
          <p:cNvPr id="3" name="Retângulo 2"/>
          <p:cNvSpPr/>
          <p:nvPr/>
        </p:nvSpPr>
        <p:spPr>
          <a:xfrm>
            <a:off x="683569" y="1484784"/>
            <a:ext cx="4122712" cy="1015663"/>
          </a:xfrm>
          <a:prstGeom prst="rect">
            <a:avLst/>
          </a:prstGeom>
        </p:spPr>
        <p:txBody>
          <a:bodyPr wrap="square">
            <a:spAutoFit/>
          </a:bodyPr>
          <a:lstStyle/>
          <a:p>
            <a:r>
              <a:rPr lang="en-US" sz="3200" b="1" dirty="0" smtClean="0">
                <a:solidFill>
                  <a:schemeClr val="bg2">
                    <a:lumMod val="75000"/>
                  </a:schemeClr>
                </a:solidFill>
              </a:rPr>
              <a:t>ALERTA </a:t>
            </a:r>
            <a:r>
              <a:rPr lang="en-US" sz="3200" b="1" dirty="0">
                <a:solidFill>
                  <a:schemeClr val="bg2">
                    <a:lumMod val="75000"/>
                  </a:schemeClr>
                </a:solidFill>
              </a:rPr>
              <a:t>DE </a:t>
            </a:r>
            <a:r>
              <a:rPr lang="en-US" sz="3200" b="1" dirty="0" smtClean="0">
                <a:solidFill>
                  <a:schemeClr val="bg2">
                    <a:lumMod val="75000"/>
                  </a:schemeClr>
                </a:solidFill>
              </a:rPr>
              <a:t>CHEIAS </a:t>
            </a:r>
            <a:r>
              <a:rPr lang="en-US" sz="2800" b="1" dirty="0">
                <a:solidFill>
                  <a:schemeClr val="bg2">
                    <a:lumMod val="75000"/>
                  </a:schemeClr>
                </a:solidFill>
              </a:rPr>
              <a:t>MANAUS </a:t>
            </a:r>
            <a:endParaRPr lang="pt-BR" sz="2800" dirty="0">
              <a:solidFill>
                <a:schemeClr val="bg2">
                  <a:lumMod val="75000"/>
                </a:schemeClr>
              </a:solidFill>
            </a:endParaRPr>
          </a:p>
        </p:txBody>
      </p:sp>
    </p:spTree>
    <p:extLst>
      <p:ext uri="{BB962C8B-B14F-4D97-AF65-F5344CB8AC3E}">
        <p14:creationId xmlns:p14="http://schemas.microsoft.com/office/powerpoint/2010/main" xmlns="" val="25681986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4" descr="Geoamb7500 00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305" r="7421" b="3125"/>
          <a:stretch/>
        </p:blipFill>
        <p:spPr bwMode="auto">
          <a:xfrm>
            <a:off x="3563888" y="1412776"/>
            <a:ext cx="5157031" cy="477678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tângulo 11"/>
          <p:cNvSpPr/>
          <p:nvPr/>
        </p:nvSpPr>
        <p:spPr>
          <a:xfrm>
            <a:off x="683568" y="1662881"/>
            <a:ext cx="3781425" cy="3600986"/>
          </a:xfrm>
          <a:prstGeom prst="rect">
            <a:avLst/>
          </a:prstGeom>
        </p:spPr>
        <p:txBody>
          <a:bodyPr>
            <a:spAutoFit/>
          </a:bodyPr>
          <a:lstStyle/>
          <a:p>
            <a:pPr>
              <a:defRPr/>
            </a:pPr>
            <a:r>
              <a:rPr lang="en-US" sz="2800" b="1" dirty="0">
                <a:solidFill>
                  <a:schemeClr val="bg2">
                    <a:lumMod val="75000"/>
                  </a:schemeClr>
                </a:solidFill>
                <a:latin typeface="+mn-lt"/>
              </a:rPr>
              <a:t>MAPA DE DOMÍNIOS E </a:t>
            </a:r>
          </a:p>
          <a:p>
            <a:pPr>
              <a:defRPr/>
            </a:pPr>
            <a:r>
              <a:rPr lang="en-US" sz="2800" b="1" dirty="0">
                <a:solidFill>
                  <a:schemeClr val="bg2">
                    <a:lumMod val="75000"/>
                  </a:schemeClr>
                </a:solidFill>
                <a:latin typeface="+mn-lt"/>
              </a:rPr>
              <a:t>UNIDADES GEOAMBIENTAIS </a:t>
            </a:r>
          </a:p>
          <a:p>
            <a:pPr>
              <a:defRPr/>
            </a:pPr>
            <a:r>
              <a:rPr lang="en-US" sz="2800" b="1" dirty="0">
                <a:solidFill>
                  <a:schemeClr val="bg2">
                    <a:lumMod val="75000"/>
                  </a:schemeClr>
                </a:solidFill>
                <a:latin typeface="+mn-lt"/>
              </a:rPr>
              <a:t>DO </a:t>
            </a:r>
            <a:r>
              <a:rPr lang="en-US" sz="2800" b="1" dirty="0" smtClean="0">
                <a:solidFill>
                  <a:schemeClr val="bg2">
                    <a:lumMod val="75000"/>
                  </a:schemeClr>
                </a:solidFill>
                <a:latin typeface="+mn-lt"/>
              </a:rPr>
              <a:t>BRASIL</a:t>
            </a:r>
          </a:p>
          <a:p>
            <a:pPr>
              <a:defRPr/>
            </a:pPr>
            <a:endParaRPr lang="en-US" sz="2000" b="1" dirty="0"/>
          </a:p>
          <a:p>
            <a:pPr>
              <a:defRPr/>
            </a:pPr>
            <a:endParaRPr lang="en-US" sz="2000" b="1" dirty="0" smtClean="0">
              <a:latin typeface="+mn-lt"/>
            </a:endParaRPr>
          </a:p>
          <a:p>
            <a:pPr>
              <a:defRPr/>
            </a:pPr>
            <a:endParaRPr lang="en-US" sz="2000" b="1" dirty="0"/>
          </a:p>
          <a:p>
            <a:pPr>
              <a:defRPr/>
            </a:pPr>
            <a:endParaRPr lang="en-US" sz="2000" b="1" dirty="0" smtClean="0">
              <a:latin typeface="+mn-lt"/>
            </a:endParaRPr>
          </a:p>
          <a:p>
            <a:pPr>
              <a:defRPr/>
            </a:pPr>
            <a:endParaRPr lang="en-US" sz="2000" b="1" dirty="0">
              <a:latin typeface="+mn-lt"/>
            </a:endParaRPr>
          </a:p>
          <a:p>
            <a:pPr>
              <a:defRPr/>
            </a:pPr>
            <a:r>
              <a:rPr lang="en-US" sz="1600" b="1" dirty="0" err="1">
                <a:latin typeface="+mn-lt"/>
              </a:rPr>
              <a:t>Escala</a:t>
            </a:r>
            <a:r>
              <a:rPr lang="en-US" sz="1600" b="1" dirty="0">
                <a:latin typeface="+mn-lt"/>
              </a:rPr>
              <a:t> 1:2.500.000</a:t>
            </a:r>
          </a:p>
        </p:txBody>
      </p:sp>
    </p:spTree>
    <p:extLst>
      <p:ext uri="{BB962C8B-B14F-4D97-AF65-F5344CB8AC3E}">
        <p14:creationId xmlns:p14="http://schemas.microsoft.com/office/powerpoint/2010/main" xmlns="" val="131470554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757165" y="2564904"/>
            <a:ext cx="7849243" cy="3600986"/>
          </a:xfrm>
          <a:prstGeom prst="rect">
            <a:avLst/>
          </a:prstGeom>
        </p:spPr>
        <p:txBody>
          <a:bodyPr wrap="square">
            <a:spAutoFit/>
          </a:bodyPr>
          <a:lstStyle/>
          <a:p>
            <a:pPr>
              <a:buFontTx/>
              <a:buChar char="•"/>
            </a:pPr>
            <a:r>
              <a:rPr lang="pt-BR" sz="2800" b="1" dirty="0">
                <a:cs typeface="Tahoma" pitchFamily="34" charset="0"/>
              </a:rPr>
              <a:t>LEVANTAMENTOS GEOLÓGICOS </a:t>
            </a:r>
            <a:r>
              <a:rPr lang="pt-BR" sz="2800" dirty="0">
                <a:cs typeface="Tahoma" pitchFamily="34" charset="0"/>
              </a:rPr>
              <a:t>- mapeamento básico</a:t>
            </a:r>
          </a:p>
          <a:p>
            <a:pPr>
              <a:buFontTx/>
              <a:buChar char="•"/>
            </a:pPr>
            <a:r>
              <a:rPr lang="pt-BR" sz="2800" b="1" dirty="0">
                <a:cs typeface="Tahoma" pitchFamily="34" charset="0"/>
              </a:rPr>
              <a:t>AVALIAÇÃO DO POTENCIAL MINERAL </a:t>
            </a:r>
            <a:r>
              <a:rPr lang="pt-BR" sz="2800" dirty="0">
                <a:cs typeface="Tahoma" pitchFamily="34" charset="0"/>
              </a:rPr>
              <a:t>– estudos  </a:t>
            </a:r>
            <a:r>
              <a:rPr lang="pt-BR" sz="2800" dirty="0" err="1">
                <a:cs typeface="Tahoma" pitchFamily="34" charset="0"/>
              </a:rPr>
              <a:t>metalogenéticos</a:t>
            </a:r>
            <a:r>
              <a:rPr lang="pt-BR" sz="2800" dirty="0">
                <a:cs typeface="Tahoma" pitchFamily="34" charset="0"/>
              </a:rPr>
              <a:t> temáticos  e preditivos</a:t>
            </a:r>
          </a:p>
          <a:p>
            <a:pPr>
              <a:buFontTx/>
              <a:buChar char="•"/>
            </a:pPr>
            <a:r>
              <a:rPr lang="pt-BR" sz="2800" b="1" dirty="0">
                <a:cs typeface="Tahoma" pitchFamily="34" charset="0"/>
              </a:rPr>
              <a:t>GEOFÍSICA</a:t>
            </a:r>
            <a:r>
              <a:rPr lang="pt-BR" sz="2800" dirty="0">
                <a:cs typeface="Tahoma" pitchFamily="34" charset="0"/>
              </a:rPr>
              <a:t> – terrestre e aérea</a:t>
            </a:r>
          </a:p>
          <a:p>
            <a:pPr>
              <a:buFontTx/>
              <a:buChar char="•"/>
            </a:pPr>
            <a:r>
              <a:rPr lang="pt-BR" sz="2800" b="1" dirty="0">
                <a:cs typeface="Tahoma" pitchFamily="34" charset="0"/>
              </a:rPr>
              <a:t>GEOQUÍMICA</a:t>
            </a:r>
            <a:r>
              <a:rPr lang="pt-BR" sz="2800" dirty="0">
                <a:cs typeface="Tahoma" pitchFamily="34" charset="0"/>
              </a:rPr>
              <a:t> – sistemática com o mapeamento geológico</a:t>
            </a:r>
          </a:p>
          <a:p>
            <a:pPr>
              <a:buFontTx/>
              <a:buChar char="•"/>
            </a:pPr>
            <a:r>
              <a:rPr lang="pt-BR" sz="2800" b="1" dirty="0">
                <a:cs typeface="Tahoma" pitchFamily="34" charset="0"/>
              </a:rPr>
              <a:t>GEOLOGIA MARINHA </a:t>
            </a:r>
            <a:r>
              <a:rPr lang="pt-BR" sz="2800" dirty="0">
                <a:cs typeface="Tahoma" pitchFamily="34" charset="0"/>
              </a:rPr>
              <a:t>– plataforma rasa e profunda</a:t>
            </a:r>
          </a:p>
        </p:txBody>
      </p:sp>
      <p:sp>
        <p:nvSpPr>
          <p:cNvPr id="5" name="Retângulo 4"/>
          <p:cNvSpPr/>
          <p:nvPr/>
        </p:nvSpPr>
        <p:spPr>
          <a:xfrm>
            <a:off x="726142" y="1640994"/>
            <a:ext cx="8166338" cy="769441"/>
          </a:xfrm>
          <a:prstGeom prst="rect">
            <a:avLst/>
          </a:prstGeom>
        </p:spPr>
        <p:txBody>
          <a:bodyPr wrap="none">
            <a:spAutoFit/>
          </a:bodyPr>
          <a:lstStyle/>
          <a:p>
            <a:pPr algn="ctr">
              <a:spcBef>
                <a:spcPct val="50000"/>
              </a:spcBef>
              <a:defRPr/>
            </a:pPr>
            <a:r>
              <a:rPr lang="pt-BR" sz="4400" b="1" dirty="0">
                <a:solidFill>
                  <a:schemeClr val="bg2">
                    <a:lumMod val="75000"/>
                  </a:schemeClr>
                </a:solidFill>
              </a:rPr>
              <a:t>GEOLOGIA e RECURSOS MINERAIS</a:t>
            </a:r>
          </a:p>
        </p:txBody>
      </p:sp>
    </p:spTree>
    <p:extLst>
      <p:ext uri="{BB962C8B-B14F-4D97-AF65-F5344CB8AC3E}">
        <p14:creationId xmlns:p14="http://schemas.microsoft.com/office/powerpoint/2010/main" xmlns="" val="2267621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cstate="print">
            <a:lum bright="-10000" contrast="20000"/>
            <a:extLst>
              <a:ext uri="{28A0092B-C50C-407E-A947-70E740481C1C}">
                <a14:useLocalDpi xmlns:a14="http://schemas.microsoft.com/office/drawing/2010/main" xmlns="" val="0"/>
              </a:ext>
            </a:extLst>
          </a:blip>
          <a:srcRect l="7204" t="7333" r="5895" b="9504"/>
          <a:stretch/>
        </p:blipFill>
        <p:spPr bwMode="auto">
          <a:xfrm>
            <a:off x="2195736" y="1274068"/>
            <a:ext cx="6950530" cy="4706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ângulo 1"/>
          <p:cNvSpPr/>
          <p:nvPr/>
        </p:nvSpPr>
        <p:spPr>
          <a:xfrm>
            <a:off x="683568" y="1844824"/>
            <a:ext cx="3744416" cy="830997"/>
          </a:xfrm>
          <a:prstGeom prst="rect">
            <a:avLst/>
          </a:prstGeom>
        </p:spPr>
        <p:txBody>
          <a:bodyPr wrap="square">
            <a:spAutoFit/>
          </a:bodyPr>
          <a:lstStyle/>
          <a:p>
            <a:pPr marL="342900" lvl="0" indent="-342900" defTabSz="457200" fontAlgn="base">
              <a:spcBef>
                <a:spcPct val="0"/>
              </a:spcBef>
              <a:spcAft>
                <a:spcPct val="0"/>
              </a:spcAft>
              <a:buClr>
                <a:schemeClr val="hlink"/>
              </a:buClr>
              <a:buSzPct val="60000"/>
            </a:pPr>
            <a:r>
              <a:rPr lang="en-US" sz="2400" b="1" dirty="0" smtClean="0">
                <a:solidFill>
                  <a:schemeClr val="bg2">
                    <a:lumMod val="75000"/>
                  </a:schemeClr>
                </a:solidFill>
                <a:cs typeface="Tahoma" pitchFamily="34" charset="0"/>
              </a:rPr>
              <a:t>MAPEAMENTO GEOLÓGICO </a:t>
            </a:r>
          </a:p>
          <a:p>
            <a:pPr marL="342900" lvl="0" indent="-342900" algn="ctr" defTabSz="457200" fontAlgn="base">
              <a:spcBef>
                <a:spcPct val="0"/>
              </a:spcBef>
              <a:spcAft>
                <a:spcPct val="0"/>
              </a:spcAft>
              <a:buClr>
                <a:schemeClr val="hlink"/>
              </a:buClr>
              <a:buSzPct val="60000"/>
            </a:pPr>
            <a:r>
              <a:rPr lang="en-US" sz="2400" b="1" dirty="0" smtClean="0">
                <a:solidFill>
                  <a:schemeClr val="bg2">
                    <a:lumMod val="75000"/>
                  </a:schemeClr>
                </a:solidFill>
                <a:cs typeface="Tahoma" pitchFamily="34" charset="0"/>
              </a:rPr>
              <a:t>    2004-2013</a:t>
            </a:r>
            <a:endParaRPr lang="en-US" sz="2400" b="1" dirty="0">
              <a:solidFill>
                <a:schemeClr val="bg2">
                  <a:lumMod val="75000"/>
                </a:schemeClr>
              </a:solidFill>
              <a:cs typeface="Tahoma" pitchFamily="34" charset="0"/>
            </a:endParaRPr>
          </a:p>
        </p:txBody>
      </p:sp>
    </p:spTree>
    <p:extLst>
      <p:ext uri="{BB962C8B-B14F-4D97-AF65-F5344CB8AC3E}">
        <p14:creationId xmlns:p14="http://schemas.microsoft.com/office/powerpoint/2010/main" xmlns="" val="33915714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22"/>
          <p:cNvSpPr/>
          <p:nvPr/>
        </p:nvSpPr>
        <p:spPr>
          <a:xfrm>
            <a:off x="755576" y="1916832"/>
            <a:ext cx="8352928" cy="432048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3" name="Group 43"/>
          <p:cNvGraphicFramePr>
            <a:graphicFrameLocks noGrp="1"/>
          </p:cNvGraphicFramePr>
          <p:nvPr>
            <p:extLst>
              <p:ext uri="{D42A27DB-BD31-4B8C-83A1-F6EECF244321}">
                <p14:modId xmlns:p14="http://schemas.microsoft.com/office/powerpoint/2010/main" xmlns="" val="1842845483"/>
              </p:ext>
            </p:extLst>
          </p:nvPr>
        </p:nvGraphicFramePr>
        <p:xfrm>
          <a:off x="251520" y="1535246"/>
          <a:ext cx="8676580" cy="4558050"/>
        </p:xfrm>
        <a:graphic>
          <a:graphicData uri="http://schemas.openxmlformats.org/drawingml/2006/table">
            <a:tbl>
              <a:tblPr/>
              <a:tblGrid>
                <a:gridCol w="2322327"/>
                <a:gridCol w="1623882"/>
                <a:gridCol w="2293754"/>
                <a:gridCol w="2436617"/>
              </a:tblGrid>
              <a:tr h="639890">
                <a:tc gridSpan="4">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en-US" sz="3600" b="1" i="0" u="none" strike="noStrike" cap="none" normalizeH="0" baseline="0" dirty="0" smtClean="0">
                          <a:ln>
                            <a:noFill/>
                          </a:ln>
                          <a:solidFill>
                            <a:schemeClr val="bg2">
                              <a:lumMod val="75000"/>
                            </a:schemeClr>
                          </a:solidFill>
                          <a:effectLst/>
                          <a:latin typeface="+mj-lt"/>
                          <a:cs typeface="Tahoma" pitchFamily="34" charset="0"/>
                        </a:rPr>
                        <a:t>MAPEAMENTO GEOLÓGICO 2004-2013</a:t>
                      </a:r>
                    </a:p>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en-US" sz="3600" b="1" i="0" u="none" strike="noStrike" cap="none" normalizeH="0" baseline="0" dirty="0" smtClean="0">
                          <a:ln>
                            <a:noFill/>
                          </a:ln>
                          <a:solidFill>
                            <a:schemeClr val="bg2">
                              <a:lumMod val="75000"/>
                            </a:schemeClr>
                          </a:solidFill>
                          <a:effectLst/>
                          <a:latin typeface="+mj-lt"/>
                          <a:cs typeface="Tahoma" pitchFamily="34" charset="0"/>
                        </a:rPr>
                        <a:t> (</a:t>
                      </a:r>
                      <a:r>
                        <a:rPr kumimoji="0" lang="en-US" sz="3600" b="1" i="0" u="none" strike="noStrike" cap="none" normalizeH="0" baseline="0" dirty="0" err="1" smtClean="0">
                          <a:ln>
                            <a:noFill/>
                          </a:ln>
                          <a:solidFill>
                            <a:schemeClr val="bg2">
                              <a:lumMod val="75000"/>
                            </a:schemeClr>
                          </a:solidFill>
                          <a:effectLst/>
                          <a:latin typeface="+mj-lt"/>
                          <a:cs typeface="Tahoma" pitchFamily="34" charset="0"/>
                        </a:rPr>
                        <a:t>até</a:t>
                      </a:r>
                      <a:r>
                        <a:rPr kumimoji="0" lang="en-US" sz="3600" b="1" i="0" u="none" strike="noStrike" cap="none" normalizeH="0" baseline="0" dirty="0" smtClean="0">
                          <a:ln>
                            <a:noFill/>
                          </a:ln>
                          <a:solidFill>
                            <a:schemeClr val="bg2">
                              <a:lumMod val="75000"/>
                            </a:schemeClr>
                          </a:solidFill>
                          <a:effectLst/>
                          <a:latin typeface="+mj-lt"/>
                          <a:cs typeface="Tahoma" pitchFamily="34" charset="0"/>
                        </a:rPr>
                        <a:t> 07-2013)</a:t>
                      </a:r>
                      <a:endParaRPr kumimoji="0" lang="pt-BR" sz="3600" b="1" i="0" u="none" strike="noStrike" cap="none" normalizeH="0" baseline="0" dirty="0" smtClean="0">
                        <a:ln>
                          <a:noFill/>
                        </a:ln>
                        <a:solidFill>
                          <a:schemeClr val="bg2">
                            <a:lumMod val="75000"/>
                          </a:schemeClr>
                        </a:solidFill>
                        <a:effectLst/>
                        <a:latin typeface="+mj-lt"/>
                        <a:cs typeface="Tahoma"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r h="1022552">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1" u="none" strike="noStrike" cap="none" normalizeH="0" baseline="0" dirty="0" smtClean="0">
                          <a:ln>
                            <a:noFill/>
                          </a:ln>
                          <a:solidFill>
                            <a:schemeClr val="tx1"/>
                          </a:solidFill>
                          <a:effectLst/>
                          <a:latin typeface="Tahoma" pitchFamily="34" charset="0"/>
                          <a:cs typeface="Tahoma" pitchFamily="34" charset="0"/>
                        </a:rPr>
                        <a:t>Escala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1" u="none" strike="noStrike" cap="none" normalizeH="0" baseline="0" dirty="0" smtClean="0">
                          <a:ln>
                            <a:noFill/>
                          </a:ln>
                          <a:solidFill>
                            <a:schemeClr val="tx1"/>
                          </a:solidFill>
                          <a:effectLst/>
                          <a:latin typeface="Tahoma" pitchFamily="34" charset="0"/>
                          <a:cs typeface="Tahoma" pitchFamily="34" charset="0"/>
                        </a:rPr>
                        <a:t>Folhas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1" u="none" strike="noStrike" cap="none" normalizeH="0" baseline="0" dirty="0" smtClean="0">
                          <a:ln>
                            <a:noFill/>
                          </a:ln>
                          <a:solidFill>
                            <a:schemeClr val="tx1"/>
                          </a:solidFill>
                          <a:effectLst/>
                          <a:latin typeface="Tahoma" pitchFamily="34" charset="0"/>
                          <a:cs typeface="Tahoma" pitchFamily="34" charset="0"/>
                        </a:rPr>
                        <a:t>Km</a:t>
                      </a:r>
                      <a:r>
                        <a:rPr kumimoji="0" lang="pt-BR" sz="2400" b="1" i="1" u="none" strike="noStrike" cap="none" normalizeH="0" baseline="30000" dirty="0" smtClean="0">
                          <a:ln>
                            <a:noFill/>
                          </a:ln>
                          <a:solidFill>
                            <a:schemeClr val="tx1"/>
                          </a:solidFill>
                          <a:effectLst/>
                          <a:latin typeface="Tahoma" pitchFamily="34" charset="0"/>
                          <a:cs typeface="Tahoma" pitchFamily="34" charset="0"/>
                        </a:rPr>
                        <a:t>2</a:t>
                      </a:r>
                      <a:endParaRPr kumimoji="0" lang="pt-BR" sz="2400" b="1" i="1" u="none" strike="noStrike" cap="none" normalizeH="0" baseline="0" dirty="0" smtClean="0">
                        <a:ln>
                          <a:noFill/>
                        </a:ln>
                        <a:solidFill>
                          <a:schemeClr val="tx1"/>
                        </a:solidFill>
                        <a:effectLst/>
                        <a:latin typeface="Tahoma" pitchFamily="34" charset="0"/>
                        <a:cs typeface="Tahoma"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1" u="none" strike="noStrike" cap="none" normalizeH="0" baseline="0" dirty="0" smtClean="0">
                          <a:ln>
                            <a:noFill/>
                          </a:ln>
                          <a:solidFill>
                            <a:schemeClr val="tx1"/>
                          </a:solidFill>
                          <a:effectLst/>
                          <a:latin typeface="Tahoma" pitchFamily="34" charset="0"/>
                          <a:cs typeface="Tahoma" pitchFamily="34" charset="0"/>
                        </a:rPr>
                        <a:t>% do Território</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402">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smtClean="0">
                          <a:ln>
                            <a:noFill/>
                          </a:ln>
                          <a:solidFill>
                            <a:schemeClr val="tx1"/>
                          </a:solidFill>
                          <a:effectLst/>
                          <a:latin typeface="Tahoma" pitchFamily="34" charset="0"/>
                          <a:cs typeface="Tahoma" pitchFamily="34" charset="0"/>
                        </a:rPr>
                        <a:t>1:100.000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dirty="0" smtClean="0">
                          <a:ln>
                            <a:noFill/>
                          </a:ln>
                          <a:solidFill>
                            <a:schemeClr val="tx1"/>
                          </a:solidFill>
                          <a:effectLst/>
                          <a:latin typeface="Tahoma" pitchFamily="34" charset="0"/>
                          <a:cs typeface="Tahoma" pitchFamily="34" charset="0"/>
                        </a:rPr>
                        <a:t>357</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dirty="0" smtClean="0">
                          <a:ln>
                            <a:noFill/>
                          </a:ln>
                          <a:solidFill>
                            <a:schemeClr val="tx1"/>
                          </a:solidFill>
                          <a:effectLst/>
                          <a:latin typeface="Tahoma" pitchFamily="34" charset="0"/>
                          <a:cs typeface="Tahoma" pitchFamily="34" charset="0"/>
                        </a:rPr>
                        <a:t>1.071.000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dirty="0" smtClean="0">
                          <a:ln>
                            <a:noFill/>
                          </a:ln>
                          <a:solidFill>
                            <a:schemeClr val="tx1"/>
                          </a:solidFill>
                          <a:effectLst/>
                          <a:latin typeface="Tahoma" pitchFamily="34" charset="0"/>
                          <a:cs typeface="Tahoma" pitchFamily="34" charset="0"/>
                        </a:rPr>
                        <a:t>12,6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165">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smtClean="0">
                          <a:ln>
                            <a:noFill/>
                          </a:ln>
                          <a:solidFill>
                            <a:schemeClr val="tx1"/>
                          </a:solidFill>
                          <a:effectLst/>
                          <a:latin typeface="Tahoma" pitchFamily="34" charset="0"/>
                          <a:cs typeface="Tahoma" pitchFamily="34" charset="0"/>
                        </a:rPr>
                        <a:t>1:250.000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dirty="0" smtClean="0">
                          <a:ln>
                            <a:noFill/>
                          </a:ln>
                          <a:solidFill>
                            <a:schemeClr val="tx1"/>
                          </a:solidFill>
                          <a:effectLst/>
                          <a:latin typeface="Tahoma" pitchFamily="34" charset="0"/>
                          <a:cs typeface="Tahoma" pitchFamily="34" charset="0"/>
                        </a:rPr>
                        <a:t>53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dirty="0" smtClean="0">
                          <a:ln>
                            <a:noFill/>
                          </a:ln>
                          <a:solidFill>
                            <a:schemeClr val="tx1"/>
                          </a:solidFill>
                          <a:effectLst/>
                          <a:latin typeface="Tahoma" pitchFamily="34" charset="0"/>
                          <a:cs typeface="Tahoma" pitchFamily="34" charset="0"/>
                        </a:rPr>
                        <a:t>954.000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dirty="0" smtClean="0">
                          <a:ln>
                            <a:noFill/>
                          </a:ln>
                          <a:solidFill>
                            <a:schemeClr val="tx1"/>
                          </a:solidFill>
                          <a:effectLst/>
                          <a:latin typeface="Tahoma" pitchFamily="34" charset="0"/>
                          <a:cs typeface="Tahoma" pitchFamily="34" charset="0"/>
                        </a:rPr>
                        <a:t>11,2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5223">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dirty="0" smtClean="0">
                          <a:ln>
                            <a:noFill/>
                          </a:ln>
                          <a:solidFill>
                            <a:schemeClr val="accent2"/>
                          </a:solidFill>
                          <a:effectLst/>
                          <a:latin typeface="Tahoma" pitchFamily="34" charset="0"/>
                          <a:cs typeface="Tahoma" pitchFamily="34" charset="0"/>
                        </a:rPr>
                        <a:t>Total</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dirty="0" smtClean="0">
                          <a:ln>
                            <a:noFill/>
                          </a:ln>
                          <a:solidFill>
                            <a:schemeClr val="accent2"/>
                          </a:solidFill>
                          <a:effectLst/>
                          <a:latin typeface="Tahoma" pitchFamily="34" charset="0"/>
                          <a:cs typeface="Tahoma" pitchFamily="34" charset="0"/>
                        </a:rPr>
                        <a:t>410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dirty="0" smtClean="0">
                          <a:ln>
                            <a:noFill/>
                          </a:ln>
                          <a:solidFill>
                            <a:schemeClr val="accent2"/>
                          </a:solidFill>
                          <a:effectLst/>
                          <a:latin typeface="Tahoma" pitchFamily="34" charset="0"/>
                          <a:cs typeface="Tahoma" pitchFamily="34" charset="0"/>
                        </a:rPr>
                        <a:t>2.025.000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1" fontAlgn="base" latinLnBrk="0" hangingPunct="1">
                        <a:lnSpc>
                          <a:spcPct val="100000"/>
                        </a:lnSpc>
                        <a:spcBef>
                          <a:spcPct val="0"/>
                        </a:spcBef>
                        <a:spcAft>
                          <a:spcPct val="0"/>
                        </a:spcAft>
                        <a:buClr>
                          <a:schemeClr val="hlink"/>
                        </a:buClr>
                        <a:buSzPct val="60000"/>
                        <a:buFontTx/>
                        <a:buNone/>
                        <a:tabLst/>
                      </a:pPr>
                      <a:r>
                        <a:rPr kumimoji="0" lang="pt-BR" sz="2400" b="1" i="0" u="none" strike="noStrike" cap="none" normalizeH="0" baseline="0" dirty="0" smtClean="0">
                          <a:ln>
                            <a:noFill/>
                          </a:ln>
                          <a:solidFill>
                            <a:schemeClr val="accent2"/>
                          </a:solidFill>
                          <a:effectLst/>
                          <a:latin typeface="Tahoma" pitchFamily="34" charset="0"/>
                          <a:cs typeface="Tahoma" pitchFamily="34" charset="0"/>
                        </a:rPr>
                        <a:t>23,8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5647302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7850832" cy="4274761"/>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4"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683568" y="980728"/>
            <a:ext cx="6986271" cy="707886"/>
          </a:xfrm>
          <a:prstGeom prst="rect">
            <a:avLst/>
          </a:prstGeom>
        </p:spPr>
        <p:txBody>
          <a:bodyPr wrap="none">
            <a:spAutoFit/>
          </a:bodyPr>
          <a:lstStyle/>
          <a:p>
            <a:pPr>
              <a:defRPr/>
            </a:pPr>
            <a:r>
              <a:rPr lang="en-US" sz="4000" b="1" dirty="0">
                <a:solidFill>
                  <a:schemeClr val="bg2">
                    <a:lumMod val="75000"/>
                  </a:schemeClr>
                </a:solidFill>
                <a:effectLst>
                  <a:outerShdw blurRad="38100" dist="38100" dir="2700000" algn="tl">
                    <a:srgbClr val="000000">
                      <a:alpha val="43137"/>
                    </a:srgbClr>
                  </a:outerShdw>
                </a:effectLst>
              </a:rPr>
              <a:t>INVESTIMENTOS EM GEOLOGIA </a:t>
            </a:r>
            <a:endParaRPr lang="pt-BR" sz="4000" dirty="0">
              <a:solidFill>
                <a:schemeClr val="bg2">
                  <a:lumMod val="75000"/>
                </a:schemeClr>
              </a:solidFill>
              <a:effectLst>
                <a:outerShdw blurRad="38100" dist="38100" dir="2700000" algn="tl">
                  <a:srgbClr val="000000">
                    <a:alpha val="43137"/>
                  </a:srgbClr>
                </a:outerShdw>
              </a:effectLst>
            </a:endParaRPr>
          </a:p>
        </p:txBody>
      </p:sp>
      <p:graphicFrame>
        <p:nvGraphicFramePr>
          <p:cNvPr id="4" name="Objeto 3"/>
          <p:cNvGraphicFramePr>
            <a:graphicFrameLocks noChangeAspect="1"/>
          </p:cNvGraphicFramePr>
          <p:nvPr>
            <p:extLst>
              <p:ext uri="{D42A27DB-BD31-4B8C-83A1-F6EECF244321}">
                <p14:modId xmlns:p14="http://schemas.microsoft.com/office/powerpoint/2010/main" xmlns="" val="3435414503"/>
              </p:ext>
            </p:extLst>
          </p:nvPr>
        </p:nvGraphicFramePr>
        <p:xfrm>
          <a:off x="3957638" y="3241675"/>
          <a:ext cx="1227137" cy="373063"/>
        </p:xfrm>
        <a:graphic>
          <a:graphicData uri="http://schemas.openxmlformats.org/presentationml/2006/ole">
            <p:oleObj spid="_x0000_s4174" name="Planilha" r:id="rId5" imgW="1226766" imgH="373308" progId="Excel.Sheet.12">
              <p:embed/>
            </p:oleObj>
          </a:graphicData>
        </a:graphic>
      </p:graphicFrame>
      <p:graphicFrame>
        <p:nvGraphicFramePr>
          <p:cNvPr id="12" name="Tabela 11"/>
          <p:cNvGraphicFramePr>
            <a:graphicFrameLocks noGrp="1"/>
          </p:cNvGraphicFramePr>
          <p:nvPr>
            <p:extLst>
              <p:ext uri="{D42A27DB-BD31-4B8C-83A1-F6EECF244321}">
                <p14:modId xmlns:p14="http://schemas.microsoft.com/office/powerpoint/2010/main" xmlns="" val="4057156459"/>
              </p:ext>
            </p:extLst>
          </p:nvPr>
        </p:nvGraphicFramePr>
        <p:xfrm>
          <a:off x="755576" y="1628800"/>
          <a:ext cx="7632848" cy="4581890"/>
        </p:xfrm>
        <a:graphic>
          <a:graphicData uri="http://schemas.openxmlformats.org/drawingml/2006/table">
            <a:tbl>
              <a:tblPr/>
              <a:tblGrid>
                <a:gridCol w="1912666"/>
                <a:gridCol w="5720182"/>
              </a:tblGrid>
              <a:tr h="386165">
                <a:tc>
                  <a:txBody>
                    <a:bodyPr/>
                    <a:lstStyle/>
                    <a:p>
                      <a:pPr algn="ctr" rtl="0" fontAlgn="b"/>
                      <a:r>
                        <a:rPr lang="pt-BR" sz="2200" b="1" i="0" u="none" strike="noStrike" dirty="0" smtClean="0">
                          <a:solidFill>
                            <a:srgbClr val="000000"/>
                          </a:solidFill>
                          <a:effectLst/>
                          <a:latin typeface="Calibri"/>
                        </a:rPr>
                        <a:t>ANO</a:t>
                      </a:r>
                      <a:endParaRPr lang="pt-BR" sz="2200" b="1" i="0" u="none" strike="noStrike" dirty="0">
                        <a:solidFill>
                          <a:srgbClr val="000000"/>
                        </a:solidFill>
                        <a:effectLst/>
                        <a:latin typeface="Calibri"/>
                      </a:endParaRP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2200" b="1" i="0" u="none" strike="noStrike" dirty="0">
                          <a:solidFill>
                            <a:srgbClr val="000000"/>
                          </a:solidFill>
                          <a:effectLst/>
                          <a:latin typeface="Calibri"/>
                        </a:rPr>
                        <a:t>      INVESTIMENTO (US$)</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23">
                <a:tc>
                  <a:txBody>
                    <a:bodyPr/>
                    <a:lstStyle/>
                    <a:p>
                      <a:pPr algn="ctr" rtl="0" fontAlgn="b"/>
                      <a:r>
                        <a:rPr lang="pt-BR" sz="2200" b="1" i="0" u="none" strike="noStrike">
                          <a:solidFill>
                            <a:srgbClr val="000000"/>
                          </a:solidFill>
                          <a:effectLst/>
                          <a:latin typeface="Calibri"/>
                        </a:rPr>
                        <a:t>2004</a:t>
                      </a: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200" b="1" i="0" u="none" strike="noStrike">
                          <a:solidFill>
                            <a:srgbClr val="000000"/>
                          </a:solidFill>
                          <a:effectLst/>
                          <a:latin typeface="Calibri"/>
                        </a:rPr>
                        <a:t>4.446.425</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184">
                <a:tc>
                  <a:txBody>
                    <a:bodyPr/>
                    <a:lstStyle/>
                    <a:p>
                      <a:pPr algn="ctr" rtl="0" fontAlgn="b"/>
                      <a:r>
                        <a:rPr lang="pt-BR" sz="2200" b="1" i="0" u="none" strike="noStrike">
                          <a:solidFill>
                            <a:srgbClr val="000000"/>
                          </a:solidFill>
                          <a:effectLst/>
                          <a:latin typeface="Calibri"/>
                        </a:rPr>
                        <a:t>2005</a:t>
                      </a: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200" b="1" i="0" u="none" strike="noStrike">
                          <a:solidFill>
                            <a:srgbClr val="000000"/>
                          </a:solidFill>
                          <a:effectLst/>
                          <a:latin typeface="Calibri"/>
                        </a:rPr>
                        <a:t>6.927.134</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184">
                <a:tc>
                  <a:txBody>
                    <a:bodyPr/>
                    <a:lstStyle/>
                    <a:p>
                      <a:pPr algn="ctr" rtl="0" fontAlgn="b"/>
                      <a:r>
                        <a:rPr lang="pt-BR" sz="2200" b="1" i="0" u="none" strike="noStrike">
                          <a:solidFill>
                            <a:srgbClr val="000000"/>
                          </a:solidFill>
                          <a:effectLst/>
                          <a:latin typeface="Calibri"/>
                        </a:rPr>
                        <a:t>2006</a:t>
                      </a: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200" b="1" i="0" u="none" strike="noStrike">
                          <a:solidFill>
                            <a:srgbClr val="000000"/>
                          </a:solidFill>
                          <a:effectLst/>
                          <a:latin typeface="Calibri"/>
                        </a:rPr>
                        <a:t>7.388.160</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184">
                <a:tc>
                  <a:txBody>
                    <a:bodyPr/>
                    <a:lstStyle/>
                    <a:p>
                      <a:pPr algn="ctr" rtl="0" fontAlgn="b"/>
                      <a:r>
                        <a:rPr lang="pt-BR" sz="2200" b="1" i="0" u="none" strike="noStrike">
                          <a:solidFill>
                            <a:srgbClr val="000000"/>
                          </a:solidFill>
                          <a:effectLst/>
                          <a:latin typeface="Calibri"/>
                        </a:rPr>
                        <a:t>2007</a:t>
                      </a: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200" b="1" i="0" u="none" strike="noStrike">
                          <a:solidFill>
                            <a:srgbClr val="000000"/>
                          </a:solidFill>
                          <a:effectLst/>
                          <a:latin typeface="Calibri"/>
                        </a:rPr>
                        <a:t>12.398.544</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184">
                <a:tc>
                  <a:txBody>
                    <a:bodyPr/>
                    <a:lstStyle/>
                    <a:p>
                      <a:pPr algn="ctr" rtl="0" fontAlgn="b"/>
                      <a:r>
                        <a:rPr lang="pt-BR" sz="2200" b="1" i="0" u="none" strike="noStrike">
                          <a:solidFill>
                            <a:srgbClr val="000000"/>
                          </a:solidFill>
                          <a:effectLst/>
                          <a:latin typeface="Calibri"/>
                        </a:rPr>
                        <a:t>2008</a:t>
                      </a: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200" b="1" i="0" u="none" strike="noStrike" dirty="0">
                          <a:solidFill>
                            <a:srgbClr val="000000"/>
                          </a:solidFill>
                          <a:effectLst/>
                          <a:latin typeface="Calibri"/>
                        </a:rPr>
                        <a:t>12.721.815</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184">
                <a:tc>
                  <a:txBody>
                    <a:bodyPr/>
                    <a:lstStyle/>
                    <a:p>
                      <a:pPr algn="ctr" rtl="0" fontAlgn="b"/>
                      <a:r>
                        <a:rPr lang="pt-BR" sz="2200" b="1" i="0" u="none" strike="noStrike">
                          <a:solidFill>
                            <a:srgbClr val="000000"/>
                          </a:solidFill>
                          <a:effectLst/>
                          <a:latin typeface="Calibri"/>
                        </a:rPr>
                        <a:t>2009</a:t>
                      </a: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200" b="1" i="0" u="none" strike="noStrike">
                          <a:solidFill>
                            <a:srgbClr val="000000"/>
                          </a:solidFill>
                          <a:effectLst/>
                          <a:latin typeface="Calibri"/>
                        </a:rPr>
                        <a:t>13.926.695</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184">
                <a:tc>
                  <a:txBody>
                    <a:bodyPr/>
                    <a:lstStyle/>
                    <a:p>
                      <a:pPr algn="ctr" rtl="0" fontAlgn="b"/>
                      <a:r>
                        <a:rPr lang="pt-BR" sz="2200" b="1" i="0" u="none" strike="noStrike" dirty="0" smtClean="0">
                          <a:solidFill>
                            <a:srgbClr val="000000"/>
                          </a:solidFill>
                          <a:effectLst/>
                          <a:latin typeface="Calibri"/>
                        </a:rPr>
                        <a:t>  2010 *</a:t>
                      </a:r>
                      <a:endParaRPr lang="pt-BR" sz="2200" b="1" i="0" u="none" strike="noStrike" dirty="0">
                        <a:solidFill>
                          <a:srgbClr val="000000"/>
                        </a:solidFill>
                        <a:effectLst/>
                        <a:latin typeface="Calibri"/>
                      </a:endParaRP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200" b="1" i="0" u="none" strike="noStrike">
                          <a:solidFill>
                            <a:srgbClr val="000000"/>
                          </a:solidFill>
                          <a:effectLst/>
                          <a:latin typeface="Calibri"/>
                        </a:rPr>
                        <a:t>18.317.647</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184">
                <a:tc>
                  <a:txBody>
                    <a:bodyPr/>
                    <a:lstStyle/>
                    <a:p>
                      <a:pPr algn="ctr" rtl="0" fontAlgn="b"/>
                      <a:r>
                        <a:rPr lang="pt-BR" sz="2200" b="1" i="0" u="none" strike="noStrike">
                          <a:solidFill>
                            <a:srgbClr val="000000"/>
                          </a:solidFill>
                          <a:effectLst/>
                          <a:latin typeface="Calibri"/>
                        </a:rPr>
                        <a:t>2011</a:t>
                      </a: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200" b="1" i="0" u="none" strike="noStrike">
                          <a:solidFill>
                            <a:srgbClr val="000000"/>
                          </a:solidFill>
                          <a:effectLst/>
                          <a:latin typeface="Calibri"/>
                        </a:rPr>
                        <a:t>11.127.827</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7184">
                <a:tc>
                  <a:txBody>
                    <a:bodyPr/>
                    <a:lstStyle/>
                    <a:p>
                      <a:pPr algn="ctr" rtl="0" fontAlgn="b"/>
                      <a:r>
                        <a:rPr lang="pt-BR" sz="2200" b="1" i="0" u="none" strike="noStrike">
                          <a:solidFill>
                            <a:srgbClr val="000000"/>
                          </a:solidFill>
                          <a:effectLst/>
                          <a:latin typeface="Calibri"/>
                        </a:rPr>
                        <a:t>2012</a:t>
                      </a: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200" b="1" i="0" u="none" strike="noStrike">
                          <a:solidFill>
                            <a:srgbClr val="000000"/>
                          </a:solidFill>
                          <a:effectLst/>
                          <a:latin typeface="Calibri"/>
                        </a:rPr>
                        <a:t>9.123.750</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165">
                <a:tc>
                  <a:txBody>
                    <a:bodyPr/>
                    <a:lstStyle/>
                    <a:p>
                      <a:pPr algn="ctr" rtl="0" fontAlgn="b"/>
                      <a:r>
                        <a:rPr lang="pt-BR" sz="2200" b="1" i="0" u="none" strike="noStrike" dirty="0" smtClean="0">
                          <a:solidFill>
                            <a:srgbClr val="000000"/>
                          </a:solidFill>
                          <a:effectLst/>
                          <a:latin typeface="Calibri"/>
                        </a:rPr>
                        <a:t>2013</a:t>
                      </a:r>
                      <a:endParaRPr lang="pt-BR" sz="2200" b="1" i="0" u="none" strike="noStrike" dirty="0">
                        <a:solidFill>
                          <a:srgbClr val="000000"/>
                        </a:solidFill>
                        <a:effectLst/>
                        <a:latin typeface="Calibri"/>
                      </a:endParaRPr>
                    </a:p>
                  </a:txBody>
                  <a:tcPr marL="8927" marR="8927" marT="89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pt-BR" sz="2200" b="1" i="0" u="none" strike="noStrike">
                          <a:solidFill>
                            <a:srgbClr val="000000"/>
                          </a:solidFill>
                          <a:effectLst/>
                          <a:latin typeface="Calibri"/>
                        </a:rPr>
                        <a:t>8.633.066</a:t>
                      </a:r>
                    </a:p>
                  </a:txBody>
                  <a:tcPr marL="8927" marR="8927" marT="89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165">
                <a:tc>
                  <a:txBody>
                    <a:bodyPr/>
                    <a:lstStyle/>
                    <a:p>
                      <a:pPr algn="ctr" rtl="0" fontAlgn="b"/>
                      <a:r>
                        <a:rPr lang="pt-BR" sz="2200" b="1" i="0" u="none" strike="noStrike">
                          <a:solidFill>
                            <a:srgbClr val="000000"/>
                          </a:solidFill>
                          <a:effectLst/>
                          <a:latin typeface="Calibri"/>
                        </a:rPr>
                        <a:t>TOTAL</a:t>
                      </a:r>
                    </a:p>
                  </a:txBody>
                  <a:tcPr marL="8927" marR="8927" marT="89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2200" b="1" i="0" u="none" strike="noStrike" dirty="0">
                          <a:solidFill>
                            <a:srgbClr val="FF0000"/>
                          </a:solidFill>
                          <a:effectLst/>
                          <a:latin typeface="Calibri"/>
                        </a:rPr>
                        <a:t>105.011.063</a:t>
                      </a:r>
                    </a:p>
                  </a:txBody>
                  <a:tcPr marL="8927" marR="8927" marT="89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768231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108520" y="2636912"/>
            <a:ext cx="5616624" cy="2862322"/>
          </a:xfrm>
          <a:prstGeom prst="rect">
            <a:avLst/>
          </a:prstGeom>
        </p:spPr>
        <p:txBody>
          <a:bodyPr wrap="square">
            <a:spAutoFit/>
          </a:bodyPr>
          <a:lstStyle/>
          <a:p>
            <a:pPr marL="355600" lvl="1" indent="368300" defTabSz="723900">
              <a:buClr>
                <a:srgbClr val="FF0000"/>
              </a:buClr>
              <a:defRPr/>
            </a:pPr>
            <a:r>
              <a:rPr lang="pt-BR" sz="2000" b="1" dirty="0"/>
              <a:t>Consolidar a soberania brasileira sobre a </a:t>
            </a:r>
            <a:r>
              <a:rPr lang="pt-BR" sz="2000" b="1" dirty="0" smtClean="0"/>
              <a:t>plataforma  continental </a:t>
            </a:r>
            <a:r>
              <a:rPr lang="pt-BR" sz="2000" b="1" dirty="0"/>
              <a:t>jurídica e seus recursos minerais; </a:t>
            </a:r>
          </a:p>
          <a:p>
            <a:pPr marL="355600" lvl="1" indent="368300" defTabSz="723900">
              <a:buClr>
                <a:srgbClr val="FF0000"/>
              </a:buClr>
              <a:defRPr/>
            </a:pPr>
            <a:r>
              <a:rPr lang="pt-BR" sz="2000" b="1" dirty="0"/>
              <a:t>Avaliar o potencial mineral da PCJB;</a:t>
            </a:r>
            <a:r>
              <a:rPr lang="pt-BR" sz="2000" b="1" dirty="0">
                <a:cs typeface="Tahoma" pitchFamily="34" charset="0"/>
              </a:rPr>
              <a:t> </a:t>
            </a:r>
            <a:endParaRPr lang="pt-BR" sz="2000" b="1" dirty="0"/>
          </a:p>
          <a:p>
            <a:pPr marL="355600" lvl="1" indent="368300" defTabSz="723900">
              <a:buClr>
                <a:srgbClr val="FF0000"/>
              </a:buClr>
              <a:defRPr/>
            </a:pPr>
            <a:r>
              <a:rPr lang="pt-BR" sz="2000" b="1" dirty="0"/>
              <a:t>Reduzir riscos e fomentar o investimento em exploração mineral marinha;</a:t>
            </a:r>
          </a:p>
          <a:p>
            <a:pPr marL="355600" lvl="1" indent="368300" defTabSz="723900">
              <a:buClr>
                <a:srgbClr val="FF0000"/>
              </a:buClr>
              <a:defRPr/>
            </a:pPr>
            <a:r>
              <a:rPr lang="pt-BR" sz="2000" b="1" dirty="0"/>
              <a:t>Subsidiar o ordenamento territorial.</a:t>
            </a:r>
          </a:p>
          <a:p>
            <a:pPr marL="355600" lvl="1" indent="368300" defTabSz="723900">
              <a:buClr>
                <a:srgbClr val="FF0000"/>
              </a:buClr>
              <a:defRPr/>
            </a:pPr>
            <a:r>
              <a:rPr lang="pt-BR" sz="2000" b="1" dirty="0" smtClean="0"/>
              <a:t>Pesquisar a </a:t>
            </a:r>
            <a:r>
              <a:rPr lang="pt-BR" sz="2000" b="1" dirty="0"/>
              <a:t>área </a:t>
            </a:r>
            <a:r>
              <a:rPr lang="pt-BR" sz="2000" b="1" dirty="0" smtClean="0"/>
              <a:t>internacional do Atlântico Sul (plataforma profunda)</a:t>
            </a:r>
            <a:endParaRPr lang="pt-BR" sz="2000" b="1" dirty="0"/>
          </a:p>
        </p:txBody>
      </p:sp>
      <p:sp>
        <p:nvSpPr>
          <p:cNvPr id="3" name="Retângulo 2"/>
          <p:cNvSpPr/>
          <p:nvPr/>
        </p:nvSpPr>
        <p:spPr>
          <a:xfrm>
            <a:off x="683568" y="1568986"/>
            <a:ext cx="8405506" cy="707886"/>
          </a:xfrm>
          <a:prstGeom prst="rect">
            <a:avLst/>
          </a:prstGeom>
        </p:spPr>
        <p:txBody>
          <a:bodyPr wrap="none">
            <a:spAutoFit/>
          </a:bodyPr>
          <a:lstStyle/>
          <a:p>
            <a:r>
              <a:rPr lang="pt-BR" sz="4000" b="1" dirty="0">
                <a:solidFill>
                  <a:schemeClr val="bg2">
                    <a:lumMod val="75000"/>
                  </a:schemeClr>
                </a:solidFill>
                <a:effectLst>
                  <a:outerShdw blurRad="38100" dist="38100" dir="2700000" algn="tl">
                    <a:srgbClr val="000000">
                      <a:alpha val="43137"/>
                    </a:srgbClr>
                  </a:outerShdw>
                </a:effectLst>
              </a:rPr>
              <a:t>DIRETRIZES </a:t>
            </a:r>
            <a:r>
              <a:rPr lang="pt-BR" sz="4000" b="1" dirty="0" smtClean="0">
                <a:solidFill>
                  <a:schemeClr val="bg2">
                    <a:lumMod val="75000"/>
                  </a:schemeClr>
                </a:solidFill>
                <a:effectLst>
                  <a:outerShdw blurRad="38100" dist="38100" dir="2700000" algn="tl">
                    <a:srgbClr val="000000">
                      <a:alpha val="43137"/>
                    </a:srgbClr>
                  </a:outerShdw>
                </a:effectLst>
              </a:rPr>
              <a:t>GERAIS – GEOL. MARINHA </a:t>
            </a:r>
            <a:endParaRPr lang="pt-BR" sz="4000" dirty="0"/>
          </a:p>
        </p:txBody>
      </p:sp>
      <p:pic>
        <p:nvPicPr>
          <p:cNvPr id="13" name="Picture 4" descr="d:\Meus documentos\GEO MARINHA 4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05128" y="2348880"/>
            <a:ext cx="2987352" cy="17973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4" name="Picture 3" descr="C:\Documents and Settings\Heliasio.XP-5D2C9EC07E13\Desktop\Fotos empacotamento\DSC0013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70104" y="4293096"/>
            <a:ext cx="3022376" cy="1790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0867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656184"/>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screen">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519994"/>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1628800"/>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36513" y="6207125"/>
            <a:ext cx="9180513" cy="822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pic>
        <p:nvPicPr>
          <p:cNvPr id="10" name="Imagem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0825" y="6308725"/>
            <a:ext cx="468313"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m 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56113" y="6353175"/>
            <a:ext cx="45831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m 15"/>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19250" y="6300788"/>
            <a:ext cx="547688"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http://plamoya.com/bmz_cache/d/dcd4c1c2349e6c701766981bb8d2cfc5.image.500x304.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864082">
            <a:off x="2924175" y="6307138"/>
            <a:ext cx="874713" cy="53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a:solidFill>
                <a:prstClr val="white"/>
              </a:solidFill>
            </a:endParaRPr>
          </a:p>
        </p:txBody>
      </p:sp>
      <p:cxnSp>
        <p:nvCxnSpPr>
          <p:cNvPr id="15" name="Conector de seta reta 5"/>
          <p:cNvCxnSpPr>
            <a:cxnSpLocks noChangeShapeType="1"/>
            <a:stCxn id="16" idx="1"/>
          </p:cNvCxnSpPr>
          <p:nvPr/>
        </p:nvCxnSpPr>
        <p:spPr bwMode="auto">
          <a:xfrm flipH="1">
            <a:off x="5384800" y="5553075"/>
            <a:ext cx="935038"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6" name="CaixaDeTexto 6"/>
          <p:cNvSpPr txBox="1">
            <a:spLocks noChangeArrowheads="1"/>
          </p:cNvSpPr>
          <p:nvPr/>
        </p:nvSpPr>
        <p:spPr bwMode="auto">
          <a:xfrm>
            <a:off x="6319838" y="5368925"/>
            <a:ext cx="857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Century Gothic" charset="0"/>
                <a:ea typeface="ＭＳ Ｐゴシック" charset="0"/>
                <a:cs typeface="ＭＳ Ｐゴシック" charset="0"/>
              </a:defRPr>
            </a:lvl1pPr>
            <a:lvl2pPr marL="742950" indent="-285750" eaLnBrk="0" hangingPunct="0">
              <a:defRPr kumimoji="1" sz="2400">
                <a:solidFill>
                  <a:schemeClr val="tx1"/>
                </a:solidFill>
                <a:latin typeface="Century Gothic" charset="0"/>
                <a:ea typeface="ＭＳ Ｐゴシック" charset="0"/>
              </a:defRPr>
            </a:lvl2pPr>
            <a:lvl3pPr marL="1143000" indent="-228600" eaLnBrk="0" hangingPunct="0">
              <a:defRPr kumimoji="1" sz="2400">
                <a:solidFill>
                  <a:schemeClr val="tx1"/>
                </a:solidFill>
                <a:latin typeface="Century Gothic" charset="0"/>
                <a:ea typeface="ＭＳ Ｐゴシック" charset="0"/>
              </a:defRPr>
            </a:lvl3pPr>
            <a:lvl4pPr marL="1600200" indent="-228600" eaLnBrk="0" hangingPunct="0">
              <a:defRPr kumimoji="1" sz="2400">
                <a:solidFill>
                  <a:schemeClr val="tx1"/>
                </a:solidFill>
                <a:latin typeface="Century Gothic" charset="0"/>
                <a:ea typeface="ＭＳ Ｐゴシック" charset="0"/>
              </a:defRPr>
            </a:lvl4pPr>
            <a:lvl5pPr marL="2057400" indent="-228600" eaLnBrk="0" hangingPunct="0">
              <a:defRPr kumimoji="1"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entury Gothic" charset="0"/>
                <a:ea typeface="ＭＳ Ｐゴシック" charset="0"/>
              </a:defRPr>
            </a:lvl9pPr>
          </a:lstStyle>
          <a:p>
            <a:pPr eaLnBrk="1" hangingPunct="1"/>
            <a:r>
              <a:rPr lang="pt-BR" sz="1800"/>
              <a:t>Start</a:t>
            </a:r>
          </a:p>
        </p:txBody>
      </p:sp>
      <p:cxnSp>
        <p:nvCxnSpPr>
          <p:cNvPr id="17" name="Conector de seta reta 7"/>
          <p:cNvCxnSpPr>
            <a:cxnSpLocks noChangeShapeType="1"/>
          </p:cNvCxnSpPr>
          <p:nvPr/>
        </p:nvCxnSpPr>
        <p:spPr bwMode="auto">
          <a:xfrm flipH="1">
            <a:off x="4067175" y="4991100"/>
            <a:ext cx="1081088" cy="3778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0" name="CaixaDeTexto 8"/>
          <p:cNvSpPr txBox="1">
            <a:spLocks noChangeArrowheads="1"/>
          </p:cNvSpPr>
          <p:nvPr/>
        </p:nvSpPr>
        <p:spPr bwMode="auto">
          <a:xfrm>
            <a:off x="5199063" y="4768850"/>
            <a:ext cx="8588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Century Gothic" charset="0"/>
                <a:ea typeface="ＭＳ Ｐゴシック" charset="0"/>
                <a:cs typeface="ＭＳ Ｐゴシック" charset="0"/>
              </a:defRPr>
            </a:lvl1pPr>
            <a:lvl2pPr marL="742950" indent="-285750" eaLnBrk="0" hangingPunct="0">
              <a:defRPr kumimoji="1" sz="2400">
                <a:solidFill>
                  <a:schemeClr val="tx1"/>
                </a:solidFill>
                <a:latin typeface="Century Gothic" charset="0"/>
                <a:ea typeface="ＭＳ Ｐゴシック" charset="0"/>
              </a:defRPr>
            </a:lvl2pPr>
            <a:lvl3pPr marL="1143000" indent="-228600" eaLnBrk="0" hangingPunct="0">
              <a:defRPr kumimoji="1" sz="2400">
                <a:solidFill>
                  <a:schemeClr val="tx1"/>
                </a:solidFill>
                <a:latin typeface="Century Gothic" charset="0"/>
                <a:ea typeface="ＭＳ Ｐゴシック" charset="0"/>
              </a:defRPr>
            </a:lvl3pPr>
            <a:lvl4pPr marL="1600200" indent="-228600" eaLnBrk="0" hangingPunct="0">
              <a:defRPr kumimoji="1" sz="2400">
                <a:solidFill>
                  <a:schemeClr val="tx1"/>
                </a:solidFill>
                <a:latin typeface="Century Gothic" charset="0"/>
                <a:ea typeface="ＭＳ Ｐゴシック" charset="0"/>
              </a:defRPr>
            </a:lvl4pPr>
            <a:lvl5pPr marL="2057400" indent="-228600" eaLnBrk="0" hangingPunct="0">
              <a:defRPr kumimoji="1"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entury Gothic" charset="0"/>
                <a:ea typeface="ＭＳ Ｐゴシック" charset="0"/>
              </a:defRPr>
            </a:lvl9pPr>
          </a:lstStyle>
          <a:p>
            <a:pPr eaLnBrk="1" hangingPunct="1"/>
            <a:r>
              <a:rPr lang="pt-BR" sz="1800"/>
              <a:t>Finish</a:t>
            </a:r>
          </a:p>
        </p:txBody>
      </p:sp>
      <p:cxnSp>
        <p:nvCxnSpPr>
          <p:cNvPr id="21" name="Conector de seta reta 9"/>
          <p:cNvCxnSpPr>
            <a:cxnSpLocks noChangeShapeType="1"/>
          </p:cNvCxnSpPr>
          <p:nvPr/>
        </p:nvCxnSpPr>
        <p:spPr bwMode="auto">
          <a:xfrm flipH="1" flipV="1">
            <a:off x="4067176" y="5411788"/>
            <a:ext cx="1293813" cy="5572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2" name="CaixaDeTexto 10"/>
          <p:cNvSpPr txBox="1">
            <a:spLocks noChangeArrowheads="1"/>
          </p:cNvSpPr>
          <p:nvPr/>
        </p:nvSpPr>
        <p:spPr bwMode="auto">
          <a:xfrm>
            <a:off x="4722813" y="5241925"/>
            <a:ext cx="14065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Century Gothic" charset="0"/>
                <a:ea typeface="ＭＳ Ｐゴシック" charset="0"/>
                <a:cs typeface="ＭＳ Ｐゴシック" charset="0"/>
              </a:defRPr>
            </a:lvl1pPr>
            <a:lvl2pPr marL="742950" indent="-285750" eaLnBrk="0" hangingPunct="0">
              <a:defRPr kumimoji="1" sz="2400">
                <a:solidFill>
                  <a:schemeClr val="tx1"/>
                </a:solidFill>
                <a:latin typeface="Century Gothic" charset="0"/>
                <a:ea typeface="ＭＳ Ｐゴシック" charset="0"/>
              </a:defRPr>
            </a:lvl2pPr>
            <a:lvl3pPr marL="1143000" indent="-228600" eaLnBrk="0" hangingPunct="0">
              <a:defRPr kumimoji="1" sz="2400">
                <a:solidFill>
                  <a:schemeClr val="tx1"/>
                </a:solidFill>
                <a:latin typeface="Century Gothic" charset="0"/>
                <a:ea typeface="ＭＳ Ｐゴシック" charset="0"/>
              </a:defRPr>
            </a:lvl3pPr>
            <a:lvl4pPr marL="1600200" indent="-228600" eaLnBrk="0" hangingPunct="0">
              <a:defRPr kumimoji="1" sz="2400">
                <a:solidFill>
                  <a:schemeClr val="tx1"/>
                </a:solidFill>
                <a:latin typeface="Century Gothic" charset="0"/>
                <a:ea typeface="ＭＳ Ｐゴシック" charset="0"/>
              </a:defRPr>
            </a:lvl4pPr>
            <a:lvl5pPr marL="2057400" indent="-228600" eaLnBrk="0" hangingPunct="0">
              <a:defRPr kumimoji="1"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entury Gothic" charset="0"/>
                <a:ea typeface="ＭＳ Ｐゴシック" charset="0"/>
              </a:defRPr>
            </a:lvl9pPr>
          </a:lstStyle>
          <a:p>
            <a:pPr eaLnBrk="1" hangingPunct="1"/>
            <a:r>
              <a:rPr lang="pt-BR" sz="1600"/>
              <a:t>Movement</a:t>
            </a:r>
          </a:p>
        </p:txBody>
      </p:sp>
      <p:pic>
        <p:nvPicPr>
          <p:cNvPr id="25" name="Imagem 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92550" y="981075"/>
            <a:ext cx="5192713" cy="521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tângulo 25"/>
          <p:cNvSpPr/>
          <p:nvPr/>
        </p:nvSpPr>
        <p:spPr>
          <a:xfrm>
            <a:off x="56505" y="1412776"/>
            <a:ext cx="4010670" cy="3046988"/>
          </a:xfrm>
          <a:prstGeom prst="rect">
            <a:avLst/>
          </a:prstGeom>
        </p:spPr>
        <p:txBody>
          <a:bodyPr wrap="square">
            <a:spAutoFit/>
          </a:bodyPr>
          <a:lstStyle/>
          <a:p>
            <a:pPr>
              <a:defRPr/>
            </a:pPr>
            <a:r>
              <a:rPr kumimoji="0" lang="pt-BR" sz="3200" b="1" dirty="0" smtClean="0">
                <a:solidFill>
                  <a:schemeClr val="bg2">
                    <a:lumMod val="75000"/>
                  </a:schemeClr>
                </a:solidFill>
                <a:effectLst>
                  <a:outerShdw blurRad="38100" dist="38100" dir="2700000" algn="tl">
                    <a:srgbClr val="EEECE1"/>
                  </a:outerShdw>
                </a:effectLst>
                <a:cs typeface="Arial" charset="0"/>
              </a:rPr>
              <a:t>      Geologia Marinha</a:t>
            </a:r>
          </a:p>
          <a:p>
            <a:pPr>
              <a:defRPr/>
            </a:pPr>
            <a:endParaRPr kumimoji="0" lang="pt-BR" sz="1600" dirty="0" smtClean="0">
              <a:effectLst>
                <a:outerShdw blurRad="38100" dist="38100" dir="2700000" algn="tl">
                  <a:srgbClr val="EEECE1"/>
                </a:outerShdw>
              </a:effectLst>
              <a:latin typeface="Calibri" charset="0"/>
              <a:cs typeface="Arial" charset="0"/>
            </a:endParaRPr>
          </a:p>
          <a:p>
            <a:pPr>
              <a:defRPr/>
            </a:pPr>
            <a:r>
              <a:rPr kumimoji="0" lang="pt-BR" sz="1600" b="1" dirty="0" smtClean="0">
                <a:effectLst>
                  <a:outerShdw blurRad="38100" dist="38100" dir="2700000" algn="tl">
                    <a:srgbClr val="EEECE1"/>
                  </a:outerShdw>
                </a:effectLst>
                <a:latin typeface="Calibri" charset="0"/>
                <a:cs typeface="Arial" charset="0"/>
              </a:rPr>
              <a:t>1</a:t>
            </a:r>
            <a:r>
              <a:rPr kumimoji="0" lang="pt-BR" sz="1600" b="1" dirty="0">
                <a:effectLst>
                  <a:outerShdw blurRad="38100" dist="38100" dir="2700000" algn="tl">
                    <a:srgbClr val="EEECE1"/>
                  </a:outerShdw>
                </a:effectLst>
                <a:latin typeface="Calibri" charset="0"/>
                <a:cs typeface="Arial" charset="0"/>
              </a:rPr>
              <a:t>. SIG do Atlântico Sul;</a:t>
            </a:r>
          </a:p>
          <a:p>
            <a:pPr>
              <a:defRPr/>
            </a:pPr>
            <a:r>
              <a:rPr lang="pt-BR" sz="1600" b="1" dirty="0">
                <a:latin typeface="Calibri" charset="0"/>
              </a:rPr>
              <a:t>2. Elevação do Rio Grande - PROERG;</a:t>
            </a:r>
          </a:p>
          <a:p>
            <a:pPr>
              <a:defRPr/>
            </a:pPr>
            <a:r>
              <a:rPr lang="pt-BR" sz="1600" b="1" dirty="0">
                <a:latin typeface="Calibri" charset="0"/>
              </a:rPr>
              <a:t>3. Projeto de Mergulho com </a:t>
            </a:r>
            <a:r>
              <a:rPr lang="pt-BR" sz="1600" b="1" dirty="0" err="1">
                <a:latin typeface="Calibri" charset="0"/>
              </a:rPr>
              <a:t>Shinkai</a:t>
            </a:r>
            <a:r>
              <a:rPr lang="pt-BR" sz="1600" b="1" dirty="0">
                <a:latin typeface="Calibri" charset="0"/>
              </a:rPr>
              <a:t> 6500;</a:t>
            </a:r>
          </a:p>
          <a:p>
            <a:pPr>
              <a:defRPr/>
            </a:pPr>
            <a:r>
              <a:rPr lang="pt-BR" sz="1600" b="1" dirty="0">
                <a:latin typeface="Calibri" charset="0"/>
              </a:rPr>
              <a:t>4. Cordilheira </a:t>
            </a:r>
            <a:r>
              <a:rPr lang="pt-BR" sz="1600" b="1" dirty="0" err="1">
                <a:latin typeface="Calibri" charset="0"/>
              </a:rPr>
              <a:t>Meso</a:t>
            </a:r>
            <a:r>
              <a:rPr lang="pt-BR" sz="1600" b="1" dirty="0">
                <a:latin typeface="Calibri" charset="0"/>
              </a:rPr>
              <a:t>-Atlântica - PROCORDILHEIRA;</a:t>
            </a:r>
          </a:p>
          <a:p>
            <a:pPr>
              <a:defRPr/>
            </a:pPr>
            <a:r>
              <a:rPr lang="pt-BR" sz="1600" b="1" dirty="0">
                <a:latin typeface="Calibri" charset="0"/>
              </a:rPr>
              <a:t>5. Projeto Diamante - PROJEQUITINHONHA;</a:t>
            </a:r>
          </a:p>
          <a:p>
            <a:pPr>
              <a:defRPr/>
            </a:pPr>
            <a:r>
              <a:rPr lang="pt-BR" sz="1600" b="1" dirty="0">
                <a:latin typeface="Calibri" charset="0"/>
              </a:rPr>
              <a:t>6. Granulados Marinhos - GRANMAR;</a:t>
            </a:r>
          </a:p>
          <a:p>
            <a:pPr>
              <a:defRPr/>
            </a:pPr>
            <a:r>
              <a:rPr lang="pt-BR" sz="1600" b="1" dirty="0">
                <a:latin typeface="Calibri" charset="0"/>
              </a:rPr>
              <a:t>7. Projeto Erosão Costeira - PROEROSÃO.</a:t>
            </a:r>
          </a:p>
          <a:p>
            <a:pPr>
              <a:defRPr/>
            </a:pPr>
            <a:r>
              <a:rPr lang="pt-BR" sz="1600" dirty="0">
                <a:latin typeface="Calibri" charset="0"/>
              </a:rPr>
              <a:t> </a:t>
            </a:r>
          </a:p>
        </p:txBody>
      </p:sp>
    </p:spTree>
    <p:extLst>
      <p:ext uri="{BB962C8B-B14F-4D97-AF65-F5344CB8AC3E}">
        <p14:creationId xmlns:p14="http://schemas.microsoft.com/office/powerpoint/2010/main" xmlns="" val="35600636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656184"/>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screen">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519994"/>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1628800"/>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36513" y="6207125"/>
            <a:ext cx="9180513" cy="822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pic>
        <p:nvPicPr>
          <p:cNvPr id="11" name="Imagem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0825" y="6308725"/>
            <a:ext cx="468313"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m 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56113" y="6353175"/>
            <a:ext cx="45831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Imagem 15"/>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19250" y="6300788"/>
            <a:ext cx="547688"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descr="http://plamoya.com/bmz_cache/d/dcd4c1c2349e6c701766981bb8d2cfc5.image.500x304.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864082">
            <a:off x="2924175" y="6307138"/>
            <a:ext cx="874713" cy="53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sz="1800">
              <a:solidFill>
                <a:prstClr val="white"/>
              </a:solidFill>
            </a:endParaRPr>
          </a:p>
        </p:txBody>
      </p:sp>
      <p:pic>
        <p:nvPicPr>
          <p:cNvPr id="16" name="Imagem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58888" y="1038225"/>
            <a:ext cx="6529387" cy="504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 descr="http://plamoya.com/bmz_cache/d/dcd4c1c2349e6c701766981bb8d2cfc5.image.500x304.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2887220">
            <a:off x="5952331" y="2407444"/>
            <a:ext cx="460375"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 name="Conector reto 19"/>
          <p:cNvCxnSpPr/>
          <p:nvPr/>
        </p:nvCxnSpPr>
        <p:spPr>
          <a:xfrm flipH="1" flipV="1">
            <a:off x="5435600" y="2786063"/>
            <a:ext cx="650875" cy="1587"/>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a:endCxn id="25" idx="1"/>
          </p:cNvCxnSpPr>
          <p:nvPr/>
        </p:nvCxnSpPr>
        <p:spPr>
          <a:xfrm flipV="1">
            <a:off x="6086475" y="1806575"/>
            <a:ext cx="301625" cy="981075"/>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nvGrpSpPr>
          <p:cNvPr id="22" name="Grupo 21"/>
          <p:cNvGrpSpPr>
            <a:grpSpLocks/>
          </p:cNvGrpSpPr>
          <p:nvPr/>
        </p:nvGrpSpPr>
        <p:grpSpPr bwMode="auto">
          <a:xfrm>
            <a:off x="6388100" y="984250"/>
            <a:ext cx="2344738" cy="1682750"/>
            <a:chOff x="6388279" y="984328"/>
            <a:chExt cx="2344938" cy="1682712"/>
          </a:xfrm>
        </p:grpSpPr>
        <p:pic>
          <p:nvPicPr>
            <p:cNvPr id="25" name="図 3" descr="IMG_0009 quartze sand with ripple.jpg"/>
            <p:cNvPicPr>
              <a:picLocks/>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388279" y="984328"/>
              <a:ext cx="2286000" cy="1645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CaixaDeTexto 25"/>
            <p:cNvSpPr txBox="1"/>
            <p:nvPr/>
          </p:nvSpPr>
          <p:spPr>
            <a:xfrm>
              <a:off x="6602610" y="2390821"/>
              <a:ext cx="2130607" cy="276219"/>
            </a:xfrm>
            <a:prstGeom prst="rect">
              <a:avLst/>
            </a:prstGeom>
            <a:noFill/>
          </p:spPr>
          <p:txBody>
            <a:bodyPr wrap="none">
              <a:spAutoFit/>
            </a:bodyPr>
            <a:lstStyle/>
            <a:p>
              <a:pPr>
                <a:defRPr/>
              </a:pPr>
              <a:r>
                <a:rPr lang="pt-BR" sz="1200" b="1" i="1" dirty="0" err="1">
                  <a:solidFill>
                    <a:schemeClr val="bg1"/>
                  </a:solidFill>
                  <a:latin typeface="+mn-lt"/>
                  <a:ea typeface="ＭＳ Ｐゴシック" pitchFamily="34" charset="-128"/>
                  <a:cs typeface="+mn-cs"/>
                </a:rPr>
                <a:t>Quartz</a:t>
              </a:r>
              <a:r>
                <a:rPr lang="pt-BR" sz="1200" b="1" i="1" dirty="0">
                  <a:solidFill>
                    <a:schemeClr val="bg1"/>
                  </a:solidFill>
                  <a:latin typeface="+mn-lt"/>
                  <a:ea typeface="ＭＳ Ｐゴシック" pitchFamily="34" charset="-128"/>
                  <a:cs typeface="+mn-cs"/>
                </a:rPr>
                <a:t> </a:t>
              </a:r>
              <a:r>
                <a:rPr lang="pt-BR" sz="1200" b="1" i="1" dirty="0" err="1">
                  <a:solidFill>
                    <a:schemeClr val="bg1"/>
                  </a:solidFill>
                  <a:latin typeface="+mn-lt"/>
                  <a:ea typeface="ＭＳ Ｐゴシック" pitchFamily="34" charset="-128"/>
                  <a:cs typeface="+mn-cs"/>
                </a:rPr>
                <a:t>Sand</a:t>
              </a:r>
              <a:r>
                <a:rPr lang="pt-BR" sz="1200" b="1" i="1" dirty="0">
                  <a:solidFill>
                    <a:schemeClr val="bg1"/>
                  </a:solidFill>
                  <a:latin typeface="+mn-lt"/>
                  <a:ea typeface="ＭＳ Ｐゴシック" pitchFamily="34" charset="-128"/>
                  <a:cs typeface="+mn-cs"/>
                </a:rPr>
                <a:t> </a:t>
              </a:r>
              <a:r>
                <a:rPr lang="pt-BR" sz="1200" b="1" i="1" dirty="0" err="1">
                  <a:solidFill>
                    <a:schemeClr val="bg1"/>
                  </a:solidFill>
                  <a:latin typeface="+mn-lt"/>
                  <a:ea typeface="ＭＳ Ｐゴシック" pitchFamily="34" charset="-128"/>
                  <a:cs typeface="+mn-cs"/>
                </a:rPr>
                <a:t>and</a:t>
              </a:r>
              <a:r>
                <a:rPr lang="pt-BR" sz="1200" b="1" i="1" dirty="0">
                  <a:solidFill>
                    <a:schemeClr val="bg1"/>
                  </a:solidFill>
                  <a:latin typeface="+mn-lt"/>
                  <a:ea typeface="ＭＳ Ｐゴシック" pitchFamily="34" charset="-128"/>
                  <a:cs typeface="+mn-cs"/>
                </a:rPr>
                <a:t> </a:t>
              </a:r>
              <a:r>
                <a:rPr lang="pt-BR" sz="1200" b="1" i="1" dirty="0" err="1">
                  <a:solidFill>
                    <a:schemeClr val="bg1"/>
                  </a:solidFill>
                  <a:latin typeface="+mn-lt"/>
                  <a:ea typeface="ＭＳ Ｐゴシック" pitchFamily="34" charset="-128"/>
                  <a:cs typeface="+mn-cs"/>
                </a:rPr>
                <a:t>Ripple</a:t>
              </a:r>
              <a:r>
                <a:rPr lang="pt-BR" sz="1200" b="1" i="1" dirty="0">
                  <a:solidFill>
                    <a:schemeClr val="bg1"/>
                  </a:solidFill>
                  <a:latin typeface="+mn-lt"/>
                  <a:ea typeface="ＭＳ Ｐゴシック" pitchFamily="34" charset="-128"/>
                  <a:cs typeface="+mn-cs"/>
                </a:rPr>
                <a:t> </a:t>
              </a:r>
              <a:r>
                <a:rPr lang="pt-BR" sz="1200" b="1" i="1" dirty="0" err="1">
                  <a:solidFill>
                    <a:schemeClr val="bg1"/>
                  </a:solidFill>
                  <a:latin typeface="+mn-lt"/>
                  <a:ea typeface="ＭＳ Ｐゴシック" pitchFamily="34" charset="-128"/>
                  <a:cs typeface="+mn-cs"/>
                </a:rPr>
                <a:t>Marks</a:t>
              </a:r>
              <a:endParaRPr lang="pt-BR" sz="1200" b="1" i="1" dirty="0">
                <a:solidFill>
                  <a:schemeClr val="bg1"/>
                </a:solidFill>
                <a:latin typeface="+mn-lt"/>
                <a:ea typeface="ＭＳ Ｐゴシック" pitchFamily="34" charset="-128"/>
                <a:cs typeface="+mn-cs"/>
              </a:endParaRPr>
            </a:p>
          </p:txBody>
        </p:sp>
      </p:grpSp>
      <p:grpSp>
        <p:nvGrpSpPr>
          <p:cNvPr id="27" name="Grupo 26"/>
          <p:cNvGrpSpPr>
            <a:grpSpLocks/>
          </p:cNvGrpSpPr>
          <p:nvPr/>
        </p:nvGrpSpPr>
        <p:grpSpPr bwMode="auto">
          <a:xfrm>
            <a:off x="6823075" y="2749550"/>
            <a:ext cx="2336800" cy="1687513"/>
            <a:chOff x="6822504" y="2749709"/>
            <a:chExt cx="2337068" cy="1687403"/>
          </a:xfrm>
        </p:grpSpPr>
        <p:pic>
          <p:nvPicPr>
            <p:cNvPr id="28" name="図 4" descr="IMG_0025 pushcore 1~9.jpg"/>
            <p:cNvPicPr>
              <a:picLocks/>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822504" y="2749709"/>
              <a:ext cx="2286000" cy="1645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CaixaDeTexto 28"/>
            <p:cNvSpPr txBox="1"/>
            <p:nvPr/>
          </p:nvSpPr>
          <p:spPr>
            <a:xfrm>
              <a:off x="8132342" y="4160905"/>
              <a:ext cx="1027230" cy="276207"/>
            </a:xfrm>
            <a:prstGeom prst="rect">
              <a:avLst/>
            </a:prstGeom>
            <a:noFill/>
          </p:spPr>
          <p:txBody>
            <a:bodyPr wrap="none">
              <a:spAutoFit/>
            </a:bodyPr>
            <a:lstStyle/>
            <a:p>
              <a:pPr>
                <a:defRPr/>
              </a:pPr>
              <a:r>
                <a:rPr lang="pt-BR" sz="1200" b="1" i="1" dirty="0" err="1">
                  <a:solidFill>
                    <a:schemeClr val="bg1"/>
                  </a:solidFill>
                  <a:latin typeface="+mn-lt"/>
                  <a:ea typeface="ＭＳ Ｐゴシック" pitchFamily="34" charset="-128"/>
                  <a:cs typeface="+mn-cs"/>
                </a:rPr>
                <a:t>Ripple</a:t>
              </a:r>
              <a:r>
                <a:rPr lang="pt-BR" sz="1200" b="1" i="1" dirty="0">
                  <a:solidFill>
                    <a:schemeClr val="bg1"/>
                  </a:solidFill>
                  <a:latin typeface="+mn-lt"/>
                  <a:ea typeface="ＭＳ Ｐゴシック" pitchFamily="34" charset="-128"/>
                  <a:cs typeface="+mn-cs"/>
                </a:rPr>
                <a:t> </a:t>
              </a:r>
              <a:r>
                <a:rPr lang="pt-BR" sz="1200" b="1" i="1" dirty="0" err="1">
                  <a:solidFill>
                    <a:schemeClr val="bg1"/>
                  </a:solidFill>
                  <a:latin typeface="+mn-lt"/>
                  <a:ea typeface="ＭＳ Ｐゴシック" pitchFamily="34" charset="-128"/>
                  <a:cs typeface="+mn-cs"/>
                </a:rPr>
                <a:t>Marks</a:t>
              </a:r>
              <a:endParaRPr lang="pt-BR" sz="1200" b="1" i="1" dirty="0">
                <a:solidFill>
                  <a:schemeClr val="bg1"/>
                </a:solidFill>
                <a:latin typeface="+mn-lt"/>
                <a:ea typeface="ＭＳ Ｐゴシック" pitchFamily="34" charset="-128"/>
                <a:cs typeface="+mn-cs"/>
              </a:endParaRPr>
            </a:p>
          </p:txBody>
        </p:sp>
      </p:grpSp>
      <p:grpSp>
        <p:nvGrpSpPr>
          <p:cNvPr id="30" name="Grupo 29"/>
          <p:cNvGrpSpPr>
            <a:grpSpLocks/>
          </p:cNvGrpSpPr>
          <p:nvPr/>
        </p:nvGrpSpPr>
        <p:grpSpPr bwMode="auto">
          <a:xfrm>
            <a:off x="5310188" y="4516438"/>
            <a:ext cx="2703512" cy="1692275"/>
            <a:chOff x="5310336" y="4516489"/>
            <a:chExt cx="2703418" cy="1692705"/>
          </a:xfrm>
        </p:grpSpPr>
        <p:pic>
          <p:nvPicPr>
            <p:cNvPr id="31" name="Imagem 8"/>
            <p:cNvPicPr>
              <a:picLocks/>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310336" y="4516489"/>
              <a:ext cx="2286000" cy="1645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CaixaDeTexto 31"/>
            <p:cNvSpPr txBox="1"/>
            <p:nvPr/>
          </p:nvSpPr>
          <p:spPr>
            <a:xfrm>
              <a:off x="5438919" y="5947189"/>
              <a:ext cx="2574835" cy="262005"/>
            </a:xfrm>
            <a:prstGeom prst="rect">
              <a:avLst/>
            </a:prstGeom>
            <a:noFill/>
          </p:spPr>
          <p:txBody>
            <a:bodyPr>
              <a:spAutoFit/>
            </a:bodyPr>
            <a:lstStyle/>
            <a:p>
              <a:pPr>
                <a:defRPr/>
              </a:pPr>
              <a:r>
                <a:rPr lang="pt-BR" sz="1100" b="1" i="1" dirty="0" err="1">
                  <a:latin typeface="+mn-lt"/>
                  <a:ea typeface="ＭＳ Ｐゴシック" pitchFamily="34" charset="-128"/>
                  <a:cs typeface="+mn-cs"/>
                </a:rPr>
                <a:t>Basement</a:t>
              </a:r>
              <a:r>
                <a:rPr lang="pt-BR" sz="1100" b="1" i="1" dirty="0">
                  <a:latin typeface="+mn-lt"/>
                  <a:ea typeface="ＭＳ Ｐゴシック" pitchFamily="34" charset="-128"/>
                  <a:cs typeface="+mn-cs"/>
                </a:rPr>
                <a:t> Rocks </a:t>
              </a:r>
              <a:r>
                <a:rPr lang="pt-BR" sz="1100" b="1" i="1" dirty="0" err="1">
                  <a:latin typeface="+mn-lt"/>
                  <a:ea typeface="ＭＳ Ｐゴシック" pitchFamily="34" charset="-128"/>
                  <a:cs typeface="+mn-cs"/>
                </a:rPr>
                <a:t>Under</a:t>
              </a:r>
              <a:r>
                <a:rPr lang="pt-BR" sz="1100" b="1" i="1" dirty="0">
                  <a:latin typeface="+mn-lt"/>
                  <a:ea typeface="ＭＳ Ｐゴシック" pitchFamily="34" charset="-128"/>
                  <a:cs typeface="+mn-cs"/>
                </a:rPr>
                <a:t> </a:t>
              </a:r>
              <a:r>
                <a:rPr lang="pt-BR" sz="1100" b="1" i="1" dirty="0" err="1">
                  <a:latin typeface="+mn-lt"/>
                  <a:ea typeface="ＭＳ Ｐゴシック" pitchFamily="34" charset="-128"/>
                  <a:cs typeface="+mn-cs"/>
                </a:rPr>
                <a:t>Sand</a:t>
              </a:r>
              <a:r>
                <a:rPr lang="pt-BR" sz="1100" b="1" i="1" dirty="0">
                  <a:latin typeface="+mn-lt"/>
                  <a:ea typeface="ＭＳ Ｐゴシック" pitchFamily="34" charset="-128"/>
                  <a:cs typeface="+mn-cs"/>
                </a:rPr>
                <a:t> </a:t>
              </a:r>
              <a:r>
                <a:rPr lang="pt-BR" sz="1100" b="1" i="1" dirty="0" err="1">
                  <a:latin typeface="+mn-lt"/>
                  <a:ea typeface="ＭＳ Ｐゴシック" pitchFamily="34" charset="-128"/>
                  <a:cs typeface="+mn-cs"/>
                </a:rPr>
                <a:t>Dunes</a:t>
              </a:r>
              <a:endParaRPr lang="pt-BR" sz="1100" b="1" i="1" dirty="0">
                <a:latin typeface="+mn-lt"/>
                <a:ea typeface="ＭＳ Ｐゴシック" pitchFamily="34" charset="-128"/>
                <a:cs typeface="+mn-cs"/>
              </a:endParaRPr>
            </a:p>
          </p:txBody>
        </p:sp>
      </p:grpSp>
      <p:grpSp>
        <p:nvGrpSpPr>
          <p:cNvPr id="34" name="Grupo 33"/>
          <p:cNvGrpSpPr>
            <a:grpSpLocks/>
          </p:cNvGrpSpPr>
          <p:nvPr/>
        </p:nvGrpSpPr>
        <p:grpSpPr bwMode="auto">
          <a:xfrm>
            <a:off x="2843213" y="4516438"/>
            <a:ext cx="2362200" cy="1698625"/>
            <a:chOff x="2843799" y="4516489"/>
            <a:chExt cx="2361033" cy="1698878"/>
          </a:xfrm>
        </p:grpSpPr>
        <p:pic>
          <p:nvPicPr>
            <p:cNvPr id="35" name="Imagem 9"/>
            <p:cNvPicPr>
              <a:picLocks/>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43799" y="4516489"/>
              <a:ext cx="2286000" cy="1645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CaixaDeTexto 35"/>
            <p:cNvSpPr txBox="1"/>
            <p:nvPr/>
          </p:nvSpPr>
          <p:spPr>
            <a:xfrm>
              <a:off x="2866013" y="5939101"/>
              <a:ext cx="2338819" cy="276266"/>
            </a:xfrm>
            <a:prstGeom prst="rect">
              <a:avLst/>
            </a:prstGeom>
            <a:noFill/>
          </p:spPr>
          <p:txBody>
            <a:bodyPr wrap="none">
              <a:spAutoFit/>
            </a:bodyPr>
            <a:lstStyle/>
            <a:p>
              <a:pPr>
                <a:defRPr/>
              </a:pPr>
              <a:r>
                <a:rPr lang="pt-BR" sz="1200" b="1" i="1" dirty="0" err="1">
                  <a:solidFill>
                    <a:schemeClr val="bg1"/>
                  </a:solidFill>
                  <a:latin typeface="+mn-lt"/>
                  <a:ea typeface="ＭＳ Ｐゴシック" pitchFamily="34" charset="-128"/>
                  <a:cs typeface="+mn-cs"/>
                </a:rPr>
                <a:t>Carbonate</a:t>
              </a:r>
              <a:r>
                <a:rPr lang="pt-BR" sz="1200" b="1" i="1" dirty="0">
                  <a:solidFill>
                    <a:schemeClr val="bg1"/>
                  </a:solidFill>
                  <a:latin typeface="+mn-lt"/>
                  <a:ea typeface="ＭＳ Ｐゴシック" pitchFamily="34" charset="-128"/>
                  <a:cs typeface="+mn-cs"/>
                </a:rPr>
                <a:t> </a:t>
              </a:r>
              <a:r>
                <a:rPr lang="pt-BR" sz="1200" b="1" i="1" dirty="0" err="1">
                  <a:solidFill>
                    <a:schemeClr val="bg1"/>
                  </a:solidFill>
                  <a:latin typeface="+mn-lt"/>
                  <a:ea typeface="ＭＳ Ｐゴシック" pitchFamily="34" charset="-128"/>
                  <a:cs typeface="+mn-cs"/>
                </a:rPr>
                <a:t>and</a:t>
              </a:r>
              <a:r>
                <a:rPr lang="pt-BR" sz="1200" b="1" i="1" dirty="0">
                  <a:solidFill>
                    <a:schemeClr val="bg1"/>
                  </a:solidFill>
                  <a:latin typeface="+mn-lt"/>
                  <a:ea typeface="ＭＳ Ｐゴシック" pitchFamily="34" charset="-128"/>
                  <a:cs typeface="+mn-cs"/>
                </a:rPr>
                <a:t> Fe-Mn </a:t>
              </a:r>
              <a:r>
                <a:rPr lang="pt-BR" sz="1200" b="1" i="1" dirty="0" err="1">
                  <a:solidFill>
                    <a:schemeClr val="bg1"/>
                  </a:solidFill>
                  <a:latin typeface="+mn-lt"/>
                  <a:ea typeface="ＭＳ Ｐゴシック" pitchFamily="34" charset="-128"/>
                  <a:cs typeface="+mn-cs"/>
                </a:rPr>
                <a:t>Crust</a:t>
              </a:r>
              <a:r>
                <a:rPr lang="pt-BR" sz="1200" b="1" i="1" dirty="0">
                  <a:solidFill>
                    <a:schemeClr val="bg1"/>
                  </a:solidFill>
                  <a:latin typeface="+mn-lt"/>
                  <a:ea typeface="ＭＳ Ｐゴシック" pitchFamily="34" charset="-128"/>
                  <a:cs typeface="+mn-cs"/>
                </a:rPr>
                <a:t> Rocks</a:t>
              </a:r>
            </a:p>
          </p:txBody>
        </p:sp>
      </p:grpSp>
      <p:grpSp>
        <p:nvGrpSpPr>
          <p:cNvPr id="37" name="Grupo 36"/>
          <p:cNvGrpSpPr>
            <a:grpSpLocks/>
          </p:cNvGrpSpPr>
          <p:nvPr/>
        </p:nvGrpSpPr>
        <p:grpSpPr bwMode="auto">
          <a:xfrm>
            <a:off x="323850" y="4503738"/>
            <a:ext cx="2341563" cy="1701800"/>
            <a:chOff x="323528" y="4504235"/>
            <a:chExt cx="2341913" cy="1701241"/>
          </a:xfrm>
        </p:grpSpPr>
        <p:pic>
          <p:nvPicPr>
            <p:cNvPr id="38" name="Imagem 10"/>
            <p:cNvPicPr>
              <a:picLocks/>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23528" y="4504235"/>
              <a:ext cx="2286000" cy="1645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CaixaDeTexto 38"/>
            <p:cNvSpPr txBox="1"/>
            <p:nvPr/>
          </p:nvSpPr>
          <p:spPr>
            <a:xfrm>
              <a:off x="396564" y="5927754"/>
              <a:ext cx="2268877" cy="277722"/>
            </a:xfrm>
            <a:prstGeom prst="rect">
              <a:avLst/>
            </a:prstGeom>
            <a:noFill/>
          </p:spPr>
          <p:txBody>
            <a:bodyPr wrap="none">
              <a:spAutoFit/>
            </a:bodyPr>
            <a:lstStyle/>
            <a:p>
              <a:pPr>
                <a:defRPr/>
              </a:pPr>
              <a:r>
                <a:rPr lang="pt-BR" sz="1200" b="1" i="1" dirty="0" err="1">
                  <a:latin typeface="+mn-lt"/>
                  <a:ea typeface="ＭＳ Ｐゴシック" pitchFamily="34" charset="-128"/>
                  <a:cs typeface="+mn-cs"/>
                </a:rPr>
                <a:t>Sediment</a:t>
              </a:r>
              <a:r>
                <a:rPr lang="pt-BR" sz="1200" b="1" i="1" dirty="0">
                  <a:latin typeface="+mn-lt"/>
                  <a:ea typeface="ＭＳ Ｐゴシック" pitchFamily="34" charset="-128"/>
                  <a:cs typeface="+mn-cs"/>
                </a:rPr>
                <a:t> </a:t>
              </a:r>
              <a:r>
                <a:rPr lang="pt-BR" sz="1200" b="1" i="1" dirty="0" err="1">
                  <a:latin typeface="+mn-lt"/>
                  <a:ea typeface="ＭＳ Ｐゴシック" pitchFamily="34" charset="-128"/>
                  <a:cs typeface="+mn-cs"/>
                </a:rPr>
                <a:t>and</a:t>
              </a:r>
              <a:r>
                <a:rPr lang="pt-BR" sz="1200" b="1" i="1" dirty="0">
                  <a:latin typeface="+mn-lt"/>
                  <a:ea typeface="ＭＳ Ｐゴシック" pitchFamily="34" charset="-128"/>
                  <a:cs typeface="+mn-cs"/>
                </a:rPr>
                <a:t> Fe-Mn </a:t>
              </a:r>
              <a:r>
                <a:rPr lang="pt-BR" sz="1200" b="1" i="1" dirty="0" err="1">
                  <a:latin typeface="+mn-lt"/>
                  <a:ea typeface="ＭＳ Ｐゴシック" pitchFamily="34" charset="-128"/>
                  <a:cs typeface="+mn-cs"/>
                </a:rPr>
                <a:t>Crust</a:t>
              </a:r>
              <a:r>
                <a:rPr lang="pt-BR" sz="1200" b="1" i="1" dirty="0">
                  <a:latin typeface="+mn-lt"/>
                  <a:ea typeface="ＭＳ Ｐゴシック" pitchFamily="34" charset="-128"/>
                  <a:cs typeface="+mn-cs"/>
                </a:rPr>
                <a:t> Rocks</a:t>
              </a:r>
            </a:p>
          </p:txBody>
        </p:sp>
      </p:grpSp>
      <p:grpSp>
        <p:nvGrpSpPr>
          <p:cNvPr id="40" name="Grupo 39"/>
          <p:cNvGrpSpPr>
            <a:grpSpLocks/>
          </p:cNvGrpSpPr>
          <p:nvPr/>
        </p:nvGrpSpPr>
        <p:grpSpPr bwMode="auto">
          <a:xfrm>
            <a:off x="107950" y="2760663"/>
            <a:ext cx="2339975" cy="1685925"/>
            <a:chOff x="107504" y="2760270"/>
            <a:chExt cx="2340053" cy="1686564"/>
          </a:xfrm>
        </p:grpSpPr>
        <p:pic>
          <p:nvPicPr>
            <p:cNvPr id="41" name="Imagem 11"/>
            <p:cNvPicPr>
              <a:picLocks/>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07504" y="2760270"/>
              <a:ext cx="2286000" cy="1645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CaixaDeTexto 41"/>
            <p:cNvSpPr txBox="1"/>
            <p:nvPr/>
          </p:nvSpPr>
          <p:spPr>
            <a:xfrm>
              <a:off x="326586" y="4170504"/>
              <a:ext cx="2120971" cy="276330"/>
            </a:xfrm>
            <a:prstGeom prst="rect">
              <a:avLst/>
            </a:prstGeom>
            <a:noFill/>
          </p:spPr>
          <p:txBody>
            <a:bodyPr wrap="none">
              <a:spAutoFit/>
            </a:bodyPr>
            <a:lstStyle/>
            <a:p>
              <a:pPr>
                <a:defRPr/>
              </a:pPr>
              <a:r>
                <a:rPr lang="pt-BR" sz="1200" b="1" i="1" dirty="0" err="1">
                  <a:latin typeface="+mn-lt"/>
                  <a:ea typeface="ＭＳ Ｐゴシック" pitchFamily="34" charset="-128"/>
                  <a:cs typeface="+mn-cs"/>
                </a:rPr>
                <a:t>Basement</a:t>
              </a:r>
              <a:r>
                <a:rPr lang="pt-BR" sz="1200" b="1" i="1" dirty="0">
                  <a:latin typeface="+mn-lt"/>
                  <a:ea typeface="ＭＳ Ｐゴシック" pitchFamily="34" charset="-128"/>
                  <a:cs typeface="+mn-cs"/>
                </a:rPr>
                <a:t> Rocks (Fe-Mn </a:t>
              </a:r>
              <a:r>
                <a:rPr lang="pt-BR" sz="1200" b="1" i="1" dirty="0" err="1">
                  <a:latin typeface="+mn-lt"/>
                  <a:ea typeface="ＭＳ Ｐゴシック" pitchFamily="34" charset="-128"/>
                  <a:cs typeface="+mn-cs"/>
                </a:rPr>
                <a:t>Crust</a:t>
              </a:r>
              <a:r>
                <a:rPr lang="pt-BR" sz="1200" b="1" i="1" dirty="0">
                  <a:latin typeface="+mn-lt"/>
                  <a:ea typeface="ＭＳ Ｐゴシック" pitchFamily="34" charset="-128"/>
                  <a:cs typeface="+mn-cs"/>
                </a:rPr>
                <a:t>)</a:t>
              </a:r>
            </a:p>
          </p:txBody>
        </p:sp>
      </p:grpSp>
      <p:grpSp>
        <p:nvGrpSpPr>
          <p:cNvPr id="43" name="Grupo 42"/>
          <p:cNvGrpSpPr>
            <a:grpSpLocks/>
          </p:cNvGrpSpPr>
          <p:nvPr/>
        </p:nvGrpSpPr>
        <p:grpSpPr bwMode="auto">
          <a:xfrm>
            <a:off x="1565275" y="984250"/>
            <a:ext cx="2346325" cy="1697038"/>
            <a:chOff x="1565920" y="984328"/>
            <a:chExt cx="2344559" cy="1697472"/>
          </a:xfrm>
        </p:grpSpPr>
        <p:pic>
          <p:nvPicPr>
            <p:cNvPr id="45" name="図 8" descr="IMG_0139 Mn crust and basement rocks.jpg"/>
            <p:cNvPicPr>
              <a:picLocks/>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565920" y="984328"/>
              <a:ext cx="2286000" cy="1645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CaixaDeTexto 45"/>
            <p:cNvSpPr txBox="1"/>
            <p:nvPr/>
          </p:nvSpPr>
          <p:spPr>
            <a:xfrm>
              <a:off x="2352727" y="2405504"/>
              <a:ext cx="1557752" cy="276296"/>
            </a:xfrm>
            <a:prstGeom prst="rect">
              <a:avLst/>
            </a:prstGeom>
            <a:noFill/>
          </p:spPr>
          <p:txBody>
            <a:bodyPr wrap="none">
              <a:spAutoFit/>
            </a:bodyPr>
            <a:lstStyle/>
            <a:p>
              <a:pPr>
                <a:defRPr/>
              </a:pPr>
              <a:r>
                <a:rPr lang="pt-BR" sz="1200" b="1" i="1" dirty="0">
                  <a:solidFill>
                    <a:schemeClr val="bg1"/>
                  </a:solidFill>
                  <a:latin typeface="+mn-lt"/>
                  <a:ea typeface="ＭＳ Ｐゴシック" pitchFamily="34" charset="-128"/>
                  <a:cs typeface="+mn-cs"/>
                </a:rPr>
                <a:t>Granite </a:t>
              </a:r>
              <a:r>
                <a:rPr lang="pt-BR" sz="1200" b="1" i="1" dirty="0" err="1">
                  <a:solidFill>
                    <a:schemeClr val="bg1"/>
                  </a:solidFill>
                  <a:latin typeface="+mn-lt"/>
                  <a:ea typeface="ＭＳ Ｐゴシック" pitchFamily="34" charset="-128"/>
                  <a:cs typeface="+mn-cs"/>
                </a:rPr>
                <a:t>Plutonic</a:t>
              </a:r>
              <a:r>
                <a:rPr lang="pt-BR" sz="1200" b="1" i="1" dirty="0">
                  <a:solidFill>
                    <a:schemeClr val="bg1"/>
                  </a:solidFill>
                  <a:latin typeface="+mn-lt"/>
                  <a:ea typeface="ＭＳ Ｐゴシック" pitchFamily="34" charset="-128"/>
                  <a:cs typeface="+mn-cs"/>
                </a:rPr>
                <a:t> Rock</a:t>
              </a:r>
            </a:p>
          </p:txBody>
        </p:sp>
      </p:grpSp>
      <p:cxnSp>
        <p:nvCxnSpPr>
          <p:cNvPr id="48" name="Conector reto 47"/>
          <p:cNvCxnSpPr>
            <a:endCxn id="28" idx="1"/>
          </p:cNvCxnSpPr>
          <p:nvPr/>
        </p:nvCxnSpPr>
        <p:spPr>
          <a:xfrm>
            <a:off x="6011863" y="2787650"/>
            <a:ext cx="811212" cy="785813"/>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ector reto 48"/>
          <p:cNvCxnSpPr>
            <a:endCxn id="31" idx="0"/>
          </p:cNvCxnSpPr>
          <p:nvPr/>
        </p:nvCxnSpPr>
        <p:spPr>
          <a:xfrm>
            <a:off x="5867400" y="2787650"/>
            <a:ext cx="585788" cy="1728788"/>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ector reto 49"/>
          <p:cNvCxnSpPr>
            <a:endCxn id="35" idx="0"/>
          </p:cNvCxnSpPr>
          <p:nvPr/>
        </p:nvCxnSpPr>
        <p:spPr>
          <a:xfrm flipH="1">
            <a:off x="3986213" y="2787650"/>
            <a:ext cx="1774825" cy="1728788"/>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1" name="CaixaDeTexto 40"/>
          <p:cNvSpPr txBox="1">
            <a:spLocks noChangeArrowheads="1"/>
          </p:cNvSpPr>
          <p:nvPr/>
        </p:nvSpPr>
        <p:spPr bwMode="auto">
          <a:xfrm>
            <a:off x="4292600" y="1268413"/>
            <a:ext cx="1674813"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Century Gothic" charset="0"/>
                <a:ea typeface="ＭＳ Ｐゴシック" charset="0"/>
                <a:cs typeface="ＭＳ Ｐゴシック" charset="0"/>
              </a:defRPr>
            </a:lvl1pPr>
            <a:lvl2pPr marL="742950" indent="-285750" eaLnBrk="0" hangingPunct="0">
              <a:defRPr kumimoji="1" sz="2400">
                <a:solidFill>
                  <a:schemeClr val="tx1"/>
                </a:solidFill>
                <a:latin typeface="Century Gothic" charset="0"/>
                <a:ea typeface="ＭＳ Ｐゴシック" charset="0"/>
              </a:defRPr>
            </a:lvl2pPr>
            <a:lvl3pPr marL="1143000" indent="-228600" eaLnBrk="0" hangingPunct="0">
              <a:defRPr kumimoji="1" sz="2400">
                <a:solidFill>
                  <a:schemeClr val="tx1"/>
                </a:solidFill>
                <a:latin typeface="Century Gothic" charset="0"/>
                <a:ea typeface="ＭＳ Ｐゴシック" charset="0"/>
              </a:defRPr>
            </a:lvl3pPr>
            <a:lvl4pPr marL="1600200" indent="-228600" eaLnBrk="0" hangingPunct="0">
              <a:defRPr kumimoji="1" sz="2400">
                <a:solidFill>
                  <a:schemeClr val="tx1"/>
                </a:solidFill>
                <a:latin typeface="Century Gothic" charset="0"/>
                <a:ea typeface="ＭＳ Ｐゴシック" charset="0"/>
              </a:defRPr>
            </a:lvl4pPr>
            <a:lvl5pPr marL="2057400" indent="-228600" eaLnBrk="0" hangingPunct="0">
              <a:defRPr kumimoji="1"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kumimoji="1"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kumimoji="1"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kumimoji="1"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kumimoji="1" sz="2400">
                <a:solidFill>
                  <a:schemeClr val="tx1"/>
                </a:solidFill>
                <a:latin typeface="Century Gothic" charset="0"/>
                <a:ea typeface="ＭＳ Ｐゴシック" charset="0"/>
              </a:defRPr>
            </a:lvl9pPr>
          </a:lstStyle>
          <a:p>
            <a:pPr algn="ctr" eaLnBrk="1" hangingPunct="1"/>
            <a:r>
              <a:rPr lang="pt-BR" sz="1600" b="1" i="1"/>
              <a:t>Backscattering</a:t>
            </a:r>
          </a:p>
          <a:p>
            <a:pPr algn="ctr" eaLnBrk="1" hangingPunct="1"/>
            <a:r>
              <a:rPr lang="pt-BR" sz="1600" b="1" i="1"/>
              <a:t>Map</a:t>
            </a:r>
          </a:p>
        </p:txBody>
      </p:sp>
      <p:cxnSp>
        <p:nvCxnSpPr>
          <p:cNvPr id="52" name="Conector reto 51"/>
          <p:cNvCxnSpPr/>
          <p:nvPr/>
        </p:nvCxnSpPr>
        <p:spPr>
          <a:xfrm flipH="1">
            <a:off x="2609850" y="2786063"/>
            <a:ext cx="3041650" cy="1730375"/>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ector reto 52"/>
          <p:cNvCxnSpPr>
            <a:endCxn id="41" idx="3"/>
          </p:cNvCxnSpPr>
          <p:nvPr/>
        </p:nvCxnSpPr>
        <p:spPr>
          <a:xfrm flipH="1">
            <a:off x="2393950" y="2786063"/>
            <a:ext cx="3114675" cy="796925"/>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flipH="1" flipV="1">
            <a:off x="3851275" y="1700213"/>
            <a:ext cx="1800225" cy="106045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5" name="CaixaDeTexto 50"/>
          <p:cNvSpPr txBox="1">
            <a:spLocks noChangeArrowheads="1"/>
          </p:cNvSpPr>
          <p:nvPr/>
        </p:nvSpPr>
        <p:spPr bwMode="auto">
          <a:xfrm>
            <a:off x="-65088" y="1196975"/>
            <a:ext cx="1422401"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Century Gothic" pitchFamily="34" charset="0"/>
                <a:ea typeface="ＭＳ Ｐゴシック" pitchFamily="34" charset="-128"/>
              </a:defRPr>
            </a:lvl1pPr>
            <a:lvl2pPr marL="742950" indent="-285750" eaLnBrk="0" hangingPunct="0">
              <a:defRPr kumimoji="1" sz="2400">
                <a:solidFill>
                  <a:schemeClr val="tx1"/>
                </a:solidFill>
                <a:latin typeface="Century Gothic" pitchFamily="34" charset="0"/>
                <a:ea typeface="ＭＳ Ｐゴシック" pitchFamily="34" charset="-128"/>
              </a:defRPr>
            </a:lvl2pPr>
            <a:lvl3pPr marL="1143000" indent="-228600" eaLnBrk="0" hangingPunct="0">
              <a:defRPr kumimoji="1" sz="2400">
                <a:solidFill>
                  <a:schemeClr val="tx1"/>
                </a:solidFill>
                <a:latin typeface="Century Gothic" pitchFamily="34" charset="0"/>
                <a:ea typeface="ＭＳ Ｐゴシック" pitchFamily="34" charset="-128"/>
              </a:defRPr>
            </a:lvl3pPr>
            <a:lvl4pPr marL="1600200" indent="-228600" eaLnBrk="0" hangingPunct="0">
              <a:defRPr kumimoji="1" sz="2400">
                <a:solidFill>
                  <a:schemeClr val="tx1"/>
                </a:solidFill>
                <a:latin typeface="Century Gothic" pitchFamily="34" charset="0"/>
                <a:ea typeface="ＭＳ Ｐゴシック" pitchFamily="34" charset="-128"/>
              </a:defRPr>
            </a:lvl4pPr>
            <a:lvl5pPr marL="2057400" indent="-228600" eaLnBrk="0" hangingPunct="0">
              <a:defRPr kumimoji="1" sz="2400">
                <a:solidFill>
                  <a:schemeClr val="tx1"/>
                </a:solidFill>
                <a:latin typeface="Century Gothic"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Century Gothic"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Century Gothic"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Century Gothic"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Century Gothic" pitchFamily="34" charset="0"/>
                <a:ea typeface="ＭＳ Ｐゴシック" pitchFamily="34" charset="-128"/>
              </a:defRPr>
            </a:lvl9pPr>
          </a:lstStyle>
          <a:p>
            <a:pPr algn="ctr" eaLnBrk="1" hangingPunct="1">
              <a:defRPr/>
            </a:pPr>
            <a:r>
              <a:rPr lang="pt-BR" sz="1200" b="1" dirty="0" smtClean="0">
                <a:solidFill>
                  <a:schemeClr val="tx2">
                    <a:lumMod val="60000"/>
                    <a:lumOff val="40000"/>
                  </a:schemeClr>
                </a:solidFill>
                <a:cs typeface="+mn-cs"/>
              </a:rPr>
              <a:t>Atlantis </a:t>
            </a:r>
            <a:r>
              <a:rPr lang="pt-BR" sz="1200" b="1" dirty="0" err="1" smtClean="0">
                <a:solidFill>
                  <a:schemeClr val="tx2">
                    <a:lumMod val="60000"/>
                    <a:lumOff val="40000"/>
                  </a:schemeClr>
                </a:solidFill>
                <a:cs typeface="+mn-cs"/>
              </a:rPr>
              <a:t>Continent</a:t>
            </a:r>
            <a:r>
              <a:rPr lang="pt-BR" sz="1200" b="1" dirty="0" smtClean="0">
                <a:solidFill>
                  <a:schemeClr val="tx2">
                    <a:lumMod val="60000"/>
                    <a:lumOff val="40000"/>
                  </a:schemeClr>
                </a:solidFill>
                <a:cs typeface="+mn-cs"/>
              </a:rPr>
              <a:t> Project - CPRM</a:t>
            </a:r>
          </a:p>
        </p:txBody>
      </p:sp>
    </p:spTree>
    <p:extLst>
      <p:ext uri="{BB962C8B-B14F-4D97-AF65-F5344CB8AC3E}">
        <p14:creationId xmlns:p14="http://schemas.microsoft.com/office/powerpoint/2010/main" xmlns="" val="17183580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989 0.00787 L -0.07291 0.0081 " pathEditMode="relative" rAng="0" ptsTypes="AA">
                                      <p:cBhvr>
                                        <p:cTn id="6" dur="2000" fill="hold"/>
                                        <p:tgtEl>
                                          <p:spTgt spid="17"/>
                                        </p:tgtEl>
                                        <p:attrNameLst>
                                          <p:attrName>ppt_x</p:attrName>
                                          <p:attrName>ppt_y</p:attrName>
                                        </p:attrNameLst>
                                      </p:cBhvr>
                                      <p:rCtr x="-3160" y="0"/>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par>
                          <p:cTn id="11" fill="hold">
                            <p:stCondLst>
                              <p:cond delay="2500"/>
                            </p:stCondLst>
                            <p:childTnLst>
                              <p:par>
                                <p:cTn id="12" presetID="22" presetClass="entr" presetSubtype="8"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3000"/>
                            </p:stCondLst>
                            <p:childTnLst>
                              <p:par>
                                <p:cTn id="16" presetID="22" presetClass="entr" presetSubtype="8"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500"/>
                                        <p:tgtEl>
                                          <p:spTgt spid="48"/>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4000"/>
                            </p:stCondLst>
                            <p:childTnLst>
                              <p:par>
                                <p:cTn id="24" presetID="22" presetClass="entr" presetSubtype="1"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up)">
                                      <p:cBhvr>
                                        <p:cTn id="26" dur="500"/>
                                        <p:tgtEl>
                                          <p:spTgt spid="49"/>
                                        </p:tgtEl>
                                      </p:cBhvr>
                                    </p:animEffect>
                                  </p:childTnLst>
                                </p:cTn>
                              </p:par>
                            </p:childTnLst>
                          </p:cTn>
                        </p:par>
                        <p:par>
                          <p:cTn id="27" fill="hold">
                            <p:stCondLst>
                              <p:cond delay="4500"/>
                            </p:stCondLst>
                            <p:childTnLst>
                              <p:par>
                                <p:cTn id="28" presetID="22" presetClass="entr" presetSubtype="1"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5000"/>
                            </p:stCondLst>
                            <p:childTnLst>
                              <p:par>
                                <p:cTn id="32" presetID="22" presetClass="entr" presetSubtype="1"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up)">
                                      <p:cBhvr>
                                        <p:cTn id="34" dur="500"/>
                                        <p:tgtEl>
                                          <p:spTgt spid="50"/>
                                        </p:tgtEl>
                                      </p:cBhvr>
                                    </p:animEffect>
                                  </p:childTnLst>
                                </p:cTn>
                              </p:par>
                            </p:childTnLst>
                          </p:cTn>
                        </p:par>
                        <p:par>
                          <p:cTn id="35" fill="hold">
                            <p:stCondLst>
                              <p:cond delay="5500"/>
                            </p:stCondLst>
                            <p:childTnLst>
                              <p:par>
                                <p:cTn id="36" presetID="22" presetClass="entr" presetSubtype="1"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500"/>
                                        <p:tgtEl>
                                          <p:spTgt spid="34"/>
                                        </p:tgtEl>
                                      </p:cBhvr>
                                    </p:animEffect>
                                  </p:childTnLst>
                                </p:cTn>
                              </p:par>
                            </p:childTnLst>
                          </p:cTn>
                        </p:par>
                        <p:par>
                          <p:cTn id="39" fill="hold">
                            <p:stCondLst>
                              <p:cond delay="6000"/>
                            </p:stCondLst>
                            <p:childTnLst>
                              <p:par>
                                <p:cTn id="40" presetID="22" presetClass="entr" presetSubtype="2"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right)">
                                      <p:cBhvr>
                                        <p:cTn id="42" dur="500"/>
                                        <p:tgtEl>
                                          <p:spTgt spid="52"/>
                                        </p:tgtEl>
                                      </p:cBhvr>
                                    </p:animEffect>
                                  </p:childTnLst>
                                </p:cTn>
                              </p:par>
                            </p:childTnLst>
                          </p:cTn>
                        </p:par>
                        <p:par>
                          <p:cTn id="43" fill="hold">
                            <p:stCondLst>
                              <p:cond delay="6500"/>
                            </p:stCondLst>
                            <p:childTnLst>
                              <p:par>
                                <p:cTn id="44" presetID="22" presetClass="entr" presetSubtype="2"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right)">
                                      <p:cBhvr>
                                        <p:cTn id="46" dur="500"/>
                                        <p:tgtEl>
                                          <p:spTgt spid="37"/>
                                        </p:tgtEl>
                                      </p:cBhvr>
                                    </p:animEffect>
                                  </p:childTnLst>
                                </p:cTn>
                              </p:par>
                            </p:childTnLst>
                          </p:cTn>
                        </p:par>
                        <p:par>
                          <p:cTn id="47" fill="hold">
                            <p:stCondLst>
                              <p:cond delay="7000"/>
                            </p:stCondLst>
                            <p:childTnLst>
                              <p:par>
                                <p:cTn id="48" presetID="22" presetClass="entr" presetSubtype="2"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right)">
                                      <p:cBhvr>
                                        <p:cTn id="50" dur="500"/>
                                        <p:tgtEl>
                                          <p:spTgt spid="53"/>
                                        </p:tgtEl>
                                      </p:cBhvr>
                                    </p:animEffect>
                                  </p:childTnLst>
                                </p:cTn>
                              </p:par>
                            </p:childTnLst>
                          </p:cTn>
                        </p:par>
                        <p:par>
                          <p:cTn id="51" fill="hold">
                            <p:stCondLst>
                              <p:cond delay="7500"/>
                            </p:stCondLst>
                            <p:childTnLst>
                              <p:par>
                                <p:cTn id="52" presetID="22" presetClass="entr" presetSubtype="2"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right)">
                                      <p:cBhvr>
                                        <p:cTn id="54" dur="500"/>
                                        <p:tgtEl>
                                          <p:spTgt spid="40"/>
                                        </p:tgtEl>
                                      </p:cBhvr>
                                    </p:animEffect>
                                  </p:childTnLst>
                                </p:cTn>
                              </p:par>
                            </p:childTnLst>
                          </p:cTn>
                        </p:par>
                        <p:par>
                          <p:cTn id="55" fill="hold">
                            <p:stCondLst>
                              <p:cond delay="8000"/>
                            </p:stCondLst>
                            <p:childTnLst>
                              <p:par>
                                <p:cTn id="56" presetID="22" presetClass="entr" presetSubtype="2"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right)">
                                      <p:cBhvr>
                                        <p:cTn id="58" dur="500"/>
                                        <p:tgtEl>
                                          <p:spTgt spid="54"/>
                                        </p:tgtEl>
                                      </p:cBhvr>
                                    </p:animEffect>
                                  </p:childTnLst>
                                </p:cTn>
                              </p:par>
                            </p:childTnLst>
                          </p:cTn>
                        </p:par>
                        <p:par>
                          <p:cTn id="59" fill="hold">
                            <p:stCondLst>
                              <p:cond delay="8500"/>
                            </p:stCondLst>
                            <p:childTnLst>
                              <p:par>
                                <p:cTn id="60" presetID="22" presetClass="entr" presetSubtype="2"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728192"/>
            <a:ext cx="3600400"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90741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01622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2"/>
          <p:cNvGrpSpPr>
            <a:grpSpLocks/>
          </p:cNvGrpSpPr>
          <p:nvPr/>
        </p:nvGrpSpPr>
        <p:grpSpPr bwMode="auto">
          <a:xfrm>
            <a:off x="827088" y="2582192"/>
            <a:ext cx="7416800" cy="3367088"/>
            <a:chOff x="768" y="1164"/>
            <a:chExt cx="4368" cy="1908"/>
          </a:xfrm>
        </p:grpSpPr>
        <p:sp>
          <p:nvSpPr>
            <p:cNvPr id="13" name="Text Box 3"/>
            <p:cNvSpPr txBox="1">
              <a:spLocks noChangeArrowheads="1"/>
            </p:cNvSpPr>
            <p:nvPr/>
          </p:nvSpPr>
          <p:spPr bwMode="auto">
            <a:xfrm>
              <a:off x="1236" y="1164"/>
              <a:ext cx="3456" cy="209"/>
            </a:xfrm>
            <a:prstGeom prst="rect">
              <a:avLst/>
            </a:prstGeom>
            <a:solidFill>
              <a:schemeClr val="bg1"/>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pt-BR" dirty="0">
                  <a:cs typeface="Tahoma" pitchFamily="34" charset="0"/>
                </a:rPr>
                <a:t>MINISTÉRIO</a:t>
              </a:r>
              <a:r>
                <a:rPr lang="pt-BR" dirty="0"/>
                <a:t> DE MINAS E ENERGIA - MME</a:t>
              </a:r>
            </a:p>
          </p:txBody>
        </p:sp>
        <p:sp>
          <p:nvSpPr>
            <p:cNvPr id="14" name="Line 4"/>
            <p:cNvSpPr>
              <a:spLocks noChangeShapeType="1"/>
            </p:cNvSpPr>
            <p:nvPr/>
          </p:nvSpPr>
          <p:spPr bwMode="auto">
            <a:xfrm>
              <a:off x="2880" y="1404"/>
              <a:ext cx="0" cy="228"/>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pt-BR"/>
            </a:p>
          </p:txBody>
        </p:sp>
        <p:sp>
          <p:nvSpPr>
            <p:cNvPr id="15" name="Text Box 5"/>
            <p:cNvSpPr txBox="1">
              <a:spLocks noChangeArrowheads="1"/>
            </p:cNvSpPr>
            <p:nvPr/>
          </p:nvSpPr>
          <p:spPr bwMode="auto">
            <a:xfrm>
              <a:off x="2304" y="1632"/>
              <a:ext cx="1140" cy="366"/>
            </a:xfrm>
            <a:prstGeom prst="rect">
              <a:avLst/>
            </a:prstGeom>
            <a:solidFill>
              <a:srgbClr val="003399"/>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1200" b="1" dirty="0">
                  <a:solidFill>
                    <a:schemeClr val="bg1"/>
                  </a:solidFill>
                </a:rPr>
                <a:t>SECRETARIA</a:t>
              </a:r>
            </a:p>
            <a:p>
              <a:pPr algn="ctr" eaLnBrk="1" hangingPunct="1"/>
              <a:r>
                <a:rPr lang="pt-BR" sz="1200" b="1" dirty="0">
                  <a:solidFill>
                    <a:schemeClr val="bg1"/>
                  </a:solidFill>
                </a:rPr>
                <a:t>DE GEOLOGIA MIN. E TRANS. MINERAL</a:t>
              </a:r>
            </a:p>
          </p:txBody>
        </p:sp>
        <p:sp>
          <p:nvSpPr>
            <p:cNvPr id="16" name="Text Box 6"/>
            <p:cNvSpPr txBox="1">
              <a:spLocks noChangeArrowheads="1"/>
            </p:cNvSpPr>
            <p:nvPr/>
          </p:nvSpPr>
          <p:spPr bwMode="auto">
            <a:xfrm>
              <a:off x="3651" y="1641"/>
              <a:ext cx="1404" cy="471"/>
            </a:xfrm>
            <a:prstGeom prst="rect">
              <a:avLst/>
            </a:prstGeom>
            <a:solidFill>
              <a:schemeClr val="bg1"/>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pt-BR" sz="1200" b="1" dirty="0"/>
                <a:t>SECRETARIA DE PETRÓLEO, GÁS NATURAL E COMBUSTÍVEIS RENOVÁVEIS</a:t>
              </a:r>
            </a:p>
          </p:txBody>
        </p:sp>
        <p:sp>
          <p:nvSpPr>
            <p:cNvPr id="20" name="Line 7"/>
            <p:cNvSpPr>
              <a:spLocks noChangeShapeType="1"/>
            </p:cNvSpPr>
            <p:nvPr/>
          </p:nvSpPr>
          <p:spPr bwMode="auto">
            <a:xfrm>
              <a:off x="1512" y="1536"/>
              <a:ext cx="2844" cy="0"/>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pt-BR"/>
            </a:p>
          </p:txBody>
        </p:sp>
        <p:sp>
          <p:nvSpPr>
            <p:cNvPr id="21" name="Text Box 8"/>
            <p:cNvSpPr txBox="1">
              <a:spLocks noChangeArrowheads="1"/>
            </p:cNvSpPr>
            <p:nvPr/>
          </p:nvSpPr>
          <p:spPr bwMode="auto">
            <a:xfrm>
              <a:off x="936" y="1632"/>
              <a:ext cx="1140" cy="262"/>
            </a:xfrm>
            <a:prstGeom prst="rect">
              <a:avLst/>
            </a:prstGeom>
            <a:solidFill>
              <a:schemeClr val="bg1"/>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1200" b="1" dirty="0"/>
                <a:t>SECRETARIA</a:t>
              </a:r>
            </a:p>
            <a:p>
              <a:pPr algn="ctr" eaLnBrk="1" hangingPunct="1"/>
              <a:r>
                <a:rPr lang="pt-BR" sz="1200" b="1" dirty="0"/>
                <a:t>DE ENERGIA</a:t>
              </a:r>
            </a:p>
          </p:txBody>
        </p:sp>
        <p:sp>
          <p:nvSpPr>
            <p:cNvPr id="22" name="Line 9"/>
            <p:cNvSpPr>
              <a:spLocks noChangeShapeType="1"/>
            </p:cNvSpPr>
            <p:nvPr/>
          </p:nvSpPr>
          <p:spPr bwMode="auto">
            <a:xfrm>
              <a:off x="1512" y="1536"/>
              <a:ext cx="0" cy="96"/>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pt-BR"/>
            </a:p>
          </p:txBody>
        </p:sp>
        <p:sp>
          <p:nvSpPr>
            <p:cNvPr id="25" name="Line 10"/>
            <p:cNvSpPr>
              <a:spLocks noChangeShapeType="1"/>
            </p:cNvSpPr>
            <p:nvPr/>
          </p:nvSpPr>
          <p:spPr bwMode="auto">
            <a:xfrm>
              <a:off x="4356" y="1536"/>
              <a:ext cx="0" cy="105"/>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pt-BR"/>
            </a:p>
          </p:txBody>
        </p:sp>
        <p:sp>
          <p:nvSpPr>
            <p:cNvPr id="26" name="Text Box 11"/>
            <p:cNvSpPr txBox="1">
              <a:spLocks noChangeArrowheads="1"/>
            </p:cNvSpPr>
            <p:nvPr/>
          </p:nvSpPr>
          <p:spPr bwMode="auto">
            <a:xfrm>
              <a:off x="930" y="2508"/>
              <a:ext cx="1278" cy="419"/>
            </a:xfrm>
            <a:prstGeom prst="rect">
              <a:avLst/>
            </a:prstGeom>
            <a:solidFill>
              <a:srgbClr val="003399"/>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1400" b="1">
                  <a:solidFill>
                    <a:schemeClr val="bg1"/>
                  </a:solidFill>
                </a:rPr>
                <a:t>CPRM - SERVIÇO GEOLÓGICO DO BRASIL </a:t>
              </a:r>
            </a:p>
          </p:txBody>
        </p:sp>
        <p:sp>
          <p:nvSpPr>
            <p:cNvPr id="27" name="Line 12"/>
            <p:cNvSpPr>
              <a:spLocks noChangeShapeType="1"/>
            </p:cNvSpPr>
            <p:nvPr/>
          </p:nvSpPr>
          <p:spPr bwMode="auto">
            <a:xfrm>
              <a:off x="2880" y="2040"/>
              <a:ext cx="0" cy="285"/>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pt-BR"/>
            </a:p>
          </p:txBody>
        </p:sp>
        <p:sp>
          <p:nvSpPr>
            <p:cNvPr id="28" name="Line 13"/>
            <p:cNvSpPr>
              <a:spLocks noChangeShapeType="1"/>
            </p:cNvSpPr>
            <p:nvPr/>
          </p:nvSpPr>
          <p:spPr bwMode="auto">
            <a:xfrm>
              <a:off x="1500" y="2328"/>
              <a:ext cx="2838" cy="0"/>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pt-BR"/>
            </a:p>
          </p:txBody>
        </p:sp>
        <p:sp>
          <p:nvSpPr>
            <p:cNvPr id="29" name="Line 14"/>
            <p:cNvSpPr>
              <a:spLocks noChangeShapeType="1"/>
            </p:cNvSpPr>
            <p:nvPr/>
          </p:nvSpPr>
          <p:spPr bwMode="auto">
            <a:xfrm>
              <a:off x="1494" y="2328"/>
              <a:ext cx="0" cy="156"/>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pt-BR"/>
            </a:p>
          </p:txBody>
        </p:sp>
        <p:sp>
          <p:nvSpPr>
            <p:cNvPr id="30" name="Text Box 15"/>
            <p:cNvSpPr txBox="1">
              <a:spLocks noChangeArrowheads="1"/>
            </p:cNvSpPr>
            <p:nvPr/>
          </p:nvSpPr>
          <p:spPr bwMode="auto">
            <a:xfrm>
              <a:off x="3765" y="2487"/>
              <a:ext cx="1140" cy="471"/>
            </a:xfrm>
            <a:prstGeom prst="rect">
              <a:avLst/>
            </a:prstGeom>
            <a:solidFill>
              <a:srgbClr val="003399"/>
            </a:solidFill>
            <a:ln w="2857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1200" b="1" dirty="0">
                  <a:solidFill>
                    <a:schemeClr val="bg1"/>
                  </a:solidFill>
                </a:rPr>
                <a:t>DEPARTAMENTO NACIONAL DE PRODUÇÃO MINERAL - DNPM</a:t>
              </a:r>
            </a:p>
          </p:txBody>
        </p:sp>
        <p:sp>
          <p:nvSpPr>
            <p:cNvPr id="31" name="Line 16"/>
            <p:cNvSpPr>
              <a:spLocks noChangeShapeType="1"/>
            </p:cNvSpPr>
            <p:nvPr/>
          </p:nvSpPr>
          <p:spPr bwMode="auto">
            <a:xfrm flipH="1">
              <a:off x="4338" y="2328"/>
              <a:ext cx="0" cy="162"/>
            </a:xfrm>
            <a:prstGeom prst="line">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pt-BR"/>
            </a:p>
          </p:txBody>
        </p:sp>
        <p:sp>
          <p:nvSpPr>
            <p:cNvPr id="32" name="Line 17"/>
            <p:cNvSpPr>
              <a:spLocks noChangeShapeType="1"/>
            </p:cNvSpPr>
            <p:nvPr/>
          </p:nvSpPr>
          <p:spPr bwMode="auto">
            <a:xfrm>
              <a:off x="2208" y="1584"/>
              <a:ext cx="0" cy="576"/>
            </a:xfrm>
            <a:prstGeom prst="line">
              <a:avLst/>
            </a:prstGeom>
            <a:noFill/>
            <a:ln w="28575">
              <a:solidFill>
                <a:srgbClr val="FF00FF"/>
              </a:solidFill>
              <a:round/>
              <a:headEnd/>
              <a:tailEnd/>
            </a:ln>
            <a:extLst>
              <a:ext uri="{909E8E84-426E-40DD-AFC4-6F175D3DCCD1}">
                <a14:hiddenFill xmlns:a14="http://schemas.microsoft.com/office/drawing/2010/main" xmlns="">
                  <a:noFill/>
                </a14:hiddenFill>
              </a:ext>
            </a:extLst>
          </p:spPr>
          <p:txBody>
            <a:bodyPr/>
            <a:lstStyle/>
            <a:p>
              <a:endParaRPr lang="pt-BR"/>
            </a:p>
          </p:txBody>
        </p:sp>
        <p:sp>
          <p:nvSpPr>
            <p:cNvPr id="34" name="Line 18"/>
            <p:cNvSpPr>
              <a:spLocks noChangeShapeType="1"/>
            </p:cNvSpPr>
            <p:nvPr/>
          </p:nvSpPr>
          <p:spPr bwMode="auto">
            <a:xfrm flipH="1">
              <a:off x="768" y="2160"/>
              <a:ext cx="1440" cy="0"/>
            </a:xfrm>
            <a:prstGeom prst="line">
              <a:avLst/>
            </a:prstGeom>
            <a:noFill/>
            <a:ln w="28575">
              <a:solidFill>
                <a:srgbClr val="FF00FF"/>
              </a:solidFill>
              <a:round/>
              <a:headEnd/>
              <a:tailEnd/>
            </a:ln>
            <a:extLst>
              <a:ext uri="{909E8E84-426E-40DD-AFC4-6F175D3DCCD1}">
                <a14:hiddenFill xmlns:a14="http://schemas.microsoft.com/office/drawing/2010/main" xmlns="">
                  <a:noFill/>
                </a14:hiddenFill>
              </a:ext>
            </a:extLst>
          </p:spPr>
          <p:txBody>
            <a:bodyPr/>
            <a:lstStyle/>
            <a:p>
              <a:endParaRPr lang="pt-BR"/>
            </a:p>
          </p:txBody>
        </p:sp>
        <p:sp>
          <p:nvSpPr>
            <p:cNvPr id="35" name="Line 19"/>
            <p:cNvSpPr>
              <a:spLocks noChangeShapeType="1"/>
            </p:cNvSpPr>
            <p:nvPr/>
          </p:nvSpPr>
          <p:spPr bwMode="auto">
            <a:xfrm>
              <a:off x="768" y="2160"/>
              <a:ext cx="0" cy="912"/>
            </a:xfrm>
            <a:prstGeom prst="line">
              <a:avLst/>
            </a:prstGeom>
            <a:noFill/>
            <a:ln w="28575">
              <a:solidFill>
                <a:srgbClr val="FF00FF"/>
              </a:solidFill>
              <a:round/>
              <a:headEnd/>
              <a:tailEnd/>
            </a:ln>
            <a:extLst>
              <a:ext uri="{909E8E84-426E-40DD-AFC4-6F175D3DCCD1}">
                <a14:hiddenFill xmlns:a14="http://schemas.microsoft.com/office/drawing/2010/main" xmlns="">
                  <a:noFill/>
                </a14:hiddenFill>
              </a:ext>
            </a:extLst>
          </p:spPr>
          <p:txBody>
            <a:bodyPr/>
            <a:lstStyle/>
            <a:p>
              <a:endParaRPr lang="pt-BR"/>
            </a:p>
          </p:txBody>
        </p:sp>
        <p:sp>
          <p:nvSpPr>
            <p:cNvPr id="36" name="Line 20"/>
            <p:cNvSpPr>
              <a:spLocks noChangeShapeType="1"/>
            </p:cNvSpPr>
            <p:nvPr/>
          </p:nvSpPr>
          <p:spPr bwMode="auto">
            <a:xfrm>
              <a:off x="768" y="3072"/>
              <a:ext cx="4368" cy="0"/>
            </a:xfrm>
            <a:prstGeom prst="line">
              <a:avLst/>
            </a:prstGeom>
            <a:noFill/>
            <a:ln w="28575">
              <a:solidFill>
                <a:srgbClr val="FF00FF"/>
              </a:solidFill>
              <a:round/>
              <a:headEnd/>
              <a:tailEnd/>
            </a:ln>
            <a:extLst>
              <a:ext uri="{909E8E84-426E-40DD-AFC4-6F175D3DCCD1}">
                <a14:hiddenFill xmlns:a14="http://schemas.microsoft.com/office/drawing/2010/main" xmlns="">
                  <a:noFill/>
                </a14:hiddenFill>
              </a:ext>
            </a:extLst>
          </p:spPr>
          <p:txBody>
            <a:bodyPr/>
            <a:lstStyle/>
            <a:p>
              <a:endParaRPr lang="pt-BR"/>
            </a:p>
          </p:txBody>
        </p:sp>
        <p:sp>
          <p:nvSpPr>
            <p:cNvPr id="37" name="Line 21"/>
            <p:cNvSpPr>
              <a:spLocks noChangeShapeType="1"/>
            </p:cNvSpPr>
            <p:nvPr/>
          </p:nvSpPr>
          <p:spPr bwMode="auto">
            <a:xfrm flipV="1">
              <a:off x="5136" y="2208"/>
              <a:ext cx="0" cy="864"/>
            </a:xfrm>
            <a:prstGeom prst="line">
              <a:avLst/>
            </a:prstGeom>
            <a:noFill/>
            <a:ln w="28575">
              <a:solidFill>
                <a:srgbClr val="FF00FF"/>
              </a:solidFill>
              <a:round/>
              <a:headEnd/>
              <a:tailEnd/>
            </a:ln>
            <a:extLst>
              <a:ext uri="{909E8E84-426E-40DD-AFC4-6F175D3DCCD1}">
                <a14:hiddenFill xmlns:a14="http://schemas.microsoft.com/office/drawing/2010/main" xmlns="">
                  <a:noFill/>
                </a14:hiddenFill>
              </a:ext>
            </a:extLst>
          </p:spPr>
          <p:txBody>
            <a:bodyPr/>
            <a:lstStyle/>
            <a:p>
              <a:endParaRPr lang="pt-BR"/>
            </a:p>
          </p:txBody>
        </p:sp>
        <p:sp>
          <p:nvSpPr>
            <p:cNvPr id="38" name="Line 22"/>
            <p:cNvSpPr>
              <a:spLocks noChangeShapeType="1"/>
            </p:cNvSpPr>
            <p:nvPr/>
          </p:nvSpPr>
          <p:spPr bwMode="auto">
            <a:xfrm flipH="1">
              <a:off x="3552" y="2208"/>
              <a:ext cx="1584" cy="0"/>
            </a:xfrm>
            <a:prstGeom prst="line">
              <a:avLst/>
            </a:prstGeom>
            <a:noFill/>
            <a:ln w="28575">
              <a:solidFill>
                <a:srgbClr val="FF00FF"/>
              </a:solidFill>
              <a:round/>
              <a:headEnd/>
              <a:tailEnd/>
            </a:ln>
            <a:extLst>
              <a:ext uri="{909E8E84-426E-40DD-AFC4-6F175D3DCCD1}">
                <a14:hiddenFill xmlns:a14="http://schemas.microsoft.com/office/drawing/2010/main" xmlns="">
                  <a:noFill/>
                </a14:hiddenFill>
              </a:ext>
            </a:extLst>
          </p:spPr>
          <p:txBody>
            <a:bodyPr/>
            <a:lstStyle/>
            <a:p>
              <a:endParaRPr lang="pt-BR"/>
            </a:p>
          </p:txBody>
        </p:sp>
        <p:sp>
          <p:nvSpPr>
            <p:cNvPr id="39" name="Line 23"/>
            <p:cNvSpPr>
              <a:spLocks noChangeShapeType="1"/>
            </p:cNvSpPr>
            <p:nvPr/>
          </p:nvSpPr>
          <p:spPr bwMode="auto">
            <a:xfrm flipV="1">
              <a:off x="3552" y="1584"/>
              <a:ext cx="0" cy="624"/>
            </a:xfrm>
            <a:prstGeom prst="line">
              <a:avLst/>
            </a:prstGeom>
            <a:noFill/>
            <a:ln w="28575">
              <a:solidFill>
                <a:srgbClr val="FF00FF"/>
              </a:solidFill>
              <a:round/>
              <a:headEnd/>
              <a:tailEnd/>
            </a:ln>
            <a:extLst>
              <a:ext uri="{909E8E84-426E-40DD-AFC4-6F175D3DCCD1}">
                <a14:hiddenFill xmlns:a14="http://schemas.microsoft.com/office/drawing/2010/main" xmlns="">
                  <a:noFill/>
                </a14:hiddenFill>
              </a:ext>
            </a:extLst>
          </p:spPr>
          <p:txBody>
            <a:bodyPr/>
            <a:lstStyle/>
            <a:p>
              <a:endParaRPr lang="pt-BR"/>
            </a:p>
          </p:txBody>
        </p:sp>
        <p:sp>
          <p:nvSpPr>
            <p:cNvPr id="40" name="Line 24"/>
            <p:cNvSpPr>
              <a:spLocks noChangeShapeType="1"/>
            </p:cNvSpPr>
            <p:nvPr/>
          </p:nvSpPr>
          <p:spPr bwMode="auto">
            <a:xfrm flipH="1">
              <a:off x="2208" y="1584"/>
              <a:ext cx="1344" cy="0"/>
            </a:xfrm>
            <a:prstGeom prst="line">
              <a:avLst/>
            </a:prstGeom>
            <a:noFill/>
            <a:ln w="28575">
              <a:solidFill>
                <a:srgbClr val="FF00FF"/>
              </a:solidFill>
              <a:round/>
              <a:headEnd/>
              <a:tailEnd/>
            </a:ln>
            <a:extLst>
              <a:ext uri="{909E8E84-426E-40DD-AFC4-6F175D3DCCD1}">
                <a14:hiddenFill xmlns:a14="http://schemas.microsoft.com/office/drawing/2010/main" xmlns="">
                  <a:noFill/>
                </a14:hiddenFill>
              </a:ext>
            </a:extLst>
          </p:spPr>
          <p:txBody>
            <a:bodyPr/>
            <a:lstStyle/>
            <a:p>
              <a:endParaRPr lang="pt-BR"/>
            </a:p>
          </p:txBody>
        </p:sp>
      </p:grpSp>
      <p:sp>
        <p:nvSpPr>
          <p:cNvPr id="2" name="Retângulo 1"/>
          <p:cNvSpPr/>
          <p:nvPr/>
        </p:nvSpPr>
        <p:spPr>
          <a:xfrm>
            <a:off x="467544" y="1196752"/>
            <a:ext cx="8352928" cy="1323439"/>
          </a:xfrm>
          <a:prstGeom prst="rect">
            <a:avLst/>
          </a:prstGeom>
        </p:spPr>
        <p:txBody>
          <a:bodyPr wrap="square">
            <a:spAutoFit/>
          </a:bodyPr>
          <a:lstStyle/>
          <a:p>
            <a:pPr algn="ctr" eaLnBrk="0" hangingPunct="0">
              <a:defRPr/>
            </a:pPr>
            <a:r>
              <a:rPr lang="pt-BR" sz="4000" b="1" dirty="0">
                <a:solidFill>
                  <a:schemeClr val="bg2">
                    <a:lumMod val="75000"/>
                  </a:schemeClr>
                </a:solidFill>
                <a:effectLst>
                  <a:outerShdw blurRad="38100" dist="38100" dir="2700000" algn="tl">
                    <a:srgbClr val="000000">
                      <a:alpha val="43137"/>
                    </a:srgbClr>
                  </a:outerShdw>
                </a:effectLst>
                <a:latin typeface="+mj-lt"/>
                <a:cs typeface="Tahoma" pitchFamily="34" charset="0"/>
              </a:rPr>
              <a:t>SISTEMA BRASILEIRO DE GEOLOGIA E MINERAÇÃO </a:t>
            </a:r>
          </a:p>
        </p:txBody>
      </p:sp>
    </p:spTree>
    <p:extLst>
      <p:ext uri="{BB962C8B-B14F-4D97-AF65-F5344CB8AC3E}">
        <p14:creationId xmlns:p14="http://schemas.microsoft.com/office/powerpoint/2010/main" xmlns="" val="403370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627784" y="2105101"/>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4"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extLst>
              <p:ext uri="{D42A27DB-BD31-4B8C-83A1-F6EECF244321}">
                <p14:modId xmlns:p14="http://schemas.microsoft.com/office/powerpoint/2010/main" xmlns="" val="1183849892"/>
              </p:ext>
            </p:extLst>
          </p:nvPr>
        </p:nvGraphicFramePr>
        <p:xfrm>
          <a:off x="2051720" y="2492087"/>
          <a:ext cx="5616625" cy="3385185"/>
        </p:xfrm>
        <a:graphic>
          <a:graphicData uri="http://schemas.openxmlformats.org/drawingml/2006/table">
            <a:tbl>
              <a:tblPr>
                <a:tableStyleId>{5C22544A-7EE6-4342-B048-85BDC9FD1C3A}</a:tableStyleId>
              </a:tblPr>
              <a:tblGrid>
                <a:gridCol w="2074725"/>
                <a:gridCol w="3541900"/>
              </a:tblGrid>
              <a:tr h="314325">
                <a:tc>
                  <a:txBody>
                    <a:bodyPr/>
                    <a:lstStyle/>
                    <a:p>
                      <a:pPr algn="ctr" fontAlgn="b"/>
                      <a:r>
                        <a:rPr lang="pt-BR" sz="2400" b="1" u="none" strike="noStrike" dirty="0">
                          <a:effectLst/>
                        </a:rPr>
                        <a:t>ANO</a:t>
                      </a:r>
                      <a:endParaRPr lang="pt-BR" sz="2400" b="1" i="0" u="none" strike="noStrike" dirty="0">
                        <a:solidFill>
                          <a:srgbClr val="000000"/>
                        </a:solidFill>
                        <a:effectLst/>
                        <a:latin typeface="Calibri"/>
                      </a:endParaRPr>
                    </a:p>
                  </a:txBody>
                  <a:tcPr marL="9525" marR="9525" marT="9525" marB="0" anchor="b"/>
                </a:tc>
                <a:tc>
                  <a:txBody>
                    <a:bodyPr/>
                    <a:lstStyle/>
                    <a:p>
                      <a:pPr algn="ctr" fontAlgn="b"/>
                      <a:r>
                        <a:rPr lang="pt-BR" sz="2400" b="1" u="none" strike="noStrike" dirty="0">
                          <a:effectLst/>
                        </a:rPr>
                        <a:t>      </a:t>
                      </a:r>
                      <a:r>
                        <a:rPr lang="pt-BR" sz="2400" b="1" u="none" strike="noStrike" dirty="0" smtClean="0">
                          <a:effectLst/>
                        </a:rPr>
                        <a:t>INVESTIMENTO (</a:t>
                      </a:r>
                      <a:r>
                        <a:rPr lang="pt-BR" sz="2400" b="1" u="none" strike="noStrike" dirty="0" err="1" smtClean="0">
                          <a:effectLst/>
                        </a:rPr>
                        <a:t>us</a:t>
                      </a:r>
                      <a:r>
                        <a:rPr lang="pt-BR" sz="2400" b="1" u="none" strike="noStrike" dirty="0" smtClean="0">
                          <a:effectLst/>
                        </a:rPr>
                        <a:t>$)</a:t>
                      </a:r>
                      <a:endParaRPr lang="pt-BR" sz="2400" b="1" i="0" u="none" strike="noStrike" dirty="0">
                        <a:solidFill>
                          <a:srgbClr val="000000"/>
                        </a:solidFill>
                        <a:effectLst/>
                        <a:latin typeface="Calibri"/>
                      </a:endParaRPr>
                    </a:p>
                  </a:txBody>
                  <a:tcPr marL="9525" marR="9525" marT="9525" marB="0" anchor="b"/>
                </a:tc>
              </a:tr>
              <a:tr h="381000">
                <a:tc>
                  <a:txBody>
                    <a:bodyPr/>
                    <a:lstStyle/>
                    <a:p>
                      <a:pPr algn="ctr" fontAlgn="b"/>
                      <a:r>
                        <a:rPr lang="pt-BR" sz="1800" b="1" u="none" strike="noStrike" dirty="0" smtClean="0">
                          <a:effectLst/>
                        </a:rPr>
                        <a:t>2009</a:t>
                      </a:r>
                      <a:endParaRPr lang="pt-BR" sz="1800" b="1" i="0" u="none" strike="noStrike" dirty="0">
                        <a:solidFill>
                          <a:srgbClr val="000000"/>
                        </a:solidFill>
                        <a:effectLst/>
                        <a:latin typeface="Calibri"/>
                      </a:endParaRPr>
                    </a:p>
                  </a:txBody>
                  <a:tcPr marL="9525" marR="9525" marT="9525" marB="0" anchor="b"/>
                </a:tc>
                <a:tc>
                  <a:txBody>
                    <a:bodyPr/>
                    <a:lstStyle/>
                    <a:p>
                      <a:pPr algn="ctr" fontAlgn="b"/>
                      <a:r>
                        <a:rPr lang="pt-BR" sz="1800" b="1" i="0" u="none" strike="noStrike" dirty="0" smtClean="0">
                          <a:solidFill>
                            <a:srgbClr val="000000"/>
                          </a:solidFill>
                          <a:effectLst/>
                          <a:latin typeface="Calibri"/>
                        </a:rPr>
                        <a:t> 3.548.500</a:t>
                      </a:r>
                      <a:endParaRPr lang="pt-BR" sz="1800" b="1" i="0" u="none" strike="noStrike" dirty="0">
                        <a:solidFill>
                          <a:srgbClr val="000000"/>
                        </a:solidFill>
                        <a:effectLst/>
                        <a:latin typeface="Calibri"/>
                      </a:endParaRPr>
                    </a:p>
                  </a:txBody>
                  <a:tcPr marL="9525" marR="9525" marT="9525" marB="0" anchor="b"/>
                </a:tc>
              </a:tr>
              <a:tr h="371475">
                <a:tc>
                  <a:txBody>
                    <a:bodyPr/>
                    <a:lstStyle/>
                    <a:p>
                      <a:pPr algn="ctr" fontAlgn="b"/>
                      <a:r>
                        <a:rPr lang="pt-BR" sz="1800" b="1" u="none" strike="noStrike" dirty="0" smtClean="0">
                          <a:effectLst/>
                        </a:rPr>
                        <a:t>2010</a:t>
                      </a:r>
                      <a:endParaRPr lang="pt-BR" sz="1800" b="1" i="0" u="none" strike="noStrike" dirty="0">
                        <a:solidFill>
                          <a:srgbClr val="000000"/>
                        </a:solidFill>
                        <a:effectLst/>
                        <a:latin typeface="Calibri"/>
                      </a:endParaRPr>
                    </a:p>
                  </a:txBody>
                  <a:tcPr marL="9525" marR="9525" marT="9525" marB="0" anchor="b"/>
                </a:tc>
                <a:tc>
                  <a:txBody>
                    <a:bodyPr/>
                    <a:lstStyle/>
                    <a:p>
                      <a:pPr algn="ctr" fontAlgn="b"/>
                      <a:r>
                        <a:rPr lang="pt-BR" sz="1800" b="1" i="0" u="none" strike="noStrike" dirty="0" smtClean="0">
                          <a:solidFill>
                            <a:srgbClr val="000000"/>
                          </a:solidFill>
                          <a:effectLst/>
                          <a:latin typeface="Calibri"/>
                        </a:rPr>
                        <a:t> 2.587.381</a:t>
                      </a:r>
                      <a:endParaRPr lang="pt-BR" sz="1800" b="1" i="0" u="none" strike="noStrike" dirty="0">
                        <a:solidFill>
                          <a:srgbClr val="000000"/>
                        </a:solidFill>
                        <a:effectLst/>
                        <a:latin typeface="Calibri"/>
                      </a:endParaRPr>
                    </a:p>
                  </a:txBody>
                  <a:tcPr marL="9525" marR="9525" marT="9525" marB="0" anchor="b"/>
                </a:tc>
              </a:tr>
              <a:tr h="390525">
                <a:tc>
                  <a:txBody>
                    <a:bodyPr/>
                    <a:lstStyle/>
                    <a:p>
                      <a:pPr algn="ctr" fontAlgn="b"/>
                      <a:r>
                        <a:rPr lang="pt-BR" sz="1800" b="1" u="none" strike="noStrike" dirty="0" smtClean="0">
                          <a:effectLst/>
                        </a:rPr>
                        <a:t>2011</a:t>
                      </a:r>
                      <a:endParaRPr lang="pt-BR" sz="1800" b="1" i="0" u="none" strike="noStrike" dirty="0">
                        <a:solidFill>
                          <a:srgbClr val="000000"/>
                        </a:solidFill>
                        <a:effectLst/>
                        <a:latin typeface="Calibri"/>
                      </a:endParaRPr>
                    </a:p>
                  </a:txBody>
                  <a:tcPr marL="9525" marR="9525" marT="9525" marB="0" anchor="b"/>
                </a:tc>
                <a:tc>
                  <a:txBody>
                    <a:bodyPr/>
                    <a:lstStyle/>
                    <a:p>
                      <a:pPr algn="ctr" fontAlgn="b"/>
                      <a:r>
                        <a:rPr lang="pt-BR" sz="1800" b="1" i="0" u="none" strike="noStrike" dirty="0" smtClean="0">
                          <a:solidFill>
                            <a:srgbClr val="000000"/>
                          </a:solidFill>
                          <a:effectLst/>
                          <a:latin typeface="Calibri"/>
                        </a:rPr>
                        <a:t>26.307.500</a:t>
                      </a:r>
                      <a:endParaRPr lang="pt-BR" sz="1800" b="1" i="0" u="none" strike="noStrike" dirty="0">
                        <a:solidFill>
                          <a:srgbClr val="000000"/>
                        </a:solidFill>
                        <a:effectLst/>
                        <a:latin typeface="Calibri"/>
                      </a:endParaRPr>
                    </a:p>
                  </a:txBody>
                  <a:tcPr marL="9525" marR="9525" marT="9525" marB="0" anchor="b"/>
                </a:tc>
              </a:tr>
              <a:tr h="381000">
                <a:tc>
                  <a:txBody>
                    <a:bodyPr/>
                    <a:lstStyle/>
                    <a:p>
                      <a:pPr algn="ctr" fontAlgn="b"/>
                      <a:r>
                        <a:rPr lang="pt-BR" sz="1800" b="1" u="none" strike="noStrike" dirty="0" smtClean="0">
                          <a:effectLst/>
                        </a:rPr>
                        <a:t>2012</a:t>
                      </a:r>
                      <a:endParaRPr lang="pt-BR" sz="1800" b="1" i="0" u="none" strike="noStrike" dirty="0">
                        <a:solidFill>
                          <a:srgbClr val="000000"/>
                        </a:solidFill>
                        <a:effectLst/>
                        <a:latin typeface="Calibri"/>
                      </a:endParaRPr>
                    </a:p>
                  </a:txBody>
                  <a:tcPr marL="9525" marR="9525" marT="9525" marB="0" anchor="b"/>
                </a:tc>
                <a:tc>
                  <a:txBody>
                    <a:bodyPr/>
                    <a:lstStyle/>
                    <a:p>
                      <a:pPr algn="ctr" fontAlgn="b"/>
                      <a:r>
                        <a:rPr lang="pt-BR" sz="1800" b="1" i="0" u="none" strike="noStrike" dirty="0" smtClean="0">
                          <a:solidFill>
                            <a:srgbClr val="000000"/>
                          </a:solidFill>
                          <a:effectLst/>
                          <a:latin typeface="Calibri"/>
                        </a:rPr>
                        <a:t>15.315.040</a:t>
                      </a:r>
                      <a:endParaRPr lang="pt-BR" sz="1800" b="1" i="0" u="none" strike="noStrike" dirty="0">
                        <a:solidFill>
                          <a:srgbClr val="000000"/>
                        </a:solidFill>
                        <a:effectLst/>
                        <a:latin typeface="Calibri"/>
                      </a:endParaRPr>
                    </a:p>
                  </a:txBody>
                  <a:tcPr marL="9525" marR="9525" marT="9525" marB="0" anchor="b"/>
                </a:tc>
              </a:tr>
              <a:tr h="381000">
                <a:tc>
                  <a:txBody>
                    <a:bodyPr/>
                    <a:lstStyle/>
                    <a:p>
                      <a:pPr algn="ctr" fontAlgn="b"/>
                      <a:r>
                        <a:rPr lang="pt-BR" sz="1800" b="1" u="none" strike="noStrike" dirty="0" smtClean="0">
                          <a:effectLst/>
                        </a:rPr>
                        <a:t>2013</a:t>
                      </a:r>
                      <a:endParaRPr lang="pt-BR" sz="1800" b="1" i="0" u="none" strike="noStrike" dirty="0">
                        <a:solidFill>
                          <a:srgbClr val="000000"/>
                        </a:solidFill>
                        <a:effectLst/>
                        <a:latin typeface="Calibri"/>
                      </a:endParaRPr>
                    </a:p>
                  </a:txBody>
                  <a:tcPr marL="9525" marR="9525" marT="9525" marB="0" anchor="b"/>
                </a:tc>
                <a:tc>
                  <a:txBody>
                    <a:bodyPr/>
                    <a:lstStyle/>
                    <a:p>
                      <a:pPr algn="ctr" fontAlgn="b"/>
                      <a:r>
                        <a:rPr lang="pt-BR" sz="1800" b="1" i="0" u="none" strike="noStrike" dirty="0" smtClean="0">
                          <a:solidFill>
                            <a:srgbClr val="000000"/>
                          </a:solidFill>
                          <a:effectLst/>
                          <a:latin typeface="Calibri"/>
                        </a:rPr>
                        <a:t>12.483.333</a:t>
                      </a:r>
                      <a:endParaRPr lang="pt-BR" sz="1800" b="1" i="0" u="none" strike="noStrike" dirty="0">
                        <a:solidFill>
                          <a:srgbClr val="000000"/>
                        </a:solidFill>
                        <a:effectLst/>
                        <a:latin typeface="Calibri"/>
                      </a:endParaRPr>
                    </a:p>
                  </a:txBody>
                  <a:tcPr marL="9525" marR="9525" marT="9525" marB="0" anchor="b"/>
                </a:tc>
              </a:tr>
              <a:tr h="135243">
                <a:tc>
                  <a:txBody>
                    <a:bodyPr/>
                    <a:lstStyle/>
                    <a:p>
                      <a:pPr algn="ctr" fontAlgn="b"/>
                      <a:endParaRPr lang="pt-BR" sz="1400" b="1" i="0" u="none" strike="noStrike" dirty="0">
                        <a:solidFill>
                          <a:srgbClr val="000000"/>
                        </a:solidFill>
                        <a:effectLst/>
                        <a:latin typeface="Calibri"/>
                      </a:endParaRPr>
                    </a:p>
                  </a:txBody>
                  <a:tcPr marL="9525" marR="9525" marT="9525" marB="0" anchor="b"/>
                </a:tc>
                <a:tc>
                  <a:txBody>
                    <a:bodyPr/>
                    <a:lstStyle/>
                    <a:p>
                      <a:pPr algn="ctr" fontAlgn="b"/>
                      <a:endParaRPr lang="pt-BR" sz="1400" b="1" i="0" u="none" strike="noStrike" dirty="0">
                        <a:solidFill>
                          <a:srgbClr val="000000"/>
                        </a:solidFill>
                        <a:effectLst/>
                        <a:latin typeface="Calibri"/>
                      </a:endParaRPr>
                    </a:p>
                  </a:txBody>
                  <a:tcPr marL="9525" marR="9525" marT="9525" marB="0" anchor="b"/>
                </a:tc>
              </a:tr>
              <a:tr h="0">
                <a:tc>
                  <a:txBody>
                    <a:bodyPr/>
                    <a:lstStyle/>
                    <a:p>
                      <a:pPr algn="ctr" fontAlgn="b"/>
                      <a:endParaRPr lang="pt-BR" sz="1400" b="1" i="0" u="none" strike="noStrike" dirty="0">
                        <a:solidFill>
                          <a:srgbClr val="000000"/>
                        </a:solidFill>
                        <a:effectLst/>
                        <a:latin typeface="Calibri"/>
                      </a:endParaRPr>
                    </a:p>
                  </a:txBody>
                  <a:tcPr marL="9525" marR="9525" marT="9525" marB="0" anchor="b"/>
                </a:tc>
                <a:tc>
                  <a:txBody>
                    <a:bodyPr/>
                    <a:lstStyle/>
                    <a:p>
                      <a:pPr algn="ctr" fontAlgn="b"/>
                      <a:endParaRPr lang="pt-BR" sz="1400" b="1" i="0" u="none" strike="noStrike" dirty="0">
                        <a:solidFill>
                          <a:srgbClr val="000000"/>
                        </a:solidFill>
                        <a:effectLst/>
                        <a:latin typeface="Calibri"/>
                      </a:endParaRPr>
                    </a:p>
                  </a:txBody>
                  <a:tcPr marL="9525" marR="9525" marT="9525" marB="0" anchor="b"/>
                </a:tc>
              </a:tr>
              <a:tr h="40365">
                <a:tc>
                  <a:txBody>
                    <a:bodyPr/>
                    <a:lstStyle/>
                    <a:p>
                      <a:pPr algn="ctr" fontAlgn="b"/>
                      <a:endParaRPr lang="pt-BR" sz="1400" b="1" u="none" strike="noStrike" dirty="0" smtClean="0">
                        <a:effectLst/>
                      </a:endParaRPr>
                    </a:p>
                  </a:txBody>
                  <a:tcPr marL="9525" marR="9525" marT="9525" marB="0" anchor="b"/>
                </a:tc>
                <a:tc>
                  <a:txBody>
                    <a:bodyPr/>
                    <a:lstStyle/>
                    <a:p>
                      <a:pPr algn="ctr" fontAlgn="b"/>
                      <a:endParaRPr lang="pt-BR" sz="1400" b="1" u="none" strike="noStrike" dirty="0" smtClean="0">
                        <a:effectLst/>
                      </a:endParaRPr>
                    </a:p>
                  </a:txBody>
                  <a:tcPr marL="9525" marR="9525" marT="9525" marB="0" anchor="b"/>
                </a:tc>
              </a:tr>
              <a:tr h="38078">
                <a:tc>
                  <a:txBody>
                    <a:bodyPr/>
                    <a:lstStyle/>
                    <a:p>
                      <a:pPr algn="ctr" fontAlgn="b"/>
                      <a:r>
                        <a:rPr lang="pt-BR" sz="2800" b="1" u="none" strike="noStrike" dirty="0">
                          <a:solidFill>
                            <a:srgbClr val="FF0000"/>
                          </a:solidFill>
                          <a:effectLst/>
                        </a:rPr>
                        <a:t>TOTAL</a:t>
                      </a:r>
                      <a:endParaRPr lang="pt-BR" sz="2800" b="1" i="0" u="none" strike="noStrike" dirty="0">
                        <a:solidFill>
                          <a:srgbClr val="FF0000"/>
                        </a:solidFill>
                        <a:effectLst/>
                        <a:latin typeface="Calibri"/>
                      </a:endParaRPr>
                    </a:p>
                  </a:txBody>
                  <a:tcPr marL="9525" marR="9525" marT="9525" marB="0" anchor="b"/>
                </a:tc>
                <a:tc>
                  <a:txBody>
                    <a:bodyPr/>
                    <a:lstStyle/>
                    <a:p>
                      <a:pPr algn="ctr" fontAlgn="b"/>
                      <a:r>
                        <a:rPr lang="pt-BR" sz="2800" b="1" i="0" u="none" strike="noStrike" dirty="0" smtClean="0">
                          <a:solidFill>
                            <a:srgbClr val="FF0000"/>
                          </a:solidFill>
                          <a:effectLst/>
                          <a:latin typeface="Calibri"/>
                        </a:rPr>
                        <a:t>60.241.754</a:t>
                      </a:r>
                      <a:endParaRPr lang="pt-BR" sz="2800" b="1" i="0" u="none" strike="noStrike" dirty="0">
                        <a:solidFill>
                          <a:srgbClr val="FF0000"/>
                        </a:solidFill>
                        <a:effectLst/>
                        <a:latin typeface="Calibri"/>
                      </a:endParaRPr>
                    </a:p>
                  </a:txBody>
                  <a:tcPr marL="9525" marR="9525" marT="9525" marB="0" anchor="b"/>
                </a:tc>
              </a:tr>
            </a:tbl>
          </a:graphicData>
        </a:graphic>
      </p:graphicFrame>
      <p:sp>
        <p:nvSpPr>
          <p:cNvPr id="3" name="Retângulo 2"/>
          <p:cNvSpPr/>
          <p:nvPr/>
        </p:nvSpPr>
        <p:spPr>
          <a:xfrm>
            <a:off x="683568" y="1628800"/>
            <a:ext cx="8168711" cy="707886"/>
          </a:xfrm>
          <a:prstGeom prst="rect">
            <a:avLst/>
          </a:prstGeom>
        </p:spPr>
        <p:txBody>
          <a:bodyPr wrap="none">
            <a:spAutoFit/>
          </a:bodyPr>
          <a:lstStyle/>
          <a:p>
            <a:pPr>
              <a:defRPr/>
            </a:pPr>
            <a:r>
              <a:rPr lang="en-US" sz="4000" b="1" dirty="0">
                <a:solidFill>
                  <a:schemeClr val="bg2">
                    <a:lumMod val="75000"/>
                  </a:schemeClr>
                </a:solidFill>
                <a:effectLst>
                  <a:outerShdw blurRad="38100" dist="38100" dir="2700000" algn="tl">
                    <a:srgbClr val="000000">
                      <a:alpha val="43137"/>
                    </a:srgbClr>
                  </a:outerShdw>
                </a:effectLst>
              </a:rPr>
              <a:t>INVESTIMENTOS </a:t>
            </a:r>
            <a:r>
              <a:rPr lang="en-US" sz="4000" b="1" dirty="0" smtClean="0">
                <a:solidFill>
                  <a:schemeClr val="bg2">
                    <a:lumMod val="75000"/>
                  </a:schemeClr>
                </a:solidFill>
                <a:effectLst>
                  <a:outerShdw blurRad="38100" dist="38100" dir="2700000" algn="tl">
                    <a:srgbClr val="000000">
                      <a:alpha val="43137"/>
                    </a:srgbClr>
                  </a:outerShdw>
                </a:effectLst>
              </a:rPr>
              <a:t>EM GEOL. MARINHA</a:t>
            </a:r>
            <a:endParaRPr lang="pt-BR" sz="4000" dirty="0">
              <a:solidFill>
                <a:schemeClr val="bg2">
                  <a:lumMod val="75000"/>
                </a:schemeClr>
              </a:solidFill>
              <a:effectLst>
                <a:outerShdw blurRad="38100" dist="38100" dir="2700000" algn="tl">
                  <a:srgbClr val="000000">
                    <a:alpha val="43137"/>
                  </a:srgbClr>
                </a:outerShdw>
              </a:effectLst>
            </a:endParaRPr>
          </a:p>
        </p:txBody>
      </p:sp>
      <p:graphicFrame>
        <p:nvGraphicFramePr>
          <p:cNvPr id="4" name="Objeto 3"/>
          <p:cNvGraphicFramePr>
            <a:graphicFrameLocks noChangeAspect="1"/>
          </p:cNvGraphicFramePr>
          <p:nvPr>
            <p:extLst>
              <p:ext uri="{D42A27DB-BD31-4B8C-83A1-F6EECF244321}">
                <p14:modId xmlns:p14="http://schemas.microsoft.com/office/powerpoint/2010/main" xmlns="" val="111900342"/>
              </p:ext>
            </p:extLst>
          </p:nvPr>
        </p:nvGraphicFramePr>
        <p:xfrm>
          <a:off x="3957638" y="3241675"/>
          <a:ext cx="1227137" cy="373063"/>
        </p:xfrm>
        <a:graphic>
          <a:graphicData uri="http://schemas.openxmlformats.org/presentationml/2006/ole">
            <p:oleObj spid="_x0000_s14359" name="Planilha" r:id="rId5" imgW="1226766" imgH="373308" progId="Excel.Sheet.12">
              <p:embed/>
            </p:oleObj>
          </a:graphicData>
        </a:graphic>
      </p:graphicFrame>
    </p:spTree>
    <p:extLst>
      <p:ext uri="{BB962C8B-B14F-4D97-AF65-F5344CB8AC3E}">
        <p14:creationId xmlns:p14="http://schemas.microsoft.com/office/powerpoint/2010/main" xmlns="" val="32895652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3" descr="F:\Encontro de Gerentes RJ abril_2012\REUNIAO_GEREMIS FIGURAS\Levantamento_Aerogeofisico\levant_aero_2004_2012_prog2014_ArcMap 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77244" y="1196752"/>
            <a:ext cx="7055196" cy="4992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85680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8136904" cy="4267636"/>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539552" y="1124744"/>
            <a:ext cx="8181342" cy="707886"/>
          </a:xfrm>
          <a:prstGeom prst="rect">
            <a:avLst/>
          </a:prstGeom>
        </p:spPr>
        <p:txBody>
          <a:bodyPr wrap="none">
            <a:spAutoFit/>
          </a:bodyPr>
          <a:lstStyle/>
          <a:p>
            <a:pPr algn="ctr">
              <a:defRPr/>
            </a:pPr>
            <a:r>
              <a:rPr lang="pt-BR" sz="4000" b="1" dirty="0" smtClean="0">
                <a:solidFill>
                  <a:schemeClr val="bg2">
                    <a:lumMod val="75000"/>
                  </a:schemeClr>
                </a:solidFill>
              </a:rPr>
              <a:t> </a:t>
            </a:r>
            <a:r>
              <a:rPr lang="pt-BR" sz="4000" b="1" dirty="0" smtClean="0">
                <a:solidFill>
                  <a:schemeClr val="bg2">
                    <a:lumMod val="75000"/>
                  </a:schemeClr>
                </a:solidFill>
                <a:effectLst>
                  <a:outerShdw blurRad="38100" dist="38100" dir="2700000" algn="tl">
                    <a:srgbClr val="000000">
                      <a:alpha val="43137"/>
                    </a:srgbClr>
                  </a:outerShdw>
                </a:effectLst>
              </a:rPr>
              <a:t>INVESTIMENTOS EM AEROGEOFÍSICA</a:t>
            </a:r>
            <a:endParaRPr lang="pt-BR" sz="4000" b="1" dirty="0">
              <a:solidFill>
                <a:schemeClr val="bg2">
                  <a:lumMod val="75000"/>
                </a:schemeClr>
              </a:solidFill>
              <a:effectLst>
                <a:outerShdw blurRad="38100" dist="38100" dir="2700000" algn="tl">
                  <a:srgbClr val="000000">
                    <a:alpha val="43137"/>
                  </a:srgbClr>
                </a:outerShdw>
              </a:effectLst>
            </a:endParaRPr>
          </a:p>
        </p:txBody>
      </p:sp>
      <p:sp>
        <p:nvSpPr>
          <p:cNvPr id="3" name="CaixaDeTexto 2"/>
          <p:cNvSpPr txBox="1"/>
          <p:nvPr/>
        </p:nvSpPr>
        <p:spPr>
          <a:xfrm>
            <a:off x="0" y="6309320"/>
            <a:ext cx="4644008" cy="523220"/>
          </a:xfrm>
          <a:prstGeom prst="rect">
            <a:avLst/>
          </a:prstGeom>
          <a:noFill/>
        </p:spPr>
        <p:txBody>
          <a:bodyPr wrap="square" rtlCol="0">
            <a:spAutoFit/>
          </a:bodyPr>
          <a:lstStyle/>
          <a:p>
            <a:pPr algn="ctr"/>
            <a:r>
              <a:rPr lang="pt-BR" sz="2800" b="1" dirty="0" smtClean="0"/>
              <a:t>2012-2013 =  Us$50.000.000</a:t>
            </a:r>
            <a:endParaRPr lang="pt-BR" sz="2800" b="1" dirty="0"/>
          </a:p>
        </p:txBody>
      </p:sp>
      <p:graphicFrame>
        <p:nvGraphicFramePr>
          <p:cNvPr id="12" name="Tabela 11"/>
          <p:cNvGraphicFramePr>
            <a:graphicFrameLocks noGrp="1"/>
          </p:cNvGraphicFramePr>
          <p:nvPr>
            <p:extLst>
              <p:ext uri="{D42A27DB-BD31-4B8C-83A1-F6EECF244321}">
                <p14:modId xmlns:p14="http://schemas.microsoft.com/office/powerpoint/2010/main" xmlns="" val="2225017595"/>
              </p:ext>
            </p:extLst>
          </p:nvPr>
        </p:nvGraphicFramePr>
        <p:xfrm>
          <a:off x="810964" y="1848644"/>
          <a:ext cx="7937500" cy="4029075"/>
        </p:xfrm>
        <a:graphic>
          <a:graphicData uri="http://schemas.openxmlformats.org/drawingml/2006/table">
            <a:tbl>
              <a:tblPr/>
              <a:tblGrid>
                <a:gridCol w="1092200"/>
                <a:gridCol w="3244900"/>
                <a:gridCol w="1631900"/>
                <a:gridCol w="1968500"/>
              </a:tblGrid>
              <a:tr h="342900">
                <a:tc>
                  <a:txBody>
                    <a:bodyPr/>
                    <a:lstStyle/>
                    <a:p>
                      <a:pPr algn="ctr" rtl="0" fontAlgn="b"/>
                      <a:r>
                        <a:rPr lang="pt-BR" sz="2000" b="1" i="0" u="none" strike="noStrike" dirty="0">
                          <a:solidFill>
                            <a:srgbClr val="000000"/>
                          </a:solidFill>
                          <a:effectLst/>
                          <a:latin typeface="Calibri"/>
                        </a:rPr>
                        <a:t>ANO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2000" b="1" i="0" u="none" strike="noStrike">
                          <a:solidFill>
                            <a:srgbClr val="000000"/>
                          </a:solidFill>
                          <a:effectLst/>
                          <a:latin typeface="Calibri"/>
                        </a:rPr>
                        <a:t>EXTENSÃO PERFIS KM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a:solidFill>
                            <a:srgbClr val="000000"/>
                          </a:solidFill>
                          <a:effectLst/>
                          <a:latin typeface="Calibri"/>
                        </a:rPr>
                        <a:t>ÁREA KM2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CUSTO 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algn="ctr" rtl="0" fontAlgn="b"/>
                      <a:r>
                        <a:rPr lang="pt-BR" sz="2000" b="0" i="0" u="none" strike="noStrike">
                          <a:solidFill>
                            <a:srgbClr val="000000"/>
                          </a:solidFill>
                          <a:effectLst/>
                          <a:latin typeface="Calibri"/>
                        </a:rPr>
                        <a:t>2004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000" b="0" i="0" u="none" strike="noStrike">
                          <a:solidFill>
                            <a:srgbClr val="000000"/>
                          </a:solidFill>
                          <a:effectLst/>
                          <a:latin typeface="Calibri"/>
                        </a:rPr>
                        <a:t>290.024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        145.781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a:solidFill>
                            <a:srgbClr val="000000"/>
                          </a:solidFill>
                          <a:effectLst/>
                          <a:latin typeface="Calibri"/>
                        </a:rPr>
                        <a:t>6032709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ctr" rtl="0" fontAlgn="b"/>
                      <a:r>
                        <a:rPr lang="pt-BR" sz="2000" b="0" i="0" u="none" strike="noStrike">
                          <a:solidFill>
                            <a:srgbClr val="000000"/>
                          </a:solidFill>
                          <a:effectLst/>
                          <a:latin typeface="Calibri"/>
                        </a:rPr>
                        <a:t>2005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000" b="0" i="0" u="none" strike="noStrike">
                          <a:solidFill>
                            <a:srgbClr val="000000"/>
                          </a:solidFill>
                          <a:effectLst/>
                          <a:latin typeface="Calibri"/>
                        </a:rPr>
                        <a:t>972.620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        436.253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a:solidFill>
                            <a:srgbClr val="000000"/>
                          </a:solidFill>
                          <a:effectLst/>
                          <a:latin typeface="Calibri"/>
                        </a:rPr>
                        <a:t>22900709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ctr" rtl="0" fontAlgn="b"/>
                      <a:r>
                        <a:rPr lang="pt-BR" sz="2000" b="0" i="0" u="none" strike="noStrike">
                          <a:solidFill>
                            <a:srgbClr val="000000"/>
                          </a:solidFill>
                          <a:effectLst/>
                          <a:latin typeface="Calibri"/>
                        </a:rPr>
                        <a:t>2006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000" b="0" i="0" u="none" strike="noStrike">
                          <a:solidFill>
                            <a:srgbClr val="000000"/>
                          </a:solidFill>
                          <a:effectLst/>
                          <a:latin typeface="Calibri"/>
                        </a:rPr>
                        <a:t>546.077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        301.976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a:solidFill>
                            <a:srgbClr val="000000"/>
                          </a:solidFill>
                          <a:effectLst/>
                          <a:latin typeface="Calibri"/>
                        </a:rPr>
                        <a:t>13094535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ctr" rtl="0" fontAlgn="b"/>
                      <a:r>
                        <a:rPr lang="pt-BR" sz="2000" b="0" i="0" u="none" strike="noStrike">
                          <a:solidFill>
                            <a:srgbClr val="000000"/>
                          </a:solidFill>
                          <a:effectLst/>
                          <a:latin typeface="Calibri"/>
                        </a:rPr>
                        <a:t>2007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000" b="0" i="0" u="none" strike="noStrike">
                          <a:solidFill>
                            <a:srgbClr val="000000"/>
                          </a:solidFill>
                          <a:effectLst/>
                          <a:latin typeface="Calibri"/>
                        </a:rPr>
                        <a:t>383.650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        204.712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a:solidFill>
                            <a:srgbClr val="000000"/>
                          </a:solidFill>
                          <a:effectLst/>
                          <a:latin typeface="Calibri"/>
                        </a:rPr>
                        <a:t>11485794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ctr" rtl="0" fontAlgn="b"/>
                      <a:r>
                        <a:rPr lang="pt-BR" sz="2000" b="0" i="0" u="none" strike="noStrike">
                          <a:solidFill>
                            <a:srgbClr val="000000"/>
                          </a:solidFill>
                          <a:effectLst/>
                          <a:latin typeface="Calibri"/>
                        </a:rPr>
                        <a:t>2008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dirty="0">
                          <a:solidFill>
                            <a:schemeClr val="tx1"/>
                          </a:solidFill>
                          <a:effectLst/>
                          <a:latin typeface="Calibri"/>
                        </a:rPr>
                        <a:t>1.231.516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        577.908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a:solidFill>
                            <a:srgbClr val="000000"/>
                          </a:solidFill>
                          <a:effectLst/>
                          <a:latin typeface="Calibri"/>
                        </a:rPr>
                        <a:t>30238508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ctr" rtl="0" fontAlgn="b"/>
                      <a:r>
                        <a:rPr lang="pt-BR" sz="2000" b="0" i="0" u="none" strike="noStrike">
                          <a:solidFill>
                            <a:srgbClr val="000000"/>
                          </a:solidFill>
                          <a:effectLst/>
                          <a:latin typeface="Calibri"/>
                        </a:rPr>
                        <a:t>2009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000" b="0" i="0" u="none" strike="noStrike">
                          <a:solidFill>
                            <a:srgbClr val="000000"/>
                          </a:solidFill>
                          <a:effectLst/>
                          <a:latin typeface="Calibri"/>
                        </a:rPr>
                        <a:t>958.268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        451.712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a:solidFill>
                            <a:srgbClr val="000000"/>
                          </a:solidFill>
                          <a:effectLst/>
                          <a:latin typeface="Calibri"/>
                        </a:rPr>
                        <a:t>23911246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ctr" rtl="0" fontAlgn="b"/>
                      <a:r>
                        <a:rPr lang="pt-BR" sz="2000" b="0" i="0" u="none" strike="noStrike">
                          <a:solidFill>
                            <a:srgbClr val="000000"/>
                          </a:solidFill>
                          <a:effectLst/>
                          <a:latin typeface="Calibri"/>
                        </a:rPr>
                        <a:t>2010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000" b="0" i="0" u="none" strike="noStrike">
                          <a:solidFill>
                            <a:srgbClr val="000000"/>
                          </a:solidFill>
                          <a:effectLst/>
                          <a:latin typeface="Calibri"/>
                        </a:rPr>
                        <a:t>1.161.926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a:solidFill>
                            <a:srgbClr val="000000"/>
                          </a:solidFill>
                          <a:effectLst/>
                          <a:latin typeface="Calibri"/>
                        </a:rPr>
                        <a:t>        599.511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a:solidFill>
                            <a:srgbClr val="000000"/>
                          </a:solidFill>
                          <a:effectLst/>
                          <a:latin typeface="Calibri"/>
                        </a:rPr>
                        <a:t>33343440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ctr" rtl="0" fontAlgn="b"/>
                      <a:r>
                        <a:rPr lang="pt-BR" sz="2000" b="0" i="0" u="none" strike="noStrike">
                          <a:solidFill>
                            <a:srgbClr val="000000"/>
                          </a:solidFill>
                          <a:effectLst/>
                          <a:latin typeface="Calibri"/>
                        </a:rPr>
                        <a:t>2011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000" b="0" i="0" u="none" strike="noStrike">
                          <a:solidFill>
                            <a:srgbClr val="000000"/>
                          </a:solidFill>
                          <a:effectLst/>
                          <a:latin typeface="Calibri"/>
                        </a:rPr>
                        <a:t>900.927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0" i="0" u="none" strike="noStrike" dirty="0">
                          <a:solidFill>
                            <a:srgbClr val="000000"/>
                          </a:solidFill>
                          <a:effectLst/>
                          <a:latin typeface="Calibri"/>
                        </a:rPr>
                        <a:t>        455.916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000" b="0" i="0" u="none" strike="noStrike">
                          <a:solidFill>
                            <a:srgbClr val="000000"/>
                          </a:solidFill>
                          <a:effectLst/>
                          <a:latin typeface="Calibri"/>
                        </a:rPr>
                        <a:t>24360882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ctr" rtl="0" fontAlgn="b"/>
                      <a:r>
                        <a:rPr lang="pt-BR" sz="2000" b="0" i="0" u="none" strike="noStrike" dirty="0">
                          <a:solidFill>
                            <a:srgbClr val="000000"/>
                          </a:solidFill>
                          <a:effectLst/>
                          <a:latin typeface="Calibri"/>
                        </a:rPr>
                        <a:t>2012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2000" b="0" i="0" u="none" strike="noStrike" dirty="0" smtClean="0">
                          <a:solidFill>
                            <a:srgbClr val="000000"/>
                          </a:solidFill>
                          <a:effectLst/>
                          <a:latin typeface="Calibri"/>
                        </a:rPr>
                        <a:t>-</a:t>
                      </a:r>
                      <a:endParaRPr lang="pt-BR"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pt-BR" sz="20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pt-BR" sz="2000" b="0" i="0" u="none" strike="noStrike">
                          <a:solidFill>
                            <a:srgbClr val="000000"/>
                          </a:solidFill>
                          <a:effectLst/>
                          <a:latin typeface="Calibri"/>
                        </a:rPr>
                        <a:t>22.964.706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900">
                <a:tc>
                  <a:txBody>
                    <a:bodyPr/>
                    <a:lstStyle/>
                    <a:p>
                      <a:pPr algn="ctr" rtl="0" fontAlgn="b"/>
                      <a:r>
                        <a:rPr lang="pt-BR" sz="2000" b="0" i="0" u="none" strike="noStrike">
                          <a:solidFill>
                            <a:srgbClr val="000000"/>
                          </a:solidFill>
                          <a:effectLst/>
                          <a:latin typeface="Calibri"/>
                        </a:rPr>
                        <a:t>2013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2000" b="0" i="0" u="none" strike="noStrike" dirty="0" smtClean="0">
                          <a:solidFill>
                            <a:srgbClr val="000000"/>
                          </a:solidFill>
                          <a:effectLst/>
                          <a:latin typeface="Calibri"/>
                        </a:rPr>
                        <a:t>-</a:t>
                      </a:r>
                      <a:endParaRPr lang="pt-BR" sz="20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pt-BR" sz="20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pt-BR" sz="2000" b="0" i="0" u="none" strike="noStrike">
                          <a:solidFill>
                            <a:srgbClr val="000000"/>
                          </a:solidFill>
                          <a:effectLst/>
                          <a:latin typeface="Calibri"/>
                        </a:rPr>
                        <a:t>33.002.000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algn="ctr" fontAlgn="b"/>
                      <a:r>
                        <a:rPr lang="pt-BR" sz="2000" b="0" i="0" u="none" strike="noStrike">
                          <a:solidFill>
                            <a:srgbClr val="000000"/>
                          </a:solidFill>
                          <a:effectLst/>
                          <a:latin typeface="Calibri"/>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2000" b="1" kern="1200" dirty="0" smtClean="0">
                          <a:solidFill>
                            <a:srgbClr val="FF0000"/>
                          </a:solidFill>
                          <a:effectLst/>
                          <a:latin typeface="+mj-lt"/>
                          <a:ea typeface="+mn-ea"/>
                          <a:cs typeface="+mn-cs"/>
                        </a:rPr>
                        <a:t>10.627.916,27 </a:t>
                      </a:r>
                      <a:r>
                        <a:rPr lang="pt-BR" sz="2000" b="1" i="0" u="none" strike="noStrike" dirty="0" smtClean="0">
                          <a:solidFill>
                            <a:srgbClr val="FF0000"/>
                          </a:solidFill>
                          <a:effectLst/>
                          <a:latin typeface="+mj-lt"/>
                        </a:rPr>
                        <a:t>                                 </a:t>
                      </a:r>
                      <a:endParaRPr lang="pt-BR" sz="2000" b="1" i="0" u="none" strike="noStrike" dirty="0">
                        <a:solidFill>
                          <a:srgbClr val="FF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1" i="0" u="none" strike="noStrike" dirty="0">
                          <a:solidFill>
                            <a:srgbClr val="FF0000"/>
                          </a:solidFill>
                          <a:effectLst/>
                          <a:latin typeface="+mj-lt"/>
                        </a:rPr>
                        <a:t>    </a:t>
                      </a:r>
                      <a:r>
                        <a:rPr lang="pt-BR" sz="2000" b="1" kern="1200" dirty="0" smtClean="0">
                          <a:solidFill>
                            <a:srgbClr val="FF0000"/>
                          </a:solidFill>
                          <a:effectLst/>
                          <a:latin typeface="+mj-lt"/>
                          <a:ea typeface="+mn-ea"/>
                          <a:cs typeface="+mn-cs"/>
                        </a:rPr>
                        <a:t>3.911.362,57 </a:t>
                      </a:r>
                      <a:endParaRPr lang="pt-BR" sz="2000" b="1" i="0" u="none" strike="noStrike" dirty="0">
                        <a:solidFill>
                          <a:srgbClr val="FF0000"/>
                        </a:solidFill>
                        <a:effectLst/>
                        <a:latin typeface="+mj-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2000" b="1" i="0" u="none" strike="noStrike" dirty="0">
                          <a:solidFill>
                            <a:srgbClr val="FF0000"/>
                          </a:solidFill>
                          <a:effectLst/>
                          <a:latin typeface="Calibri"/>
                        </a:rPr>
                        <a:t>  </a:t>
                      </a:r>
                      <a:r>
                        <a:rPr lang="pt-BR" sz="2000" b="1" i="0" u="none" strike="noStrike" dirty="0" smtClean="0">
                          <a:solidFill>
                            <a:srgbClr val="FF0000"/>
                          </a:solidFill>
                          <a:effectLst/>
                          <a:latin typeface="Calibri"/>
                        </a:rPr>
                        <a:t>   221.334.529,00 </a:t>
                      </a:r>
                      <a:endParaRPr lang="pt-BR" sz="2000" b="1" i="0" u="none" strike="noStrike" dirty="0">
                        <a:solidFill>
                          <a:srgbClr val="FF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202057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787449" y="1795463"/>
            <a:ext cx="4504631" cy="769441"/>
          </a:xfrm>
          <a:prstGeom prst="rect">
            <a:avLst/>
          </a:prstGeom>
        </p:spPr>
        <p:txBody>
          <a:bodyPr wrap="none">
            <a:spAutoFit/>
          </a:bodyPr>
          <a:lstStyle/>
          <a:p>
            <a:pPr algn="ctr">
              <a:spcBef>
                <a:spcPct val="50000"/>
              </a:spcBef>
              <a:defRPr/>
            </a:pPr>
            <a:r>
              <a:rPr lang="pt-BR" sz="4400" b="1" dirty="0">
                <a:solidFill>
                  <a:schemeClr val="bg2">
                    <a:lumMod val="75000"/>
                  </a:schemeClr>
                </a:solidFill>
              </a:rPr>
              <a:t>GEOTECNOLOGIAS</a:t>
            </a:r>
          </a:p>
        </p:txBody>
      </p:sp>
      <p:sp>
        <p:nvSpPr>
          <p:cNvPr id="3" name="Retângulo 2"/>
          <p:cNvSpPr/>
          <p:nvPr/>
        </p:nvSpPr>
        <p:spPr>
          <a:xfrm>
            <a:off x="773832" y="2696721"/>
            <a:ext cx="8118648" cy="3539430"/>
          </a:xfrm>
          <a:prstGeom prst="rect">
            <a:avLst/>
          </a:prstGeom>
        </p:spPr>
        <p:txBody>
          <a:bodyPr wrap="square">
            <a:spAutoFit/>
          </a:bodyPr>
          <a:lstStyle/>
          <a:p>
            <a:pPr>
              <a:spcBef>
                <a:spcPct val="50000"/>
              </a:spcBef>
              <a:buFontTx/>
              <a:buChar char="•"/>
            </a:pPr>
            <a:r>
              <a:rPr lang="pt-BR" sz="3200" b="1" dirty="0">
                <a:cs typeface="Arial" pitchFamily="34" charset="0"/>
              </a:rPr>
              <a:t>GEOPROCESSAMENTO E SENSORIAMENTO REMOTO</a:t>
            </a:r>
          </a:p>
          <a:p>
            <a:pPr>
              <a:buFontTx/>
              <a:buChar char="•"/>
            </a:pPr>
            <a:r>
              <a:rPr lang="pt-BR" sz="3200" b="1" dirty="0">
                <a:cs typeface="Arial" pitchFamily="34" charset="0"/>
              </a:rPr>
              <a:t>BANCO DE DADOS </a:t>
            </a:r>
          </a:p>
          <a:p>
            <a:pPr>
              <a:buFontTx/>
              <a:buChar char="•"/>
            </a:pPr>
            <a:r>
              <a:rPr lang="pt-BR" sz="3200" b="1" dirty="0">
                <a:cs typeface="Arial" pitchFamily="34" charset="0"/>
              </a:rPr>
              <a:t>LABORATÓRIO DE ANALISES MINERAIS E DE AGUA </a:t>
            </a:r>
          </a:p>
          <a:p>
            <a:pPr>
              <a:buFontTx/>
              <a:buChar char="•"/>
            </a:pPr>
            <a:r>
              <a:rPr lang="pt-BR" sz="3200" b="1" dirty="0">
                <a:cs typeface="Arial" pitchFamily="34" charset="0"/>
              </a:rPr>
              <a:t>REDE DE BIBLIOTECAS</a:t>
            </a:r>
          </a:p>
          <a:p>
            <a:pPr>
              <a:buFontTx/>
              <a:buChar char="•"/>
            </a:pPr>
            <a:r>
              <a:rPr lang="pt-BR" sz="3200" b="1" dirty="0">
                <a:cs typeface="Arial" pitchFamily="34" charset="0"/>
              </a:rPr>
              <a:t>REDE DE LITOTECAS</a:t>
            </a:r>
          </a:p>
        </p:txBody>
      </p:sp>
    </p:spTree>
    <p:extLst>
      <p:ext uri="{BB962C8B-B14F-4D97-AF65-F5344CB8AC3E}">
        <p14:creationId xmlns:p14="http://schemas.microsoft.com/office/powerpoint/2010/main" xmlns="" val="11325630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556792"/>
            <a:ext cx="2808312" cy="530120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r>
              <a:rPr lang="pt-BR" sz="4000" b="1" dirty="0" smtClean="0">
                <a:solidFill>
                  <a:schemeClr val="bg2">
                    <a:lumMod val="25000"/>
                  </a:schemeClr>
                </a:solidFill>
                <a:effectLst>
                  <a:outerShdw blurRad="38100" dist="38100" dir="2700000" algn="tl">
                    <a:srgbClr val="000000">
                      <a:alpha val="43137"/>
                    </a:srgbClr>
                  </a:outerShdw>
                </a:effectLst>
                <a:latin typeface="+mj-lt"/>
              </a:rPr>
              <a:t>GEOBANK</a:t>
            </a:r>
            <a:endParaRPr lang="en-US" sz="4000" b="1" dirty="0">
              <a:solidFill>
                <a:schemeClr val="bg2">
                  <a:lumMod val="25000"/>
                </a:schemeClr>
              </a:solidFill>
              <a:effectLst>
                <a:outerShdw blurRad="38100" dist="38100" dir="2700000" algn="tl">
                  <a:srgbClr val="000000">
                    <a:alpha val="43137"/>
                  </a:srgbClr>
                </a:outerShdw>
              </a:effectLst>
              <a:latin typeface="+mj-lt"/>
            </a:endParaRPr>
          </a:p>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7" name="Retângulo 16"/>
          <p:cNvSpPr/>
          <p:nvPr/>
        </p:nvSpPr>
        <p:spPr>
          <a:xfrm>
            <a:off x="755576" y="2582902"/>
            <a:ext cx="7560840" cy="3170099"/>
          </a:xfrm>
          <a:prstGeom prst="rect">
            <a:avLst/>
          </a:prstGeom>
          <a:solidFill>
            <a:schemeClr val="accent2">
              <a:lumMod val="20000"/>
              <a:lumOff val="80000"/>
            </a:schemeClr>
          </a:solidFill>
        </p:spPr>
        <p:txBody>
          <a:bodyPr wrap="square">
            <a:spAutoFit/>
          </a:bodyPr>
          <a:lstStyle/>
          <a:p>
            <a:r>
              <a:rPr lang="pt-BR" sz="2000" dirty="0" smtClean="0"/>
              <a:t>O </a:t>
            </a:r>
            <a:r>
              <a:rPr lang="pt-BR" sz="2000" dirty="0" err="1" smtClean="0"/>
              <a:t>GeoBank</a:t>
            </a:r>
            <a:r>
              <a:rPr lang="pt-BR" sz="2000" dirty="0" smtClean="0"/>
              <a:t> é o sistema de bancos de dados geológicos corporativo da Empresa. É constituído por várias bases de dados (módulos) em um modelo de desenvolvimento relacional, sobre plataforma </a:t>
            </a:r>
            <a:r>
              <a:rPr lang="pt-BR" sz="2000" i="1" dirty="0" smtClean="0"/>
              <a:t>Oracle</a:t>
            </a:r>
            <a:r>
              <a:rPr lang="pt-BR" sz="2000" dirty="0" smtClean="0"/>
              <a:t>®.</a:t>
            </a:r>
          </a:p>
          <a:p>
            <a:endParaRPr lang="pt-BR" sz="2000" dirty="0" smtClean="0"/>
          </a:p>
          <a:p>
            <a:r>
              <a:rPr lang="pt-BR" sz="2000" dirty="0" smtClean="0"/>
              <a:t>Integram ainda o sistema </a:t>
            </a:r>
            <a:r>
              <a:rPr lang="pt-BR" sz="2000" dirty="0" err="1" smtClean="0"/>
              <a:t>GeoBank</a:t>
            </a:r>
            <a:r>
              <a:rPr lang="pt-BR" sz="2000" dirty="0" smtClean="0"/>
              <a:t> vários aplicativos de consulta </a:t>
            </a:r>
            <a:br>
              <a:rPr lang="pt-BR" sz="2000" dirty="0" smtClean="0"/>
            </a:br>
            <a:r>
              <a:rPr lang="pt-BR" sz="2000" i="1" dirty="0" err="1" smtClean="0"/>
              <a:t>on</a:t>
            </a:r>
            <a:r>
              <a:rPr lang="pt-BR" sz="2000" i="1" dirty="0" smtClean="0"/>
              <a:t> </a:t>
            </a:r>
            <a:r>
              <a:rPr lang="pt-BR" sz="2000" i="1" dirty="0" err="1" smtClean="0"/>
              <a:t>line</a:t>
            </a:r>
            <a:r>
              <a:rPr lang="pt-BR" sz="2000" dirty="0" smtClean="0"/>
              <a:t>, via WEB, aplicativos de entrada de dados e ferramentas para download de dados alfanuméricos (tabelas) ou vetoriais. </a:t>
            </a:r>
          </a:p>
          <a:p>
            <a:endParaRPr lang="pt-BR" sz="2000" dirty="0" smtClean="0"/>
          </a:p>
          <a:p>
            <a:r>
              <a:rPr lang="pt-BR" sz="2000" dirty="0" smtClean="0"/>
              <a:t>O sistema é acessado através de link na página do Serviço Geológico na Internet (http://www.cprm.gov.br&gt;).</a:t>
            </a:r>
            <a:endParaRPr lang="pt-BR" sz="2000" dirty="0"/>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Imagem 9" descr="Logo_aprovada_geobank.jpg"/>
          <p:cNvPicPr>
            <a:picLocks noChangeAspect="1"/>
          </p:cNvPicPr>
          <p:nvPr/>
        </p:nvPicPr>
        <p:blipFill>
          <a:blip r:embed="rId4" cstate="print">
            <a:clrChange>
              <a:clrFrom>
                <a:srgbClr val="FFFFFE"/>
              </a:clrFrom>
              <a:clrTo>
                <a:srgbClr val="FFFFFE">
                  <a:alpha val="0"/>
                </a:srgbClr>
              </a:clrTo>
            </a:clrChange>
          </a:blip>
          <a:stretch>
            <a:fillRect/>
          </a:stretch>
        </p:blipFill>
        <p:spPr>
          <a:xfrm>
            <a:off x="5940152" y="5517232"/>
            <a:ext cx="2905528" cy="491159"/>
          </a:xfrm>
          <a:prstGeom prst="rect">
            <a:avLst/>
          </a:prstGeom>
        </p:spPr>
      </p:pic>
    </p:spTree>
    <p:extLst>
      <p:ext uri="{BB962C8B-B14F-4D97-AF65-F5344CB8AC3E}">
        <p14:creationId xmlns:p14="http://schemas.microsoft.com/office/powerpoint/2010/main" xmlns="" val="25623172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2362813" y="2656188"/>
            <a:ext cx="6241635" cy="2573012"/>
          </a:xfrm>
          <a:prstGeom prst="rect">
            <a:avLst/>
          </a:prstGeom>
          <a:solidFill>
            <a:schemeClr val="accent2">
              <a:lumMod val="20000"/>
              <a:lumOff val="80000"/>
            </a:schemeClr>
          </a:solidFill>
        </p:spPr>
        <p:txBody>
          <a:bodyPr wrap="square">
            <a:spAutoFit/>
          </a:bodyPr>
          <a:lstStyle/>
          <a:p>
            <a:pPr marL="801688" lvl="1" indent="-260350" algn="just" defTabSz="541338">
              <a:lnSpc>
                <a:spcPct val="130000"/>
              </a:lnSpc>
              <a:buClr>
                <a:srgbClr val="FF0000"/>
              </a:buClr>
              <a:buSzPct val="135000"/>
              <a:buFont typeface="Wingdings" pitchFamily="2" charset="2"/>
              <a:buChar char="§"/>
            </a:pPr>
            <a:r>
              <a:rPr lang="pt-BR" sz="2200" b="1" dirty="0"/>
              <a:t>Base Aflo</a:t>
            </a:r>
            <a:r>
              <a:rPr lang="pt-BR" dirty="0"/>
              <a:t> - 216.112  registros de afloramentos;</a:t>
            </a:r>
          </a:p>
          <a:p>
            <a:pPr marL="801688" lvl="1" indent="-260350" algn="just" defTabSz="541338">
              <a:lnSpc>
                <a:spcPct val="130000"/>
              </a:lnSpc>
              <a:buClr>
                <a:srgbClr val="FF0000"/>
              </a:buClr>
              <a:buSzPct val="135000"/>
              <a:buFont typeface="Wingdings" pitchFamily="2" charset="2"/>
              <a:buChar char="§"/>
            </a:pPr>
            <a:r>
              <a:rPr lang="pt-BR" sz="2200" b="1" dirty="0"/>
              <a:t>Base </a:t>
            </a:r>
            <a:r>
              <a:rPr lang="pt-BR" sz="2200" b="1" dirty="0" err="1"/>
              <a:t>RecMin</a:t>
            </a:r>
            <a:r>
              <a:rPr lang="pt-BR" dirty="0"/>
              <a:t> - 32.342 ocorrências minerais </a:t>
            </a:r>
          </a:p>
          <a:p>
            <a:pPr marL="801688" lvl="1" indent="-260350" algn="just" defTabSz="541338">
              <a:lnSpc>
                <a:spcPct val="130000"/>
              </a:lnSpc>
              <a:buClr>
                <a:srgbClr val="FF0000"/>
              </a:buClr>
              <a:buSzPct val="135000"/>
              <a:buFont typeface="Wingdings" pitchFamily="2" charset="2"/>
              <a:buChar char="§"/>
            </a:pPr>
            <a:r>
              <a:rPr lang="pt-BR" sz="2200" b="1" dirty="0"/>
              <a:t>Base </a:t>
            </a:r>
            <a:r>
              <a:rPr lang="pt-BR" sz="2200" b="1" dirty="0" err="1"/>
              <a:t>Paleo</a:t>
            </a:r>
            <a:r>
              <a:rPr lang="pt-BR" dirty="0"/>
              <a:t> - 23.471 ocorrências </a:t>
            </a:r>
            <a:r>
              <a:rPr lang="pt-BR" dirty="0" err="1"/>
              <a:t>fossilíferas</a:t>
            </a:r>
            <a:r>
              <a:rPr lang="pt-BR" dirty="0"/>
              <a:t>;</a:t>
            </a:r>
          </a:p>
          <a:p>
            <a:pPr marL="801688" lvl="1" indent="-260350" algn="just" defTabSz="541338">
              <a:lnSpc>
                <a:spcPct val="130000"/>
              </a:lnSpc>
              <a:buClr>
                <a:srgbClr val="FF0000"/>
              </a:buClr>
              <a:buSzPct val="135000"/>
              <a:buFont typeface="Wingdings" pitchFamily="2" charset="2"/>
              <a:buChar char="§"/>
            </a:pPr>
            <a:r>
              <a:rPr lang="pt-BR" sz="2200" b="1" dirty="0"/>
              <a:t>Base Lito</a:t>
            </a:r>
            <a:r>
              <a:rPr lang="pt-BR" dirty="0"/>
              <a:t> - 4.121 unidades </a:t>
            </a:r>
            <a:r>
              <a:rPr lang="pt-BR" dirty="0" err="1"/>
              <a:t>litoestratigráficas</a:t>
            </a:r>
            <a:r>
              <a:rPr lang="pt-BR" dirty="0"/>
              <a:t> (escalas 1:2,5M, 1:1M, 1:500.000, 1:250.000, 1:100.000 e 1:50.000)</a:t>
            </a:r>
          </a:p>
        </p:txBody>
      </p:sp>
      <p:pic>
        <p:nvPicPr>
          <p:cNvPr id="10" name="Imagem 9" descr="Logo_aprovada_geobank.jpg"/>
          <p:cNvPicPr>
            <a:picLocks noChangeAspect="1"/>
          </p:cNvPicPr>
          <p:nvPr/>
        </p:nvPicPr>
        <p:blipFill>
          <a:blip r:embed="rId4" cstate="print">
            <a:clrChange>
              <a:clrFrom>
                <a:srgbClr val="FFFFFE"/>
              </a:clrFrom>
              <a:clrTo>
                <a:srgbClr val="FFFFFE">
                  <a:alpha val="0"/>
                </a:srgbClr>
              </a:clrTo>
            </a:clrChange>
          </a:blip>
          <a:stretch>
            <a:fillRect/>
          </a:stretch>
        </p:blipFill>
        <p:spPr>
          <a:xfrm>
            <a:off x="757165" y="1857721"/>
            <a:ext cx="2905528" cy="491159"/>
          </a:xfrm>
          <a:prstGeom prst="rect">
            <a:avLst/>
          </a:prstGeom>
        </p:spPr>
      </p:pic>
    </p:spTree>
    <p:extLst>
      <p:ext uri="{BB962C8B-B14F-4D97-AF65-F5344CB8AC3E}">
        <p14:creationId xmlns:p14="http://schemas.microsoft.com/office/powerpoint/2010/main" xmlns="" val="339224259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Imagem 9" descr="Logo_aprovada_geobank.jpg"/>
          <p:cNvPicPr>
            <a:picLocks noChangeAspect="1"/>
          </p:cNvPicPr>
          <p:nvPr/>
        </p:nvPicPr>
        <p:blipFill>
          <a:blip r:embed="rId4" cstate="print">
            <a:clrChange>
              <a:clrFrom>
                <a:srgbClr val="FFFFFE"/>
              </a:clrFrom>
              <a:clrTo>
                <a:srgbClr val="FFFFFE">
                  <a:alpha val="0"/>
                </a:srgbClr>
              </a:clrTo>
            </a:clrChange>
          </a:blip>
          <a:stretch>
            <a:fillRect/>
          </a:stretch>
        </p:blipFill>
        <p:spPr>
          <a:xfrm>
            <a:off x="757165" y="1857721"/>
            <a:ext cx="2905528" cy="491159"/>
          </a:xfrm>
          <a:prstGeom prst="rect">
            <a:avLst/>
          </a:prstGeom>
        </p:spPr>
      </p:pic>
      <p:pic>
        <p:nvPicPr>
          <p:cNvPr id="11"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51920" y="2060848"/>
            <a:ext cx="4968552" cy="2497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ixaDeTexto 1"/>
          <p:cNvSpPr txBox="1"/>
          <p:nvPr/>
        </p:nvSpPr>
        <p:spPr>
          <a:xfrm>
            <a:off x="4716016" y="4653136"/>
            <a:ext cx="3386336" cy="1384995"/>
          </a:xfrm>
          <a:prstGeom prst="rect">
            <a:avLst/>
          </a:prstGeom>
          <a:solidFill>
            <a:schemeClr val="accent2">
              <a:lumMod val="20000"/>
              <a:lumOff val="80000"/>
            </a:schemeClr>
          </a:solidFill>
        </p:spPr>
        <p:txBody>
          <a:bodyPr wrap="square" rtlCol="0">
            <a:spAutoFit/>
          </a:bodyPr>
          <a:lstStyle/>
          <a:p>
            <a:pPr algn="ctr"/>
            <a:r>
              <a:rPr lang="pt-BR" sz="2400" b="1" dirty="0" smtClean="0"/>
              <a:t>2013 </a:t>
            </a:r>
            <a:r>
              <a:rPr lang="pt-BR" sz="2000" b="1" dirty="0" smtClean="0"/>
              <a:t>(até 18-08)</a:t>
            </a:r>
          </a:p>
          <a:p>
            <a:r>
              <a:rPr lang="pt-BR" sz="2000" b="1" dirty="0" smtClean="0"/>
              <a:t>32.000 visitas</a:t>
            </a:r>
          </a:p>
          <a:p>
            <a:r>
              <a:rPr lang="pt-BR" sz="2000" b="1" dirty="0" smtClean="0"/>
              <a:t>300 </a:t>
            </a:r>
            <a:r>
              <a:rPr lang="pt-BR" sz="2000" b="1" dirty="0"/>
              <a:t>Gb de </a:t>
            </a:r>
            <a:r>
              <a:rPr lang="pt-BR" sz="2000" b="1" dirty="0" smtClean="0"/>
              <a:t>movimentação</a:t>
            </a:r>
          </a:p>
          <a:p>
            <a:r>
              <a:rPr lang="pt-BR" sz="2000" b="1" dirty="0" smtClean="0"/>
              <a:t>1,0 Tb baixados</a:t>
            </a:r>
          </a:p>
        </p:txBody>
      </p:sp>
    </p:spTree>
    <p:extLst>
      <p:ext uri="{BB962C8B-B14F-4D97-AF65-F5344CB8AC3E}">
        <p14:creationId xmlns:p14="http://schemas.microsoft.com/office/powerpoint/2010/main" xmlns="" val="308509539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880034"/>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1988840"/>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Imagem 9" descr="Logo_aprovada_geobank.jpg"/>
          <p:cNvPicPr>
            <a:picLocks noChangeAspect="1"/>
          </p:cNvPicPr>
          <p:nvPr/>
        </p:nvPicPr>
        <p:blipFill>
          <a:blip r:embed="rId4" cstate="print">
            <a:clrChange>
              <a:clrFrom>
                <a:srgbClr val="FFFFFE"/>
              </a:clrFrom>
              <a:clrTo>
                <a:srgbClr val="FFFFFE">
                  <a:alpha val="0"/>
                </a:srgbClr>
              </a:clrTo>
            </a:clrChange>
          </a:blip>
          <a:stretch>
            <a:fillRect/>
          </a:stretch>
        </p:blipFill>
        <p:spPr>
          <a:xfrm>
            <a:off x="802376" y="1484784"/>
            <a:ext cx="2905528" cy="491159"/>
          </a:xfrm>
          <a:prstGeom prst="rect">
            <a:avLst/>
          </a:prstGeom>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b="6047"/>
          <a:stretch>
            <a:fillRect/>
          </a:stretch>
        </p:blipFill>
        <p:spPr bwMode="auto">
          <a:xfrm>
            <a:off x="1451870" y="2060848"/>
            <a:ext cx="7368602" cy="3967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953806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22"/>
          <p:cNvSpPr/>
          <p:nvPr/>
        </p:nvSpPr>
        <p:spPr>
          <a:xfrm>
            <a:off x="761228" y="1557189"/>
            <a:ext cx="8090104" cy="4634801"/>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107504" y="1436583"/>
            <a:ext cx="6604107" cy="1631216"/>
          </a:xfrm>
          <a:prstGeom prst="rect">
            <a:avLst/>
          </a:prstGeom>
          <a:effectLst/>
        </p:spPr>
        <p:txBody>
          <a:bodyPr wrap="square">
            <a:spAutoFit/>
          </a:bodyPr>
          <a:lstStyle/>
          <a:p>
            <a:pPr algn="ctr"/>
            <a:r>
              <a:rPr lang="pt-BR" sz="3600" b="1" dirty="0">
                <a:solidFill>
                  <a:schemeClr val="bg2">
                    <a:lumMod val="75000"/>
                  </a:schemeClr>
                </a:solidFill>
                <a:ea typeface="MS PGothic" pitchFamily="34" charset="-128"/>
                <a:cs typeface="Arial" pitchFamily="34" charset="0"/>
              </a:rPr>
              <a:t>Novo Marco da </a:t>
            </a:r>
            <a:r>
              <a:rPr lang="pt-BR" sz="3600" b="1" dirty="0" smtClean="0">
                <a:solidFill>
                  <a:schemeClr val="bg2">
                    <a:lumMod val="75000"/>
                  </a:schemeClr>
                </a:solidFill>
                <a:ea typeface="MS PGothic" pitchFamily="34" charset="-128"/>
                <a:cs typeface="Arial" pitchFamily="34" charset="0"/>
              </a:rPr>
              <a:t>Mineração</a:t>
            </a:r>
          </a:p>
          <a:p>
            <a:pPr algn="ctr"/>
            <a:endParaRPr lang="pt-BR" sz="3600" b="1" dirty="0" smtClean="0">
              <a:solidFill>
                <a:schemeClr val="bg2">
                  <a:lumMod val="75000"/>
                </a:schemeClr>
              </a:solidFill>
              <a:ea typeface="MS PGothic" pitchFamily="34" charset="-128"/>
              <a:cs typeface="Arial" pitchFamily="34" charset="0"/>
            </a:endParaRPr>
          </a:p>
          <a:p>
            <a:pPr algn="ctr"/>
            <a:r>
              <a:rPr lang="pt-BR" sz="2800" b="1" dirty="0" smtClean="0">
                <a:ea typeface="MS PGothic" pitchFamily="34" charset="-128"/>
                <a:cs typeface="Arial" pitchFamily="34" charset="0"/>
              </a:rPr>
              <a:t>NOVA FUNÇAO DA CPRM</a:t>
            </a:r>
            <a:endParaRPr lang="pt-BR" sz="2800" b="1" dirty="0">
              <a:ea typeface="MS PGothic" pitchFamily="34" charset="-128"/>
              <a:cs typeface="Arial" pitchFamily="34" charset="0"/>
            </a:endParaRPr>
          </a:p>
        </p:txBody>
      </p:sp>
      <p:sp>
        <p:nvSpPr>
          <p:cNvPr id="12" name="Retângulo 11"/>
          <p:cNvSpPr/>
          <p:nvPr/>
        </p:nvSpPr>
        <p:spPr>
          <a:xfrm>
            <a:off x="683568" y="3111351"/>
            <a:ext cx="6480720" cy="461665"/>
          </a:xfrm>
          <a:prstGeom prst="rect">
            <a:avLst/>
          </a:prstGeom>
          <a:noFill/>
          <a:effectLst>
            <a:outerShdw blurRad="25400" dist="50800" dir="5400000" sx="45000" sy="45000" algn="ctr" rotWithShape="0">
              <a:srgbClr val="FFFF00"/>
            </a:outerShdw>
          </a:effectLst>
        </p:spPr>
        <p:txBody>
          <a:bodyPr wrap="square" rtlCol="0">
            <a:spAutoFit/>
          </a:bodyPr>
          <a:lstStyle/>
          <a:p>
            <a:pPr marL="457200" indent="-457200" algn="just">
              <a:spcAft>
                <a:spcPts val="2400"/>
              </a:spcAft>
              <a:buFont typeface="Arial" pitchFamily="34" charset="0"/>
              <a:buChar char="•"/>
            </a:pPr>
            <a:r>
              <a:rPr lang="pt-BR" sz="2400" b="1" dirty="0">
                <a:cs typeface="Arial" pitchFamily="34" charset="0"/>
              </a:rPr>
              <a:t>Subsidiar o Planejamento Setorial</a:t>
            </a:r>
          </a:p>
        </p:txBody>
      </p:sp>
      <p:sp>
        <p:nvSpPr>
          <p:cNvPr id="13" name="Retângulo 12"/>
          <p:cNvSpPr/>
          <p:nvPr/>
        </p:nvSpPr>
        <p:spPr>
          <a:xfrm>
            <a:off x="683568" y="3903439"/>
            <a:ext cx="7416824" cy="461665"/>
          </a:xfrm>
          <a:prstGeom prst="rect">
            <a:avLst/>
          </a:prstGeom>
          <a:noFill/>
          <a:effectLst>
            <a:outerShdw blurRad="25400" dist="50800" dir="5400000" sx="45000" sy="45000" algn="ctr" rotWithShape="0">
              <a:srgbClr val="FFFF00"/>
            </a:outerShdw>
          </a:effectLst>
        </p:spPr>
        <p:txBody>
          <a:bodyPr wrap="square" rtlCol="0">
            <a:spAutoFit/>
          </a:bodyPr>
          <a:lstStyle/>
          <a:p>
            <a:pPr marL="457200" indent="-457200" algn="just">
              <a:spcAft>
                <a:spcPts val="2400"/>
              </a:spcAft>
              <a:buFont typeface="Arial" pitchFamily="34" charset="0"/>
              <a:buChar char="•"/>
            </a:pPr>
            <a:r>
              <a:rPr lang="pt-BR" sz="2400" b="1" dirty="0">
                <a:cs typeface="Arial" pitchFamily="34" charset="0"/>
              </a:rPr>
              <a:t>Assessorar o Conselho Nacional de Política Mineral</a:t>
            </a:r>
          </a:p>
        </p:txBody>
      </p:sp>
      <p:sp>
        <p:nvSpPr>
          <p:cNvPr id="14" name="Retângulo 13"/>
          <p:cNvSpPr/>
          <p:nvPr/>
        </p:nvSpPr>
        <p:spPr>
          <a:xfrm>
            <a:off x="683568" y="4695527"/>
            <a:ext cx="7488832" cy="461665"/>
          </a:xfrm>
          <a:prstGeom prst="rect">
            <a:avLst/>
          </a:prstGeom>
          <a:noFill/>
          <a:effectLst>
            <a:outerShdw blurRad="25400" dist="50800" dir="5400000" sx="45000" sy="45000" algn="ctr" rotWithShape="0">
              <a:srgbClr val="FFFF00"/>
            </a:outerShdw>
          </a:effectLst>
        </p:spPr>
        <p:txBody>
          <a:bodyPr wrap="square" rtlCol="0">
            <a:spAutoFit/>
          </a:bodyPr>
          <a:lstStyle/>
          <a:p>
            <a:pPr marL="457200" indent="-457200" algn="just">
              <a:spcAft>
                <a:spcPts val="2400"/>
              </a:spcAft>
              <a:buFont typeface="Arial" pitchFamily="34" charset="0"/>
              <a:buChar char="•"/>
            </a:pPr>
            <a:r>
              <a:rPr lang="pt-BR" sz="2400" b="1" dirty="0" smtClean="0">
                <a:cs typeface="Arial" pitchFamily="34" charset="0"/>
              </a:rPr>
              <a:t>Suporte Técnico na definição de Blocos </a:t>
            </a:r>
            <a:r>
              <a:rPr lang="pt-BR" sz="2400" b="1" dirty="0">
                <a:cs typeface="Arial" pitchFamily="34" charset="0"/>
              </a:rPr>
              <a:t>para Licitação</a:t>
            </a:r>
          </a:p>
        </p:txBody>
      </p:sp>
      <p:sp>
        <p:nvSpPr>
          <p:cNvPr id="15" name="Retângulo 14"/>
          <p:cNvSpPr/>
          <p:nvPr/>
        </p:nvSpPr>
        <p:spPr>
          <a:xfrm>
            <a:off x="1619672" y="5589240"/>
            <a:ext cx="5976664" cy="50405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bg2">
                    <a:lumMod val="75000"/>
                  </a:schemeClr>
                </a:solidFill>
                <a:effectLst>
                  <a:outerShdw blurRad="38100" dist="38100" dir="2700000" algn="tl">
                    <a:srgbClr val="000000">
                      <a:alpha val="43137"/>
                    </a:srgbClr>
                  </a:outerShdw>
                </a:effectLst>
                <a:cs typeface="Arial" pitchFamily="34" charset="0"/>
              </a:rPr>
              <a:t>Fortalecimento da CPRM</a:t>
            </a:r>
            <a:endParaRPr lang="pt-BR" sz="3200" b="1" dirty="0">
              <a:solidFill>
                <a:schemeClr val="bg2">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xmlns="" val="40199584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22"/>
          <p:cNvSpPr/>
          <p:nvPr/>
        </p:nvSpPr>
        <p:spPr>
          <a:xfrm>
            <a:off x="761228" y="1590317"/>
            <a:ext cx="8090104" cy="4634801"/>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263601"/>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664010"/>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1772816"/>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1"/>
          <p:cNvSpPr/>
          <p:nvPr/>
        </p:nvSpPr>
        <p:spPr>
          <a:xfrm>
            <a:off x="0" y="1785005"/>
            <a:ext cx="9144000" cy="4524315"/>
          </a:xfrm>
          <a:prstGeom prst="rect">
            <a:avLst/>
          </a:prstGeom>
        </p:spPr>
        <p:txBody>
          <a:bodyPr wrap="square">
            <a:spAutoFit/>
          </a:bodyPr>
          <a:lstStyle/>
          <a:p>
            <a:r>
              <a:rPr lang="pt-BR" sz="1600" b="1" dirty="0" smtClean="0"/>
              <a:t>Art. 72. O art. 2</a:t>
            </a:r>
            <a:r>
              <a:rPr lang="pt-BR" sz="1600" b="1" strike="sngStrike" dirty="0" smtClean="0"/>
              <a:t>º</a:t>
            </a:r>
            <a:r>
              <a:rPr lang="pt-BR" sz="1600" b="1" dirty="0" smtClean="0"/>
              <a:t> da Lei n</a:t>
            </a:r>
            <a:r>
              <a:rPr lang="pt-BR" sz="1600" b="1" strike="sngStrike" dirty="0" smtClean="0"/>
              <a:t>º</a:t>
            </a:r>
            <a:r>
              <a:rPr lang="pt-BR" sz="1600" b="1" dirty="0" smtClean="0"/>
              <a:t> 8.970, de 28 de dezembro de 1994, passa a vigorar com a seguinte redação:</a:t>
            </a:r>
          </a:p>
          <a:p>
            <a:r>
              <a:rPr lang="pt-BR" sz="1600" dirty="0" smtClean="0"/>
              <a:t> </a:t>
            </a:r>
          </a:p>
          <a:p>
            <a:r>
              <a:rPr lang="pt-BR" sz="1600" dirty="0" smtClean="0"/>
              <a:t>“Art. 2</a:t>
            </a:r>
            <a:r>
              <a:rPr lang="pt-BR" sz="1600" strike="sngStrike" dirty="0" smtClean="0"/>
              <a:t>º</a:t>
            </a:r>
            <a:r>
              <a:rPr lang="pt-BR" sz="1600" dirty="0" smtClean="0"/>
              <a:t>................................................................................................................</a:t>
            </a:r>
          </a:p>
          <a:p>
            <a:r>
              <a:rPr lang="pt-BR" sz="1600" dirty="0" err="1" smtClean="0"/>
              <a:t>I</a:t>
            </a:r>
            <a:r>
              <a:rPr lang="pt-BR" sz="1600" dirty="0" smtClean="0"/>
              <a:t> - subsidiar a formulação da política mineral e geológica, participar do planejamento, da coordenação e executar os serviços de geologia e hidrologia de responsabilidade da União em todo o território nacional;</a:t>
            </a:r>
          </a:p>
          <a:p>
            <a:r>
              <a:rPr lang="pt-BR" sz="1600" dirty="0" smtClean="0"/>
              <a:t>II - estimular o descobrimento e o aproveitamento dos recursos minerais e hídricos do País;</a:t>
            </a:r>
          </a:p>
          <a:p>
            <a:r>
              <a:rPr lang="pt-BR" sz="1600" dirty="0" smtClean="0"/>
              <a:t>III - elaborar estudos e pesquisas destinados a subsidiar o planejamento da atividade de mineração;</a:t>
            </a:r>
          </a:p>
          <a:p>
            <a:r>
              <a:rPr lang="pt-BR" sz="1600" b="1" dirty="0" smtClean="0">
                <a:solidFill>
                  <a:srgbClr val="3366FF"/>
                </a:solidFill>
              </a:rPr>
              <a:t>IV – desenvolver, apoiar e realizar estudos e pesquisas científicas e tecnológicas voltados para o aproveitamento dos recursos naturais no território nacional;</a:t>
            </a:r>
          </a:p>
          <a:p>
            <a:r>
              <a:rPr lang="pt-BR" sz="1600" dirty="0" smtClean="0"/>
              <a:t>V - realizar a pesquisa necessária à identificação de áreas com potencial geológico em todo o território nacional para serem ofertadas em procedimento licitação, obedecidas as políticas setoriais estabelecidas pelo Poder Concedente; </a:t>
            </a:r>
          </a:p>
          <a:p>
            <a:r>
              <a:rPr lang="pt-BR" sz="1600" dirty="0" smtClean="0"/>
              <a:t>VI - orientar, incentivar e cooperar com entidades públicas ou privadas na realização de pesquisas e estudos destinados ao aproveitamento dos recursos minerais e hídricos do País;</a:t>
            </a:r>
          </a:p>
          <a:p>
            <a:r>
              <a:rPr lang="pt-BR" sz="1600" dirty="0" smtClean="0"/>
              <a:t>VII - elaborar sistemas de informações, cartas e mapas que traduzam o conhecimento geológico e hidrológico nacional, tornando-o acessível aos interessados;</a:t>
            </a:r>
          </a:p>
          <a:p>
            <a:r>
              <a:rPr lang="pt-BR" sz="1600" dirty="0" smtClean="0"/>
              <a:t>VIII - colaborar em projetos de preservação do meio ambiente, em ação complementar à dos órgãos competentes da administração pública federal, estadual e municipal;</a:t>
            </a:r>
          </a:p>
        </p:txBody>
      </p:sp>
      <p:sp>
        <p:nvSpPr>
          <p:cNvPr id="2" name="Retângulo 1"/>
          <p:cNvSpPr/>
          <p:nvPr/>
        </p:nvSpPr>
        <p:spPr>
          <a:xfrm>
            <a:off x="564463" y="1124744"/>
            <a:ext cx="5303681" cy="584775"/>
          </a:xfrm>
          <a:prstGeom prst="rect">
            <a:avLst/>
          </a:prstGeom>
        </p:spPr>
        <p:txBody>
          <a:bodyPr wrap="square">
            <a:spAutoFit/>
          </a:bodyPr>
          <a:lstStyle/>
          <a:p>
            <a:pPr algn="r"/>
            <a:r>
              <a:rPr lang="en-US" sz="3200" b="1" dirty="0" err="1">
                <a:solidFill>
                  <a:schemeClr val="bg2">
                    <a:lumMod val="75000"/>
                  </a:schemeClr>
                </a:solidFill>
              </a:rPr>
              <a:t>Modificações</a:t>
            </a:r>
            <a:r>
              <a:rPr lang="en-US" sz="3200" b="1" dirty="0">
                <a:solidFill>
                  <a:schemeClr val="bg2">
                    <a:lumMod val="75000"/>
                  </a:schemeClr>
                </a:solidFill>
              </a:rPr>
              <a:t> da Lei da CPRM</a:t>
            </a:r>
          </a:p>
        </p:txBody>
      </p:sp>
    </p:spTree>
    <p:extLst>
      <p:ext uri="{BB962C8B-B14F-4D97-AF65-F5344CB8AC3E}">
        <p14:creationId xmlns:p14="http://schemas.microsoft.com/office/powerpoint/2010/main" xmlns="" val="3961310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22"/>
          <p:cNvSpPr/>
          <p:nvPr/>
        </p:nvSpPr>
        <p:spPr>
          <a:xfrm>
            <a:off x="490802" y="1412776"/>
            <a:ext cx="4062941"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r>
              <a:rPr lang="pt-BR" sz="4000" b="1" dirty="0" smtClean="0">
                <a:solidFill>
                  <a:schemeClr val="bg2">
                    <a:lumMod val="75000"/>
                  </a:schemeClr>
                </a:solidFill>
                <a:latin typeface="+mj-lt"/>
              </a:rPr>
              <a:t>  MISSÃO</a:t>
            </a:r>
            <a:endParaRPr lang="en-US" sz="4000" b="1" dirty="0">
              <a:solidFill>
                <a:schemeClr val="bg2">
                  <a:lumMod val="75000"/>
                </a:schemeClr>
              </a:solidFill>
              <a:latin typeface="+mj-lt"/>
            </a:endParaRPr>
          </a:p>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7" name="Retângulo 16"/>
          <p:cNvSpPr/>
          <p:nvPr/>
        </p:nvSpPr>
        <p:spPr>
          <a:xfrm>
            <a:off x="539552" y="2623552"/>
            <a:ext cx="4014192" cy="2677656"/>
          </a:xfrm>
          <a:prstGeom prst="rect">
            <a:avLst/>
          </a:prstGeom>
        </p:spPr>
        <p:txBody>
          <a:bodyPr wrap="square">
            <a:spAutoFit/>
          </a:bodyPr>
          <a:lstStyle/>
          <a:p>
            <a:r>
              <a:rPr lang="pt-BR" sz="2800" b="1" dirty="0" smtClean="0">
                <a:latin typeface="Calibri" pitchFamily="34" charset="0"/>
              </a:rPr>
              <a:t>"Gerar e difundir o conhecimento geológico </a:t>
            </a:r>
          </a:p>
          <a:p>
            <a:r>
              <a:rPr lang="pt-BR" sz="2800" b="1" dirty="0" smtClean="0">
                <a:latin typeface="Calibri" pitchFamily="34" charset="0"/>
              </a:rPr>
              <a:t>e hidrológico básico necessário para o desenvolvimento sustentável do Brasil".</a:t>
            </a:r>
            <a:endParaRPr lang="pt-BR" sz="2800" dirty="0" smtClean="0">
              <a:solidFill>
                <a:schemeClr val="tx1">
                  <a:lumMod val="85000"/>
                  <a:lumOff val="15000"/>
                </a:schemeClr>
              </a:solidFill>
              <a:latin typeface="Calibri"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90741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01622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2530" name="Picture 2" descr="CPRM - Serviço Geológico do Brasil. Rio de Janeiro, RJ."/>
          <p:cNvPicPr>
            <a:picLocks noChangeAspect="1" noChangeArrowheads="1"/>
          </p:cNvPicPr>
          <p:nvPr/>
        </p:nvPicPr>
        <p:blipFill>
          <a:blip r:embed="rId4" cstate="print"/>
          <a:srcRect/>
          <a:stretch>
            <a:fillRect/>
          </a:stretch>
        </p:blipFill>
        <p:spPr bwMode="auto">
          <a:xfrm>
            <a:off x="5076056" y="3356992"/>
            <a:ext cx="3528392" cy="2646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22"/>
          <p:cNvSpPr/>
          <p:nvPr/>
        </p:nvSpPr>
        <p:spPr>
          <a:xfrm>
            <a:off x="830288" y="1402135"/>
            <a:ext cx="8090104" cy="4634801"/>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pt-BR" sz="1600" dirty="0"/>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664010"/>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1772816"/>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1043608" y="1484784"/>
            <a:ext cx="7344816" cy="4770537"/>
          </a:xfrm>
          <a:prstGeom prst="rect">
            <a:avLst/>
          </a:prstGeom>
          <a:noFill/>
        </p:spPr>
        <p:txBody>
          <a:bodyPr wrap="square" rtlCol="0">
            <a:spAutoFit/>
          </a:bodyPr>
          <a:lstStyle/>
          <a:p>
            <a:r>
              <a:rPr lang="pt-BR" sz="1600" dirty="0"/>
              <a:t>IX - realizar pesquisas e estudos relacionados com os fenômenos naturais ligados à terra, tais como terremotos, deslizamentos, enchentes, secas, desertificação e outros, bem como os relacionados à paleontologia e geologia marinha; e</a:t>
            </a:r>
          </a:p>
          <a:p>
            <a:r>
              <a:rPr lang="pt-BR" sz="1600" dirty="0"/>
              <a:t>X - dar apoio técnico e científico aos órgãos da administração pública federal, estadual e municipal, no âmbito de sua área de atuação.</a:t>
            </a:r>
          </a:p>
          <a:p>
            <a:endParaRPr lang="pt-BR" sz="1600" b="1" dirty="0" smtClean="0">
              <a:solidFill>
                <a:srgbClr val="3366FF"/>
              </a:solidFill>
            </a:endParaRPr>
          </a:p>
          <a:p>
            <a:r>
              <a:rPr lang="pt-BR" sz="1600" b="1" dirty="0" smtClean="0">
                <a:solidFill>
                  <a:srgbClr val="3366FF"/>
                </a:solidFill>
              </a:rPr>
              <a:t>XI </a:t>
            </a:r>
            <a:r>
              <a:rPr lang="pt-BR" sz="1600" b="1" dirty="0">
                <a:solidFill>
                  <a:srgbClr val="3366FF"/>
                </a:solidFill>
              </a:rPr>
              <a:t>– estudar pesquisar e avaliar recursos minerais fora da plataforma continental</a:t>
            </a:r>
            <a:r>
              <a:rPr lang="pt-BR" sz="1600" dirty="0"/>
              <a:t>; e</a:t>
            </a:r>
          </a:p>
          <a:p>
            <a:r>
              <a:rPr lang="pt-BR" sz="1600" dirty="0"/>
              <a:t>X – implantar e gerir o Sistema de Informações sobre a geologia e recursos minerais continentais e marinhos, no âmbito nacional.</a:t>
            </a:r>
          </a:p>
          <a:p>
            <a:r>
              <a:rPr lang="pt-BR" sz="1600" dirty="0" smtClean="0"/>
              <a:t>.......................................................................................................................</a:t>
            </a:r>
            <a:endParaRPr lang="pt-BR" sz="1600" b="1" dirty="0" smtClean="0">
              <a:solidFill>
                <a:srgbClr val="3366FF"/>
              </a:solidFill>
            </a:endParaRPr>
          </a:p>
          <a:p>
            <a:r>
              <a:rPr lang="pt-BR" sz="1600" b="1" dirty="0" smtClean="0">
                <a:solidFill>
                  <a:srgbClr val="3366FF"/>
                </a:solidFill>
              </a:rPr>
              <a:t>§ </a:t>
            </a:r>
            <a:r>
              <a:rPr lang="pt-BR" sz="1600" b="1" dirty="0">
                <a:solidFill>
                  <a:srgbClr val="3366FF"/>
                </a:solidFill>
              </a:rPr>
              <a:t>2</a:t>
            </a:r>
            <a:r>
              <a:rPr lang="pt-BR" sz="1600" b="1" strike="sngStrike" dirty="0">
                <a:solidFill>
                  <a:srgbClr val="3366FF"/>
                </a:solidFill>
              </a:rPr>
              <a:t>º</a:t>
            </a:r>
            <a:r>
              <a:rPr lang="pt-BR" sz="1600" b="1" dirty="0">
                <a:solidFill>
                  <a:srgbClr val="3366FF"/>
                </a:solidFill>
              </a:rPr>
              <a:t> É dispensada de licitação a contratação da CPRM por órgãos ou entidades da administração pública com vistas à realização de atividades integrantes de seu objeto. </a:t>
            </a:r>
          </a:p>
          <a:p>
            <a:r>
              <a:rPr lang="pt-BR" sz="1600" b="1" dirty="0">
                <a:solidFill>
                  <a:srgbClr val="3366FF"/>
                </a:solidFill>
              </a:rPr>
              <a:t>§ 3</a:t>
            </a:r>
            <a:r>
              <a:rPr lang="pt-BR" sz="1600" b="1" strike="sngStrike" dirty="0">
                <a:solidFill>
                  <a:srgbClr val="3366FF"/>
                </a:solidFill>
              </a:rPr>
              <a:t>º</a:t>
            </a:r>
            <a:r>
              <a:rPr lang="pt-BR" sz="1600" b="1" dirty="0">
                <a:solidFill>
                  <a:srgbClr val="3366FF"/>
                </a:solidFill>
              </a:rPr>
              <a:t> A CPRM poderá executar as atividades inerentes ao seu objeto diretamente ou por meio da celebração de contratos, convênios ou outras modalidades de acordo com órgãos, especialistas ou entidades públicas ou privadas.</a:t>
            </a:r>
          </a:p>
          <a:p>
            <a:r>
              <a:rPr lang="pt-BR" sz="1600" b="1" u="sng" dirty="0">
                <a:solidFill>
                  <a:srgbClr val="3366FF"/>
                </a:solidFill>
              </a:rPr>
              <a:t>§ 4</a:t>
            </a:r>
            <a:r>
              <a:rPr lang="pt-BR" sz="1600" b="1" u="sng" strike="sngStrike" dirty="0">
                <a:solidFill>
                  <a:srgbClr val="3366FF"/>
                </a:solidFill>
              </a:rPr>
              <a:t>º</a:t>
            </a:r>
            <a:r>
              <a:rPr lang="pt-BR" sz="1600" b="1" u="sng" dirty="0">
                <a:solidFill>
                  <a:srgbClr val="3366FF"/>
                </a:solidFill>
              </a:rPr>
              <a:t> A CPRM terá regulamento simplificado para contratação de serviços e aquisição de bens, editado por Decreto, observados os princípios constitucionais da publicidade, impessoalidade, moralidade, economicidade e eficiência.” </a:t>
            </a:r>
            <a:r>
              <a:rPr lang="pt-BR" sz="1600" dirty="0"/>
              <a:t>(NR)</a:t>
            </a:r>
          </a:p>
        </p:txBody>
      </p:sp>
      <p:sp>
        <p:nvSpPr>
          <p:cNvPr id="5" name="CaixaDeTexto 4"/>
          <p:cNvSpPr txBox="1"/>
          <p:nvPr/>
        </p:nvSpPr>
        <p:spPr>
          <a:xfrm>
            <a:off x="7380312" y="1124744"/>
            <a:ext cx="1540080" cy="369332"/>
          </a:xfrm>
          <a:prstGeom prst="rect">
            <a:avLst/>
          </a:prstGeom>
          <a:noFill/>
        </p:spPr>
        <p:txBody>
          <a:bodyPr wrap="square" rtlCol="0">
            <a:spAutoFit/>
          </a:bodyPr>
          <a:lstStyle/>
          <a:p>
            <a:r>
              <a:rPr lang="pt-BR" b="1" dirty="0" smtClean="0"/>
              <a:t>continuação</a:t>
            </a:r>
            <a:endParaRPr lang="pt-BR" b="1" dirty="0"/>
          </a:p>
        </p:txBody>
      </p:sp>
    </p:spTree>
    <p:extLst>
      <p:ext uri="{BB962C8B-B14F-4D97-AF65-F5344CB8AC3E}">
        <p14:creationId xmlns:p14="http://schemas.microsoft.com/office/powerpoint/2010/main" xmlns="" val="5924475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Subtítulo 2"/>
          <p:cNvSpPr txBox="1">
            <a:spLocks/>
          </p:cNvSpPr>
          <p:nvPr/>
        </p:nvSpPr>
        <p:spPr bwMode="auto">
          <a:xfrm>
            <a:off x="3528392" y="4600922"/>
            <a:ext cx="4357688" cy="1071563"/>
          </a:xfrm>
          <a:prstGeom prst="rect">
            <a:avLst/>
          </a:prstGeom>
          <a:noFill/>
          <a:ln w="9525">
            <a:noFill/>
            <a:miter lim="800000"/>
            <a:headEnd/>
            <a:tailEnd/>
          </a:ln>
        </p:spPr>
        <p:txBody>
          <a:bodyPr/>
          <a:lstStyle/>
          <a:p>
            <a:pPr algn="r">
              <a:spcBef>
                <a:spcPts val="100"/>
              </a:spcBef>
              <a:buFont typeface="Arial" charset="0"/>
              <a:buNone/>
              <a:defRPr/>
            </a:pPr>
            <a:r>
              <a:rPr lang="pt-BR" b="1" dirty="0" smtClean="0">
                <a:solidFill>
                  <a:schemeClr val="bg2">
                    <a:lumMod val="25000"/>
                  </a:schemeClr>
                </a:solidFill>
                <a:latin typeface="+mj-lt"/>
              </a:rPr>
              <a:t>Manoel </a:t>
            </a:r>
            <a:r>
              <a:rPr lang="pt-BR" b="1" dirty="0" err="1" smtClean="0">
                <a:solidFill>
                  <a:schemeClr val="bg2">
                    <a:lumMod val="25000"/>
                  </a:schemeClr>
                </a:solidFill>
                <a:latin typeface="+mj-lt"/>
              </a:rPr>
              <a:t>Barretto</a:t>
            </a:r>
            <a:endParaRPr lang="pt-BR" b="1" dirty="0" smtClean="0">
              <a:solidFill>
                <a:schemeClr val="bg2">
                  <a:lumMod val="25000"/>
                </a:schemeClr>
              </a:solidFill>
              <a:latin typeface="+mj-lt"/>
            </a:endParaRPr>
          </a:p>
          <a:p>
            <a:pPr algn="r">
              <a:spcBef>
                <a:spcPts val="100"/>
              </a:spcBef>
              <a:buFont typeface="Arial" charset="0"/>
              <a:buNone/>
              <a:defRPr/>
            </a:pPr>
            <a:r>
              <a:rPr lang="pt-BR" b="1" dirty="0" err="1" smtClean="0">
                <a:solidFill>
                  <a:schemeClr val="bg2">
                    <a:lumMod val="25000"/>
                  </a:schemeClr>
                </a:solidFill>
                <a:latin typeface="+mj-lt"/>
              </a:rPr>
              <a:t>manoel.barretto@cprm.gov.bR</a:t>
            </a:r>
            <a:endParaRPr lang="pt-BR" b="1" dirty="0">
              <a:solidFill>
                <a:schemeClr val="bg2">
                  <a:lumMod val="25000"/>
                </a:schemeClr>
              </a:solidFill>
              <a:latin typeface="+mj-lt"/>
            </a:endParaRPr>
          </a:p>
        </p:txBody>
      </p:sp>
      <p:sp>
        <p:nvSpPr>
          <p:cNvPr id="8" name="Subtítulo 2"/>
          <p:cNvSpPr txBox="1">
            <a:spLocks/>
          </p:cNvSpPr>
          <p:nvPr/>
        </p:nvSpPr>
        <p:spPr bwMode="auto">
          <a:xfrm>
            <a:off x="4599955" y="5233194"/>
            <a:ext cx="3286125" cy="500062"/>
          </a:xfrm>
          <a:prstGeom prst="rect">
            <a:avLst/>
          </a:prstGeom>
          <a:noFill/>
          <a:ln w="9525">
            <a:noFill/>
            <a:miter lim="800000"/>
            <a:headEnd/>
            <a:tailEnd/>
          </a:ln>
        </p:spPr>
        <p:txBody>
          <a:bodyPr/>
          <a:lstStyle/>
          <a:p>
            <a:pPr algn="r">
              <a:spcBef>
                <a:spcPts val="200"/>
              </a:spcBef>
              <a:buFont typeface="Arial" charset="0"/>
              <a:buNone/>
              <a:defRPr/>
            </a:pPr>
            <a:r>
              <a:rPr lang="pt-BR" sz="2000" b="1" dirty="0">
                <a:solidFill>
                  <a:schemeClr val="bg2">
                    <a:lumMod val="25000"/>
                  </a:schemeClr>
                </a:solidFill>
                <a:latin typeface="+mj-lt"/>
              </a:rPr>
              <a:t>www.cprm.gov.br</a:t>
            </a:r>
          </a:p>
        </p:txBody>
      </p:sp>
      <p:pic>
        <p:nvPicPr>
          <p:cNvPr id="15" name="Imagem 14"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165304"/>
            <a:ext cx="3962400" cy="347472"/>
          </a:xfrm>
          <a:prstGeom prst="rect">
            <a:avLst/>
          </a:prstGeom>
        </p:spPr>
      </p:pic>
      <p:pic>
        <p:nvPicPr>
          <p:cNvPr id="16" name="Imagem 15" descr="cprm.jpg"/>
          <p:cNvPicPr>
            <a:picLocks noChangeAspect="1"/>
          </p:cNvPicPr>
          <p:nvPr/>
        </p:nvPicPr>
        <p:blipFill>
          <a:blip r:embed="rId4" cstate="print">
            <a:clrChange>
              <a:clrFrom>
                <a:srgbClr val="FFFFFE"/>
              </a:clrFrom>
              <a:clrTo>
                <a:srgbClr val="FFFFFE">
                  <a:alpha val="0"/>
                </a:srgbClr>
              </a:clrTo>
            </a:clrChange>
          </a:blip>
          <a:stretch>
            <a:fillRect/>
          </a:stretch>
        </p:blipFill>
        <p:spPr>
          <a:xfrm rot="10800000">
            <a:off x="-36511" y="0"/>
            <a:ext cx="4359507" cy="6858000"/>
          </a:xfrm>
          <a:prstGeom prst="rect">
            <a:avLst/>
          </a:prstGeom>
        </p:spPr>
      </p:pic>
      <p:sp>
        <p:nvSpPr>
          <p:cNvPr id="17" name="Arc 8"/>
          <p:cNvSpPr/>
          <p:nvPr/>
        </p:nvSpPr>
        <p:spPr>
          <a:xfrm>
            <a:off x="0" y="-110362"/>
            <a:ext cx="8748464" cy="696836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CaixaDeTexto 1"/>
          <p:cNvSpPr txBox="1"/>
          <p:nvPr/>
        </p:nvSpPr>
        <p:spPr>
          <a:xfrm>
            <a:off x="2897485" y="3429000"/>
            <a:ext cx="6228184" cy="707886"/>
          </a:xfrm>
          <a:prstGeom prst="rect">
            <a:avLst/>
          </a:prstGeom>
          <a:noFill/>
        </p:spPr>
        <p:txBody>
          <a:bodyPr wrap="square" rtlCol="0">
            <a:spAutoFit/>
          </a:bodyPr>
          <a:lstStyle/>
          <a:p>
            <a:pPr algn="ctr"/>
            <a:r>
              <a:rPr lang="pt-BR" sz="4000" b="1" dirty="0" smtClean="0">
                <a:solidFill>
                  <a:schemeClr val="bg2">
                    <a:lumMod val="75000"/>
                  </a:schemeClr>
                </a:solidFill>
                <a:effectLst>
                  <a:outerShdw blurRad="38100" dist="38100" dir="2700000" algn="tl">
                    <a:srgbClr val="000000">
                      <a:alpha val="43137"/>
                    </a:srgbClr>
                  </a:outerShdw>
                </a:effectLst>
                <a:latin typeface="+mj-lt"/>
              </a:rPr>
              <a:t> OBRIGADO</a:t>
            </a:r>
          </a:p>
        </p:txBody>
      </p:sp>
      <p:sp>
        <p:nvSpPr>
          <p:cNvPr id="9" name="CaixaDeTexto 8"/>
          <p:cNvSpPr txBox="1"/>
          <p:nvPr/>
        </p:nvSpPr>
        <p:spPr>
          <a:xfrm>
            <a:off x="2915816" y="1817529"/>
            <a:ext cx="6228184" cy="1323439"/>
          </a:xfrm>
          <a:prstGeom prst="rect">
            <a:avLst/>
          </a:prstGeom>
          <a:noFill/>
        </p:spPr>
        <p:txBody>
          <a:bodyPr wrap="square" rtlCol="0">
            <a:spAutoFit/>
          </a:bodyPr>
          <a:lstStyle/>
          <a:p>
            <a:pPr algn="ctr"/>
            <a:r>
              <a:rPr lang="pt-BR" sz="4000" dirty="0" smtClean="0">
                <a:solidFill>
                  <a:schemeClr val="bg1">
                    <a:lumMod val="50000"/>
                  </a:schemeClr>
                </a:solidFill>
                <a:latin typeface="Arial Black" pitchFamily="34" charset="0"/>
              </a:rPr>
              <a:t>O Serviço </a:t>
            </a:r>
            <a:r>
              <a:rPr lang="pt-BR" sz="4000" dirty="0">
                <a:solidFill>
                  <a:schemeClr val="bg1">
                    <a:lumMod val="50000"/>
                  </a:schemeClr>
                </a:solidFill>
                <a:latin typeface="Arial Black" pitchFamily="34" charset="0"/>
              </a:rPr>
              <a:t>Geológico do </a:t>
            </a:r>
            <a:r>
              <a:rPr lang="pt-BR" sz="4000" dirty="0" smtClean="0">
                <a:solidFill>
                  <a:schemeClr val="bg1">
                    <a:lumMod val="50000"/>
                  </a:schemeClr>
                </a:solidFill>
                <a:latin typeface="Arial Black" pitchFamily="34" charset="0"/>
              </a:rPr>
              <a:t>Brasil </a:t>
            </a:r>
            <a:endParaRPr lang="pt-BR" sz="4000" b="1" i="1" dirty="0">
              <a:solidFill>
                <a:srgbClr val="FF0000"/>
              </a:solidFill>
              <a:effectLst>
                <a:outerShdw blurRad="38100" dist="38100" dir="2700000" algn="tl">
                  <a:srgbClr val="000000">
                    <a:alpha val="43137"/>
                  </a:srgb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22"/>
          <p:cNvSpPr/>
          <p:nvPr/>
        </p:nvSpPr>
        <p:spPr>
          <a:xfrm>
            <a:off x="830288" y="1402135"/>
            <a:ext cx="8090104" cy="4634801"/>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pt-BR" sz="1600" dirty="0"/>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4"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664010"/>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1772816"/>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 name="Objeto 1"/>
          <p:cNvGraphicFramePr>
            <a:graphicFrameLocks noGrp="1" noChangeAspect="1"/>
          </p:cNvGraphicFramePr>
          <p:nvPr>
            <p:extLst>
              <p:ext uri="{D42A27DB-BD31-4B8C-83A1-F6EECF244321}">
                <p14:modId xmlns:p14="http://schemas.microsoft.com/office/powerpoint/2010/main" xmlns="" val="377707215"/>
              </p:ext>
            </p:extLst>
          </p:nvPr>
        </p:nvGraphicFramePr>
        <p:xfrm>
          <a:off x="3394627" y="1088509"/>
          <a:ext cx="5425846" cy="5103084"/>
        </p:xfrm>
        <a:graphic>
          <a:graphicData uri="http://schemas.openxmlformats.org/presentationml/2006/ole">
            <p:oleObj spid="_x0000_s16418" name="CorelDRAW" r:id="rId5" imgW="6541008" imgH="6150864" progId="">
              <p:embed/>
            </p:oleObj>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xmlns="" val="342939645"/>
              </p:ext>
            </p:extLst>
          </p:nvPr>
        </p:nvGraphicFramePr>
        <p:xfrm>
          <a:off x="255478" y="2924944"/>
          <a:ext cx="4676562" cy="3266649"/>
        </p:xfrm>
        <a:graphic>
          <a:graphicData uri="http://schemas.openxmlformats.org/presentationml/2006/ole">
            <p:oleObj spid="_x0000_s16419" name="CorelDRAW" r:id="rId6" imgW="3569208" imgH="2633472" progId="">
              <p:embed/>
            </p:oleObj>
          </a:graphicData>
        </a:graphic>
      </p:graphicFrame>
      <p:sp>
        <p:nvSpPr>
          <p:cNvPr id="6" name="CaixaDeTexto 5"/>
          <p:cNvSpPr txBox="1"/>
          <p:nvPr/>
        </p:nvSpPr>
        <p:spPr>
          <a:xfrm>
            <a:off x="539552" y="1260049"/>
            <a:ext cx="4392488" cy="1077218"/>
          </a:xfrm>
          <a:prstGeom prst="rect">
            <a:avLst/>
          </a:prstGeom>
          <a:noFill/>
        </p:spPr>
        <p:txBody>
          <a:bodyPr wrap="square" rtlCol="0">
            <a:spAutoFit/>
          </a:bodyPr>
          <a:lstStyle/>
          <a:p>
            <a:pPr algn="ctr"/>
            <a:r>
              <a:rPr lang="pt-BR" sz="3200" b="1" dirty="0" smtClean="0">
                <a:solidFill>
                  <a:schemeClr val="bg2">
                    <a:lumMod val="75000"/>
                  </a:schemeClr>
                </a:solidFill>
              </a:rPr>
              <a:t>PATRIMÔNIO MINERAL</a:t>
            </a:r>
          </a:p>
          <a:p>
            <a:pPr algn="ctr"/>
            <a:r>
              <a:rPr lang="pt-BR" sz="3200" b="1" dirty="0" smtClean="0">
                <a:solidFill>
                  <a:schemeClr val="bg2">
                    <a:lumMod val="75000"/>
                  </a:schemeClr>
                </a:solidFill>
              </a:rPr>
              <a:t>CPRM</a:t>
            </a:r>
            <a:endParaRPr lang="pt-BR" sz="3200" b="1" dirty="0">
              <a:solidFill>
                <a:schemeClr val="bg2">
                  <a:lumMod val="75000"/>
                </a:schemeClr>
              </a:solidFill>
            </a:endParaRPr>
          </a:p>
        </p:txBody>
      </p:sp>
    </p:spTree>
    <p:extLst>
      <p:ext uri="{BB962C8B-B14F-4D97-AF65-F5344CB8AC3E}">
        <p14:creationId xmlns:p14="http://schemas.microsoft.com/office/powerpoint/2010/main" xmlns="" val="223794135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22"/>
          <p:cNvSpPr/>
          <p:nvPr/>
        </p:nvSpPr>
        <p:spPr>
          <a:xfrm>
            <a:off x="830288" y="1402135"/>
            <a:ext cx="8090104" cy="4634801"/>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pt-BR" sz="1600" dirty="0"/>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664010"/>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1772816"/>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Freeform 311"/>
          <p:cNvSpPr>
            <a:spLocks/>
          </p:cNvSpPr>
          <p:nvPr/>
        </p:nvSpPr>
        <p:spPr bwMode="auto">
          <a:xfrm>
            <a:off x="6048375" y="2771775"/>
            <a:ext cx="38100" cy="132445"/>
          </a:xfrm>
          <a:custGeom>
            <a:avLst/>
            <a:gdLst>
              <a:gd name="T0" fmla="*/ 10 w 18"/>
              <a:gd name="T1" fmla="*/ 2 h 60"/>
              <a:gd name="T2" fmla="*/ 12 w 18"/>
              <a:gd name="T3" fmla="*/ 2 h 60"/>
              <a:gd name="T4" fmla="*/ 14 w 18"/>
              <a:gd name="T5" fmla="*/ 4 h 60"/>
              <a:gd name="T6" fmla="*/ 14 w 18"/>
              <a:gd name="T7" fmla="*/ 8 h 60"/>
              <a:gd name="T8" fmla="*/ 12 w 18"/>
              <a:gd name="T9" fmla="*/ 10 h 60"/>
              <a:gd name="T10" fmla="*/ 10 w 18"/>
              <a:gd name="T11" fmla="*/ 14 h 60"/>
              <a:gd name="T12" fmla="*/ 10 w 18"/>
              <a:gd name="T13" fmla="*/ 16 h 60"/>
              <a:gd name="T14" fmla="*/ 10 w 18"/>
              <a:gd name="T15" fmla="*/ 18 h 60"/>
              <a:gd name="T16" fmla="*/ 14 w 18"/>
              <a:gd name="T17" fmla="*/ 22 h 60"/>
              <a:gd name="T18" fmla="*/ 14 w 18"/>
              <a:gd name="T19" fmla="*/ 26 h 60"/>
              <a:gd name="T20" fmla="*/ 12 w 18"/>
              <a:gd name="T21" fmla="*/ 30 h 60"/>
              <a:gd name="T22" fmla="*/ 12 w 18"/>
              <a:gd name="T23" fmla="*/ 32 h 60"/>
              <a:gd name="T24" fmla="*/ 14 w 18"/>
              <a:gd name="T25" fmla="*/ 36 h 60"/>
              <a:gd name="T26" fmla="*/ 14 w 18"/>
              <a:gd name="T27" fmla="*/ 38 h 60"/>
              <a:gd name="T28" fmla="*/ 14 w 18"/>
              <a:gd name="T29" fmla="*/ 40 h 60"/>
              <a:gd name="T30" fmla="*/ 14 w 18"/>
              <a:gd name="T31" fmla="*/ 40 h 60"/>
              <a:gd name="T32" fmla="*/ 16 w 18"/>
              <a:gd name="T33" fmla="*/ 42 h 60"/>
              <a:gd name="T34" fmla="*/ 16 w 18"/>
              <a:gd name="T35" fmla="*/ 42 h 60"/>
              <a:gd name="T36" fmla="*/ 16 w 18"/>
              <a:gd name="T37" fmla="*/ 44 h 60"/>
              <a:gd name="T38" fmla="*/ 16 w 18"/>
              <a:gd name="T39" fmla="*/ 46 h 60"/>
              <a:gd name="T40" fmla="*/ 16 w 18"/>
              <a:gd name="T41" fmla="*/ 46 h 60"/>
              <a:gd name="T42" fmla="*/ 16 w 18"/>
              <a:gd name="T43" fmla="*/ 48 h 60"/>
              <a:gd name="T44" fmla="*/ 16 w 18"/>
              <a:gd name="T45" fmla="*/ 50 h 60"/>
              <a:gd name="T46" fmla="*/ 16 w 18"/>
              <a:gd name="T47" fmla="*/ 50 h 60"/>
              <a:gd name="T48" fmla="*/ 16 w 18"/>
              <a:gd name="T49" fmla="*/ 52 h 60"/>
              <a:gd name="T50" fmla="*/ 16 w 18"/>
              <a:gd name="T51" fmla="*/ 52 h 60"/>
              <a:gd name="T52" fmla="*/ 16 w 18"/>
              <a:gd name="T53" fmla="*/ 54 h 60"/>
              <a:gd name="T54" fmla="*/ 18 w 18"/>
              <a:gd name="T55" fmla="*/ 54 h 60"/>
              <a:gd name="T56" fmla="*/ 16 w 18"/>
              <a:gd name="T57" fmla="*/ 56 h 60"/>
              <a:gd name="T58" fmla="*/ 16 w 18"/>
              <a:gd name="T59" fmla="*/ 58 h 60"/>
              <a:gd name="T60" fmla="*/ 18 w 18"/>
              <a:gd name="T61" fmla="*/ 58 h 60"/>
              <a:gd name="T62" fmla="*/ 16 w 18"/>
              <a:gd name="T63" fmla="*/ 60 h 60"/>
              <a:gd name="T64" fmla="*/ 16 w 18"/>
              <a:gd name="T65" fmla="*/ 60 h 60"/>
              <a:gd name="T66" fmla="*/ 14 w 18"/>
              <a:gd name="T67" fmla="*/ 60 h 60"/>
              <a:gd name="T68" fmla="*/ 14 w 18"/>
              <a:gd name="T69" fmla="*/ 58 h 60"/>
              <a:gd name="T70" fmla="*/ 14 w 18"/>
              <a:gd name="T71" fmla="*/ 58 h 60"/>
              <a:gd name="T72" fmla="*/ 12 w 18"/>
              <a:gd name="T73" fmla="*/ 56 h 60"/>
              <a:gd name="T74" fmla="*/ 10 w 18"/>
              <a:gd name="T75" fmla="*/ 54 h 60"/>
              <a:gd name="T76" fmla="*/ 10 w 18"/>
              <a:gd name="T77" fmla="*/ 48 h 60"/>
              <a:gd name="T78" fmla="*/ 10 w 18"/>
              <a:gd name="T79" fmla="*/ 46 h 60"/>
              <a:gd name="T80" fmla="*/ 8 w 18"/>
              <a:gd name="T81" fmla="*/ 42 h 60"/>
              <a:gd name="T82" fmla="*/ 6 w 18"/>
              <a:gd name="T83" fmla="*/ 40 h 60"/>
              <a:gd name="T84" fmla="*/ 6 w 18"/>
              <a:gd name="T85" fmla="*/ 36 h 60"/>
              <a:gd name="T86" fmla="*/ 4 w 18"/>
              <a:gd name="T87" fmla="*/ 32 h 60"/>
              <a:gd name="T88" fmla="*/ 4 w 18"/>
              <a:gd name="T89" fmla="*/ 28 h 60"/>
              <a:gd name="T90" fmla="*/ 2 w 18"/>
              <a:gd name="T91" fmla="*/ 24 h 60"/>
              <a:gd name="T92" fmla="*/ 0 w 18"/>
              <a:gd name="T93" fmla="*/ 22 h 60"/>
              <a:gd name="T94" fmla="*/ 2 w 18"/>
              <a:gd name="T95" fmla="*/ 20 h 60"/>
              <a:gd name="T96" fmla="*/ 0 w 18"/>
              <a:gd name="T97" fmla="*/ 16 h 60"/>
              <a:gd name="T98" fmla="*/ 0 w 18"/>
              <a:gd name="T99" fmla="*/ 14 h 60"/>
              <a:gd name="T100" fmla="*/ 2 w 18"/>
              <a:gd name="T101" fmla="*/ 10 h 60"/>
              <a:gd name="T102" fmla="*/ 4 w 18"/>
              <a:gd name="T103" fmla="*/ 8 h 60"/>
              <a:gd name="T104" fmla="*/ 8 w 18"/>
              <a:gd name="T105" fmla="*/ 4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
              <a:gd name="T160" fmla="*/ 0 h 60"/>
              <a:gd name="T161" fmla="*/ 18 w 18"/>
              <a:gd name="T162" fmla="*/ 60 h 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 h="60">
                <a:moveTo>
                  <a:pt x="8" y="0"/>
                </a:moveTo>
                <a:lnTo>
                  <a:pt x="8" y="0"/>
                </a:lnTo>
                <a:lnTo>
                  <a:pt x="10" y="2"/>
                </a:lnTo>
                <a:lnTo>
                  <a:pt x="12" y="2"/>
                </a:lnTo>
                <a:lnTo>
                  <a:pt x="14" y="4"/>
                </a:lnTo>
                <a:lnTo>
                  <a:pt x="14" y="6"/>
                </a:lnTo>
                <a:lnTo>
                  <a:pt x="14" y="8"/>
                </a:lnTo>
                <a:lnTo>
                  <a:pt x="12" y="8"/>
                </a:lnTo>
                <a:lnTo>
                  <a:pt x="12" y="10"/>
                </a:lnTo>
                <a:lnTo>
                  <a:pt x="12" y="12"/>
                </a:lnTo>
                <a:lnTo>
                  <a:pt x="10" y="12"/>
                </a:lnTo>
                <a:lnTo>
                  <a:pt x="10" y="14"/>
                </a:lnTo>
                <a:lnTo>
                  <a:pt x="10" y="16"/>
                </a:lnTo>
                <a:lnTo>
                  <a:pt x="10" y="18"/>
                </a:lnTo>
                <a:lnTo>
                  <a:pt x="12" y="20"/>
                </a:lnTo>
                <a:lnTo>
                  <a:pt x="14" y="22"/>
                </a:lnTo>
                <a:lnTo>
                  <a:pt x="14" y="24"/>
                </a:lnTo>
                <a:lnTo>
                  <a:pt x="14" y="26"/>
                </a:lnTo>
                <a:lnTo>
                  <a:pt x="14" y="28"/>
                </a:lnTo>
                <a:lnTo>
                  <a:pt x="12" y="30"/>
                </a:lnTo>
                <a:lnTo>
                  <a:pt x="12" y="32"/>
                </a:lnTo>
                <a:lnTo>
                  <a:pt x="12" y="34"/>
                </a:lnTo>
                <a:lnTo>
                  <a:pt x="14" y="34"/>
                </a:lnTo>
                <a:lnTo>
                  <a:pt x="14" y="36"/>
                </a:lnTo>
                <a:lnTo>
                  <a:pt x="14" y="38"/>
                </a:lnTo>
                <a:lnTo>
                  <a:pt x="14" y="40"/>
                </a:lnTo>
                <a:lnTo>
                  <a:pt x="14" y="42"/>
                </a:lnTo>
                <a:lnTo>
                  <a:pt x="16" y="42"/>
                </a:lnTo>
                <a:lnTo>
                  <a:pt x="16" y="44"/>
                </a:lnTo>
                <a:lnTo>
                  <a:pt x="16" y="46"/>
                </a:lnTo>
                <a:lnTo>
                  <a:pt x="16" y="48"/>
                </a:lnTo>
                <a:lnTo>
                  <a:pt x="16" y="50"/>
                </a:lnTo>
                <a:lnTo>
                  <a:pt x="16" y="52"/>
                </a:lnTo>
                <a:lnTo>
                  <a:pt x="16" y="54"/>
                </a:lnTo>
                <a:lnTo>
                  <a:pt x="18" y="54"/>
                </a:lnTo>
                <a:lnTo>
                  <a:pt x="16" y="54"/>
                </a:lnTo>
                <a:lnTo>
                  <a:pt x="16" y="56"/>
                </a:lnTo>
                <a:lnTo>
                  <a:pt x="16" y="58"/>
                </a:lnTo>
                <a:lnTo>
                  <a:pt x="18" y="58"/>
                </a:lnTo>
                <a:lnTo>
                  <a:pt x="18" y="60"/>
                </a:lnTo>
                <a:lnTo>
                  <a:pt x="16" y="60"/>
                </a:lnTo>
                <a:lnTo>
                  <a:pt x="14" y="60"/>
                </a:lnTo>
                <a:lnTo>
                  <a:pt x="14" y="58"/>
                </a:lnTo>
                <a:lnTo>
                  <a:pt x="12" y="58"/>
                </a:lnTo>
                <a:lnTo>
                  <a:pt x="12" y="56"/>
                </a:lnTo>
                <a:lnTo>
                  <a:pt x="10" y="54"/>
                </a:lnTo>
                <a:lnTo>
                  <a:pt x="10" y="52"/>
                </a:lnTo>
                <a:lnTo>
                  <a:pt x="10" y="50"/>
                </a:lnTo>
                <a:lnTo>
                  <a:pt x="10" y="48"/>
                </a:lnTo>
                <a:lnTo>
                  <a:pt x="10" y="46"/>
                </a:lnTo>
                <a:lnTo>
                  <a:pt x="12" y="46"/>
                </a:lnTo>
                <a:lnTo>
                  <a:pt x="10" y="46"/>
                </a:lnTo>
                <a:lnTo>
                  <a:pt x="10" y="44"/>
                </a:lnTo>
                <a:lnTo>
                  <a:pt x="8" y="44"/>
                </a:lnTo>
                <a:lnTo>
                  <a:pt x="8" y="42"/>
                </a:lnTo>
                <a:lnTo>
                  <a:pt x="8" y="40"/>
                </a:lnTo>
                <a:lnTo>
                  <a:pt x="6" y="40"/>
                </a:lnTo>
                <a:lnTo>
                  <a:pt x="6" y="38"/>
                </a:lnTo>
                <a:lnTo>
                  <a:pt x="6" y="36"/>
                </a:lnTo>
                <a:lnTo>
                  <a:pt x="4" y="34"/>
                </a:lnTo>
                <a:lnTo>
                  <a:pt x="4" y="32"/>
                </a:lnTo>
                <a:lnTo>
                  <a:pt x="4" y="30"/>
                </a:lnTo>
                <a:lnTo>
                  <a:pt x="4" y="28"/>
                </a:lnTo>
                <a:lnTo>
                  <a:pt x="4" y="26"/>
                </a:lnTo>
                <a:lnTo>
                  <a:pt x="4" y="24"/>
                </a:lnTo>
                <a:lnTo>
                  <a:pt x="2" y="24"/>
                </a:lnTo>
                <a:lnTo>
                  <a:pt x="2" y="22"/>
                </a:lnTo>
                <a:lnTo>
                  <a:pt x="0" y="22"/>
                </a:lnTo>
                <a:lnTo>
                  <a:pt x="2" y="20"/>
                </a:lnTo>
                <a:lnTo>
                  <a:pt x="2" y="18"/>
                </a:lnTo>
                <a:lnTo>
                  <a:pt x="0" y="18"/>
                </a:lnTo>
                <a:lnTo>
                  <a:pt x="0" y="16"/>
                </a:lnTo>
                <a:lnTo>
                  <a:pt x="0" y="14"/>
                </a:lnTo>
                <a:lnTo>
                  <a:pt x="2" y="12"/>
                </a:lnTo>
                <a:lnTo>
                  <a:pt x="2" y="10"/>
                </a:lnTo>
                <a:lnTo>
                  <a:pt x="2" y="8"/>
                </a:lnTo>
                <a:lnTo>
                  <a:pt x="4" y="8"/>
                </a:lnTo>
                <a:lnTo>
                  <a:pt x="4" y="6"/>
                </a:lnTo>
                <a:lnTo>
                  <a:pt x="6" y="4"/>
                </a:lnTo>
                <a:lnTo>
                  <a:pt x="8" y="4"/>
                </a:lnTo>
                <a:lnTo>
                  <a:pt x="8" y="2"/>
                </a:lnTo>
                <a:lnTo>
                  <a:pt x="8"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 name="Freeform 312"/>
          <p:cNvSpPr>
            <a:spLocks/>
          </p:cNvSpPr>
          <p:nvPr/>
        </p:nvSpPr>
        <p:spPr bwMode="auto">
          <a:xfrm>
            <a:off x="6030913" y="2682875"/>
            <a:ext cx="38100" cy="74792"/>
          </a:xfrm>
          <a:custGeom>
            <a:avLst/>
            <a:gdLst>
              <a:gd name="T0" fmla="*/ 0 w 18"/>
              <a:gd name="T1" fmla="*/ 0 h 34"/>
              <a:gd name="T2" fmla="*/ 2 w 18"/>
              <a:gd name="T3" fmla="*/ 0 h 34"/>
              <a:gd name="T4" fmla="*/ 2 w 18"/>
              <a:gd name="T5" fmla="*/ 2 h 34"/>
              <a:gd name="T6" fmla="*/ 2 w 18"/>
              <a:gd name="T7" fmla="*/ 2 h 34"/>
              <a:gd name="T8" fmla="*/ 4 w 18"/>
              <a:gd name="T9" fmla="*/ 2 h 34"/>
              <a:gd name="T10" fmla="*/ 6 w 18"/>
              <a:gd name="T11" fmla="*/ 4 h 34"/>
              <a:gd name="T12" fmla="*/ 8 w 18"/>
              <a:gd name="T13" fmla="*/ 4 h 34"/>
              <a:gd name="T14" fmla="*/ 8 w 18"/>
              <a:gd name="T15" fmla="*/ 6 h 34"/>
              <a:gd name="T16" fmla="*/ 10 w 18"/>
              <a:gd name="T17" fmla="*/ 6 h 34"/>
              <a:gd name="T18" fmla="*/ 10 w 18"/>
              <a:gd name="T19" fmla="*/ 6 h 34"/>
              <a:gd name="T20" fmla="*/ 8 w 18"/>
              <a:gd name="T21" fmla="*/ 8 h 34"/>
              <a:gd name="T22" fmla="*/ 8 w 18"/>
              <a:gd name="T23" fmla="*/ 8 h 34"/>
              <a:gd name="T24" fmla="*/ 10 w 18"/>
              <a:gd name="T25" fmla="*/ 8 h 34"/>
              <a:gd name="T26" fmla="*/ 10 w 18"/>
              <a:gd name="T27" fmla="*/ 8 h 34"/>
              <a:gd name="T28" fmla="*/ 10 w 18"/>
              <a:gd name="T29" fmla="*/ 10 h 34"/>
              <a:gd name="T30" fmla="*/ 12 w 18"/>
              <a:gd name="T31" fmla="*/ 12 h 34"/>
              <a:gd name="T32" fmla="*/ 12 w 18"/>
              <a:gd name="T33" fmla="*/ 12 h 34"/>
              <a:gd name="T34" fmla="*/ 14 w 18"/>
              <a:gd name="T35" fmla="*/ 12 h 34"/>
              <a:gd name="T36" fmla="*/ 14 w 18"/>
              <a:gd name="T37" fmla="*/ 14 h 34"/>
              <a:gd name="T38" fmla="*/ 12 w 18"/>
              <a:gd name="T39" fmla="*/ 14 h 34"/>
              <a:gd name="T40" fmla="*/ 12 w 18"/>
              <a:gd name="T41" fmla="*/ 14 h 34"/>
              <a:gd name="T42" fmla="*/ 12 w 18"/>
              <a:gd name="T43" fmla="*/ 16 h 34"/>
              <a:gd name="T44" fmla="*/ 12 w 18"/>
              <a:gd name="T45" fmla="*/ 16 h 34"/>
              <a:gd name="T46" fmla="*/ 12 w 18"/>
              <a:gd name="T47" fmla="*/ 16 h 34"/>
              <a:gd name="T48" fmla="*/ 12 w 18"/>
              <a:gd name="T49" fmla="*/ 18 h 34"/>
              <a:gd name="T50" fmla="*/ 12 w 18"/>
              <a:gd name="T51" fmla="*/ 18 h 34"/>
              <a:gd name="T52" fmla="*/ 14 w 18"/>
              <a:gd name="T53" fmla="*/ 20 h 34"/>
              <a:gd name="T54" fmla="*/ 14 w 18"/>
              <a:gd name="T55" fmla="*/ 20 h 34"/>
              <a:gd name="T56" fmla="*/ 14 w 18"/>
              <a:gd name="T57" fmla="*/ 22 h 34"/>
              <a:gd name="T58" fmla="*/ 14 w 18"/>
              <a:gd name="T59" fmla="*/ 22 h 34"/>
              <a:gd name="T60" fmla="*/ 14 w 18"/>
              <a:gd name="T61" fmla="*/ 24 h 34"/>
              <a:gd name="T62" fmla="*/ 14 w 18"/>
              <a:gd name="T63" fmla="*/ 24 h 34"/>
              <a:gd name="T64" fmla="*/ 14 w 18"/>
              <a:gd name="T65" fmla="*/ 24 h 34"/>
              <a:gd name="T66" fmla="*/ 14 w 18"/>
              <a:gd name="T67" fmla="*/ 26 h 34"/>
              <a:gd name="T68" fmla="*/ 14 w 18"/>
              <a:gd name="T69" fmla="*/ 26 h 34"/>
              <a:gd name="T70" fmla="*/ 16 w 18"/>
              <a:gd name="T71" fmla="*/ 28 h 34"/>
              <a:gd name="T72" fmla="*/ 16 w 18"/>
              <a:gd name="T73" fmla="*/ 30 h 34"/>
              <a:gd name="T74" fmla="*/ 18 w 18"/>
              <a:gd name="T75" fmla="*/ 30 h 34"/>
              <a:gd name="T76" fmla="*/ 18 w 18"/>
              <a:gd name="T77" fmla="*/ 32 h 34"/>
              <a:gd name="T78" fmla="*/ 18 w 18"/>
              <a:gd name="T79" fmla="*/ 34 h 34"/>
              <a:gd name="T80" fmla="*/ 18 w 18"/>
              <a:gd name="T81" fmla="*/ 34 h 34"/>
              <a:gd name="T82" fmla="*/ 16 w 18"/>
              <a:gd name="T83" fmla="*/ 32 h 34"/>
              <a:gd name="T84" fmla="*/ 14 w 18"/>
              <a:gd name="T85" fmla="*/ 32 h 34"/>
              <a:gd name="T86" fmla="*/ 14 w 18"/>
              <a:gd name="T87" fmla="*/ 30 h 34"/>
              <a:gd name="T88" fmla="*/ 12 w 18"/>
              <a:gd name="T89" fmla="*/ 30 h 34"/>
              <a:gd name="T90" fmla="*/ 12 w 18"/>
              <a:gd name="T91" fmla="*/ 26 h 34"/>
              <a:gd name="T92" fmla="*/ 10 w 18"/>
              <a:gd name="T93" fmla="*/ 24 h 34"/>
              <a:gd name="T94" fmla="*/ 8 w 18"/>
              <a:gd name="T95" fmla="*/ 22 h 34"/>
              <a:gd name="T96" fmla="*/ 8 w 18"/>
              <a:gd name="T97" fmla="*/ 20 h 34"/>
              <a:gd name="T98" fmla="*/ 8 w 18"/>
              <a:gd name="T99" fmla="*/ 18 h 34"/>
              <a:gd name="T100" fmla="*/ 8 w 18"/>
              <a:gd name="T101" fmla="*/ 16 h 34"/>
              <a:gd name="T102" fmla="*/ 8 w 18"/>
              <a:gd name="T103" fmla="*/ 16 h 34"/>
              <a:gd name="T104" fmla="*/ 6 w 18"/>
              <a:gd name="T105" fmla="*/ 14 h 34"/>
              <a:gd name="T106" fmla="*/ 6 w 18"/>
              <a:gd name="T107" fmla="*/ 14 h 34"/>
              <a:gd name="T108" fmla="*/ 6 w 18"/>
              <a:gd name="T109" fmla="*/ 12 h 34"/>
              <a:gd name="T110" fmla="*/ 4 w 18"/>
              <a:gd name="T111" fmla="*/ 10 h 34"/>
              <a:gd name="T112" fmla="*/ 4 w 18"/>
              <a:gd name="T113" fmla="*/ 8 h 34"/>
              <a:gd name="T114" fmla="*/ 2 w 18"/>
              <a:gd name="T115" fmla="*/ 6 h 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
              <a:gd name="T175" fmla="*/ 0 h 34"/>
              <a:gd name="T176" fmla="*/ 18 w 18"/>
              <a:gd name="T177" fmla="*/ 34 h 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 h="34">
                <a:moveTo>
                  <a:pt x="2" y="6"/>
                </a:moveTo>
                <a:lnTo>
                  <a:pt x="0" y="0"/>
                </a:lnTo>
                <a:lnTo>
                  <a:pt x="2" y="0"/>
                </a:lnTo>
                <a:lnTo>
                  <a:pt x="2" y="2"/>
                </a:lnTo>
                <a:lnTo>
                  <a:pt x="4" y="2"/>
                </a:lnTo>
                <a:lnTo>
                  <a:pt x="4" y="4"/>
                </a:lnTo>
                <a:lnTo>
                  <a:pt x="6" y="4"/>
                </a:lnTo>
                <a:lnTo>
                  <a:pt x="8" y="4"/>
                </a:lnTo>
                <a:lnTo>
                  <a:pt x="8" y="6"/>
                </a:lnTo>
                <a:lnTo>
                  <a:pt x="10" y="6"/>
                </a:lnTo>
                <a:lnTo>
                  <a:pt x="8" y="8"/>
                </a:lnTo>
                <a:lnTo>
                  <a:pt x="10" y="8"/>
                </a:lnTo>
                <a:lnTo>
                  <a:pt x="10" y="10"/>
                </a:lnTo>
                <a:lnTo>
                  <a:pt x="12" y="12"/>
                </a:lnTo>
                <a:lnTo>
                  <a:pt x="14" y="12"/>
                </a:lnTo>
                <a:lnTo>
                  <a:pt x="14" y="14"/>
                </a:lnTo>
                <a:lnTo>
                  <a:pt x="12" y="14"/>
                </a:lnTo>
                <a:lnTo>
                  <a:pt x="12" y="16"/>
                </a:lnTo>
                <a:lnTo>
                  <a:pt x="12" y="18"/>
                </a:lnTo>
                <a:lnTo>
                  <a:pt x="14" y="20"/>
                </a:lnTo>
                <a:lnTo>
                  <a:pt x="14" y="22"/>
                </a:lnTo>
                <a:lnTo>
                  <a:pt x="14" y="24"/>
                </a:lnTo>
                <a:lnTo>
                  <a:pt x="14" y="26"/>
                </a:lnTo>
                <a:lnTo>
                  <a:pt x="16" y="28"/>
                </a:lnTo>
                <a:lnTo>
                  <a:pt x="16" y="30"/>
                </a:lnTo>
                <a:lnTo>
                  <a:pt x="18" y="30"/>
                </a:lnTo>
                <a:lnTo>
                  <a:pt x="18" y="32"/>
                </a:lnTo>
                <a:lnTo>
                  <a:pt x="18" y="34"/>
                </a:lnTo>
                <a:lnTo>
                  <a:pt x="18" y="32"/>
                </a:lnTo>
                <a:lnTo>
                  <a:pt x="16" y="32"/>
                </a:lnTo>
                <a:lnTo>
                  <a:pt x="14" y="32"/>
                </a:lnTo>
                <a:lnTo>
                  <a:pt x="14" y="30"/>
                </a:lnTo>
                <a:lnTo>
                  <a:pt x="12" y="30"/>
                </a:lnTo>
                <a:lnTo>
                  <a:pt x="12" y="28"/>
                </a:lnTo>
                <a:lnTo>
                  <a:pt x="12" y="26"/>
                </a:lnTo>
                <a:lnTo>
                  <a:pt x="10" y="26"/>
                </a:lnTo>
                <a:lnTo>
                  <a:pt x="10" y="24"/>
                </a:lnTo>
                <a:lnTo>
                  <a:pt x="8" y="24"/>
                </a:lnTo>
                <a:lnTo>
                  <a:pt x="8" y="22"/>
                </a:lnTo>
                <a:lnTo>
                  <a:pt x="8" y="20"/>
                </a:lnTo>
                <a:lnTo>
                  <a:pt x="8" y="18"/>
                </a:lnTo>
                <a:lnTo>
                  <a:pt x="8" y="16"/>
                </a:lnTo>
                <a:lnTo>
                  <a:pt x="6" y="14"/>
                </a:lnTo>
                <a:lnTo>
                  <a:pt x="6" y="12"/>
                </a:lnTo>
                <a:lnTo>
                  <a:pt x="4" y="10"/>
                </a:lnTo>
                <a:lnTo>
                  <a:pt x="4" y="8"/>
                </a:lnTo>
                <a:lnTo>
                  <a:pt x="2" y="6"/>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 name="Freeform 313"/>
          <p:cNvSpPr>
            <a:spLocks/>
          </p:cNvSpPr>
          <p:nvPr/>
        </p:nvSpPr>
        <p:spPr bwMode="auto">
          <a:xfrm>
            <a:off x="6022975" y="2651124"/>
            <a:ext cx="15875" cy="45719"/>
          </a:xfrm>
          <a:custGeom>
            <a:avLst/>
            <a:gdLst>
              <a:gd name="T0" fmla="*/ 0 w 8"/>
              <a:gd name="T1" fmla="*/ 2 h 12"/>
              <a:gd name="T2" fmla="*/ 2 w 8"/>
              <a:gd name="T3" fmla="*/ 0 h 12"/>
              <a:gd name="T4" fmla="*/ 2 w 8"/>
              <a:gd name="T5" fmla="*/ 0 h 12"/>
              <a:gd name="T6" fmla="*/ 2 w 8"/>
              <a:gd name="T7" fmla="*/ 0 h 12"/>
              <a:gd name="T8" fmla="*/ 2 w 8"/>
              <a:gd name="T9" fmla="*/ 0 h 12"/>
              <a:gd name="T10" fmla="*/ 2 w 8"/>
              <a:gd name="T11" fmla="*/ 0 h 12"/>
              <a:gd name="T12" fmla="*/ 2 w 8"/>
              <a:gd name="T13" fmla="*/ 0 h 12"/>
              <a:gd name="T14" fmla="*/ 2 w 8"/>
              <a:gd name="T15" fmla="*/ 2 h 12"/>
              <a:gd name="T16" fmla="*/ 2 w 8"/>
              <a:gd name="T17" fmla="*/ 2 h 12"/>
              <a:gd name="T18" fmla="*/ 2 w 8"/>
              <a:gd name="T19" fmla="*/ 2 h 12"/>
              <a:gd name="T20" fmla="*/ 2 w 8"/>
              <a:gd name="T21" fmla="*/ 2 h 12"/>
              <a:gd name="T22" fmla="*/ 2 w 8"/>
              <a:gd name="T23" fmla="*/ 4 h 12"/>
              <a:gd name="T24" fmla="*/ 2 w 8"/>
              <a:gd name="T25" fmla="*/ 4 h 12"/>
              <a:gd name="T26" fmla="*/ 4 w 8"/>
              <a:gd name="T27" fmla="*/ 4 h 12"/>
              <a:gd name="T28" fmla="*/ 4 w 8"/>
              <a:gd name="T29" fmla="*/ 4 h 12"/>
              <a:gd name="T30" fmla="*/ 4 w 8"/>
              <a:gd name="T31" fmla="*/ 4 h 12"/>
              <a:gd name="T32" fmla="*/ 4 w 8"/>
              <a:gd name="T33" fmla="*/ 4 h 12"/>
              <a:gd name="T34" fmla="*/ 4 w 8"/>
              <a:gd name="T35" fmla="*/ 4 h 12"/>
              <a:gd name="T36" fmla="*/ 6 w 8"/>
              <a:gd name="T37" fmla="*/ 4 h 12"/>
              <a:gd name="T38" fmla="*/ 6 w 8"/>
              <a:gd name="T39" fmla="*/ 4 h 12"/>
              <a:gd name="T40" fmla="*/ 6 w 8"/>
              <a:gd name="T41" fmla="*/ 4 h 12"/>
              <a:gd name="T42" fmla="*/ 6 w 8"/>
              <a:gd name="T43" fmla="*/ 4 h 12"/>
              <a:gd name="T44" fmla="*/ 6 w 8"/>
              <a:gd name="T45" fmla="*/ 4 h 12"/>
              <a:gd name="T46" fmla="*/ 6 w 8"/>
              <a:gd name="T47" fmla="*/ 4 h 12"/>
              <a:gd name="T48" fmla="*/ 6 w 8"/>
              <a:gd name="T49" fmla="*/ 4 h 12"/>
              <a:gd name="T50" fmla="*/ 6 w 8"/>
              <a:gd name="T51" fmla="*/ 4 h 12"/>
              <a:gd name="T52" fmla="*/ 6 w 8"/>
              <a:gd name="T53" fmla="*/ 6 h 12"/>
              <a:gd name="T54" fmla="*/ 6 w 8"/>
              <a:gd name="T55" fmla="*/ 6 h 12"/>
              <a:gd name="T56" fmla="*/ 6 w 8"/>
              <a:gd name="T57" fmla="*/ 6 h 12"/>
              <a:gd name="T58" fmla="*/ 6 w 8"/>
              <a:gd name="T59" fmla="*/ 8 h 12"/>
              <a:gd name="T60" fmla="*/ 8 w 8"/>
              <a:gd name="T61" fmla="*/ 8 h 12"/>
              <a:gd name="T62" fmla="*/ 8 w 8"/>
              <a:gd name="T63" fmla="*/ 8 h 12"/>
              <a:gd name="T64" fmla="*/ 6 w 8"/>
              <a:gd name="T65" fmla="*/ 8 h 12"/>
              <a:gd name="T66" fmla="*/ 6 w 8"/>
              <a:gd name="T67" fmla="*/ 10 h 12"/>
              <a:gd name="T68" fmla="*/ 6 w 8"/>
              <a:gd name="T69" fmla="*/ 10 h 12"/>
              <a:gd name="T70" fmla="*/ 6 w 8"/>
              <a:gd name="T71" fmla="*/ 10 h 12"/>
              <a:gd name="T72" fmla="*/ 6 w 8"/>
              <a:gd name="T73" fmla="*/ 12 h 12"/>
              <a:gd name="T74" fmla="*/ 6 w 8"/>
              <a:gd name="T75" fmla="*/ 12 h 12"/>
              <a:gd name="T76" fmla="*/ 4 w 8"/>
              <a:gd name="T77" fmla="*/ 12 h 12"/>
              <a:gd name="T78" fmla="*/ 4 w 8"/>
              <a:gd name="T79" fmla="*/ 12 h 12"/>
              <a:gd name="T80" fmla="*/ 4 w 8"/>
              <a:gd name="T81" fmla="*/ 12 h 12"/>
              <a:gd name="T82" fmla="*/ 4 w 8"/>
              <a:gd name="T83" fmla="*/ 12 h 12"/>
              <a:gd name="T84" fmla="*/ 4 w 8"/>
              <a:gd name="T85" fmla="*/ 12 h 12"/>
              <a:gd name="T86" fmla="*/ 4 w 8"/>
              <a:gd name="T87" fmla="*/ 12 h 12"/>
              <a:gd name="T88" fmla="*/ 2 w 8"/>
              <a:gd name="T89" fmla="*/ 12 h 12"/>
              <a:gd name="T90" fmla="*/ 2 w 8"/>
              <a:gd name="T91" fmla="*/ 12 h 12"/>
              <a:gd name="T92" fmla="*/ 2 w 8"/>
              <a:gd name="T93" fmla="*/ 12 h 12"/>
              <a:gd name="T94" fmla="*/ 2 w 8"/>
              <a:gd name="T95" fmla="*/ 12 h 12"/>
              <a:gd name="T96" fmla="*/ 2 w 8"/>
              <a:gd name="T97" fmla="*/ 12 h 12"/>
              <a:gd name="T98" fmla="*/ 2 w 8"/>
              <a:gd name="T99" fmla="*/ 10 h 12"/>
              <a:gd name="T100" fmla="*/ 0 w 8"/>
              <a:gd name="T101" fmla="*/ 4 h 12"/>
              <a:gd name="T102" fmla="*/ 0 w 8"/>
              <a:gd name="T103" fmla="*/ 2 h 12"/>
              <a:gd name="T104" fmla="*/ 0 w 8"/>
              <a:gd name="T105" fmla="*/ 2 h 12"/>
              <a:gd name="T106" fmla="*/ 0 w 8"/>
              <a:gd name="T107" fmla="*/ 2 h 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12"/>
              <a:gd name="T164" fmla="*/ 8 w 8"/>
              <a:gd name="T165" fmla="*/ 12 h 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12">
                <a:moveTo>
                  <a:pt x="0" y="2"/>
                </a:moveTo>
                <a:lnTo>
                  <a:pt x="2" y="0"/>
                </a:lnTo>
                <a:lnTo>
                  <a:pt x="2" y="2"/>
                </a:lnTo>
                <a:lnTo>
                  <a:pt x="2" y="4"/>
                </a:lnTo>
                <a:lnTo>
                  <a:pt x="4" y="4"/>
                </a:lnTo>
                <a:lnTo>
                  <a:pt x="6" y="4"/>
                </a:lnTo>
                <a:lnTo>
                  <a:pt x="6" y="6"/>
                </a:lnTo>
                <a:lnTo>
                  <a:pt x="6" y="8"/>
                </a:lnTo>
                <a:lnTo>
                  <a:pt x="8" y="8"/>
                </a:lnTo>
                <a:lnTo>
                  <a:pt x="6" y="8"/>
                </a:lnTo>
                <a:lnTo>
                  <a:pt x="6" y="10"/>
                </a:lnTo>
                <a:lnTo>
                  <a:pt x="6" y="12"/>
                </a:lnTo>
                <a:lnTo>
                  <a:pt x="4" y="12"/>
                </a:lnTo>
                <a:lnTo>
                  <a:pt x="2" y="12"/>
                </a:lnTo>
                <a:lnTo>
                  <a:pt x="2" y="10"/>
                </a:lnTo>
                <a:lnTo>
                  <a:pt x="0" y="4"/>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3" name="Freeform 314"/>
          <p:cNvSpPr>
            <a:spLocks/>
          </p:cNvSpPr>
          <p:nvPr/>
        </p:nvSpPr>
        <p:spPr bwMode="auto">
          <a:xfrm>
            <a:off x="6397625" y="3317875"/>
            <a:ext cx="363538" cy="201004"/>
          </a:xfrm>
          <a:custGeom>
            <a:avLst/>
            <a:gdLst>
              <a:gd name="T0" fmla="*/ 128 w 168"/>
              <a:gd name="T1" fmla="*/ 4 h 92"/>
              <a:gd name="T2" fmla="*/ 132 w 168"/>
              <a:gd name="T3" fmla="*/ 4 h 92"/>
              <a:gd name="T4" fmla="*/ 134 w 168"/>
              <a:gd name="T5" fmla="*/ 4 h 92"/>
              <a:gd name="T6" fmla="*/ 136 w 168"/>
              <a:gd name="T7" fmla="*/ 6 h 92"/>
              <a:gd name="T8" fmla="*/ 140 w 168"/>
              <a:gd name="T9" fmla="*/ 4 h 92"/>
              <a:gd name="T10" fmla="*/ 142 w 168"/>
              <a:gd name="T11" fmla="*/ 4 h 92"/>
              <a:gd name="T12" fmla="*/ 146 w 168"/>
              <a:gd name="T13" fmla="*/ 2 h 92"/>
              <a:gd name="T14" fmla="*/ 148 w 168"/>
              <a:gd name="T15" fmla="*/ 0 h 92"/>
              <a:gd name="T16" fmla="*/ 152 w 168"/>
              <a:gd name="T17" fmla="*/ 0 h 92"/>
              <a:gd name="T18" fmla="*/ 154 w 168"/>
              <a:gd name="T19" fmla="*/ 2 h 92"/>
              <a:gd name="T20" fmla="*/ 164 w 168"/>
              <a:gd name="T21" fmla="*/ 4 h 92"/>
              <a:gd name="T22" fmla="*/ 168 w 168"/>
              <a:gd name="T23" fmla="*/ 6 h 92"/>
              <a:gd name="T24" fmla="*/ 164 w 168"/>
              <a:gd name="T25" fmla="*/ 14 h 92"/>
              <a:gd name="T26" fmla="*/ 160 w 168"/>
              <a:gd name="T27" fmla="*/ 20 h 92"/>
              <a:gd name="T28" fmla="*/ 156 w 168"/>
              <a:gd name="T29" fmla="*/ 26 h 92"/>
              <a:gd name="T30" fmla="*/ 152 w 168"/>
              <a:gd name="T31" fmla="*/ 30 h 92"/>
              <a:gd name="T32" fmla="*/ 146 w 168"/>
              <a:gd name="T33" fmla="*/ 36 h 92"/>
              <a:gd name="T34" fmla="*/ 142 w 168"/>
              <a:gd name="T35" fmla="*/ 40 h 92"/>
              <a:gd name="T36" fmla="*/ 138 w 168"/>
              <a:gd name="T37" fmla="*/ 46 h 92"/>
              <a:gd name="T38" fmla="*/ 134 w 168"/>
              <a:gd name="T39" fmla="*/ 48 h 92"/>
              <a:gd name="T40" fmla="*/ 128 w 168"/>
              <a:gd name="T41" fmla="*/ 58 h 92"/>
              <a:gd name="T42" fmla="*/ 120 w 168"/>
              <a:gd name="T43" fmla="*/ 70 h 92"/>
              <a:gd name="T44" fmla="*/ 114 w 168"/>
              <a:gd name="T45" fmla="*/ 74 h 92"/>
              <a:gd name="T46" fmla="*/ 106 w 168"/>
              <a:gd name="T47" fmla="*/ 84 h 92"/>
              <a:gd name="T48" fmla="*/ 98 w 168"/>
              <a:gd name="T49" fmla="*/ 88 h 92"/>
              <a:gd name="T50" fmla="*/ 92 w 168"/>
              <a:gd name="T51" fmla="*/ 88 h 92"/>
              <a:gd name="T52" fmla="*/ 88 w 168"/>
              <a:gd name="T53" fmla="*/ 80 h 92"/>
              <a:gd name="T54" fmla="*/ 82 w 168"/>
              <a:gd name="T55" fmla="*/ 78 h 92"/>
              <a:gd name="T56" fmla="*/ 76 w 168"/>
              <a:gd name="T57" fmla="*/ 74 h 92"/>
              <a:gd name="T58" fmla="*/ 70 w 168"/>
              <a:gd name="T59" fmla="*/ 66 h 92"/>
              <a:gd name="T60" fmla="*/ 56 w 168"/>
              <a:gd name="T61" fmla="*/ 60 h 92"/>
              <a:gd name="T62" fmla="*/ 44 w 168"/>
              <a:gd name="T63" fmla="*/ 52 h 92"/>
              <a:gd name="T64" fmla="*/ 32 w 168"/>
              <a:gd name="T65" fmla="*/ 46 h 92"/>
              <a:gd name="T66" fmla="*/ 24 w 168"/>
              <a:gd name="T67" fmla="*/ 42 h 92"/>
              <a:gd name="T68" fmla="*/ 16 w 168"/>
              <a:gd name="T69" fmla="*/ 40 h 92"/>
              <a:gd name="T70" fmla="*/ 10 w 168"/>
              <a:gd name="T71" fmla="*/ 36 h 92"/>
              <a:gd name="T72" fmla="*/ 2 w 168"/>
              <a:gd name="T73" fmla="*/ 32 h 92"/>
              <a:gd name="T74" fmla="*/ 4 w 168"/>
              <a:gd name="T75" fmla="*/ 24 h 92"/>
              <a:gd name="T76" fmla="*/ 12 w 168"/>
              <a:gd name="T77" fmla="*/ 20 h 92"/>
              <a:gd name="T78" fmla="*/ 18 w 168"/>
              <a:gd name="T79" fmla="*/ 14 h 92"/>
              <a:gd name="T80" fmla="*/ 22 w 168"/>
              <a:gd name="T81" fmla="*/ 10 h 92"/>
              <a:gd name="T82" fmla="*/ 26 w 168"/>
              <a:gd name="T83" fmla="*/ 2 h 92"/>
              <a:gd name="T84" fmla="*/ 30 w 168"/>
              <a:gd name="T85" fmla="*/ 10 h 92"/>
              <a:gd name="T86" fmla="*/ 38 w 168"/>
              <a:gd name="T87" fmla="*/ 8 h 92"/>
              <a:gd name="T88" fmla="*/ 50 w 168"/>
              <a:gd name="T89" fmla="*/ 16 h 92"/>
              <a:gd name="T90" fmla="*/ 54 w 168"/>
              <a:gd name="T91" fmla="*/ 20 h 92"/>
              <a:gd name="T92" fmla="*/ 56 w 168"/>
              <a:gd name="T93" fmla="*/ 22 h 92"/>
              <a:gd name="T94" fmla="*/ 64 w 168"/>
              <a:gd name="T95" fmla="*/ 26 h 92"/>
              <a:gd name="T96" fmla="*/ 68 w 168"/>
              <a:gd name="T97" fmla="*/ 30 h 92"/>
              <a:gd name="T98" fmla="*/ 72 w 168"/>
              <a:gd name="T99" fmla="*/ 28 h 92"/>
              <a:gd name="T100" fmla="*/ 76 w 168"/>
              <a:gd name="T101" fmla="*/ 26 h 92"/>
              <a:gd name="T102" fmla="*/ 88 w 168"/>
              <a:gd name="T103" fmla="*/ 28 h 92"/>
              <a:gd name="T104" fmla="*/ 98 w 168"/>
              <a:gd name="T105" fmla="*/ 24 h 92"/>
              <a:gd name="T106" fmla="*/ 102 w 168"/>
              <a:gd name="T107" fmla="*/ 22 h 92"/>
              <a:gd name="T108" fmla="*/ 104 w 168"/>
              <a:gd name="T109" fmla="*/ 22 h 92"/>
              <a:gd name="T110" fmla="*/ 108 w 168"/>
              <a:gd name="T111" fmla="*/ 20 h 92"/>
              <a:gd name="T112" fmla="*/ 110 w 168"/>
              <a:gd name="T113" fmla="*/ 20 h 92"/>
              <a:gd name="T114" fmla="*/ 108 w 168"/>
              <a:gd name="T115" fmla="*/ 16 h 92"/>
              <a:gd name="T116" fmla="*/ 112 w 168"/>
              <a:gd name="T117" fmla="*/ 14 h 92"/>
              <a:gd name="T118" fmla="*/ 116 w 168"/>
              <a:gd name="T119" fmla="*/ 8 h 92"/>
              <a:gd name="T120" fmla="*/ 124 w 168"/>
              <a:gd name="T121" fmla="*/ 6 h 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8"/>
              <a:gd name="T184" fmla="*/ 0 h 92"/>
              <a:gd name="T185" fmla="*/ 168 w 168"/>
              <a:gd name="T186" fmla="*/ 92 h 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8" h="92">
                <a:moveTo>
                  <a:pt x="124" y="4"/>
                </a:moveTo>
                <a:lnTo>
                  <a:pt x="124" y="4"/>
                </a:lnTo>
                <a:lnTo>
                  <a:pt x="126" y="4"/>
                </a:lnTo>
                <a:lnTo>
                  <a:pt x="128" y="4"/>
                </a:lnTo>
                <a:lnTo>
                  <a:pt x="128" y="2"/>
                </a:lnTo>
                <a:lnTo>
                  <a:pt x="128" y="4"/>
                </a:lnTo>
                <a:lnTo>
                  <a:pt x="130" y="2"/>
                </a:lnTo>
                <a:lnTo>
                  <a:pt x="130" y="4"/>
                </a:lnTo>
                <a:lnTo>
                  <a:pt x="132" y="4"/>
                </a:lnTo>
                <a:lnTo>
                  <a:pt x="132" y="2"/>
                </a:lnTo>
                <a:lnTo>
                  <a:pt x="132" y="4"/>
                </a:lnTo>
                <a:lnTo>
                  <a:pt x="132" y="2"/>
                </a:lnTo>
                <a:lnTo>
                  <a:pt x="134" y="2"/>
                </a:lnTo>
                <a:lnTo>
                  <a:pt x="134" y="4"/>
                </a:lnTo>
                <a:lnTo>
                  <a:pt x="134" y="6"/>
                </a:lnTo>
                <a:lnTo>
                  <a:pt x="136" y="6"/>
                </a:lnTo>
                <a:lnTo>
                  <a:pt x="138" y="6"/>
                </a:lnTo>
                <a:lnTo>
                  <a:pt x="140" y="6"/>
                </a:lnTo>
                <a:lnTo>
                  <a:pt x="140" y="4"/>
                </a:lnTo>
                <a:lnTo>
                  <a:pt x="140" y="6"/>
                </a:lnTo>
                <a:lnTo>
                  <a:pt x="140" y="4"/>
                </a:lnTo>
                <a:lnTo>
                  <a:pt x="142" y="4"/>
                </a:lnTo>
                <a:lnTo>
                  <a:pt x="144" y="4"/>
                </a:lnTo>
                <a:lnTo>
                  <a:pt x="144" y="2"/>
                </a:lnTo>
                <a:lnTo>
                  <a:pt x="146" y="2"/>
                </a:lnTo>
                <a:lnTo>
                  <a:pt x="148" y="0"/>
                </a:lnTo>
                <a:lnTo>
                  <a:pt x="148" y="2"/>
                </a:lnTo>
                <a:lnTo>
                  <a:pt x="148" y="0"/>
                </a:lnTo>
                <a:lnTo>
                  <a:pt x="150" y="0"/>
                </a:lnTo>
                <a:lnTo>
                  <a:pt x="150" y="2"/>
                </a:lnTo>
                <a:lnTo>
                  <a:pt x="150" y="0"/>
                </a:lnTo>
                <a:lnTo>
                  <a:pt x="152" y="0"/>
                </a:lnTo>
                <a:lnTo>
                  <a:pt x="152" y="2"/>
                </a:lnTo>
                <a:lnTo>
                  <a:pt x="154" y="2"/>
                </a:lnTo>
                <a:lnTo>
                  <a:pt x="156" y="2"/>
                </a:lnTo>
                <a:lnTo>
                  <a:pt x="158" y="4"/>
                </a:lnTo>
                <a:lnTo>
                  <a:pt x="160" y="4"/>
                </a:lnTo>
                <a:lnTo>
                  <a:pt x="162" y="4"/>
                </a:lnTo>
                <a:lnTo>
                  <a:pt x="164" y="4"/>
                </a:lnTo>
                <a:lnTo>
                  <a:pt x="166" y="4"/>
                </a:lnTo>
                <a:lnTo>
                  <a:pt x="168" y="4"/>
                </a:lnTo>
                <a:lnTo>
                  <a:pt x="168" y="6"/>
                </a:lnTo>
                <a:lnTo>
                  <a:pt x="168" y="8"/>
                </a:lnTo>
                <a:lnTo>
                  <a:pt x="166" y="10"/>
                </a:lnTo>
                <a:lnTo>
                  <a:pt x="164" y="12"/>
                </a:lnTo>
                <a:lnTo>
                  <a:pt x="164" y="14"/>
                </a:lnTo>
                <a:lnTo>
                  <a:pt x="164" y="16"/>
                </a:lnTo>
                <a:lnTo>
                  <a:pt x="162" y="16"/>
                </a:lnTo>
                <a:lnTo>
                  <a:pt x="162" y="18"/>
                </a:lnTo>
                <a:lnTo>
                  <a:pt x="160" y="20"/>
                </a:lnTo>
                <a:lnTo>
                  <a:pt x="160" y="22"/>
                </a:lnTo>
                <a:lnTo>
                  <a:pt x="158" y="22"/>
                </a:lnTo>
                <a:lnTo>
                  <a:pt x="158" y="24"/>
                </a:lnTo>
                <a:lnTo>
                  <a:pt x="156" y="26"/>
                </a:lnTo>
                <a:lnTo>
                  <a:pt x="156" y="28"/>
                </a:lnTo>
                <a:lnTo>
                  <a:pt x="154" y="28"/>
                </a:lnTo>
                <a:lnTo>
                  <a:pt x="152" y="28"/>
                </a:lnTo>
                <a:lnTo>
                  <a:pt x="152" y="30"/>
                </a:lnTo>
                <a:lnTo>
                  <a:pt x="150" y="30"/>
                </a:lnTo>
                <a:lnTo>
                  <a:pt x="150" y="32"/>
                </a:lnTo>
                <a:lnTo>
                  <a:pt x="150" y="34"/>
                </a:lnTo>
                <a:lnTo>
                  <a:pt x="148" y="34"/>
                </a:lnTo>
                <a:lnTo>
                  <a:pt x="148" y="36"/>
                </a:lnTo>
                <a:lnTo>
                  <a:pt x="146" y="36"/>
                </a:lnTo>
                <a:lnTo>
                  <a:pt x="146" y="38"/>
                </a:lnTo>
                <a:lnTo>
                  <a:pt x="144" y="38"/>
                </a:lnTo>
                <a:lnTo>
                  <a:pt x="144" y="40"/>
                </a:lnTo>
                <a:lnTo>
                  <a:pt x="142" y="40"/>
                </a:lnTo>
                <a:lnTo>
                  <a:pt x="142" y="42"/>
                </a:lnTo>
                <a:lnTo>
                  <a:pt x="140" y="42"/>
                </a:lnTo>
                <a:lnTo>
                  <a:pt x="140" y="44"/>
                </a:lnTo>
                <a:lnTo>
                  <a:pt x="138" y="44"/>
                </a:lnTo>
                <a:lnTo>
                  <a:pt x="138" y="46"/>
                </a:lnTo>
                <a:lnTo>
                  <a:pt x="138" y="48"/>
                </a:lnTo>
                <a:lnTo>
                  <a:pt x="136" y="48"/>
                </a:lnTo>
                <a:lnTo>
                  <a:pt x="138" y="48"/>
                </a:lnTo>
                <a:lnTo>
                  <a:pt x="136" y="48"/>
                </a:lnTo>
                <a:lnTo>
                  <a:pt x="134" y="48"/>
                </a:lnTo>
                <a:lnTo>
                  <a:pt x="134" y="50"/>
                </a:lnTo>
                <a:lnTo>
                  <a:pt x="132" y="50"/>
                </a:lnTo>
                <a:lnTo>
                  <a:pt x="132" y="52"/>
                </a:lnTo>
                <a:lnTo>
                  <a:pt x="132" y="50"/>
                </a:lnTo>
                <a:lnTo>
                  <a:pt x="132" y="52"/>
                </a:lnTo>
                <a:lnTo>
                  <a:pt x="130" y="52"/>
                </a:lnTo>
                <a:lnTo>
                  <a:pt x="130" y="54"/>
                </a:lnTo>
                <a:lnTo>
                  <a:pt x="128" y="56"/>
                </a:lnTo>
                <a:lnTo>
                  <a:pt x="128" y="58"/>
                </a:lnTo>
                <a:lnTo>
                  <a:pt x="126" y="58"/>
                </a:lnTo>
                <a:lnTo>
                  <a:pt x="126" y="60"/>
                </a:lnTo>
                <a:lnTo>
                  <a:pt x="124" y="62"/>
                </a:lnTo>
                <a:lnTo>
                  <a:pt x="124" y="64"/>
                </a:lnTo>
                <a:lnTo>
                  <a:pt x="122" y="64"/>
                </a:lnTo>
                <a:lnTo>
                  <a:pt x="122" y="66"/>
                </a:lnTo>
                <a:lnTo>
                  <a:pt x="122" y="68"/>
                </a:lnTo>
                <a:lnTo>
                  <a:pt x="120" y="68"/>
                </a:lnTo>
                <a:lnTo>
                  <a:pt x="120" y="70"/>
                </a:lnTo>
                <a:lnTo>
                  <a:pt x="118" y="70"/>
                </a:lnTo>
                <a:lnTo>
                  <a:pt x="116" y="72"/>
                </a:lnTo>
                <a:lnTo>
                  <a:pt x="116" y="74"/>
                </a:lnTo>
                <a:lnTo>
                  <a:pt x="114" y="74"/>
                </a:lnTo>
                <a:lnTo>
                  <a:pt x="112" y="74"/>
                </a:lnTo>
                <a:lnTo>
                  <a:pt x="112" y="76"/>
                </a:lnTo>
                <a:lnTo>
                  <a:pt x="110" y="76"/>
                </a:lnTo>
                <a:lnTo>
                  <a:pt x="110" y="78"/>
                </a:lnTo>
                <a:lnTo>
                  <a:pt x="108" y="78"/>
                </a:lnTo>
                <a:lnTo>
                  <a:pt x="108" y="80"/>
                </a:lnTo>
                <a:lnTo>
                  <a:pt x="106" y="82"/>
                </a:lnTo>
                <a:lnTo>
                  <a:pt x="106" y="84"/>
                </a:lnTo>
                <a:lnTo>
                  <a:pt x="104" y="86"/>
                </a:lnTo>
                <a:lnTo>
                  <a:pt x="104" y="88"/>
                </a:lnTo>
                <a:lnTo>
                  <a:pt x="102" y="90"/>
                </a:lnTo>
                <a:lnTo>
                  <a:pt x="102" y="92"/>
                </a:lnTo>
                <a:lnTo>
                  <a:pt x="100" y="92"/>
                </a:lnTo>
                <a:lnTo>
                  <a:pt x="100" y="88"/>
                </a:lnTo>
                <a:lnTo>
                  <a:pt x="98" y="88"/>
                </a:lnTo>
                <a:lnTo>
                  <a:pt x="96" y="88"/>
                </a:lnTo>
                <a:lnTo>
                  <a:pt x="94" y="88"/>
                </a:lnTo>
                <a:lnTo>
                  <a:pt x="92" y="88"/>
                </a:lnTo>
                <a:lnTo>
                  <a:pt x="92" y="86"/>
                </a:lnTo>
                <a:lnTo>
                  <a:pt x="92" y="84"/>
                </a:lnTo>
                <a:lnTo>
                  <a:pt x="92" y="82"/>
                </a:lnTo>
                <a:lnTo>
                  <a:pt x="90" y="82"/>
                </a:lnTo>
                <a:lnTo>
                  <a:pt x="90" y="80"/>
                </a:lnTo>
                <a:lnTo>
                  <a:pt x="88" y="80"/>
                </a:lnTo>
                <a:lnTo>
                  <a:pt x="88" y="78"/>
                </a:lnTo>
                <a:lnTo>
                  <a:pt x="86" y="78"/>
                </a:lnTo>
                <a:lnTo>
                  <a:pt x="86" y="80"/>
                </a:lnTo>
                <a:lnTo>
                  <a:pt x="84" y="80"/>
                </a:lnTo>
                <a:lnTo>
                  <a:pt x="82" y="80"/>
                </a:lnTo>
                <a:lnTo>
                  <a:pt x="82" y="78"/>
                </a:lnTo>
                <a:lnTo>
                  <a:pt x="80" y="78"/>
                </a:lnTo>
                <a:lnTo>
                  <a:pt x="78" y="78"/>
                </a:lnTo>
                <a:lnTo>
                  <a:pt x="78" y="76"/>
                </a:lnTo>
                <a:lnTo>
                  <a:pt x="76" y="76"/>
                </a:lnTo>
                <a:lnTo>
                  <a:pt x="76" y="74"/>
                </a:lnTo>
                <a:lnTo>
                  <a:pt x="74" y="74"/>
                </a:lnTo>
                <a:lnTo>
                  <a:pt x="74" y="72"/>
                </a:lnTo>
                <a:lnTo>
                  <a:pt x="72" y="72"/>
                </a:lnTo>
                <a:lnTo>
                  <a:pt x="72" y="70"/>
                </a:lnTo>
                <a:lnTo>
                  <a:pt x="70" y="70"/>
                </a:lnTo>
                <a:lnTo>
                  <a:pt x="70" y="68"/>
                </a:lnTo>
                <a:lnTo>
                  <a:pt x="70" y="66"/>
                </a:lnTo>
                <a:lnTo>
                  <a:pt x="70" y="64"/>
                </a:lnTo>
                <a:lnTo>
                  <a:pt x="68" y="64"/>
                </a:lnTo>
                <a:lnTo>
                  <a:pt x="66" y="64"/>
                </a:lnTo>
                <a:lnTo>
                  <a:pt x="64" y="64"/>
                </a:lnTo>
                <a:lnTo>
                  <a:pt x="62" y="62"/>
                </a:lnTo>
                <a:lnTo>
                  <a:pt x="60" y="60"/>
                </a:lnTo>
                <a:lnTo>
                  <a:pt x="58" y="60"/>
                </a:lnTo>
                <a:lnTo>
                  <a:pt x="56" y="60"/>
                </a:lnTo>
                <a:lnTo>
                  <a:pt x="54" y="60"/>
                </a:lnTo>
                <a:lnTo>
                  <a:pt x="54" y="58"/>
                </a:lnTo>
                <a:lnTo>
                  <a:pt x="52" y="56"/>
                </a:lnTo>
                <a:lnTo>
                  <a:pt x="50" y="56"/>
                </a:lnTo>
                <a:lnTo>
                  <a:pt x="50" y="54"/>
                </a:lnTo>
                <a:lnTo>
                  <a:pt x="48" y="54"/>
                </a:lnTo>
                <a:lnTo>
                  <a:pt x="46" y="52"/>
                </a:lnTo>
                <a:lnTo>
                  <a:pt x="44" y="52"/>
                </a:lnTo>
                <a:lnTo>
                  <a:pt x="42" y="52"/>
                </a:lnTo>
                <a:lnTo>
                  <a:pt x="40" y="52"/>
                </a:lnTo>
                <a:lnTo>
                  <a:pt x="38" y="52"/>
                </a:lnTo>
                <a:lnTo>
                  <a:pt x="38" y="50"/>
                </a:lnTo>
                <a:lnTo>
                  <a:pt x="36" y="50"/>
                </a:lnTo>
                <a:lnTo>
                  <a:pt x="34" y="50"/>
                </a:lnTo>
                <a:lnTo>
                  <a:pt x="34" y="48"/>
                </a:lnTo>
                <a:lnTo>
                  <a:pt x="32" y="48"/>
                </a:lnTo>
                <a:lnTo>
                  <a:pt x="32" y="46"/>
                </a:lnTo>
                <a:lnTo>
                  <a:pt x="30" y="46"/>
                </a:lnTo>
                <a:lnTo>
                  <a:pt x="28" y="46"/>
                </a:lnTo>
                <a:lnTo>
                  <a:pt x="28" y="44"/>
                </a:lnTo>
                <a:lnTo>
                  <a:pt x="26" y="46"/>
                </a:lnTo>
                <a:lnTo>
                  <a:pt x="24" y="44"/>
                </a:lnTo>
                <a:lnTo>
                  <a:pt x="24" y="42"/>
                </a:lnTo>
                <a:lnTo>
                  <a:pt x="22" y="44"/>
                </a:lnTo>
                <a:lnTo>
                  <a:pt x="22" y="42"/>
                </a:lnTo>
                <a:lnTo>
                  <a:pt x="20" y="42"/>
                </a:lnTo>
                <a:lnTo>
                  <a:pt x="20" y="40"/>
                </a:lnTo>
                <a:lnTo>
                  <a:pt x="18" y="40"/>
                </a:lnTo>
                <a:lnTo>
                  <a:pt x="16" y="40"/>
                </a:lnTo>
                <a:lnTo>
                  <a:pt x="14" y="40"/>
                </a:lnTo>
                <a:lnTo>
                  <a:pt x="14" y="38"/>
                </a:lnTo>
                <a:lnTo>
                  <a:pt x="12" y="36"/>
                </a:lnTo>
                <a:lnTo>
                  <a:pt x="10" y="36"/>
                </a:lnTo>
                <a:lnTo>
                  <a:pt x="10" y="34"/>
                </a:lnTo>
                <a:lnTo>
                  <a:pt x="8" y="34"/>
                </a:lnTo>
                <a:lnTo>
                  <a:pt x="6" y="34"/>
                </a:lnTo>
                <a:lnTo>
                  <a:pt x="4" y="34"/>
                </a:lnTo>
                <a:lnTo>
                  <a:pt x="2" y="34"/>
                </a:lnTo>
                <a:lnTo>
                  <a:pt x="2" y="32"/>
                </a:lnTo>
                <a:lnTo>
                  <a:pt x="2" y="30"/>
                </a:lnTo>
                <a:lnTo>
                  <a:pt x="0" y="28"/>
                </a:lnTo>
                <a:lnTo>
                  <a:pt x="2" y="28"/>
                </a:lnTo>
                <a:lnTo>
                  <a:pt x="2" y="26"/>
                </a:lnTo>
                <a:lnTo>
                  <a:pt x="4" y="26"/>
                </a:lnTo>
                <a:lnTo>
                  <a:pt x="4" y="24"/>
                </a:lnTo>
                <a:lnTo>
                  <a:pt x="6" y="24"/>
                </a:lnTo>
                <a:lnTo>
                  <a:pt x="6" y="22"/>
                </a:lnTo>
                <a:lnTo>
                  <a:pt x="8" y="22"/>
                </a:lnTo>
                <a:lnTo>
                  <a:pt x="8" y="20"/>
                </a:lnTo>
                <a:lnTo>
                  <a:pt x="10" y="20"/>
                </a:lnTo>
                <a:lnTo>
                  <a:pt x="12" y="20"/>
                </a:lnTo>
                <a:lnTo>
                  <a:pt x="14" y="20"/>
                </a:lnTo>
                <a:lnTo>
                  <a:pt x="14" y="18"/>
                </a:lnTo>
                <a:lnTo>
                  <a:pt x="16" y="18"/>
                </a:lnTo>
                <a:lnTo>
                  <a:pt x="16" y="16"/>
                </a:lnTo>
                <a:lnTo>
                  <a:pt x="18" y="14"/>
                </a:lnTo>
                <a:lnTo>
                  <a:pt x="18" y="12"/>
                </a:lnTo>
                <a:lnTo>
                  <a:pt x="20" y="12"/>
                </a:lnTo>
                <a:lnTo>
                  <a:pt x="22" y="10"/>
                </a:lnTo>
                <a:lnTo>
                  <a:pt x="22" y="8"/>
                </a:lnTo>
                <a:lnTo>
                  <a:pt x="22" y="6"/>
                </a:lnTo>
                <a:lnTo>
                  <a:pt x="24" y="6"/>
                </a:lnTo>
                <a:lnTo>
                  <a:pt x="22" y="4"/>
                </a:lnTo>
                <a:lnTo>
                  <a:pt x="24" y="4"/>
                </a:lnTo>
                <a:lnTo>
                  <a:pt x="26" y="4"/>
                </a:lnTo>
                <a:lnTo>
                  <a:pt x="26" y="2"/>
                </a:lnTo>
                <a:lnTo>
                  <a:pt x="28" y="4"/>
                </a:lnTo>
                <a:lnTo>
                  <a:pt x="28" y="6"/>
                </a:lnTo>
                <a:lnTo>
                  <a:pt x="30" y="6"/>
                </a:lnTo>
                <a:lnTo>
                  <a:pt x="30" y="8"/>
                </a:lnTo>
                <a:lnTo>
                  <a:pt x="30" y="10"/>
                </a:lnTo>
                <a:lnTo>
                  <a:pt x="32" y="10"/>
                </a:lnTo>
                <a:lnTo>
                  <a:pt x="32" y="12"/>
                </a:lnTo>
                <a:lnTo>
                  <a:pt x="34" y="12"/>
                </a:lnTo>
                <a:lnTo>
                  <a:pt x="34" y="10"/>
                </a:lnTo>
                <a:lnTo>
                  <a:pt x="36" y="10"/>
                </a:lnTo>
                <a:lnTo>
                  <a:pt x="38" y="10"/>
                </a:lnTo>
                <a:lnTo>
                  <a:pt x="38" y="8"/>
                </a:lnTo>
                <a:lnTo>
                  <a:pt x="40" y="8"/>
                </a:lnTo>
                <a:lnTo>
                  <a:pt x="42" y="8"/>
                </a:lnTo>
                <a:lnTo>
                  <a:pt x="42" y="10"/>
                </a:lnTo>
                <a:lnTo>
                  <a:pt x="42" y="12"/>
                </a:lnTo>
                <a:lnTo>
                  <a:pt x="44" y="12"/>
                </a:lnTo>
                <a:lnTo>
                  <a:pt x="46" y="14"/>
                </a:lnTo>
                <a:lnTo>
                  <a:pt x="48" y="14"/>
                </a:lnTo>
                <a:lnTo>
                  <a:pt x="50" y="16"/>
                </a:lnTo>
                <a:lnTo>
                  <a:pt x="52" y="16"/>
                </a:lnTo>
                <a:lnTo>
                  <a:pt x="52" y="18"/>
                </a:lnTo>
                <a:lnTo>
                  <a:pt x="52" y="20"/>
                </a:lnTo>
                <a:lnTo>
                  <a:pt x="54" y="20"/>
                </a:lnTo>
                <a:lnTo>
                  <a:pt x="54" y="22"/>
                </a:lnTo>
                <a:lnTo>
                  <a:pt x="56" y="22"/>
                </a:lnTo>
                <a:lnTo>
                  <a:pt x="56" y="24"/>
                </a:lnTo>
                <a:lnTo>
                  <a:pt x="56" y="22"/>
                </a:lnTo>
                <a:lnTo>
                  <a:pt x="58" y="22"/>
                </a:lnTo>
                <a:lnTo>
                  <a:pt x="60" y="24"/>
                </a:lnTo>
                <a:lnTo>
                  <a:pt x="58" y="24"/>
                </a:lnTo>
                <a:lnTo>
                  <a:pt x="58" y="26"/>
                </a:lnTo>
                <a:lnTo>
                  <a:pt x="60" y="26"/>
                </a:lnTo>
                <a:lnTo>
                  <a:pt x="60" y="24"/>
                </a:lnTo>
                <a:lnTo>
                  <a:pt x="62" y="24"/>
                </a:lnTo>
                <a:lnTo>
                  <a:pt x="64" y="24"/>
                </a:lnTo>
                <a:lnTo>
                  <a:pt x="64" y="26"/>
                </a:lnTo>
                <a:lnTo>
                  <a:pt x="64" y="28"/>
                </a:lnTo>
                <a:lnTo>
                  <a:pt x="66" y="28"/>
                </a:lnTo>
                <a:lnTo>
                  <a:pt x="68" y="30"/>
                </a:lnTo>
                <a:lnTo>
                  <a:pt x="70" y="30"/>
                </a:lnTo>
                <a:lnTo>
                  <a:pt x="70" y="32"/>
                </a:lnTo>
                <a:lnTo>
                  <a:pt x="72" y="32"/>
                </a:lnTo>
                <a:lnTo>
                  <a:pt x="72" y="30"/>
                </a:lnTo>
                <a:lnTo>
                  <a:pt x="72" y="28"/>
                </a:lnTo>
                <a:lnTo>
                  <a:pt x="72" y="26"/>
                </a:lnTo>
                <a:lnTo>
                  <a:pt x="74" y="26"/>
                </a:lnTo>
                <a:lnTo>
                  <a:pt x="76" y="26"/>
                </a:lnTo>
                <a:lnTo>
                  <a:pt x="78" y="26"/>
                </a:lnTo>
                <a:lnTo>
                  <a:pt x="80" y="26"/>
                </a:lnTo>
                <a:lnTo>
                  <a:pt x="84" y="26"/>
                </a:lnTo>
                <a:lnTo>
                  <a:pt x="86" y="28"/>
                </a:lnTo>
                <a:lnTo>
                  <a:pt x="88" y="28"/>
                </a:lnTo>
                <a:lnTo>
                  <a:pt x="94" y="26"/>
                </a:lnTo>
                <a:lnTo>
                  <a:pt x="96" y="26"/>
                </a:lnTo>
                <a:lnTo>
                  <a:pt x="96" y="24"/>
                </a:lnTo>
                <a:lnTo>
                  <a:pt x="98" y="24"/>
                </a:lnTo>
                <a:lnTo>
                  <a:pt x="98" y="22"/>
                </a:lnTo>
                <a:lnTo>
                  <a:pt x="100" y="22"/>
                </a:lnTo>
                <a:lnTo>
                  <a:pt x="100" y="24"/>
                </a:lnTo>
                <a:lnTo>
                  <a:pt x="100" y="22"/>
                </a:lnTo>
                <a:lnTo>
                  <a:pt x="102" y="22"/>
                </a:lnTo>
                <a:lnTo>
                  <a:pt x="104" y="22"/>
                </a:lnTo>
                <a:lnTo>
                  <a:pt x="102" y="22"/>
                </a:lnTo>
                <a:lnTo>
                  <a:pt x="104" y="22"/>
                </a:lnTo>
                <a:lnTo>
                  <a:pt x="104" y="20"/>
                </a:lnTo>
                <a:lnTo>
                  <a:pt x="106" y="20"/>
                </a:lnTo>
                <a:lnTo>
                  <a:pt x="108" y="20"/>
                </a:lnTo>
                <a:lnTo>
                  <a:pt x="110" y="20"/>
                </a:lnTo>
                <a:lnTo>
                  <a:pt x="110" y="18"/>
                </a:lnTo>
                <a:lnTo>
                  <a:pt x="108" y="18"/>
                </a:lnTo>
                <a:lnTo>
                  <a:pt x="108" y="16"/>
                </a:lnTo>
                <a:lnTo>
                  <a:pt x="110" y="16"/>
                </a:lnTo>
                <a:lnTo>
                  <a:pt x="110" y="14"/>
                </a:lnTo>
                <a:lnTo>
                  <a:pt x="112" y="14"/>
                </a:lnTo>
                <a:lnTo>
                  <a:pt x="112" y="12"/>
                </a:lnTo>
                <a:lnTo>
                  <a:pt x="112" y="14"/>
                </a:lnTo>
                <a:lnTo>
                  <a:pt x="114" y="12"/>
                </a:lnTo>
                <a:lnTo>
                  <a:pt x="114" y="14"/>
                </a:lnTo>
                <a:lnTo>
                  <a:pt x="114" y="12"/>
                </a:lnTo>
                <a:lnTo>
                  <a:pt x="114" y="14"/>
                </a:lnTo>
                <a:lnTo>
                  <a:pt x="114" y="12"/>
                </a:lnTo>
                <a:lnTo>
                  <a:pt x="116" y="12"/>
                </a:lnTo>
                <a:lnTo>
                  <a:pt x="116" y="10"/>
                </a:lnTo>
                <a:lnTo>
                  <a:pt x="116" y="8"/>
                </a:lnTo>
                <a:lnTo>
                  <a:pt x="118" y="8"/>
                </a:lnTo>
                <a:lnTo>
                  <a:pt x="118" y="6"/>
                </a:lnTo>
                <a:lnTo>
                  <a:pt x="120" y="6"/>
                </a:lnTo>
                <a:lnTo>
                  <a:pt x="122" y="6"/>
                </a:lnTo>
                <a:lnTo>
                  <a:pt x="124" y="6"/>
                </a:lnTo>
                <a:lnTo>
                  <a:pt x="124"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 name="Freeform 315"/>
          <p:cNvSpPr>
            <a:spLocks/>
          </p:cNvSpPr>
          <p:nvPr/>
        </p:nvSpPr>
        <p:spPr bwMode="auto">
          <a:xfrm>
            <a:off x="4446588" y="1708150"/>
            <a:ext cx="587375" cy="674688"/>
          </a:xfrm>
          <a:custGeom>
            <a:avLst/>
            <a:gdLst>
              <a:gd name="T0" fmla="*/ 212 w 272"/>
              <a:gd name="T1" fmla="*/ 240 h 308"/>
              <a:gd name="T2" fmla="*/ 190 w 272"/>
              <a:gd name="T3" fmla="*/ 260 h 308"/>
              <a:gd name="T4" fmla="*/ 172 w 272"/>
              <a:gd name="T5" fmla="*/ 294 h 308"/>
              <a:gd name="T6" fmla="*/ 158 w 272"/>
              <a:gd name="T7" fmla="*/ 302 h 308"/>
              <a:gd name="T8" fmla="*/ 150 w 272"/>
              <a:gd name="T9" fmla="*/ 304 h 308"/>
              <a:gd name="T10" fmla="*/ 132 w 272"/>
              <a:gd name="T11" fmla="*/ 298 h 308"/>
              <a:gd name="T12" fmla="*/ 126 w 272"/>
              <a:gd name="T13" fmla="*/ 288 h 308"/>
              <a:gd name="T14" fmla="*/ 120 w 272"/>
              <a:gd name="T15" fmla="*/ 272 h 308"/>
              <a:gd name="T16" fmla="*/ 114 w 272"/>
              <a:gd name="T17" fmla="*/ 256 h 308"/>
              <a:gd name="T18" fmla="*/ 102 w 272"/>
              <a:gd name="T19" fmla="*/ 238 h 308"/>
              <a:gd name="T20" fmla="*/ 94 w 272"/>
              <a:gd name="T21" fmla="*/ 222 h 308"/>
              <a:gd name="T22" fmla="*/ 96 w 272"/>
              <a:gd name="T23" fmla="*/ 206 h 308"/>
              <a:gd name="T24" fmla="*/ 88 w 272"/>
              <a:gd name="T25" fmla="*/ 198 h 308"/>
              <a:gd name="T26" fmla="*/ 78 w 272"/>
              <a:gd name="T27" fmla="*/ 184 h 308"/>
              <a:gd name="T28" fmla="*/ 72 w 272"/>
              <a:gd name="T29" fmla="*/ 176 h 308"/>
              <a:gd name="T30" fmla="*/ 66 w 272"/>
              <a:gd name="T31" fmla="*/ 168 h 308"/>
              <a:gd name="T32" fmla="*/ 62 w 272"/>
              <a:gd name="T33" fmla="*/ 164 h 308"/>
              <a:gd name="T34" fmla="*/ 56 w 272"/>
              <a:gd name="T35" fmla="*/ 166 h 308"/>
              <a:gd name="T36" fmla="*/ 50 w 272"/>
              <a:gd name="T37" fmla="*/ 162 h 308"/>
              <a:gd name="T38" fmla="*/ 42 w 272"/>
              <a:gd name="T39" fmla="*/ 158 h 308"/>
              <a:gd name="T40" fmla="*/ 38 w 272"/>
              <a:gd name="T41" fmla="*/ 152 h 308"/>
              <a:gd name="T42" fmla="*/ 32 w 272"/>
              <a:gd name="T43" fmla="*/ 148 h 308"/>
              <a:gd name="T44" fmla="*/ 24 w 272"/>
              <a:gd name="T45" fmla="*/ 146 h 308"/>
              <a:gd name="T46" fmla="*/ 14 w 272"/>
              <a:gd name="T47" fmla="*/ 144 h 308"/>
              <a:gd name="T48" fmla="*/ 6 w 272"/>
              <a:gd name="T49" fmla="*/ 142 h 308"/>
              <a:gd name="T50" fmla="*/ 4 w 272"/>
              <a:gd name="T51" fmla="*/ 132 h 308"/>
              <a:gd name="T52" fmla="*/ 4 w 272"/>
              <a:gd name="T53" fmla="*/ 124 h 308"/>
              <a:gd name="T54" fmla="*/ 4 w 272"/>
              <a:gd name="T55" fmla="*/ 114 h 308"/>
              <a:gd name="T56" fmla="*/ 50 w 272"/>
              <a:gd name="T57" fmla="*/ 118 h 308"/>
              <a:gd name="T58" fmla="*/ 56 w 272"/>
              <a:gd name="T59" fmla="*/ 116 h 308"/>
              <a:gd name="T60" fmla="*/ 62 w 272"/>
              <a:gd name="T61" fmla="*/ 112 h 308"/>
              <a:gd name="T62" fmla="*/ 64 w 272"/>
              <a:gd name="T63" fmla="*/ 116 h 308"/>
              <a:gd name="T64" fmla="*/ 70 w 272"/>
              <a:gd name="T65" fmla="*/ 118 h 308"/>
              <a:gd name="T66" fmla="*/ 80 w 272"/>
              <a:gd name="T67" fmla="*/ 116 h 308"/>
              <a:gd name="T68" fmla="*/ 88 w 272"/>
              <a:gd name="T69" fmla="*/ 118 h 308"/>
              <a:gd name="T70" fmla="*/ 90 w 272"/>
              <a:gd name="T71" fmla="*/ 122 h 308"/>
              <a:gd name="T72" fmla="*/ 104 w 272"/>
              <a:gd name="T73" fmla="*/ 124 h 308"/>
              <a:gd name="T74" fmla="*/ 108 w 272"/>
              <a:gd name="T75" fmla="*/ 120 h 308"/>
              <a:gd name="T76" fmla="*/ 114 w 272"/>
              <a:gd name="T77" fmla="*/ 116 h 308"/>
              <a:gd name="T78" fmla="*/ 122 w 272"/>
              <a:gd name="T79" fmla="*/ 108 h 308"/>
              <a:gd name="T80" fmla="*/ 126 w 272"/>
              <a:gd name="T81" fmla="*/ 102 h 308"/>
              <a:gd name="T82" fmla="*/ 130 w 272"/>
              <a:gd name="T83" fmla="*/ 90 h 308"/>
              <a:gd name="T84" fmla="*/ 136 w 272"/>
              <a:gd name="T85" fmla="*/ 78 h 308"/>
              <a:gd name="T86" fmla="*/ 138 w 272"/>
              <a:gd name="T87" fmla="*/ 68 h 308"/>
              <a:gd name="T88" fmla="*/ 146 w 272"/>
              <a:gd name="T89" fmla="*/ 60 h 308"/>
              <a:gd name="T90" fmla="*/ 158 w 272"/>
              <a:gd name="T91" fmla="*/ 38 h 308"/>
              <a:gd name="T92" fmla="*/ 168 w 272"/>
              <a:gd name="T93" fmla="*/ 26 h 308"/>
              <a:gd name="T94" fmla="*/ 180 w 272"/>
              <a:gd name="T95" fmla="*/ 6 h 308"/>
              <a:gd name="T96" fmla="*/ 200 w 272"/>
              <a:gd name="T97" fmla="*/ 20 h 308"/>
              <a:gd name="T98" fmla="*/ 206 w 272"/>
              <a:gd name="T99" fmla="*/ 34 h 308"/>
              <a:gd name="T100" fmla="*/ 206 w 272"/>
              <a:gd name="T101" fmla="*/ 56 h 308"/>
              <a:gd name="T102" fmla="*/ 210 w 272"/>
              <a:gd name="T103" fmla="*/ 76 h 308"/>
              <a:gd name="T104" fmla="*/ 216 w 272"/>
              <a:gd name="T105" fmla="*/ 90 h 308"/>
              <a:gd name="T106" fmla="*/ 220 w 272"/>
              <a:gd name="T107" fmla="*/ 102 h 308"/>
              <a:gd name="T108" fmla="*/ 224 w 272"/>
              <a:gd name="T109" fmla="*/ 110 h 308"/>
              <a:gd name="T110" fmla="*/ 228 w 272"/>
              <a:gd name="T111" fmla="*/ 122 h 308"/>
              <a:gd name="T112" fmla="*/ 242 w 272"/>
              <a:gd name="T113" fmla="*/ 124 h 308"/>
              <a:gd name="T114" fmla="*/ 254 w 272"/>
              <a:gd name="T115" fmla="*/ 142 h 308"/>
              <a:gd name="T116" fmla="*/ 272 w 272"/>
              <a:gd name="T117" fmla="*/ 160 h 308"/>
              <a:gd name="T118" fmla="*/ 270 w 272"/>
              <a:gd name="T119" fmla="*/ 176 h 308"/>
              <a:gd name="T120" fmla="*/ 266 w 272"/>
              <a:gd name="T121" fmla="*/ 190 h 308"/>
              <a:gd name="T122" fmla="*/ 262 w 272"/>
              <a:gd name="T123" fmla="*/ 198 h 3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2"/>
              <a:gd name="T187" fmla="*/ 0 h 308"/>
              <a:gd name="T188" fmla="*/ 272 w 272"/>
              <a:gd name="T189" fmla="*/ 308 h 3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2" h="308">
                <a:moveTo>
                  <a:pt x="242" y="208"/>
                </a:moveTo>
                <a:lnTo>
                  <a:pt x="242" y="208"/>
                </a:lnTo>
                <a:lnTo>
                  <a:pt x="240" y="210"/>
                </a:lnTo>
                <a:lnTo>
                  <a:pt x="240" y="212"/>
                </a:lnTo>
                <a:lnTo>
                  <a:pt x="240" y="214"/>
                </a:lnTo>
                <a:lnTo>
                  <a:pt x="238" y="216"/>
                </a:lnTo>
                <a:lnTo>
                  <a:pt x="238" y="218"/>
                </a:lnTo>
                <a:lnTo>
                  <a:pt x="236" y="220"/>
                </a:lnTo>
                <a:lnTo>
                  <a:pt x="236" y="222"/>
                </a:lnTo>
                <a:lnTo>
                  <a:pt x="236" y="224"/>
                </a:lnTo>
                <a:lnTo>
                  <a:pt x="234" y="224"/>
                </a:lnTo>
                <a:lnTo>
                  <a:pt x="234" y="226"/>
                </a:lnTo>
                <a:lnTo>
                  <a:pt x="232" y="228"/>
                </a:lnTo>
                <a:lnTo>
                  <a:pt x="230" y="228"/>
                </a:lnTo>
                <a:lnTo>
                  <a:pt x="230" y="230"/>
                </a:lnTo>
                <a:lnTo>
                  <a:pt x="228" y="232"/>
                </a:lnTo>
                <a:lnTo>
                  <a:pt x="226" y="232"/>
                </a:lnTo>
                <a:lnTo>
                  <a:pt x="226" y="234"/>
                </a:lnTo>
                <a:lnTo>
                  <a:pt x="224" y="234"/>
                </a:lnTo>
                <a:lnTo>
                  <a:pt x="222" y="236"/>
                </a:lnTo>
                <a:lnTo>
                  <a:pt x="214" y="238"/>
                </a:lnTo>
                <a:lnTo>
                  <a:pt x="212" y="238"/>
                </a:lnTo>
                <a:lnTo>
                  <a:pt x="212" y="240"/>
                </a:lnTo>
                <a:lnTo>
                  <a:pt x="210" y="242"/>
                </a:lnTo>
                <a:lnTo>
                  <a:pt x="208" y="242"/>
                </a:lnTo>
                <a:lnTo>
                  <a:pt x="208" y="244"/>
                </a:lnTo>
                <a:lnTo>
                  <a:pt x="206" y="246"/>
                </a:lnTo>
                <a:lnTo>
                  <a:pt x="204" y="246"/>
                </a:lnTo>
                <a:lnTo>
                  <a:pt x="202" y="246"/>
                </a:lnTo>
                <a:lnTo>
                  <a:pt x="200" y="246"/>
                </a:lnTo>
                <a:lnTo>
                  <a:pt x="200" y="248"/>
                </a:lnTo>
                <a:lnTo>
                  <a:pt x="198" y="248"/>
                </a:lnTo>
                <a:lnTo>
                  <a:pt x="198" y="250"/>
                </a:lnTo>
                <a:lnTo>
                  <a:pt x="196" y="252"/>
                </a:lnTo>
                <a:lnTo>
                  <a:pt x="194" y="254"/>
                </a:lnTo>
                <a:lnTo>
                  <a:pt x="194" y="256"/>
                </a:lnTo>
                <a:lnTo>
                  <a:pt x="192" y="256"/>
                </a:lnTo>
                <a:lnTo>
                  <a:pt x="192" y="258"/>
                </a:lnTo>
                <a:lnTo>
                  <a:pt x="190" y="260"/>
                </a:lnTo>
                <a:lnTo>
                  <a:pt x="190" y="262"/>
                </a:lnTo>
                <a:lnTo>
                  <a:pt x="188" y="264"/>
                </a:lnTo>
                <a:lnTo>
                  <a:pt x="188" y="266"/>
                </a:lnTo>
                <a:lnTo>
                  <a:pt x="186" y="266"/>
                </a:lnTo>
                <a:lnTo>
                  <a:pt x="186" y="270"/>
                </a:lnTo>
                <a:lnTo>
                  <a:pt x="184" y="270"/>
                </a:lnTo>
                <a:lnTo>
                  <a:pt x="184" y="272"/>
                </a:lnTo>
                <a:lnTo>
                  <a:pt x="182" y="272"/>
                </a:lnTo>
                <a:lnTo>
                  <a:pt x="180" y="276"/>
                </a:lnTo>
                <a:lnTo>
                  <a:pt x="178" y="276"/>
                </a:lnTo>
                <a:lnTo>
                  <a:pt x="178" y="278"/>
                </a:lnTo>
                <a:lnTo>
                  <a:pt x="176" y="278"/>
                </a:lnTo>
                <a:lnTo>
                  <a:pt x="176" y="280"/>
                </a:lnTo>
                <a:lnTo>
                  <a:pt x="174" y="282"/>
                </a:lnTo>
                <a:lnTo>
                  <a:pt x="174" y="284"/>
                </a:lnTo>
                <a:lnTo>
                  <a:pt x="174" y="286"/>
                </a:lnTo>
                <a:lnTo>
                  <a:pt x="172" y="286"/>
                </a:lnTo>
                <a:lnTo>
                  <a:pt x="172" y="288"/>
                </a:lnTo>
                <a:lnTo>
                  <a:pt x="172" y="290"/>
                </a:lnTo>
                <a:lnTo>
                  <a:pt x="172" y="292"/>
                </a:lnTo>
                <a:lnTo>
                  <a:pt x="172" y="294"/>
                </a:lnTo>
                <a:lnTo>
                  <a:pt x="172" y="296"/>
                </a:lnTo>
                <a:lnTo>
                  <a:pt x="174" y="296"/>
                </a:lnTo>
                <a:lnTo>
                  <a:pt x="174" y="298"/>
                </a:lnTo>
                <a:lnTo>
                  <a:pt x="172" y="298"/>
                </a:lnTo>
                <a:lnTo>
                  <a:pt x="172" y="300"/>
                </a:lnTo>
                <a:lnTo>
                  <a:pt x="170" y="302"/>
                </a:lnTo>
                <a:lnTo>
                  <a:pt x="168" y="302"/>
                </a:lnTo>
                <a:lnTo>
                  <a:pt x="168" y="304"/>
                </a:lnTo>
                <a:lnTo>
                  <a:pt x="166" y="304"/>
                </a:lnTo>
                <a:lnTo>
                  <a:pt x="164" y="304"/>
                </a:lnTo>
                <a:lnTo>
                  <a:pt x="162" y="304"/>
                </a:lnTo>
                <a:lnTo>
                  <a:pt x="160" y="304"/>
                </a:lnTo>
                <a:lnTo>
                  <a:pt x="160" y="302"/>
                </a:lnTo>
                <a:lnTo>
                  <a:pt x="160" y="304"/>
                </a:lnTo>
                <a:lnTo>
                  <a:pt x="158" y="304"/>
                </a:lnTo>
                <a:lnTo>
                  <a:pt x="158" y="302"/>
                </a:lnTo>
                <a:lnTo>
                  <a:pt x="156" y="302"/>
                </a:lnTo>
                <a:lnTo>
                  <a:pt x="156" y="304"/>
                </a:lnTo>
                <a:lnTo>
                  <a:pt x="154" y="304"/>
                </a:lnTo>
                <a:lnTo>
                  <a:pt x="154" y="306"/>
                </a:lnTo>
                <a:lnTo>
                  <a:pt x="152" y="306"/>
                </a:lnTo>
                <a:lnTo>
                  <a:pt x="154" y="306"/>
                </a:lnTo>
                <a:lnTo>
                  <a:pt x="154" y="308"/>
                </a:lnTo>
                <a:lnTo>
                  <a:pt x="152" y="308"/>
                </a:lnTo>
                <a:lnTo>
                  <a:pt x="150" y="308"/>
                </a:lnTo>
                <a:lnTo>
                  <a:pt x="150" y="306"/>
                </a:lnTo>
                <a:lnTo>
                  <a:pt x="150" y="304"/>
                </a:lnTo>
                <a:lnTo>
                  <a:pt x="148" y="304"/>
                </a:lnTo>
                <a:lnTo>
                  <a:pt x="148" y="302"/>
                </a:lnTo>
                <a:lnTo>
                  <a:pt x="146" y="302"/>
                </a:lnTo>
                <a:lnTo>
                  <a:pt x="144" y="302"/>
                </a:lnTo>
                <a:lnTo>
                  <a:pt x="142" y="302"/>
                </a:lnTo>
                <a:lnTo>
                  <a:pt x="140" y="302"/>
                </a:lnTo>
                <a:lnTo>
                  <a:pt x="138" y="302"/>
                </a:lnTo>
                <a:lnTo>
                  <a:pt x="136" y="300"/>
                </a:lnTo>
                <a:lnTo>
                  <a:pt x="136" y="298"/>
                </a:lnTo>
                <a:lnTo>
                  <a:pt x="134" y="298"/>
                </a:lnTo>
                <a:lnTo>
                  <a:pt x="132" y="298"/>
                </a:lnTo>
                <a:lnTo>
                  <a:pt x="134" y="298"/>
                </a:lnTo>
                <a:lnTo>
                  <a:pt x="134" y="296"/>
                </a:lnTo>
                <a:lnTo>
                  <a:pt x="134" y="294"/>
                </a:lnTo>
                <a:lnTo>
                  <a:pt x="132" y="294"/>
                </a:lnTo>
                <a:lnTo>
                  <a:pt x="132" y="292"/>
                </a:lnTo>
                <a:lnTo>
                  <a:pt x="134" y="292"/>
                </a:lnTo>
                <a:lnTo>
                  <a:pt x="134" y="290"/>
                </a:lnTo>
                <a:lnTo>
                  <a:pt x="134" y="288"/>
                </a:lnTo>
                <a:lnTo>
                  <a:pt x="132" y="288"/>
                </a:lnTo>
                <a:lnTo>
                  <a:pt x="132" y="286"/>
                </a:lnTo>
                <a:lnTo>
                  <a:pt x="130" y="286"/>
                </a:lnTo>
                <a:lnTo>
                  <a:pt x="130" y="288"/>
                </a:lnTo>
                <a:lnTo>
                  <a:pt x="128" y="288"/>
                </a:lnTo>
                <a:lnTo>
                  <a:pt x="126" y="288"/>
                </a:lnTo>
                <a:lnTo>
                  <a:pt x="128" y="286"/>
                </a:lnTo>
                <a:lnTo>
                  <a:pt x="128" y="284"/>
                </a:lnTo>
                <a:lnTo>
                  <a:pt x="128" y="282"/>
                </a:lnTo>
                <a:lnTo>
                  <a:pt x="128" y="280"/>
                </a:lnTo>
                <a:lnTo>
                  <a:pt x="128" y="278"/>
                </a:lnTo>
                <a:lnTo>
                  <a:pt x="128" y="276"/>
                </a:lnTo>
                <a:lnTo>
                  <a:pt x="128" y="274"/>
                </a:lnTo>
                <a:lnTo>
                  <a:pt x="128" y="272"/>
                </a:lnTo>
                <a:lnTo>
                  <a:pt x="126" y="272"/>
                </a:lnTo>
                <a:lnTo>
                  <a:pt x="124" y="272"/>
                </a:lnTo>
                <a:lnTo>
                  <a:pt x="122" y="274"/>
                </a:lnTo>
                <a:lnTo>
                  <a:pt x="120" y="272"/>
                </a:lnTo>
                <a:lnTo>
                  <a:pt x="120" y="270"/>
                </a:lnTo>
                <a:lnTo>
                  <a:pt x="118" y="270"/>
                </a:lnTo>
                <a:lnTo>
                  <a:pt x="118" y="268"/>
                </a:lnTo>
                <a:lnTo>
                  <a:pt x="118" y="266"/>
                </a:lnTo>
                <a:lnTo>
                  <a:pt x="118" y="264"/>
                </a:lnTo>
                <a:lnTo>
                  <a:pt x="120" y="264"/>
                </a:lnTo>
                <a:lnTo>
                  <a:pt x="118" y="264"/>
                </a:lnTo>
                <a:lnTo>
                  <a:pt x="118" y="262"/>
                </a:lnTo>
                <a:lnTo>
                  <a:pt x="118" y="260"/>
                </a:lnTo>
                <a:lnTo>
                  <a:pt x="118" y="258"/>
                </a:lnTo>
                <a:lnTo>
                  <a:pt x="116" y="256"/>
                </a:lnTo>
                <a:lnTo>
                  <a:pt x="114" y="256"/>
                </a:lnTo>
                <a:lnTo>
                  <a:pt x="114" y="254"/>
                </a:lnTo>
                <a:lnTo>
                  <a:pt x="112" y="252"/>
                </a:lnTo>
                <a:lnTo>
                  <a:pt x="110" y="252"/>
                </a:lnTo>
                <a:lnTo>
                  <a:pt x="110" y="250"/>
                </a:lnTo>
                <a:lnTo>
                  <a:pt x="108" y="248"/>
                </a:lnTo>
                <a:lnTo>
                  <a:pt x="108" y="250"/>
                </a:lnTo>
                <a:lnTo>
                  <a:pt x="106" y="250"/>
                </a:lnTo>
                <a:lnTo>
                  <a:pt x="106" y="248"/>
                </a:lnTo>
                <a:lnTo>
                  <a:pt x="104" y="248"/>
                </a:lnTo>
                <a:lnTo>
                  <a:pt x="104" y="246"/>
                </a:lnTo>
                <a:lnTo>
                  <a:pt x="104" y="244"/>
                </a:lnTo>
                <a:lnTo>
                  <a:pt x="102" y="242"/>
                </a:lnTo>
                <a:lnTo>
                  <a:pt x="102" y="240"/>
                </a:lnTo>
                <a:lnTo>
                  <a:pt x="102" y="238"/>
                </a:lnTo>
                <a:lnTo>
                  <a:pt x="100" y="238"/>
                </a:lnTo>
                <a:lnTo>
                  <a:pt x="100" y="236"/>
                </a:lnTo>
                <a:lnTo>
                  <a:pt x="102" y="236"/>
                </a:lnTo>
                <a:lnTo>
                  <a:pt x="100" y="236"/>
                </a:lnTo>
                <a:lnTo>
                  <a:pt x="100" y="234"/>
                </a:lnTo>
                <a:lnTo>
                  <a:pt x="98" y="234"/>
                </a:lnTo>
                <a:lnTo>
                  <a:pt x="98" y="232"/>
                </a:lnTo>
                <a:lnTo>
                  <a:pt x="98" y="230"/>
                </a:lnTo>
                <a:lnTo>
                  <a:pt x="96" y="230"/>
                </a:lnTo>
                <a:lnTo>
                  <a:pt x="96" y="228"/>
                </a:lnTo>
                <a:lnTo>
                  <a:pt x="96" y="226"/>
                </a:lnTo>
                <a:lnTo>
                  <a:pt x="94" y="226"/>
                </a:lnTo>
                <a:lnTo>
                  <a:pt x="94" y="224"/>
                </a:lnTo>
                <a:lnTo>
                  <a:pt x="94" y="222"/>
                </a:lnTo>
                <a:lnTo>
                  <a:pt x="92" y="222"/>
                </a:lnTo>
                <a:lnTo>
                  <a:pt x="92" y="220"/>
                </a:lnTo>
                <a:lnTo>
                  <a:pt x="92" y="218"/>
                </a:lnTo>
                <a:lnTo>
                  <a:pt x="92" y="216"/>
                </a:lnTo>
                <a:lnTo>
                  <a:pt x="94" y="216"/>
                </a:lnTo>
                <a:lnTo>
                  <a:pt x="94" y="214"/>
                </a:lnTo>
                <a:lnTo>
                  <a:pt x="92" y="214"/>
                </a:lnTo>
                <a:lnTo>
                  <a:pt x="92" y="212"/>
                </a:lnTo>
                <a:lnTo>
                  <a:pt x="94" y="212"/>
                </a:lnTo>
                <a:lnTo>
                  <a:pt x="94" y="210"/>
                </a:lnTo>
                <a:lnTo>
                  <a:pt x="94" y="208"/>
                </a:lnTo>
                <a:lnTo>
                  <a:pt x="94" y="206"/>
                </a:lnTo>
                <a:lnTo>
                  <a:pt x="96" y="206"/>
                </a:lnTo>
                <a:lnTo>
                  <a:pt x="96" y="204"/>
                </a:lnTo>
                <a:lnTo>
                  <a:pt x="94" y="204"/>
                </a:lnTo>
                <a:lnTo>
                  <a:pt x="94" y="202"/>
                </a:lnTo>
                <a:lnTo>
                  <a:pt x="92" y="202"/>
                </a:lnTo>
                <a:lnTo>
                  <a:pt x="92" y="200"/>
                </a:lnTo>
                <a:lnTo>
                  <a:pt x="90" y="200"/>
                </a:lnTo>
                <a:lnTo>
                  <a:pt x="90" y="198"/>
                </a:lnTo>
                <a:lnTo>
                  <a:pt x="88" y="198"/>
                </a:lnTo>
                <a:lnTo>
                  <a:pt x="86" y="196"/>
                </a:lnTo>
                <a:lnTo>
                  <a:pt x="86" y="194"/>
                </a:lnTo>
                <a:lnTo>
                  <a:pt x="84" y="194"/>
                </a:lnTo>
                <a:lnTo>
                  <a:pt x="82" y="192"/>
                </a:lnTo>
                <a:lnTo>
                  <a:pt x="80" y="192"/>
                </a:lnTo>
                <a:lnTo>
                  <a:pt x="80" y="190"/>
                </a:lnTo>
                <a:lnTo>
                  <a:pt x="80" y="188"/>
                </a:lnTo>
                <a:lnTo>
                  <a:pt x="78" y="188"/>
                </a:lnTo>
                <a:lnTo>
                  <a:pt x="78" y="186"/>
                </a:lnTo>
                <a:lnTo>
                  <a:pt x="78" y="184"/>
                </a:lnTo>
                <a:lnTo>
                  <a:pt x="78" y="182"/>
                </a:lnTo>
                <a:lnTo>
                  <a:pt x="76" y="182"/>
                </a:lnTo>
                <a:lnTo>
                  <a:pt x="76" y="180"/>
                </a:lnTo>
                <a:lnTo>
                  <a:pt x="78" y="178"/>
                </a:lnTo>
                <a:lnTo>
                  <a:pt x="80" y="178"/>
                </a:lnTo>
                <a:lnTo>
                  <a:pt x="80" y="176"/>
                </a:lnTo>
                <a:lnTo>
                  <a:pt x="78" y="176"/>
                </a:lnTo>
                <a:lnTo>
                  <a:pt x="78" y="174"/>
                </a:lnTo>
                <a:lnTo>
                  <a:pt x="76" y="174"/>
                </a:lnTo>
                <a:lnTo>
                  <a:pt x="74" y="174"/>
                </a:lnTo>
                <a:lnTo>
                  <a:pt x="74" y="176"/>
                </a:lnTo>
                <a:lnTo>
                  <a:pt x="72" y="176"/>
                </a:lnTo>
                <a:lnTo>
                  <a:pt x="72" y="174"/>
                </a:lnTo>
                <a:lnTo>
                  <a:pt x="74" y="174"/>
                </a:lnTo>
                <a:lnTo>
                  <a:pt x="74" y="172"/>
                </a:lnTo>
                <a:lnTo>
                  <a:pt x="72" y="172"/>
                </a:lnTo>
                <a:lnTo>
                  <a:pt x="72" y="170"/>
                </a:lnTo>
                <a:lnTo>
                  <a:pt x="72" y="168"/>
                </a:lnTo>
                <a:lnTo>
                  <a:pt x="70" y="168"/>
                </a:lnTo>
                <a:lnTo>
                  <a:pt x="68" y="168"/>
                </a:lnTo>
                <a:lnTo>
                  <a:pt x="66" y="168"/>
                </a:lnTo>
                <a:lnTo>
                  <a:pt x="66" y="166"/>
                </a:lnTo>
                <a:lnTo>
                  <a:pt x="66" y="164"/>
                </a:lnTo>
                <a:lnTo>
                  <a:pt x="66" y="166"/>
                </a:lnTo>
                <a:lnTo>
                  <a:pt x="64" y="166"/>
                </a:lnTo>
                <a:lnTo>
                  <a:pt x="62" y="166"/>
                </a:lnTo>
                <a:lnTo>
                  <a:pt x="64" y="164"/>
                </a:lnTo>
                <a:lnTo>
                  <a:pt x="62" y="164"/>
                </a:lnTo>
                <a:lnTo>
                  <a:pt x="62" y="166"/>
                </a:lnTo>
                <a:lnTo>
                  <a:pt x="60" y="166"/>
                </a:lnTo>
                <a:lnTo>
                  <a:pt x="60" y="164"/>
                </a:lnTo>
                <a:lnTo>
                  <a:pt x="60" y="166"/>
                </a:lnTo>
                <a:lnTo>
                  <a:pt x="60" y="164"/>
                </a:lnTo>
                <a:lnTo>
                  <a:pt x="58" y="164"/>
                </a:lnTo>
                <a:lnTo>
                  <a:pt x="56" y="164"/>
                </a:lnTo>
                <a:lnTo>
                  <a:pt x="58" y="164"/>
                </a:lnTo>
                <a:lnTo>
                  <a:pt x="58" y="166"/>
                </a:lnTo>
                <a:lnTo>
                  <a:pt x="56" y="166"/>
                </a:lnTo>
                <a:lnTo>
                  <a:pt x="56" y="164"/>
                </a:lnTo>
                <a:lnTo>
                  <a:pt x="54" y="164"/>
                </a:lnTo>
                <a:lnTo>
                  <a:pt x="54" y="166"/>
                </a:lnTo>
                <a:lnTo>
                  <a:pt x="54" y="164"/>
                </a:lnTo>
                <a:lnTo>
                  <a:pt x="54" y="162"/>
                </a:lnTo>
                <a:lnTo>
                  <a:pt x="52" y="162"/>
                </a:lnTo>
                <a:lnTo>
                  <a:pt x="50" y="164"/>
                </a:lnTo>
                <a:lnTo>
                  <a:pt x="50" y="162"/>
                </a:lnTo>
                <a:lnTo>
                  <a:pt x="52" y="162"/>
                </a:lnTo>
                <a:lnTo>
                  <a:pt x="50" y="162"/>
                </a:lnTo>
                <a:lnTo>
                  <a:pt x="50" y="160"/>
                </a:lnTo>
                <a:lnTo>
                  <a:pt x="48" y="162"/>
                </a:lnTo>
                <a:lnTo>
                  <a:pt x="48" y="160"/>
                </a:lnTo>
                <a:lnTo>
                  <a:pt x="48" y="162"/>
                </a:lnTo>
                <a:lnTo>
                  <a:pt x="48" y="160"/>
                </a:lnTo>
                <a:lnTo>
                  <a:pt x="46" y="158"/>
                </a:lnTo>
                <a:lnTo>
                  <a:pt x="46" y="160"/>
                </a:lnTo>
                <a:lnTo>
                  <a:pt x="44" y="160"/>
                </a:lnTo>
                <a:lnTo>
                  <a:pt x="42" y="160"/>
                </a:lnTo>
                <a:lnTo>
                  <a:pt x="44" y="160"/>
                </a:lnTo>
                <a:lnTo>
                  <a:pt x="42" y="160"/>
                </a:lnTo>
                <a:lnTo>
                  <a:pt x="42" y="158"/>
                </a:lnTo>
                <a:lnTo>
                  <a:pt x="42" y="156"/>
                </a:lnTo>
                <a:lnTo>
                  <a:pt x="40" y="156"/>
                </a:lnTo>
                <a:lnTo>
                  <a:pt x="42" y="156"/>
                </a:lnTo>
                <a:lnTo>
                  <a:pt x="42" y="154"/>
                </a:lnTo>
                <a:lnTo>
                  <a:pt x="40" y="156"/>
                </a:lnTo>
                <a:lnTo>
                  <a:pt x="40" y="154"/>
                </a:lnTo>
                <a:lnTo>
                  <a:pt x="40" y="152"/>
                </a:lnTo>
                <a:lnTo>
                  <a:pt x="38" y="152"/>
                </a:lnTo>
                <a:lnTo>
                  <a:pt x="36" y="152"/>
                </a:lnTo>
                <a:lnTo>
                  <a:pt x="38" y="152"/>
                </a:lnTo>
                <a:lnTo>
                  <a:pt x="36" y="152"/>
                </a:lnTo>
                <a:lnTo>
                  <a:pt x="36" y="150"/>
                </a:lnTo>
                <a:lnTo>
                  <a:pt x="34" y="150"/>
                </a:lnTo>
                <a:lnTo>
                  <a:pt x="32" y="150"/>
                </a:lnTo>
                <a:lnTo>
                  <a:pt x="32" y="148"/>
                </a:lnTo>
                <a:lnTo>
                  <a:pt x="30" y="148"/>
                </a:lnTo>
                <a:lnTo>
                  <a:pt x="30" y="146"/>
                </a:lnTo>
                <a:lnTo>
                  <a:pt x="28" y="146"/>
                </a:lnTo>
                <a:lnTo>
                  <a:pt x="26" y="146"/>
                </a:lnTo>
                <a:lnTo>
                  <a:pt x="24" y="146"/>
                </a:lnTo>
                <a:lnTo>
                  <a:pt x="22" y="146"/>
                </a:lnTo>
                <a:lnTo>
                  <a:pt x="20" y="146"/>
                </a:lnTo>
                <a:lnTo>
                  <a:pt x="18" y="146"/>
                </a:lnTo>
                <a:lnTo>
                  <a:pt x="18" y="144"/>
                </a:lnTo>
                <a:lnTo>
                  <a:pt x="16" y="144"/>
                </a:lnTo>
                <a:lnTo>
                  <a:pt x="14" y="144"/>
                </a:lnTo>
                <a:lnTo>
                  <a:pt x="12" y="144"/>
                </a:lnTo>
                <a:lnTo>
                  <a:pt x="12" y="146"/>
                </a:lnTo>
                <a:lnTo>
                  <a:pt x="12" y="144"/>
                </a:lnTo>
                <a:lnTo>
                  <a:pt x="10" y="146"/>
                </a:lnTo>
                <a:lnTo>
                  <a:pt x="10" y="144"/>
                </a:lnTo>
                <a:lnTo>
                  <a:pt x="8" y="144"/>
                </a:lnTo>
                <a:lnTo>
                  <a:pt x="6" y="144"/>
                </a:lnTo>
                <a:lnTo>
                  <a:pt x="6" y="142"/>
                </a:lnTo>
                <a:lnTo>
                  <a:pt x="8" y="142"/>
                </a:lnTo>
                <a:lnTo>
                  <a:pt x="6" y="142"/>
                </a:lnTo>
                <a:lnTo>
                  <a:pt x="8" y="142"/>
                </a:lnTo>
                <a:lnTo>
                  <a:pt x="6" y="142"/>
                </a:lnTo>
                <a:lnTo>
                  <a:pt x="6" y="140"/>
                </a:lnTo>
                <a:lnTo>
                  <a:pt x="6" y="142"/>
                </a:lnTo>
                <a:lnTo>
                  <a:pt x="6" y="140"/>
                </a:lnTo>
                <a:lnTo>
                  <a:pt x="6" y="138"/>
                </a:lnTo>
                <a:lnTo>
                  <a:pt x="6" y="136"/>
                </a:lnTo>
                <a:lnTo>
                  <a:pt x="6" y="134"/>
                </a:lnTo>
                <a:lnTo>
                  <a:pt x="6" y="132"/>
                </a:lnTo>
                <a:lnTo>
                  <a:pt x="4" y="132"/>
                </a:lnTo>
                <a:lnTo>
                  <a:pt x="4" y="130"/>
                </a:lnTo>
                <a:lnTo>
                  <a:pt x="4" y="128"/>
                </a:lnTo>
                <a:lnTo>
                  <a:pt x="2" y="126"/>
                </a:lnTo>
                <a:lnTo>
                  <a:pt x="4" y="126"/>
                </a:lnTo>
                <a:lnTo>
                  <a:pt x="4" y="124"/>
                </a:lnTo>
                <a:lnTo>
                  <a:pt x="4" y="122"/>
                </a:lnTo>
                <a:lnTo>
                  <a:pt x="6" y="122"/>
                </a:lnTo>
                <a:lnTo>
                  <a:pt x="6" y="120"/>
                </a:lnTo>
                <a:lnTo>
                  <a:pt x="4" y="120"/>
                </a:lnTo>
                <a:lnTo>
                  <a:pt x="4" y="118"/>
                </a:lnTo>
                <a:lnTo>
                  <a:pt x="4" y="116"/>
                </a:lnTo>
                <a:lnTo>
                  <a:pt x="4" y="114"/>
                </a:lnTo>
                <a:lnTo>
                  <a:pt x="2" y="114"/>
                </a:lnTo>
                <a:lnTo>
                  <a:pt x="2" y="112"/>
                </a:lnTo>
                <a:lnTo>
                  <a:pt x="0" y="110"/>
                </a:lnTo>
                <a:lnTo>
                  <a:pt x="0" y="108"/>
                </a:lnTo>
                <a:lnTo>
                  <a:pt x="4" y="108"/>
                </a:lnTo>
                <a:lnTo>
                  <a:pt x="6" y="106"/>
                </a:lnTo>
                <a:lnTo>
                  <a:pt x="10" y="108"/>
                </a:lnTo>
                <a:lnTo>
                  <a:pt x="10" y="110"/>
                </a:lnTo>
                <a:lnTo>
                  <a:pt x="10" y="112"/>
                </a:lnTo>
                <a:lnTo>
                  <a:pt x="12" y="114"/>
                </a:lnTo>
                <a:lnTo>
                  <a:pt x="14" y="114"/>
                </a:lnTo>
                <a:lnTo>
                  <a:pt x="24" y="122"/>
                </a:lnTo>
                <a:lnTo>
                  <a:pt x="36" y="122"/>
                </a:lnTo>
                <a:lnTo>
                  <a:pt x="48" y="120"/>
                </a:lnTo>
                <a:lnTo>
                  <a:pt x="50" y="120"/>
                </a:lnTo>
                <a:lnTo>
                  <a:pt x="50" y="118"/>
                </a:lnTo>
                <a:lnTo>
                  <a:pt x="50" y="116"/>
                </a:lnTo>
                <a:lnTo>
                  <a:pt x="52" y="116"/>
                </a:lnTo>
                <a:lnTo>
                  <a:pt x="52" y="118"/>
                </a:lnTo>
                <a:lnTo>
                  <a:pt x="52" y="116"/>
                </a:lnTo>
                <a:lnTo>
                  <a:pt x="54" y="116"/>
                </a:lnTo>
                <a:lnTo>
                  <a:pt x="56" y="116"/>
                </a:lnTo>
                <a:lnTo>
                  <a:pt x="58" y="116"/>
                </a:lnTo>
                <a:lnTo>
                  <a:pt x="58" y="114"/>
                </a:lnTo>
                <a:lnTo>
                  <a:pt x="56" y="114"/>
                </a:lnTo>
                <a:lnTo>
                  <a:pt x="58" y="114"/>
                </a:lnTo>
                <a:lnTo>
                  <a:pt x="58" y="112"/>
                </a:lnTo>
                <a:lnTo>
                  <a:pt x="60" y="112"/>
                </a:lnTo>
                <a:lnTo>
                  <a:pt x="62" y="112"/>
                </a:lnTo>
                <a:lnTo>
                  <a:pt x="60" y="112"/>
                </a:lnTo>
                <a:lnTo>
                  <a:pt x="62" y="112"/>
                </a:lnTo>
                <a:lnTo>
                  <a:pt x="62" y="114"/>
                </a:lnTo>
                <a:lnTo>
                  <a:pt x="60" y="114"/>
                </a:lnTo>
                <a:lnTo>
                  <a:pt x="60" y="116"/>
                </a:lnTo>
                <a:lnTo>
                  <a:pt x="62" y="116"/>
                </a:lnTo>
                <a:lnTo>
                  <a:pt x="64" y="116"/>
                </a:lnTo>
                <a:lnTo>
                  <a:pt x="66" y="116"/>
                </a:lnTo>
                <a:lnTo>
                  <a:pt x="66" y="118"/>
                </a:lnTo>
                <a:lnTo>
                  <a:pt x="68" y="118"/>
                </a:lnTo>
                <a:lnTo>
                  <a:pt x="68" y="116"/>
                </a:lnTo>
                <a:lnTo>
                  <a:pt x="68" y="118"/>
                </a:lnTo>
                <a:lnTo>
                  <a:pt x="68" y="116"/>
                </a:lnTo>
                <a:lnTo>
                  <a:pt x="70" y="116"/>
                </a:lnTo>
                <a:lnTo>
                  <a:pt x="70" y="118"/>
                </a:lnTo>
                <a:lnTo>
                  <a:pt x="72" y="118"/>
                </a:lnTo>
                <a:lnTo>
                  <a:pt x="74" y="118"/>
                </a:lnTo>
                <a:lnTo>
                  <a:pt x="76" y="118"/>
                </a:lnTo>
                <a:lnTo>
                  <a:pt x="76" y="116"/>
                </a:lnTo>
                <a:lnTo>
                  <a:pt x="78" y="116"/>
                </a:lnTo>
                <a:lnTo>
                  <a:pt x="78" y="118"/>
                </a:lnTo>
                <a:lnTo>
                  <a:pt x="78" y="116"/>
                </a:lnTo>
                <a:lnTo>
                  <a:pt x="80" y="116"/>
                </a:lnTo>
                <a:lnTo>
                  <a:pt x="82" y="116"/>
                </a:lnTo>
                <a:lnTo>
                  <a:pt x="82" y="114"/>
                </a:lnTo>
                <a:lnTo>
                  <a:pt x="84" y="114"/>
                </a:lnTo>
                <a:lnTo>
                  <a:pt x="84" y="116"/>
                </a:lnTo>
                <a:lnTo>
                  <a:pt x="86" y="116"/>
                </a:lnTo>
                <a:lnTo>
                  <a:pt x="88" y="116"/>
                </a:lnTo>
                <a:lnTo>
                  <a:pt x="88" y="118"/>
                </a:lnTo>
                <a:lnTo>
                  <a:pt x="90" y="118"/>
                </a:lnTo>
                <a:lnTo>
                  <a:pt x="88" y="118"/>
                </a:lnTo>
                <a:lnTo>
                  <a:pt x="88" y="120"/>
                </a:lnTo>
                <a:lnTo>
                  <a:pt x="88" y="118"/>
                </a:lnTo>
                <a:lnTo>
                  <a:pt x="88" y="120"/>
                </a:lnTo>
                <a:lnTo>
                  <a:pt x="86" y="120"/>
                </a:lnTo>
                <a:lnTo>
                  <a:pt x="86" y="122"/>
                </a:lnTo>
                <a:lnTo>
                  <a:pt x="88" y="122"/>
                </a:lnTo>
                <a:lnTo>
                  <a:pt x="90" y="122"/>
                </a:lnTo>
                <a:lnTo>
                  <a:pt x="92" y="122"/>
                </a:lnTo>
                <a:lnTo>
                  <a:pt x="94" y="122"/>
                </a:lnTo>
                <a:lnTo>
                  <a:pt x="94" y="120"/>
                </a:lnTo>
                <a:lnTo>
                  <a:pt x="96" y="120"/>
                </a:lnTo>
                <a:lnTo>
                  <a:pt x="98" y="120"/>
                </a:lnTo>
                <a:lnTo>
                  <a:pt x="98" y="122"/>
                </a:lnTo>
                <a:lnTo>
                  <a:pt x="100" y="122"/>
                </a:lnTo>
                <a:lnTo>
                  <a:pt x="100" y="124"/>
                </a:lnTo>
                <a:lnTo>
                  <a:pt x="102" y="124"/>
                </a:lnTo>
                <a:lnTo>
                  <a:pt x="104" y="124"/>
                </a:lnTo>
                <a:lnTo>
                  <a:pt x="104" y="122"/>
                </a:lnTo>
                <a:lnTo>
                  <a:pt x="106" y="122"/>
                </a:lnTo>
                <a:lnTo>
                  <a:pt x="104" y="122"/>
                </a:lnTo>
                <a:lnTo>
                  <a:pt x="106" y="122"/>
                </a:lnTo>
                <a:lnTo>
                  <a:pt x="108" y="122"/>
                </a:lnTo>
                <a:lnTo>
                  <a:pt x="108" y="120"/>
                </a:lnTo>
                <a:lnTo>
                  <a:pt x="108" y="118"/>
                </a:lnTo>
                <a:lnTo>
                  <a:pt x="110" y="118"/>
                </a:lnTo>
                <a:lnTo>
                  <a:pt x="110" y="116"/>
                </a:lnTo>
                <a:lnTo>
                  <a:pt x="112" y="116"/>
                </a:lnTo>
                <a:lnTo>
                  <a:pt x="114" y="116"/>
                </a:lnTo>
                <a:lnTo>
                  <a:pt x="116" y="114"/>
                </a:lnTo>
                <a:lnTo>
                  <a:pt x="118" y="114"/>
                </a:lnTo>
                <a:lnTo>
                  <a:pt x="118" y="112"/>
                </a:lnTo>
                <a:lnTo>
                  <a:pt x="120" y="112"/>
                </a:lnTo>
                <a:lnTo>
                  <a:pt x="120" y="110"/>
                </a:lnTo>
                <a:lnTo>
                  <a:pt x="122" y="110"/>
                </a:lnTo>
                <a:lnTo>
                  <a:pt x="122" y="108"/>
                </a:lnTo>
                <a:lnTo>
                  <a:pt x="124" y="108"/>
                </a:lnTo>
                <a:lnTo>
                  <a:pt x="122" y="108"/>
                </a:lnTo>
                <a:lnTo>
                  <a:pt x="122" y="106"/>
                </a:lnTo>
                <a:lnTo>
                  <a:pt x="124" y="106"/>
                </a:lnTo>
                <a:lnTo>
                  <a:pt x="126" y="104"/>
                </a:lnTo>
                <a:lnTo>
                  <a:pt x="126" y="102"/>
                </a:lnTo>
                <a:lnTo>
                  <a:pt x="128" y="102"/>
                </a:lnTo>
                <a:lnTo>
                  <a:pt x="128" y="100"/>
                </a:lnTo>
                <a:lnTo>
                  <a:pt x="126" y="100"/>
                </a:lnTo>
                <a:lnTo>
                  <a:pt x="126" y="98"/>
                </a:lnTo>
                <a:lnTo>
                  <a:pt x="128" y="98"/>
                </a:lnTo>
                <a:lnTo>
                  <a:pt x="128" y="96"/>
                </a:lnTo>
                <a:lnTo>
                  <a:pt x="128" y="94"/>
                </a:lnTo>
                <a:lnTo>
                  <a:pt x="130" y="92"/>
                </a:lnTo>
                <a:lnTo>
                  <a:pt x="130" y="90"/>
                </a:lnTo>
                <a:lnTo>
                  <a:pt x="130" y="88"/>
                </a:lnTo>
                <a:lnTo>
                  <a:pt x="132" y="88"/>
                </a:lnTo>
                <a:lnTo>
                  <a:pt x="132" y="86"/>
                </a:lnTo>
                <a:lnTo>
                  <a:pt x="132" y="84"/>
                </a:lnTo>
                <a:lnTo>
                  <a:pt x="134" y="84"/>
                </a:lnTo>
                <a:lnTo>
                  <a:pt x="136" y="82"/>
                </a:lnTo>
                <a:lnTo>
                  <a:pt x="134" y="82"/>
                </a:lnTo>
                <a:lnTo>
                  <a:pt x="136" y="80"/>
                </a:lnTo>
                <a:lnTo>
                  <a:pt x="136" y="78"/>
                </a:lnTo>
                <a:lnTo>
                  <a:pt x="136" y="76"/>
                </a:lnTo>
                <a:lnTo>
                  <a:pt x="138" y="76"/>
                </a:lnTo>
                <a:lnTo>
                  <a:pt x="138" y="74"/>
                </a:lnTo>
                <a:lnTo>
                  <a:pt x="138" y="72"/>
                </a:lnTo>
                <a:lnTo>
                  <a:pt x="136" y="72"/>
                </a:lnTo>
                <a:lnTo>
                  <a:pt x="136" y="70"/>
                </a:lnTo>
                <a:lnTo>
                  <a:pt x="138" y="70"/>
                </a:lnTo>
                <a:lnTo>
                  <a:pt x="138" y="68"/>
                </a:lnTo>
                <a:lnTo>
                  <a:pt x="140" y="68"/>
                </a:lnTo>
                <a:lnTo>
                  <a:pt x="140" y="66"/>
                </a:lnTo>
                <a:lnTo>
                  <a:pt x="142" y="64"/>
                </a:lnTo>
                <a:lnTo>
                  <a:pt x="144" y="64"/>
                </a:lnTo>
                <a:lnTo>
                  <a:pt x="146" y="62"/>
                </a:lnTo>
                <a:lnTo>
                  <a:pt x="146" y="60"/>
                </a:lnTo>
                <a:lnTo>
                  <a:pt x="148" y="58"/>
                </a:lnTo>
                <a:lnTo>
                  <a:pt x="148" y="56"/>
                </a:lnTo>
                <a:lnTo>
                  <a:pt x="150" y="54"/>
                </a:lnTo>
                <a:lnTo>
                  <a:pt x="150" y="52"/>
                </a:lnTo>
                <a:lnTo>
                  <a:pt x="152" y="52"/>
                </a:lnTo>
                <a:lnTo>
                  <a:pt x="152" y="50"/>
                </a:lnTo>
                <a:lnTo>
                  <a:pt x="154" y="48"/>
                </a:lnTo>
                <a:lnTo>
                  <a:pt x="154" y="46"/>
                </a:lnTo>
                <a:lnTo>
                  <a:pt x="156" y="44"/>
                </a:lnTo>
                <a:lnTo>
                  <a:pt x="156" y="42"/>
                </a:lnTo>
                <a:lnTo>
                  <a:pt x="156" y="40"/>
                </a:lnTo>
                <a:lnTo>
                  <a:pt x="158" y="40"/>
                </a:lnTo>
                <a:lnTo>
                  <a:pt x="158" y="38"/>
                </a:lnTo>
                <a:lnTo>
                  <a:pt x="160" y="38"/>
                </a:lnTo>
                <a:lnTo>
                  <a:pt x="160" y="36"/>
                </a:lnTo>
                <a:lnTo>
                  <a:pt x="162" y="36"/>
                </a:lnTo>
                <a:lnTo>
                  <a:pt x="162" y="34"/>
                </a:lnTo>
                <a:lnTo>
                  <a:pt x="164" y="34"/>
                </a:lnTo>
                <a:lnTo>
                  <a:pt x="164" y="32"/>
                </a:lnTo>
                <a:lnTo>
                  <a:pt x="166" y="32"/>
                </a:lnTo>
                <a:lnTo>
                  <a:pt x="166" y="30"/>
                </a:lnTo>
                <a:lnTo>
                  <a:pt x="168" y="30"/>
                </a:lnTo>
                <a:lnTo>
                  <a:pt x="168" y="28"/>
                </a:lnTo>
                <a:lnTo>
                  <a:pt x="168" y="26"/>
                </a:lnTo>
                <a:lnTo>
                  <a:pt x="170" y="24"/>
                </a:lnTo>
                <a:lnTo>
                  <a:pt x="172" y="24"/>
                </a:lnTo>
                <a:lnTo>
                  <a:pt x="172" y="22"/>
                </a:lnTo>
                <a:lnTo>
                  <a:pt x="174" y="22"/>
                </a:lnTo>
                <a:lnTo>
                  <a:pt x="176" y="22"/>
                </a:lnTo>
                <a:lnTo>
                  <a:pt x="176" y="20"/>
                </a:lnTo>
                <a:lnTo>
                  <a:pt x="176" y="18"/>
                </a:lnTo>
                <a:lnTo>
                  <a:pt x="176" y="16"/>
                </a:lnTo>
                <a:lnTo>
                  <a:pt x="178" y="16"/>
                </a:lnTo>
                <a:lnTo>
                  <a:pt x="178" y="14"/>
                </a:lnTo>
                <a:lnTo>
                  <a:pt x="178" y="12"/>
                </a:lnTo>
                <a:lnTo>
                  <a:pt x="178" y="10"/>
                </a:lnTo>
                <a:lnTo>
                  <a:pt x="178" y="8"/>
                </a:lnTo>
                <a:lnTo>
                  <a:pt x="178" y="6"/>
                </a:lnTo>
                <a:lnTo>
                  <a:pt x="180" y="6"/>
                </a:lnTo>
                <a:lnTo>
                  <a:pt x="180" y="4"/>
                </a:lnTo>
                <a:lnTo>
                  <a:pt x="180" y="2"/>
                </a:lnTo>
                <a:lnTo>
                  <a:pt x="180" y="0"/>
                </a:lnTo>
                <a:lnTo>
                  <a:pt x="182" y="0"/>
                </a:lnTo>
                <a:lnTo>
                  <a:pt x="184" y="0"/>
                </a:lnTo>
                <a:lnTo>
                  <a:pt x="186" y="2"/>
                </a:lnTo>
                <a:lnTo>
                  <a:pt x="188" y="4"/>
                </a:lnTo>
                <a:lnTo>
                  <a:pt x="190" y="6"/>
                </a:lnTo>
                <a:lnTo>
                  <a:pt x="192" y="8"/>
                </a:lnTo>
                <a:lnTo>
                  <a:pt x="192" y="10"/>
                </a:lnTo>
                <a:lnTo>
                  <a:pt x="194" y="10"/>
                </a:lnTo>
                <a:lnTo>
                  <a:pt x="194" y="12"/>
                </a:lnTo>
                <a:lnTo>
                  <a:pt x="196" y="12"/>
                </a:lnTo>
                <a:lnTo>
                  <a:pt x="196" y="14"/>
                </a:lnTo>
                <a:lnTo>
                  <a:pt x="198" y="14"/>
                </a:lnTo>
                <a:lnTo>
                  <a:pt x="198" y="16"/>
                </a:lnTo>
                <a:lnTo>
                  <a:pt x="200" y="18"/>
                </a:lnTo>
                <a:lnTo>
                  <a:pt x="200" y="20"/>
                </a:lnTo>
                <a:lnTo>
                  <a:pt x="200" y="22"/>
                </a:lnTo>
                <a:lnTo>
                  <a:pt x="200" y="24"/>
                </a:lnTo>
                <a:lnTo>
                  <a:pt x="200" y="26"/>
                </a:lnTo>
                <a:lnTo>
                  <a:pt x="202" y="28"/>
                </a:lnTo>
                <a:lnTo>
                  <a:pt x="204" y="28"/>
                </a:lnTo>
                <a:lnTo>
                  <a:pt x="206" y="28"/>
                </a:lnTo>
                <a:lnTo>
                  <a:pt x="206" y="30"/>
                </a:lnTo>
                <a:lnTo>
                  <a:pt x="206" y="32"/>
                </a:lnTo>
                <a:lnTo>
                  <a:pt x="206" y="34"/>
                </a:lnTo>
                <a:lnTo>
                  <a:pt x="206" y="36"/>
                </a:lnTo>
                <a:lnTo>
                  <a:pt x="206" y="38"/>
                </a:lnTo>
                <a:lnTo>
                  <a:pt x="206" y="40"/>
                </a:lnTo>
                <a:lnTo>
                  <a:pt x="206" y="42"/>
                </a:lnTo>
                <a:lnTo>
                  <a:pt x="206" y="44"/>
                </a:lnTo>
                <a:lnTo>
                  <a:pt x="206" y="46"/>
                </a:lnTo>
                <a:lnTo>
                  <a:pt x="206" y="48"/>
                </a:lnTo>
                <a:lnTo>
                  <a:pt x="206" y="50"/>
                </a:lnTo>
                <a:lnTo>
                  <a:pt x="206" y="52"/>
                </a:lnTo>
                <a:lnTo>
                  <a:pt x="206" y="54"/>
                </a:lnTo>
                <a:lnTo>
                  <a:pt x="206" y="56"/>
                </a:lnTo>
                <a:lnTo>
                  <a:pt x="206" y="58"/>
                </a:lnTo>
                <a:lnTo>
                  <a:pt x="206" y="60"/>
                </a:lnTo>
                <a:lnTo>
                  <a:pt x="208" y="60"/>
                </a:lnTo>
                <a:lnTo>
                  <a:pt x="208" y="62"/>
                </a:lnTo>
                <a:lnTo>
                  <a:pt x="208" y="64"/>
                </a:lnTo>
                <a:lnTo>
                  <a:pt x="208" y="66"/>
                </a:lnTo>
                <a:lnTo>
                  <a:pt x="210" y="66"/>
                </a:lnTo>
                <a:lnTo>
                  <a:pt x="210" y="68"/>
                </a:lnTo>
                <a:lnTo>
                  <a:pt x="208" y="68"/>
                </a:lnTo>
                <a:lnTo>
                  <a:pt x="208" y="70"/>
                </a:lnTo>
                <a:lnTo>
                  <a:pt x="208" y="72"/>
                </a:lnTo>
                <a:lnTo>
                  <a:pt x="210" y="72"/>
                </a:lnTo>
                <a:lnTo>
                  <a:pt x="210" y="74"/>
                </a:lnTo>
                <a:lnTo>
                  <a:pt x="210" y="76"/>
                </a:lnTo>
                <a:lnTo>
                  <a:pt x="210" y="78"/>
                </a:lnTo>
                <a:lnTo>
                  <a:pt x="212" y="78"/>
                </a:lnTo>
                <a:lnTo>
                  <a:pt x="212" y="80"/>
                </a:lnTo>
                <a:lnTo>
                  <a:pt x="212" y="82"/>
                </a:lnTo>
                <a:lnTo>
                  <a:pt x="212" y="84"/>
                </a:lnTo>
                <a:lnTo>
                  <a:pt x="214" y="84"/>
                </a:lnTo>
                <a:lnTo>
                  <a:pt x="214" y="86"/>
                </a:lnTo>
                <a:lnTo>
                  <a:pt x="214" y="88"/>
                </a:lnTo>
                <a:lnTo>
                  <a:pt x="216" y="88"/>
                </a:lnTo>
                <a:lnTo>
                  <a:pt x="216" y="90"/>
                </a:lnTo>
                <a:lnTo>
                  <a:pt x="216" y="92"/>
                </a:lnTo>
                <a:lnTo>
                  <a:pt x="216" y="94"/>
                </a:lnTo>
                <a:lnTo>
                  <a:pt x="216" y="96"/>
                </a:lnTo>
                <a:lnTo>
                  <a:pt x="218" y="96"/>
                </a:lnTo>
                <a:lnTo>
                  <a:pt x="218" y="98"/>
                </a:lnTo>
                <a:lnTo>
                  <a:pt x="220" y="98"/>
                </a:lnTo>
                <a:lnTo>
                  <a:pt x="220" y="100"/>
                </a:lnTo>
                <a:lnTo>
                  <a:pt x="218" y="100"/>
                </a:lnTo>
                <a:lnTo>
                  <a:pt x="220" y="100"/>
                </a:lnTo>
                <a:lnTo>
                  <a:pt x="220" y="102"/>
                </a:lnTo>
                <a:lnTo>
                  <a:pt x="220" y="104"/>
                </a:lnTo>
                <a:lnTo>
                  <a:pt x="218" y="104"/>
                </a:lnTo>
                <a:lnTo>
                  <a:pt x="218" y="106"/>
                </a:lnTo>
                <a:lnTo>
                  <a:pt x="220" y="106"/>
                </a:lnTo>
                <a:lnTo>
                  <a:pt x="220" y="104"/>
                </a:lnTo>
                <a:lnTo>
                  <a:pt x="222" y="104"/>
                </a:lnTo>
                <a:lnTo>
                  <a:pt x="222" y="106"/>
                </a:lnTo>
                <a:lnTo>
                  <a:pt x="224" y="108"/>
                </a:lnTo>
                <a:lnTo>
                  <a:pt x="224" y="110"/>
                </a:lnTo>
                <a:lnTo>
                  <a:pt x="222" y="110"/>
                </a:lnTo>
                <a:lnTo>
                  <a:pt x="224" y="110"/>
                </a:lnTo>
                <a:lnTo>
                  <a:pt x="224" y="112"/>
                </a:lnTo>
                <a:lnTo>
                  <a:pt x="224" y="114"/>
                </a:lnTo>
                <a:lnTo>
                  <a:pt x="224" y="116"/>
                </a:lnTo>
                <a:lnTo>
                  <a:pt x="226" y="116"/>
                </a:lnTo>
                <a:lnTo>
                  <a:pt x="226" y="118"/>
                </a:lnTo>
                <a:lnTo>
                  <a:pt x="226" y="120"/>
                </a:lnTo>
                <a:lnTo>
                  <a:pt x="228" y="122"/>
                </a:lnTo>
                <a:lnTo>
                  <a:pt x="228" y="124"/>
                </a:lnTo>
                <a:lnTo>
                  <a:pt x="226" y="124"/>
                </a:lnTo>
                <a:lnTo>
                  <a:pt x="228" y="124"/>
                </a:lnTo>
                <a:lnTo>
                  <a:pt x="230" y="124"/>
                </a:lnTo>
                <a:lnTo>
                  <a:pt x="234" y="122"/>
                </a:lnTo>
                <a:lnTo>
                  <a:pt x="236" y="122"/>
                </a:lnTo>
                <a:lnTo>
                  <a:pt x="238" y="122"/>
                </a:lnTo>
                <a:lnTo>
                  <a:pt x="240" y="122"/>
                </a:lnTo>
                <a:lnTo>
                  <a:pt x="242" y="122"/>
                </a:lnTo>
                <a:lnTo>
                  <a:pt x="242" y="124"/>
                </a:lnTo>
                <a:lnTo>
                  <a:pt x="244" y="126"/>
                </a:lnTo>
                <a:lnTo>
                  <a:pt x="246" y="128"/>
                </a:lnTo>
                <a:lnTo>
                  <a:pt x="246" y="130"/>
                </a:lnTo>
                <a:lnTo>
                  <a:pt x="246" y="132"/>
                </a:lnTo>
                <a:lnTo>
                  <a:pt x="248" y="132"/>
                </a:lnTo>
                <a:lnTo>
                  <a:pt x="248" y="134"/>
                </a:lnTo>
                <a:lnTo>
                  <a:pt x="248" y="136"/>
                </a:lnTo>
                <a:lnTo>
                  <a:pt x="252" y="144"/>
                </a:lnTo>
                <a:lnTo>
                  <a:pt x="254" y="142"/>
                </a:lnTo>
                <a:lnTo>
                  <a:pt x="256" y="142"/>
                </a:lnTo>
                <a:lnTo>
                  <a:pt x="258" y="144"/>
                </a:lnTo>
                <a:lnTo>
                  <a:pt x="260" y="144"/>
                </a:lnTo>
                <a:lnTo>
                  <a:pt x="262" y="144"/>
                </a:lnTo>
                <a:lnTo>
                  <a:pt x="264" y="146"/>
                </a:lnTo>
                <a:lnTo>
                  <a:pt x="266" y="146"/>
                </a:lnTo>
                <a:lnTo>
                  <a:pt x="268" y="148"/>
                </a:lnTo>
                <a:lnTo>
                  <a:pt x="270" y="148"/>
                </a:lnTo>
                <a:lnTo>
                  <a:pt x="270" y="150"/>
                </a:lnTo>
                <a:lnTo>
                  <a:pt x="270" y="152"/>
                </a:lnTo>
                <a:lnTo>
                  <a:pt x="270" y="154"/>
                </a:lnTo>
                <a:lnTo>
                  <a:pt x="270" y="156"/>
                </a:lnTo>
                <a:lnTo>
                  <a:pt x="270" y="158"/>
                </a:lnTo>
                <a:lnTo>
                  <a:pt x="272" y="160"/>
                </a:lnTo>
                <a:lnTo>
                  <a:pt x="272" y="162"/>
                </a:lnTo>
                <a:lnTo>
                  <a:pt x="272" y="164"/>
                </a:lnTo>
                <a:lnTo>
                  <a:pt x="272" y="166"/>
                </a:lnTo>
                <a:lnTo>
                  <a:pt x="270" y="166"/>
                </a:lnTo>
                <a:lnTo>
                  <a:pt x="270" y="168"/>
                </a:lnTo>
                <a:lnTo>
                  <a:pt x="270" y="170"/>
                </a:lnTo>
                <a:lnTo>
                  <a:pt x="270" y="172"/>
                </a:lnTo>
                <a:lnTo>
                  <a:pt x="270" y="174"/>
                </a:lnTo>
                <a:lnTo>
                  <a:pt x="270" y="176"/>
                </a:lnTo>
                <a:lnTo>
                  <a:pt x="270" y="178"/>
                </a:lnTo>
                <a:lnTo>
                  <a:pt x="270" y="180"/>
                </a:lnTo>
                <a:lnTo>
                  <a:pt x="268" y="180"/>
                </a:lnTo>
                <a:lnTo>
                  <a:pt x="268" y="182"/>
                </a:lnTo>
                <a:lnTo>
                  <a:pt x="268" y="184"/>
                </a:lnTo>
                <a:lnTo>
                  <a:pt x="268" y="186"/>
                </a:lnTo>
                <a:lnTo>
                  <a:pt x="268" y="188"/>
                </a:lnTo>
                <a:lnTo>
                  <a:pt x="266" y="188"/>
                </a:lnTo>
                <a:lnTo>
                  <a:pt x="266" y="190"/>
                </a:lnTo>
                <a:lnTo>
                  <a:pt x="264" y="192"/>
                </a:lnTo>
                <a:lnTo>
                  <a:pt x="264" y="194"/>
                </a:lnTo>
                <a:lnTo>
                  <a:pt x="262" y="194"/>
                </a:lnTo>
                <a:lnTo>
                  <a:pt x="262" y="196"/>
                </a:lnTo>
                <a:lnTo>
                  <a:pt x="262" y="198"/>
                </a:lnTo>
                <a:lnTo>
                  <a:pt x="260" y="198"/>
                </a:lnTo>
                <a:lnTo>
                  <a:pt x="262" y="198"/>
                </a:lnTo>
                <a:lnTo>
                  <a:pt x="260" y="198"/>
                </a:lnTo>
                <a:lnTo>
                  <a:pt x="260" y="200"/>
                </a:lnTo>
                <a:lnTo>
                  <a:pt x="260" y="204"/>
                </a:lnTo>
                <a:lnTo>
                  <a:pt x="258" y="202"/>
                </a:lnTo>
                <a:lnTo>
                  <a:pt x="256" y="202"/>
                </a:lnTo>
                <a:lnTo>
                  <a:pt x="254" y="204"/>
                </a:lnTo>
                <a:lnTo>
                  <a:pt x="250" y="204"/>
                </a:lnTo>
                <a:lnTo>
                  <a:pt x="248" y="204"/>
                </a:lnTo>
                <a:lnTo>
                  <a:pt x="246" y="204"/>
                </a:lnTo>
                <a:lnTo>
                  <a:pt x="246" y="206"/>
                </a:lnTo>
                <a:lnTo>
                  <a:pt x="244" y="206"/>
                </a:lnTo>
                <a:lnTo>
                  <a:pt x="242" y="208"/>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 name="Freeform 316"/>
          <p:cNvSpPr>
            <a:spLocks/>
          </p:cNvSpPr>
          <p:nvPr/>
        </p:nvSpPr>
        <p:spPr bwMode="auto">
          <a:xfrm>
            <a:off x="6307138" y="422592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 name="Freeform 317"/>
          <p:cNvSpPr>
            <a:spLocks/>
          </p:cNvSpPr>
          <p:nvPr/>
        </p:nvSpPr>
        <p:spPr bwMode="auto">
          <a:xfrm>
            <a:off x="6307138" y="422592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7" name="Freeform 318"/>
          <p:cNvSpPr>
            <a:spLocks/>
          </p:cNvSpPr>
          <p:nvPr/>
        </p:nvSpPr>
        <p:spPr bwMode="auto">
          <a:xfrm>
            <a:off x="6242050" y="4445000"/>
            <a:ext cx="0" cy="45719"/>
          </a:xfrm>
          <a:custGeom>
            <a:avLst/>
            <a:gdLst>
              <a:gd name="T0" fmla="*/ 2 h 2"/>
              <a:gd name="T1" fmla="*/ 2 h 2"/>
              <a:gd name="T2" fmla="*/ 2 h 2"/>
              <a:gd name="T3" fmla="*/ 2 h 2"/>
              <a:gd name="T4" fmla="*/ 0 h 2"/>
              <a:gd name="T5" fmla="*/ 0 h 2"/>
              <a:gd name="T6" fmla="*/ 2 h 2"/>
              <a:gd name="T7" fmla="*/ 2 h 2"/>
              <a:gd name="T8" fmla="*/ 2 h 2"/>
              <a:gd name="T9" fmla="*/ 2 h 2"/>
              <a:gd name="T10" fmla="*/ 2 h 2"/>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h 2"/>
              <a:gd name="T23" fmla="*/ 2 h 2"/>
            </a:gdLst>
            <a:ah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l="0" t="T22" r="0" b="T23"/>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 name="Freeform 319"/>
          <p:cNvSpPr>
            <a:spLocks/>
          </p:cNvSpPr>
          <p:nvPr/>
        </p:nvSpPr>
        <p:spPr bwMode="auto">
          <a:xfrm>
            <a:off x="6242050" y="444976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1" name="Freeform 320"/>
          <p:cNvSpPr>
            <a:spLocks/>
          </p:cNvSpPr>
          <p:nvPr/>
        </p:nvSpPr>
        <p:spPr bwMode="auto">
          <a:xfrm>
            <a:off x="5413375" y="3286125"/>
            <a:ext cx="1092200" cy="1171744"/>
          </a:xfrm>
          <a:custGeom>
            <a:avLst/>
            <a:gdLst>
              <a:gd name="T0" fmla="*/ 416 w 506"/>
              <a:gd name="T1" fmla="*/ 358 h 534"/>
              <a:gd name="T2" fmla="*/ 414 w 506"/>
              <a:gd name="T3" fmla="*/ 424 h 534"/>
              <a:gd name="T4" fmla="*/ 406 w 506"/>
              <a:gd name="T5" fmla="*/ 466 h 534"/>
              <a:gd name="T6" fmla="*/ 384 w 506"/>
              <a:gd name="T7" fmla="*/ 518 h 534"/>
              <a:gd name="T8" fmla="*/ 344 w 506"/>
              <a:gd name="T9" fmla="*/ 496 h 534"/>
              <a:gd name="T10" fmla="*/ 328 w 506"/>
              <a:gd name="T11" fmla="*/ 478 h 534"/>
              <a:gd name="T12" fmla="*/ 338 w 506"/>
              <a:gd name="T13" fmla="*/ 454 h 534"/>
              <a:gd name="T14" fmla="*/ 346 w 506"/>
              <a:gd name="T15" fmla="*/ 436 h 534"/>
              <a:gd name="T16" fmla="*/ 362 w 506"/>
              <a:gd name="T17" fmla="*/ 422 h 534"/>
              <a:gd name="T18" fmla="*/ 360 w 506"/>
              <a:gd name="T19" fmla="*/ 404 h 534"/>
              <a:gd name="T20" fmla="*/ 350 w 506"/>
              <a:gd name="T21" fmla="*/ 398 h 534"/>
              <a:gd name="T22" fmla="*/ 332 w 506"/>
              <a:gd name="T23" fmla="*/ 394 h 534"/>
              <a:gd name="T24" fmla="*/ 308 w 506"/>
              <a:gd name="T25" fmla="*/ 388 h 534"/>
              <a:gd name="T26" fmla="*/ 244 w 506"/>
              <a:gd name="T27" fmla="*/ 358 h 534"/>
              <a:gd name="T28" fmla="*/ 216 w 506"/>
              <a:gd name="T29" fmla="*/ 346 h 534"/>
              <a:gd name="T30" fmla="*/ 192 w 506"/>
              <a:gd name="T31" fmla="*/ 334 h 534"/>
              <a:gd name="T32" fmla="*/ 172 w 506"/>
              <a:gd name="T33" fmla="*/ 340 h 534"/>
              <a:gd name="T34" fmla="*/ 150 w 506"/>
              <a:gd name="T35" fmla="*/ 332 h 534"/>
              <a:gd name="T36" fmla="*/ 150 w 506"/>
              <a:gd name="T37" fmla="*/ 314 h 534"/>
              <a:gd name="T38" fmla="*/ 136 w 506"/>
              <a:gd name="T39" fmla="*/ 312 h 534"/>
              <a:gd name="T40" fmla="*/ 120 w 506"/>
              <a:gd name="T41" fmla="*/ 312 h 534"/>
              <a:gd name="T42" fmla="*/ 106 w 506"/>
              <a:gd name="T43" fmla="*/ 320 h 534"/>
              <a:gd name="T44" fmla="*/ 94 w 506"/>
              <a:gd name="T45" fmla="*/ 330 h 534"/>
              <a:gd name="T46" fmla="*/ 74 w 506"/>
              <a:gd name="T47" fmla="*/ 340 h 534"/>
              <a:gd name="T48" fmla="*/ 60 w 506"/>
              <a:gd name="T49" fmla="*/ 348 h 534"/>
              <a:gd name="T50" fmla="*/ 50 w 506"/>
              <a:gd name="T51" fmla="*/ 356 h 534"/>
              <a:gd name="T52" fmla="*/ 38 w 506"/>
              <a:gd name="T53" fmla="*/ 358 h 534"/>
              <a:gd name="T54" fmla="*/ 34 w 506"/>
              <a:gd name="T55" fmla="*/ 356 h 534"/>
              <a:gd name="T56" fmla="*/ 34 w 506"/>
              <a:gd name="T57" fmla="*/ 328 h 534"/>
              <a:gd name="T58" fmla="*/ 30 w 506"/>
              <a:gd name="T59" fmla="*/ 308 h 534"/>
              <a:gd name="T60" fmla="*/ 22 w 506"/>
              <a:gd name="T61" fmla="*/ 280 h 534"/>
              <a:gd name="T62" fmla="*/ 20 w 506"/>
              <a:gd name="T63" fmla="*/ 260 h 534"/>
              <a:gd name="T64" fmla="*/ 28 w 506"/>
              <a:gd name="T65" fmla="*/ 238 h 534"/>
              <a:gd name="T66" fmla="*/ 26 w 506"/>
              <a:gd name="T67" fmla="*/ 214 h 534"/>
              <a:gd name="T68" fmla="*/ 14 w 506"/>
              <a:gd name="T69" fmla="*/ 188 h 534"/>
              <a:gd name="T70" fmla="*/ 20 w 506"/>
              <a:gd name="T71" fmla="*/ 168 h 534"/>
              <a:gd name="T72" fmla="*/ 0 w 506"/>
              <a:gd name="T73" fmla="*/ 150 h 534"/>
              <a:gd name="T74" fmla="*/ 20 w 506"/>
              <a:gd name="T75" fmla="*/ 124 h 534"/>
              <a:gd name="T76" fmla="*/ 50 w 506"/>
              <a:gd name="T77" fmla="*/ 88 h 534"/>
              <a:gd name="T78" fmla="*/ 80 w 506"/>
              <a:gd name="T79" fmla="*/ 124 h 534"/>
              <a:gd name="T80" fmla="*/ 120 w 506"/>
              <a:gd name="T81" fmla="*/ 112 h 534"/>
              <a:gd name="T82" fmla="*/ 160 w 506"/>
              <a:gd name="T83" fmla="*/ 82 h 534"/>
              <a:gd name="T84" fmla="*/ 170 w 506"/>
              <a:gd name="T85" fmla="*/ 40 h 534"/>
              <a:gd name="T86" fmla="*/ 204 w 506"/>
              <a:gd name="T87" fmla="*/ 54 h 534"/>
              <a:gd name="T88" fmla="*/ 250 w 506"/>
              <a:gd name="T89" fmla="*/ 38 h 534"/>
              <a:gd name="T90" fmla="*/ 282 w 506"/>
              <a:gd name="T91" fmla="*/ 14 h 534"/>
              <a:gd name="T92" fmla="*/ 308 w 506"/>
              <a:gd name="T93" fmla="*/ 16 h 534"/>
              <a:gd name="T94" fmla="*/ 320 w 506"/>
              <a:gd name="T95" fmla="*/ 40 h 534"/>
              <a:gd name="T96" fmla="*/ 352 w 506"/>
              <a:gd name="T97" fmla="*/ 30 h 534"/>
              <a:gd name="T98" fmla="*/ 392 w 506"/>
              <a:gd name="T99" fmla="*/ 0 h 534"/>
              <a:gd name="T100" fmla="*/ 432 w 506"/>
              <a:gd name="T101" fmla="*/ 24 h 534"/>
              <a:gd name="T102" fmla="*/ 464 w 506"/>
              <a:gd name="T103" fmla="*/ 48 h 534"/>
              <a:gd name="T104" fmla="*/ 470 w 506"/>
              <a:gd name="T105" fmla="*/ 68 h 534"/>
              <a:gd name="T106" fmla="*/ 478 w 506"/>
              <a:gd name="T107" fmla="*/ 106 h 534"/>
              <a:gd name="T108" fmla="*/ 460 w 506"/>
              <a:gd name="T109" fmla="*/ 132 h 534"/>
              <a:gd name="T110" fmla="*/ 472 w 506"/>
              <a:gd name="T111" fmla="*/ 156 h 534"/>
              <a:gd name="T112" fmla="*/ 486 w 506"/>
              <a:gd name="T113" fmla="*/ 164 h 534"/>
              <a:gd name="T114" fmla="*/ 494 w 506"/>
              <a:gd name="T115" fmla="*/ 180 h 534"/>
              <a:gd name="T116" fmla="*/ 450 w 506"/>
              <a:gd name="T117" fmla="*/ 240 h 534"/>
              <a:gd name="T118" fmla="*/ 440 w 506"/>
              <a:gd name="T119" fmla="*/ 228 h 534"/>
              <a:gd name="T120" fmla="*/ 428 w 506"/>
              <a:gd name="T121" fmla="*/ 228 h 534"/>
              <a:gd name="T122" fmla="*/ 420 w 506"/>
              <a:gd name="T123" fmla="*/ 262 h 534"/>
              <a:gd name="T124" fmla="*/ 420 w 506"/>
              <a:gd name="T125" fmla="*/ 278 h 5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06"/>
              <a:gd name="T190" fmla="*/ 0 h 534"/>
              <a:gd name="T191" fmla="*/ 506 w 506"/>
              <a:gd name="T192" fmla="*/ 534 h 5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06" h="534">
                <a:moveTo>
                  <a:pt x="416" y="308"/>
                </a:moveTo>
                <a:lnTo>
                  <a:pt x="416" y="308"/>
                </a:lnTo>
                <a:lnTo>
                  <a:pt x="416" y="310"/>
                </a:lnTo>
                <a:lnTo>
                  <a:pt x="416" y="312"/>
                </a:lnTo>
                <a:lnTo>
                  <a:pt x="416" y="314"/>
                </a:lnTo>
                <a:lnTo>
                  <a:pt x="416" y="316"/>
                </a:lnTo>
                <a:lnTo>
                  <a:pt x="414" y="316"/>
                </a:lnTo>
                <a:lnTo>
                  <a:pt x="416" y="316"/>
                </a:lnTo>
                <a:lnTo>
                  <a:pt x="414" y="316"/>
                </a:lnTo>
                <a:lnTo>
                  <a:pt x="414" y="318"/>
                </a:lnTo>
                <a:lnTo>
                  <a:pt x="414" y="320"/>
                </a:lnTo>
                <a:lnTo>
                  <a:pt x="414" y="322"/>
                </a:lnTo>
                <a:lnTo>
                  <a:pt x="414" y="324"/>
                </a:lnTo>
                <a:lnTo>
                  <a:pt x="414" y="326"/>
                </a:lnTo>
                <a:lnTo>
                  <a:pt x="412" y="326"/>
                </a:lnTo>
                <a:lnTo>
                  <a:pt x="412" y="328"/>
                </a:lnTo>
                <a:lnTo>
                  <a:pt x="412" y="330"/>
                </a:lnTo>
                <a:lnTo>
                  <a:pt x="412" y="332"/>
                </a:lnTo>
                <a:lnTo>
                  <a:pt x="412" y="334"/>
                </a:lnTo>
                <a:lnTo>
                  <a:pt x="412" y="336"/>
                </a:lnTo>
                <a:lnTo>
                  <a:pt x="412" y="338"/>
                </a:lnTo>
                <a:lnTo>
                  <a:pt x="412" y="340"/>
                </a:lnTo>
                <a:lnTo>
                  <a:pt x="414" y="340"/>
                </a:lnTo>
                <a:lnTo>
                  <a:pt x="414" y="338"/>
                </a:lnTo>
                <a:lnTo>
                  <a:pt x="414" y="340"/>
                </a:lnTo>
                <a:lnTo>
                  <a:pt x="414" y="342"/>
                </a:lnTo>
                <a:lnTo>
                  <a:pt x="414" y="344"/>
                </a:lnTo>
                <a:lnTo>
                  <a:pt x="414" y="346"/>
                </a:lnTo>
                <a:lnTo>
                  <a:pt x="414" y="348"/>
                </a:lnTo>
                <a:lnTo>
                  <a:pt x="414" y="350"/>
                </a:lnTo>
                <a:lnTo>
                  <a:pt x="416" y="350"/>
                </a:lnTo>
                <a:lnTo>
                  <a:pt x="416" y="352"/>
                </a:lnTo>
                <a:lnTo>
                  <a:pt x="416" y="354"/>
                </a:lnTo>
                <a:lnTo>
                  <a:pt x="416" y="356"/>
                </a:lnTo>
                <a:lnTo>
                  <a:pt x="416" y="358"/>
                </a:lnTo>
                <a:lnTo>
                  <a:pt x="416" y="360"/>
                </a:lnTo>
                <a:lnTo>
                  <a:pt x="416" y="362"/>
                </a:lnTo>
                <a:lnTo>
                  <a:pt x="416" y="364"/>
                </a:lnTo>
                <a:lnTo>
                  <a:pt x="416" y="366"/>
                </a:lnTo>
                <a:lnTo>
                  <a:pt x="416" y="368"/>
                </a:lnTo>
                <a:lnTo>
                  <a:pt x="416" y="370"/>
                </a:lnTo>
                <a:lnTo>
                  <a:pt x="416" y="372"/>
                </a:lnTo>
                <a:lnTo>
                  <a:pt x="418" y="376"/>
                </a:lnTo>
                <a:lnTo>
                  <a:pt x="418" y="378"/>
                </a:lnTo>
                <a:lnTo>
                  <a:pt x="418" y="380"/>
                </a:lnTo>
                <a:lnTo>
                  <a:pt x="418" y="382"/>
                </a:lnTo>
                <a:lnTo>
                  <a:pt x="418" y="384"/>
                </a:lnTo>
                <a:lnTo>
                  <a:pt x="418" y="386"/>
                </a:lnTo>
                <a:lnTo>
                  <a:pt x="418" y="388"/>
                </a:lnTo>
                <a:lnTo>
                  <a:pt x="420" y="390"/>
                </a:lnTo>
                <a:lnTo>
                  <a:pt x="420" y="392"/>
                </a:lnTo>
                <a:lnTo>
                  <a:pt x="422" y="394"/>
                </a:lnTo>
                <a:lnTo>
                  <a:pt x="422" y="396"/>
                </a:lnTo>
                <a:lnTo>
                  <a:pt x="422" y="398"/>
                </a:lnTo>
                <a:lnTo>
                  <a:pt x="422" y="400"/>
                </a:lnTo>
                <a:lnTo>
                  <a:pt x="420" y="404"/>
                </a:lnTo>
                <a:lnTo>
                  <a:pt x="420" y="406"/>
                </a:lnTo>
                <a:lnTo>
                  <a:pt x="418" y="408"/>
                </a:lnTo>
                <a:lnTo>
                  <a:pt x="418" y="410"/>
                </a:lnTo>
                <a:lnTo>
                  <a:pt x="418" y="412"/>
                </a:lnTo>
                <a:lnTo>
                  <a:pt x="418" y="414"/>
                </a:lnTo>
                <a:lnTo>
                  <a:pt x="418" y="416"/>
                </a:lnTo>
                <a:lnTo>
                  <a:pt x="416" y="416"/>
                </a:lnTo>
                <a:lnTo>
                  <a:pt x="416" y="418"/>
                </a:lnTo>
                <a:lnTo>
                  <a:pt x="414" y="418"/>
                </a:lnTo>
                <a:lnTo>
                  <a:pt x="414" y="420"/>
                </a:lnTo>
                <a:lnTo>
                  <a:pt x="414" y="422"/>
                </a:lnTo>
                <a:lnTo>
                  <a:pt x="414" y="424"/>
                </a:lnTo>
                <a:lnTo>
                  <a:pt x="414" y="426"/>
                </a:lnTo>
                <a:lnTo>
                  <a:pt x="412" y="426"/>
                </a:lnTo>
                <a:lnTo>
                  <a:pt x="412" y="428"/>
                </a:lnTo>
                <a:lnTo>
                  <a:pt x="412" y="430"/>
                </a:lnTo>
                <a:lnTo>
                  <a:pt x="412" y="432"/>
                </a:lnTo>
                <a:lnTo>
                  <a:pt x="412" y="434"/>
                </a:lnTo>
                <a:lnTo>
                  <a:pt x="410" y="434"/>
                </a:lnTo>
                <a:lnTo>
                  <a:pt x="410" y="436"/>
                </a:lnTo>
                <a:lnTo>
                  <a:pt x="410" y="438"/>
                </a:lnTo>
                <a:lnTo>
                  <a:pt x="410" y="440"/>
                </a:lnTo>
                <a:lnTo>
                  <a:pt x="410" y="442"/>
                </a:lnTo>
                <a:lnTo>
                  <a:pt x="410" y="444"/>
                </a:lnTo>
                <a:lnTo>
                  <a:pt x="408" y="444"/>
                </a:lnTo>
                <a:lnTo>
                  <a:pt x="408" y="446"/>
                </a:lnTo>
                <a:lnTo>
                  <a:pt x="408" y="448"/>
                </a:lnTo>
                <a:lnTo>
                  <a:pt x="408" y="450"/>
                </a:lnTo>
                <a:lnTo>
                  <a:pt x="408" y="452"/>
                </a:lnTo>
                <a:lnTo>
                  <a:pt x="408" y="454"/>
                </a:lnTo>
                <a:lnTo>
                  <a:pt x="410" y="454"/>
                </a:lnTo>
                <a:lnTo>
                  <a:pt x="408" y="454"/>
                </a:lnTo>
                <a:lnTo>
                  <a:pt x="408" y="456"/>
                </a:lnTo>
                <a:lnTo>
                  <a:pt x="406" y="456"/>
                </a:lnTo>
                <a:lnTo>
                  <a:pt x="406" y="458"/>
                </a:lnTo>
                <a:lnTo>
                  <a:pt x="406" y="460"/>
                </a:lnTo>
                <a:lnTo>
                  <a:pt x="406" y="462"/>
                </a:lnTo>
                <a:lnTo>
                  <a:pt x="406" y="464"/>
                </a:lnTo>
                <a:lnTo>
                  <a:pt x="406" y="466"/>
                </a:lnTo>
                <a:lnTo>
                  <a:pt x="404" y="466"/>
                </a:lnTo>
                <a:lnTo>
                  <a:pt x="404" y="468"/>
                </a:lnTo>
                <a:lnTo>
                  <a:pt x="404" y="470"/>
                </a:lnTo>
                <a:lnTo>
                  <a:pt x="404" y="472"/>
                </a:lnTo>
                <a:lnTo>
                  <a:pt x="404" y="474"/>
                </a:lnTo>
                <a:lnTo>
                  <a:pt x="404" y="476"/>
                </a:lnTo>
                <a:lnTo>
                  <a:pt x="404" y="478"/>
                </a:lnTo>
                <a:lnTo>
                  <a:pt x="404" y="480"/>
                </a:lnTo>
                <a:lnTo>
                  <a:pt x="404" y="482"/>
                </a:lnTo>
                <a:lnTo>
                  <a:pt x="404" y="484"/>
                </a:lnTo>
                <a:lnTo>
                  <a:pt x="404" y="486"/>
                </a:lnTo>
                <a:lnTo>
                  <a:pt x="404" y="488"/>
                </a:lnTo>
                <a:lnTo>
                  <a:pt x="404" y="490"/>
                </a:lnTo>
                <a:lnTo>
                  <a:pt x="404" y="492"/>
                </a:lnTo>
                <a:lnTo>
                  <a:pt x="406" y="494"/>
                </a:lnTo>
                <a:lnTo>
                  <a:pt x="406" y="496"/>
                </a:lnTo>
                <a:lnTo>
                  <a:pt x="408" y="496"/>
                </a:lnTo>
                <a:lnTo>
                  <a:pt x="408" y="498"/>
                </a:lnTo>
                <a:lnTo>
                  <a:pt x="406" y="498"/>
                </a:lnTo>
                <a:lnTo>
                  <a:pt x="406" y="500"/>
                </a:lnTo>
                <a:lnTo>
                  <a:pt x="404" y="500"/>
                </a:lnTo>
                <a:lnTo>
                  <a:pt x="404" y="502"/>
                </a:lnTo>
                <a:lnTo>
                  <a:pt x="402" y="504"/>
                </a:lnTo>
                <a:lnTo>
                  <a:pt x="400" y="506"/>
                </a:lnTo>
                <a:lnTo>
                  <a:pt x="400" y="508"/>
                </a:lnTo>
                <a:lnTo>
                  <a:pt x="398" y="508"/>
                </a:lnTo>
                <a:lnTo>
                  <a:pt x="396" y="508"/>
                </a:lnTo>
                <a:lnTo>
                  <a:pt x="396" y="510"/>
                </a:lnTo>
                <a:lnTo>
                  <a:pt x="394" y="510"/>
                </a:lnTo>
                <a:lnTo>
                  <a:pt x="392" y="510"/>
                </a:lnTo>
                <a:lnTo>
                  <a:pt x="392" y="512"/>
                </a:lnTo>
                <a:lnTo>
                  <a:pt x="390" y="512"/>
                </a:lnTo>
                <a:lnTo>
                  <a:pt x="388" y="514"/>
                </a:lnTo>
                <a:lnTo>
                  <a:pt x="386" y="516"/>
                </a:lnTo>
                <a:lnTo>
                  <a:pt x="386" y="518"/>
                </a:lnTo>
                <a:lnTo>
                  <a:pt x="386" y="520"/>
                </a:lnTo>
                <a:lnTo>
                  <a:pt x="384" y="520"/>
                </a:lnTo>
                <a:lnTo>
                  <a:pt x="386" y="520"/>
                </a:lnTo>
                <a:lnTo>
                  <a:pt x="386" y="518"/>
                </a:lnTo>
                <a:lnTo>
                  <a:pt x="384" y="518"/>
                </a:lnTo>
                <a:lnTo>
                  <a:pt x="384" y="520"/>
                </a:lnTo>
                <a:lnTo>
                  <a:pt x="384" y="518"/>
                </a:lnTo>
                <a:lnTo>
                  <a:pt x="384" y="520"/>
                </a:lnTo>
                <a:lnTo>
                  <a:pt x="386" y="520"/>
                </a:lnTo>
                <a:lnTo>
                  <a:pt x="384" y="520"/>
                </a:lnTo>
                <a:lnTo>
                  <a:pt x="384" y="522"/>
                </a:lnTo>
                <a:lnTo>
                  <a:pt x="382" y="524"/>
                </a:lnTo>
                <a:lnTo>
                  <a:pt x="382" y="526"/>
                </a:lnTo>
                <a:lnTo>
                  <a:pt x="380" y="526"/>
                </a:lnTo>
                <a:lnTo>
                  <a:pt x="380" y="528"/>
                </a:lnTo>
                <a:lnTo>
                  <a:pt x="380" y="530"/>
                </a:lnTo>
                <a:lnTo>
                  <a:pt x="380" y="532"/>
                </a:lnTo>
                <a:lnTo>
                  <a:pt x="378" y="532"/>
                </a:lnTo>
                <a:lnTo>
                  <a:pt x="378" y="534"/>
                </a:lnTo>
                <a:lnTo>
                  <a:pt x="378" y="532"/>
                </a:lnTo>
                <a:lnTo>
                  <a:pt x="370" y="526"/>
                </a:lnTo>
                <a:lnTo>
                  <a:pt x="348" y="514"/>
                </a:lnTo>
                <a:lnTo>
                  <a:pt x="348" y="512"/>
                </a:lnTo>
                <a:lnTo>
                  <a:pt x="346" y="512"/>
                </a:lnTo>
                <a:lnTo>
                  <a:pt x="346" y="510"/>
                </a:lnTo>
                <a:lnTo>
                  <a:pt x="350" y="508"/>
                </a:lnTo>
                <a:lnTo>
                  <a:pt x="352" y="506"/>
                </a:lnTo>
                <a:lnTo>
                  <a:pt x="350" y="506"/>
                </a:lnTo>
                <a:lnTo>
                  <a:pt x="350" y="504"/>
                </a:lnTo>
                <a:lnTo>
                  <a:pt x="350" y="506"/>
                </a:lnTo>
                <a:lnTo>
                  <a:pt x="350" y="504"/>
                </a:lnTo>
                <a:lnTo>
                  <a:pt x="348" y="504"/>
                </a:lnTo>
                <a:lnTo>
                  <a:pt x="348" y="502"/>
                </a:lnTo>
                <a:lnTo>
                  <a:pt x="350" y="502"/>
                </a:lnTo>
                <a:lnTo>
                  <a:pt x="348" y="502"/>
                </a:lnTo>
                <a:lnTo>
                  <a:pt x="350" y="500"/>
                </a:lnTo>
                <a:lnTo>
                  <a:pt x="348" y="500"/>
                </a:lnTo>
                <a:lnTo>
                  <a:pt x="346" y="500"/>
                </a:lnTo>
                <a:lnTo>
                  <a:pt x="346" y="498"/>
                </a:lnTo>
                <a:lnTo>
                  <a:pt x="346" y="500"/>
                </a:lnTo>
                <a:lnTo>
                  <a:pt x="346" y="498"/>
                </a:lnTo>
                <a:lnTo>
                  <a:pt x="344" y="498"/>
                </a:lnTo>
                <a:lnTo>
                  <a:pt x="344" y="496"/>
                </a:lnTo>
                <a:lnTo>
                  <a:pt x="342" y="496"/>
                </a:lnTo>
                <a:lnTo>
                  <a:pt x="344" y="494"/>
                </a:lnTo>
                <a:lnTo>
                  <a:pt x="342" y="494"/>
                </a:lnTo>
                <a:lnTo>
                  <a:pt x="340" y="494"/>
                </a:lnTo>
                <a:lnTo>
                  <a:pt x="338" y="494"/>
                </a:lnTo>
                <a:lnTo>
                  <a:pt x="338" y="492"/>
                </a:lnTo>
                <a:lnTo>
                  <a:pt x="338" y="494"/>
                </a:lnTo>
                <a:lnTo>
                  <a:pt x="338" y="492"/>
                </a:lnTo>
                <a:lnTo>
                  <a:pt x="338" y="490"/>
                </a:lnTo>
                <a:lnTo>
                  <a:pt x="336" y="490"/>
                </a:lnTo>
                <a:lnTo>
                  <a:pt x="336" y="492"/>
                </a:lnTo>
                <a:lnTo>
                  <a:pt x="336" y="490"/>
                </a:lnTo>
                <a:lnTo>
                  <a:pt x="334" y="488"/>
                </a:lnTo>
                <a:lnTo>
                  <a:pt x="334" y="486"/>
                </a:lnTo>
                <a:lnTo>
                  <a:pt x="332" y="486"/>
                </a:lnTo>
                <a:lnTo>
                  <a:pt x="332" y="484"/>
                </a:lnTo>
                <a:lnTo>
                  <a:pt x="330" y="484"/>
                </a:lnTo>
                <a:lnTo>
                  <a:pt x="330" y="482"/>
                </a:lnTo>
                <a:lnTo>
                  <a:pt x="328" y="482"/>
                </a:lnTo>
                <a:lnTo>
                  <a:pt x="326" y="482"/>
                </a:lnTo>
                <a:lnTo>
                  <a:pt x="328" y="482"/>
                </a:lnTo>
                <a:lnTo>
                  <a:pt x="328" y="480"/>
                </a:lnTo>
                <a:lnTo>
                  <a:pt x="328" y="478"/>
                </a:lnTo>
                <a:lnTo>
                  <a:pt x="328" y="476"/>
                </a:lnTo>
                <a:lnTo>
                  <a:pt x="330" y="476"/>
                </a:lnTo>
                <a:lnTo>
                  <a:pt x="330" y="474"/>
                </a:lnTo>
                <a:lnTo>
                  <a:pt x="330" y="472"/>
                </a:lnTo>
                <a:lnTo>
                  <a:pt x="330" y="470"/>
                </a:lnTo>
                <a:lnTo>
                  <a:pt x="330" y="468"/>
                </a:lnTo>
                <a:lnTo>
                  <a:pt x="330" y="466"/>
                </a:lnTo>
                <a:lnTo>
                  <a:pt x="330" y="464"/>
                </a:lnTo>
                <a:lnTo>
                  <a:pt x="330" y="462"/>
                </a:lnTo>
                <a:lnTo>
                  <a:pt x="330" y="460"/>
                </a:lnTo>
                <a:lnTo>
                  <a:pt x="332" y="458"/>
                </a:lnTo>
                <a:lnTo>
                  <a:pt x="334" y="456"/>
                </a:lnTo>
                <a:lnTo>
                  <a:pt x="334" y="454"/>
                </a:lnTo>
                <a:lnTo>
                  <a:pt x="336" y="454"/>
                </a:lnTo>
                <a:lnTo>
                  <a:pt x="338" y="454"/>
                </a:lnTo>
                <a:lnTo>
                  <a:pt x="340" y="454"/>
                </a:lnTo>
                <a:lnTo>
                  <a:pt x="340" y="452"/>
                </a:lnTo>
                <a:lnTo>
                  <a:pt x="340" y="454"/>
                </a:lnTo>
                <a:lnTo>
                  <a:pt x="342" y="454"/>
                </a:lnTo>
                <a:lnTo>
                  <a:pt x="344" y="454"/>
                </a:lnTo>
                <a:lnTo>
                  <a:pt x="346" y="454"/>
                </a:lnTo>
                <a:lnTo>
                  <a:pt x="346" y="452"/>
                </a:lnTo>
                <a:lnTo>
                  <a:pt x="348" y="452"/>
                </a:lnTo>
                <a:lnTo>
                  <a:pt x="348" y="450"/>
                </a:lnTo>
                <a:lnTo>
                  <a:pt x="346" y="450"/>
                </a:lnTo>
                <a:lnTo>
                  <a:pt x="346" y="448"/>
                </a:lnTo>
                <a:lnTo>
                  <a:pt x="346" y="450"/>
                </a:lnTo>
                <a:lnTo>
                  <a:pt x="344" y="448"/>
                </a:lnTo>
                <a:lnTo>
                  <a:pt x="344" y="450"/>
                </a:lnTo>
                <a:lnTo>
                  <a:pt x="342" y="448"/>
                </a:lnTo>
                <a:lnTo>
                  <a:pt x="342" y="446"/>
                </a:lnTo>
                <a:lnTo>
                  <a:pt x="344" y="446"/>
                </a:lnTo>
                <a:lnTo>
                  <a:pt x="344" y="444"/>
                </a:lnTo>
                <a:lnTo>
                  <a:pt x="344" y="442"/>
                </a:lnTo>
                <a:lnTo>
                  <a:pt x="344" y="440"/>
                </a:lnTo>
                <a:lnTo>
                  <a:pt x="346" y="438"/>
                </a:lnTo>
                <a:lnTo>
                  <a:pt x="346" y="436"/>
                </a:lnTo>
                <a:lnTo>
                  <a:pt x="348" y="436"/>
                </a:lnTo>
                <a:lnTo>
                  <a:pt x="350" y="436"/>
                </a:lnTo>
                <a:lnTo>
                  <a:pt x="352" y="438"/>
                </a:lnTo>
                <a:lnTo>
                  <a:pt x="352" y="436"/>
                </a:lnTo>
                <a:lnTo>
                  <a:pt x="352" y="438"/>
                </a:lnTo>
                <a:lnTo>
                  <a:pt x="352" y="436"/>
                </a:lnTo>
                <a:lnTo>
                  <a:pt x="352" y="434"/>
                </a:lnTo>
                <a:lnTo>
                  <a:pt x="352" y="432"/>
                </a:lnTo>
                <a:lnTo>
                  <a:pt x="354" y="432"/>
                </a:lnTo>
                <a:lnTo>
                  <a:pt x="354" y="430"/>
                </a:lnTo>
                <a:lnTo>
                  <a:pt x="356" y="430"/>
                </a:lnTo>
                <a:lnTo>
                  <a:pt x="356" y="428"/>
                </a:lnTo>
                <a:lnTo>
                  <a:pt x="356" y="430"/>
                </a:lnTo>
                <a:lnTo>
                  <a:pt x="358" y="430"/>
                </a:lnTo>
                <a:lnTo>
                  <a:pt x="358" y="428"/>
                </a:lnTo>
                <a:lnTo>
                  <a:pt x="358" y="430"/>
                </a:lnTo>
                <a:lnTo>
                  <a:pt x="358" y="428"/>
                </a:lnTo>
                <a:lnTo>
                  <a:pt x="358" y="426"/>
                </a:lnTo>
                <a:lnTo>
                  <a:pt x="360" y="426"/>
                </a:lnTo>
                <a:lnTo>
                  <a:pt x="360" y="424"/>
                </a:lnTo>
                <a:lnTo>
                  <a:pt x="362" y="422"/>
                </a:lnTo>
                <a:lnTo>
                  <a:pt x="362" y="424"/>
                </a:lnTo>
                <a:lnTo>
                  <a:pt x="362" y="422"/>
                </a:lnTo>
                <a:lnTo>
                  <a:pt x="364" y="422"/>
                </a:lnTo>
                <a:lnTo>
                  <a:pt x="364" y="420"/>
                </a:lnTo>
                <a:lnTo>
                  <a:pt x="366" y="420"/>
                </a:lnTo>
                <a:lnTo>
                  <a:pt x="364" y="420"/>
                </a:lnTo>
                <a:lnTo>
                  <a:pt x="364" y="418"/>
                </a:lnTo>
                <a:lnTo>
                  <a:pt x="366" y="418"/>
                </a:lnTo>
                <a:lnTo>
                  <a:pt x="366" y="416"/>
                </a:lnTo>
                <a:lnTo>
                  <a:pt x="368" y="416"/>
                </a:lnTo>
                <a:lnTo>
                  <a:pt x="368" y="414"/>
                </a:lnTo>
                <a:lnTo>
                  <a:pt x="366" y="414"/>
                </a:lnTo>
                <a:lnTo>
                  <a:pt x="366" y="412"/>
                </a:lnTo>
                <a:lnTo>
                  <a:pt x="366" y="414"/>
                </a:lnTo>
                <a:lnTo>
                  <a:pt x="368" y="414"/>
                </a:lnTo>
                <a:lnTo>
                  <a:pt x="368" y="412"/>
                </a:lnTo>
                <a:lnTo>
                  <a:pt x="368" y="410"/>
                </a:lnTo>
                <a:lnTo>
                  <a:pt x="366" y="408"/>
                </a:lnTo>
                <a:lnTo>
                  <a:pt x="364" y="408"/>
                </a:lnTo>
                <a:lnTo>
                  <a:pt x="364" y="406"/>
                </a:lnTo>
                <a:lnTo>
                  <a:pt x="366" y="406"/>
                </a:lnTo>
                <a:lnTo>
                  <a:pt x="364" y="406"/>
                </a:lnTo>
                <a:lnTo>
                  <a:pt x="364" y="404"/>
                </a:lnTo>
                <a:lnTo>
                  <a:pt x="364" y="406"/>
                </a:lnTo>
                <a:lnTo>
                  <a:pt x="362" y="406"/>
                </a:lnTo>
                <a:lnTo>
                  <a:pt x="360" y="406"/>
                </a:lnTo>
                <a:lnTo>
                  <a:pt x="360" y="404"/>
                </a:lnTo>
                <a:lnTo>
                  <a:pt x="358" y="404"/>
                </a:lnTo>
                <a:lnTo>
                  <a:pt x="360" y="404"/>
                </a:lnTo>
                <a:lnTo>
                  <a:pt x="358" y="404"/>
                </a:lnTo>
                <a:lnTo>
                  <a:pt x="358" y="402"/>
                </a:lnTo>
                <a:lnTo>
                  <a:pt x="356" y="402"/>
                </a:lnTo>
                <a:lnTo>
                  <a:pt x="358" y="402"/>
                </a:lnTo>
                <a:lnTo>
                  <a:pt x="356" y="402"/>
                </a:lnTo>
                <a:lnTo>
                  <a:pt x="358" y="400"/>
                </a:lnTo>
                <a:lnTo>
                  <a:pt x="356" y="400"/>
                </a:lnTo>
                <a:lnTo>
                  <a:pt x="356" y="402"/>
                </a:lnTo>
                <a:lnTo>
                  <a:pt x="356" y="400"/>
                </a:lnTo>
                <a:lnTo>
                  <a:pt x="354" y="400"/>
                </a:lnTo>
                <a:lnTo>
                  <a:pt x="352" y="400"/>
                </a:lnTo>
                <a:lnTo>
                  <a:pt x="352" y="398"/>
                </a:lnTo>
                <a:lnTo>
                  <a:pt x="350" y="398"/>
                </a:lnTo>
                <a:lnTo>
                  <a:pt x="350" y="396"/>
                </a:lnTo>
                <a:lnTo>
                  <a:pt x="348" y="396"/>
                </a:lnTo>
                <a:lnTo>
                  <a:pt x="348" y="394"/>
                </a:lnTo>
                <a:lnTo>
                  <a:pt x="346" y="394"/>
                </a:lnTo>
                <a:lnTo>
                  <a:pt x="346" y="396"/>
                </a:lnTo>
                <a:lnTo>
                  <a:pt x="344" y="396"/>
                </a:lnTo>
                <a:lnTo>
                  <a:pt x="342" y="396"/>
                </a:lnTo>
                <a:lnTo>
                  <a:pt x="340" y="396"/>
                </a:lnTo>
                <a:lnTo>
                  <a:pt x="338" y="396"/>
                </a:lnTo>
                <a:lnTo>
                  <a:pt x="338" y="394"/>
                </a:lnTo>
                <a:lnTo>
                  <a:pt x="338" y="396"/>
                </a:lnTo>
                <a:lnTo>
                  <a:pt x="338" y="394"/>
                </a:lnTo>
                <a:lnTo>
                  <a:pt x="336" y="394"/>
                </a:lnTo>
                <a:lnTo>
                  <a:pt x="336" y="392"/>
                </a:lnTo>
                <a:lnTo>
                  <a:pt x="334" y="392"/>
                </a:lnTo>
                <a:lnTo>
                  <a:pt x="334" y="394"/>
                </a:lnTo>
                <a:lnTo>
                  <a:pt x="334" y="392"/>
                </a:lnTo>
                <a:lnTo>
                  <a:pt x="332" y="394"/>
                </a:lnTo>
                <a:lnTo>
                  <a:pt x="330" y="394"/>
                </a:lnTo>
                <a:lnTo>
                  <a:pt x="328" y="394"/>
                </a:lnTo>
                <a:lnTo>
                  <a:pt x="328" y="392"/>
                </a:lnTo>
                <a:lnTo>
                  <a:pt x="326" y="390"/>
                </a:lnTo>
                <a:lnTo>
                  <a:pt x="324" y="390"/>
                </a:lnTo>
                <a:lnTo>
                  <a:pt x="324" y="388"/>
                </a:lnTo>
                <a:lnTo>
                  <a:pt x="322" y="388"/>
                </a:lnTo>
                <a:lnTo>
                  <a:pt x="320" y="388"/>
                </a:lnTo>
                <a:lnTo>
                  <a:pt x="320" y="390"/>
                </a:lnTo>
                <a:lnTo>
                  <a:pt x="318" y="390"/>
                </a:lnTo>
                <a:lnTo>
                  <a:pt x="318" y="388"/>
                </a:lnTo>
                <a:lnTo>
                  <a:pt x="316" y="386"/>
                </a:lnTo>
                <a:lnTo>
                  <a:pt x="316" y="388"/>
                </a:lnTo>
                <a:lnTo>
                  <a:pt x="314" y="388"/>
                </a:lnTo>
                <a:lnTo>
                  <a:pt x="312" y="388"/>
                </a:lnTo>
                <a:lnTo>
                  <a:pt x="310" y="388"/>
                </a:lnTo>
                <a:lnTo>
                  <a:pt x="310" y="386"/>
                </a:lnTo>
                <a:lnTo>
                  <a:pt x="310" y="388"/>
                </a:lnTo>
                <a:lnTo>
                  <a:pt x="310" y="386"/>
                </a:lnTo>
                <a:lnTo>
                  <a:pt x="308" y="386"/>
                </a:lnTo>
                <a:lnTo>
                  <a:pt x="308" y="388"/>
                </a:lnTo>
                <a:lnTo>
                  <a:pt x="306" y="390"/>
                </a:lnTo>
                <a:lnTo>
                  <a:pt x="304" y="390"/>
                </a:lnTo>
                <a:lnTo>
                  <a:pt x="302" y="390"/>
                </a:lnTo>
                <a:lnTo>
                  <a:pt x="302" y="392"/>
                </a:lnTo>
                <a:lnTo>
                  <a:pt x="300" y="392"/>
                </a:lnTo>
                <a:lnTo>
                  <a:pt x="298" y="392"/>
                </a:lnTo>
                <a:lnTo>
                  <a:pt x="298" y="394"/>
                </a:lnTo>
                <a:lnTo>
                  <a:pt x="298" y="392"/>
                </a:lnTo>
                <a:lnTo>
                  <a:pt x="296" y="392"/>
                </a:lnTo>
                <a:lnTo>
                  <a:pt x="294" y="392"/>
                </a:lnTo>
                <a:lnTo>
                  <a:pt x="292" y="392"/>
                </a:lnTo>
                <a:lnTo>
                  <a:pt x="290" y="392"/>
                </a:lnTo>
                <a:lnTo>
                  <a:pt x="288" y="392"/>
                </a:lnTo>
                <a:lnTo>
                  <a:pt x="288" y="386"/>
                </a:lnTo>
                <a:lnTo>
                  <a:pt x="286" y="378"/>
                </a:lnTo>
                <a:lnTo>
                  <a:pt x="282" y="374"/>
                </a:lnTo>
                <a:lnTo>
                  <a:pt x="282" y="372"/>
                </a:lnTo>
                <a:lnTo>
                  <a:pt x="280" y="372"/>
                </a:lnTo>
                <a:lnTo>
                  <a:pt x="262" y="356"/>
                </a:lnTo>
                <a:lnTo>
                  <a:pt x="260" y="358"/>
                </a:lnTo>
                <a:lnTo>
                  <a:pt x="258" y="358"/>
                </a:lnTo>
                <a:lnTo>
                  <a:pt x="258" y="360"/>
                </a:lnTo>
                <a:lnTo>
                  <a:pt x="256" y="360"/>
                </a:lnTo>
                <a:lnTo>
                  <a:pt x="254" y="360"/>
                </a:lnTo>
                <a:lnTo>
                  <a:pt x="252" y="360"/>
                </a:lnTo>
                <a:lnTo>
                  <a:pt x="250" y="360"/>
                </a:lnTo>
                <a:lnTo>
                  <a:pt x="248" y="360"/>
                </a:lnTo>
                <a:lnTo>
                  <a:pt x="248" y="362"/>
                </a:lnTo>
                <a:lnTo>
                  <a:pt x="246" y="362"/>
                </a:lnTo>
                <a:lnTo>
                  <a:pt x="246" y="360"/>
                </a:lnTo>
                <a:lnTo>
                  <a:pt x="246" y="358"/>
                </a:lnTo>
                <a:lnTo>
                  <a:pt x="244" y="358"/>
                </a:lnTo>
                <a:lnTo>
                  <a:pt x="244" y="356"/>
                </a:lnTo>
                <a:lnTo>
                  <a:pt x="242" y="356"/>
                </a:lnTo>
                <a:lnTo>
                  <a:pt x="240" y="356"/>
                </a:lnTo>
                <a:lnTo>
                  <a:pt x="238" y="358"/>
                </a:lnTo>
                <a:lnTo>
                  <a:pt x="236" y="358"/>
                </a:lnTo>
                <a:lnTo>
                  <a:pt x="236" y="356"/>
                </a:lnTo>
                <a:lnTo>
                  <a:pt x="234" y="356"/>
                </a:lnTo>
                <a:lnTo>
                  <a:pt x="232" y="356"/>
                </a:lnTo>
                <a:lnTo>
                  <a:pt x="232" y="354"/>
                </a:lnTo>
                <a:lnTo>
                  <a:pt x="230" y="356"/>
                </a:lnTo>
                <a:lnTo>
                  <a:pt x="230" y="354"/>
                </a:lnTo>
                <a:lnTo>
                  <a:pt x="228" y="354"/>
                </a:lnTo>
                <a:lnTo>
                  <a:pt x="228" y="352"/>
                </a:lnTo>
                <a:lnTo>
                  <a:pt x="226" y="352"/>
                </a:lnTo>
                <a:lnTo>
                  <a:pt x="226" y="350"/>
                </a:lnTo>
                <a:lnTo>
                  <a:pt x="224" y="350"/>
                </a:lnTo>
                <a:lnTo>
                  <a:pt x="222" y="350"/>
                </a:lnTo>
                <a:lnTo>
                  <a:pt x="222" y="348"/>
                </a:lnTo>
                <a:lnTo>
                  <a:pt x="222" y="350"/>
                </a:lnTo>
                <a:lnTo>
                  <a:pt x="222" y="348"/>
                </a:lnTo>
                <a:lnTo>
                  <a:pt x="220" y="348"/>
                </a:lnTo>
                <a:lnTo>
                  <a:pt x="220" y="346"/>
                </a:lnTo>
                <a:lnTo>
                  <a:pt x="220" y="348"/>
                </a:lnTo>
                <a:lnTo>
                  <a:pt x="218" y="348"/>
                </a:lnTo>
                <a:lnTo>
                  <a:pt x="216" y="348"/>
                </a:lnTo>
                <a:lnTo>
                  <a:pt x="216" y="346"/>
                </a:lnTo>
                <a:lnTo>
                  <a:pt x="214" y="346"/>
                </a:lnTo>
                <a:lnTo>
                  <a:pt x="214" y="344"/>
                </a:lnTo>
                <a:lnTo>
                  <a:pt x="212" y="344"/>
                </a:lnTo>
                <a:lnTo>
                  <a:pt x="210" y="344"/>
                </a:lnTo>
                <a:lnTo>
                  <a:pt x="212" y="344"/>
                </a:lnTo>
                <a:lnTo>
                  <a:pt x="210" y="342"/>
                </a:lnTo>
                <a:lnTo>
                  <a:pt x="208" y="342"/>
                </a:lnTo>
                <a:lnTo>
                  <a:pt x="208" y="340"/>
                </a:lnTo>
                <a:lnTo>
                  <a:pt x="206" y="340"/>
                </a:lnTo>
                <a:lnTo>
                  <a:pt x="204" y="340"/>
                </a:lnTo>
                <a:lnTo>
                  <a:pt x="204" y="338"/>
                </a:lnTo>
                <a:lnTo>
                  <a:pt x="202" y="338"/>
                </a:lnTo>
                <a:lnTo>
                  <a:pt x="202" y="336"/>
                </a:lnTo>
                <a:lnTo>
                  <a:pt x="200" y="336"/>
                </a:lnTo>
                <a:lnTo>
                  <a:pt x="200" y="334"/>
                </a:lnTo>
                <a:lnTo>
                  <a:pt x="198" y="334"/>
                </a:lnTo>
                <a:lnTo>
                  <a:pt x="196" y="334"/>
                </a:lnTo>
                <a:lnTo>
                  <a:pt x="194" y="334"/>
                </a:lnTo>
                <a:lnTo>
                  <a:pt x="192" y="334"/>
                </a:lnTo>
                <a:lnTo>
                  <a:pt x="190" y="334"/>
                </a:lnTo>
                <a:lnTo>
                  <a:pt x="190" y="332"/>
                </a:lnTo>
                <a:lnTo>
                  <a:pt x="190" y="334"/>
                </a:lnTo>
                <a:lnTo>
                  <a:pt x="190" y="332"/>
                </a:lnTo>
                <a:lnTo>
                  <a:pt x="188" y="332"/>
                </a:lnTo>
                <a:lnTo>
                  <a:pt x="186" y="332"/>
                </a:lnTo>
                <a:lnTo>
                  <a:pt x="184" y="332"/>
                </a:lnTo>
                <a:lnTo>
                  <a:pt x="182" y="332"/>
                </a:lnTo>
                <a:lnTo>
                  <a:pt x="182" y="334"/>
                </a:lnTo>
                <a:lnTo>
                  <a:pt x="180" y="334"/>
                </a:lnTo>
                <a:lnTo>
                  <a:pt x="178" y="334"/>
                </a:lnTo>
                <a:lnTo>
                  <a:pt x="176" y="334"/>
                </a:lnTo>
                <a:lnTo>
                  <a:pt x="176" y="336"/>
                </a:lnTo>
                <a:lnTo>
                  <a:pt x="174" y="336"/>
                </a:lnTo>
                <a:lnTo>
                  <a:pt x="172" y="336"/>
                </a:lnTo>
                <a:lnTo>
                  <a:pt x="172" y="338"/>
                </a:lnTo>
                <a:lnTo>
                  <a:pt x="172" y="340"/>
                </a:lnTo>
                <a:lnTo>
                  <a:pt x="170" y="340"/>
                </a:lnTo>
                <a:lnTo>
                  <a:pt x="168" y="340"/>
                </a:lnTo>
                <a:lnTo>
                  <a:pt x="168" y="342"/>
                </a:lnTo>
                <a:lnTo>
                  <a:pt x="168" y="340"/>
                </a:lnTo>
                <a:lnTo>
                  <a:pt x="168" y="338"/>
                </a:lnTo>
                <a:lnTo>
                  <a:pt x="166" y="338"/>
                </a:lnTo>
                <a:lnTo>
                  <a:pt x="164" y="338"/>
                </a:lnTo>
                <a:lnTo>
                  <a:pt x="162" y="338"/>
                </a:lnTo>
                <a:lnTo>
                  <a:pt x="162" y="336"/>
                </a:lnTo>
                <a:lnTo>
                  <a:pt x="160" y="336"/>
                </a:lnTo>
                <a:lnTo>
                  <a:pt x="158" y="336"/>
                </a:lnTo>
                <a:lnTo>
                  <a:pt x="158" y="334"/>
                </a:lnTo>
                <a:lnTo>
                  <a:pt x="156" y="334"/>
                </a:lnTo>
                <a:lnTo>
                  <a:pt x="154" y="334"/>
                </a:lnTo>
                <a:lnTo>
                  <a:pt x="152" y="334"/>
                </a:lnTo>
                <a:lnTo>
                  <a:pt x="150" y="334"/>
                </a:lnTo>
                <a:lnTo>
                  <a:pt x="150" y="332"/>
                </a:lnTo>
                <a:lnTo>
                  <a:pt x="150" y="330"/>
                </a:lnTo>
                <a:lnTo>
                  <a:pt x="150" y="328"/>
                </a:lnTo>
                <a:lnTo>
                  <a:pt x="150" y="330"/>
                </a:lnTo>
                <a:lnTo>
                  <a:pt x="150" y="328"/>
                </a:lnTo>
                <a:lnTo>
                  <a:pt x="150" y="326"/>
                </a:lnTo>
                <a:lnTo>
                  <a:pt x="150" y="324"/>
                </a:lnTo>
                <a:lnTo>
                  <a:pt x="152" y="320"/>
                </a:lnTo>
                <a:lnTo>
                  <a:pt x="152" y="318"/>
                </a:lnTo>
                <a:lnTo>
                  <a:pt x="154" y="318"/>
                </a:lnTo>
                <a:lnTo>
                  <a:pt x="154" y="316"/>
                </a:lnTo>
                <a:lnTo>
                  <a:pt x="154" y="314"/>
                </a:lnTo>
                <a:lnTo>
                  <a:pt x="154" y="316"/>
                </a:lnTo>
                <a:lnTo>
                  <a:pt x="154" y="314"/>
                </a:lnTo>
                <a:lnTo>
                  <a:pt x="152" y="314"/>
                </a:lnTo>
                <a:lnTo>
                  <a:pt x="154" y="314"/>
                </a:lnTo>
                <a:lnTo>
                  <a:pt x="152" y="314"/>
                </a:lnTo>
                <a:lnTo>
                  <a:pt x="150" y="314"/>
                </a:lnTo>
                <a:lnTo>
                  <a:pt x="150" y="312"/>
                </a:lnTo>
                <a:lnTo>
                  <a:pt x="148" y="312"/>
                </a:lnTo>
                <a:lnTo>
                  <a:pt x="150" y="312"/>
                </a:lnTo>
                <a:lnTo>
                  <a:pt x="148" y="314"/>
                </a:lnTo>
                <a:lnTo>
                  <a:pt x="148" y="312"/>
                </a:lnTo>
                <a:lnTo>
                  <a:pt x="148" y="314"/>
                </a:lnTo>
                <a:lnTo>
                  <a:pt x="148" y="312"/>
                </a:lnTo>
                <a:lnTo>
                  <a:pt x="148" y="314"/>
                </a:lnTo>
                <a:lnTo>
                  <a:pt x="148" y="312"/>
                </a:lnTo>
                <a:lnTo>
                  <a:pt x="148" y="314"/>
                </a:lnTo>
                <a:lnTo>
                  <a:pt x="146" y="314"/>
                </a:lnTo>
                <a:lnTo>
                  <a:pt x="146" y="312"/>
                </a:lnTo>
                <a:lnTo>
                  <a:pt x="146" y="314"/>
                </a:lnTo>
                <a:lnTo>
                  <a:pt x="146" y="312"/>
                </a:lnTo>
                <a:lnTo>
                  <a:pt x="144" y="312"/>
                </a:lnTo>
                <a:lnTo>
                  <a:pt x="142" y="312"/>
                </a:lnTo>
                <a:lnTo>
                  <a:pt x="140" y="312"/>
                </a:lnTo>
                <a:lnTo>
                  <a:pt x="138" y="312"/>
                </a:lnTo>
                <a:lnTo>
                  <a:pt x="140" y="312"/>
                </a:lnTo>
                <a:lnTo>
                  <a:pt x="138" y="312"/>
                </a:lnTo>
                <a:lnTo>
                  <a:pt x="138" y="310"/>
                </a:lnTo>
                <a:lnTo>
                  <a:pt x="136" y="310"/>
                </a:lnTo>
                <a:lnTo>
                  <a:pt x="136" y="312"/>
                </a:lnTo>
                <a:lnTo>
                  <a:pt x="136" y="310"/>
                </a:lnTo>
                <a:lnTo>
                  <a:pt x="134" y="310"/>
                </a:lnTo>
                <a:lnTo>
                  <a:pt x="134" y="312"/>
                </a:lnTo>
                <a:lnTo>
                  <a:pt x="134" y="310"/>
                </a:lnTo>
                <a:lnTo>
                  <a:pt x="132" y="310"/>
                </a:lnTo>
                <a:lnTo>
                  <a:pt x="130" y="310"/>
                </a:lnTo>
                <a:lnTo>
                  <a:pt x="128" y="310"/>
                </a:lnTo>
                <a:lnTo>
                  <a:pt x="126" y="310"/>
                </a:lnTo>
                <a:lnTo>
                  <a:pt x="124" y="310"/>
                </a:lnTo>
                <a:lnTo>
                  <a:pt x="124" y="312"/>
                </a:lnTo>
                <a:lnTo>
                  <a:pt x="124" y="310"/>
                </a:lnTo>
                <a:lnTo>
                  <a:pt x="124" y="312"/>
                </a:lnTo>
                <a:lnTo>
                  <a:pt x="122" y="312"/>
                </a:lnTo>
                <a:lnTo>
                  <a:pt x="120" y="312"/>
                </a:lnTo>
                <a:lnTo>
                  <a:pt x="120" y="314"/>
                </a:lnTo>
                <a:lnTo>
                  <a:pt x="118" y="314"/>
                </a:lnTo>
                <a:lnTo>
                  <a:pt x="116" y="314"/>
                </a:lnTo>
                <a:lnTo>
                  <a:pt x="114" y="314"/>
                </a:lnTo>
                <a:lnTo>
                  <a:pt x="114" y="316"/>
                </a:lnTo>
                <a:lnTo>
                  <a:pt x="112" y="316"/>
                </a:lnTo>
                <a:lnTo>
                  <a:pt x="110" y="316"/>
                </a:lnTo>
                <a:lnTo>
                  <a:pt x="110" y="318"/>
                </a:lnTo>
                <a:lnTo>
                  <a:pt x="108" y="318"/>
                </a:lnTo>
                <a:lnTo>
                  <a:pt x="108" y="320"/>
                </a:lnTo>
                <a:lnTo>
                  <a:pt x="106" y="320"/>
                </a:lnTo>
                <a:lnTo>
                  <a:pt x="106" y="322"/>
                </a:lnTo>
                <a:lnTo>
                  <a:pt x="104" y="322"/>
                </a:lnTo>
                <a:lnTo>
                  <a:pt x="104" y="320"/>
                </a:lnTo>
                <a:lnTo>
                  <a:pt x="104" y="322"/>
                </a:lnTo>
                <a:lnTo>
                  <a:pt x="104" y="320"/>
                </a:lnTo>
                <a:lnTo>
                  <a:pt x="104" y="322"/>
                </a:lnTo>
                <a:lnTo>
                  <a:pt x="102" y="322"/>
                </a:lnTo>
                <a:lnTo>
                  <a:pt x="100" y="322"/>
                </a:lnTo>
                <a:lnTo>
                  <a:pt x="100" y="324"/>
                </a:lnTo>
                <a:lnTo>
                  <a:pt x="98" y="324"/>
                </a:lnTo>
                <a:lnTo>
                  <a:pt x="100" y="324"/>
                </a:lnTo>
                <a:lnTo>
                  <a:pt x="98" y="324"/>
                </a:lnTo>
                <a:lnTo>
                  <a:pt x="98" y="326"/>
                </a:lnTo>
                <a:lnTo>
                  <a:pt x="98" y="328"/>
                </a:lnTo>
                <a:lnTo>
                  <a:pt x="96" y="328"/>
                </a:lnTo>
                <a:lnTo>
                  <a:pt x="98" y="328"/>
                </a:lnTo>
                <a:lnTo>
                  <a:pt x="96" y="328"/>
                </a:lnTo>
                <a:lnTo>
                  <a:pt x="96" y="330"/>
                </a:lnTo>
                <a:lnTo>
                  <a:pt x="96" y="328"/>
                </a:lnTo>
                <a:lnTo>
                  <a:pt x="96" y="330"/>
                </a:lnTo>
                <a:lnTo>
                  <a:pt x="94" y="330"/>
                </a:lnTo>
                <a:lnTo>
                  <a:pt x="92" y="330"/>
                </a:lnTo>
                <a:lnTo>
                  <a:pt x="92" y="332"/>
                </a:lnTo>
                <a:lnTo>
                  <a:pt x="92" y="330"/>
                </a:lnTo>
                <a:lnTo>
                  <a:pt x="92" y="332"/>
                </a:lnTo>
                <a:lnTo>
                  <a:pt x="90" y="332"/>
                </a:lnTo>
                <a:lnTo>
                  <a:pt x="88" y="332"/>
                </a:lnTo>
                <a:lnTo>
                  <a:pt x="90" y="332"/>
                </a:lnTo>
                <a:lnTo>
                  <a:pt x="88" y="332"/>
                </a:lnTo>
                <a:lnTo>
                  <a:pt x="88" y="334"/>
                </a:lnTo>
                <a:lnTo>
                  <a:pt x="86" y="334"/>
                </a:lnTo>
                <a:lnTo>
                  <a:pt x="86" y="336"/>
                </a:lnTo>
                <a:lnTo>
                  <a:pt x="84" y="336"/>
                </a:lnTo>
                <a:lnTo>
                  <a:pt x="84" y="338"/>
                </a:lnTo>
                <a:lnTo>
                  <a:pt x="82" y="338"/>
                </a:lnTo>
                <a:lnTo>
                  <a:pt x="80" y="338"/>
                </a:lnTo>
                <a:lnTo>
                  <a:pt x="80" y="336"/>
                </a:lnTo>
                <a:lnTo>
                  <a:pt x="78" y="338"/>
                </a:lnTo>
                <a:lnTo>
                  <a:pt x="76" y="338"/>
                </a:lnTo>
                <a:lnTo>
                  <a:pt x="76" y="340"/>
                </a:lnTo>
                <a:lnTo>
                  <a:pt x="74" y="340"/>
                </a:lnTo>
                <a:lnTo>
                  <a:pt x="74" y="342"/>
                </a:lnTo>
                <a:lnTo>
                  <a:pt x="72" y="342"/>
                </a:lnTo>
                <a:lnTo>
                  <a:pt x="74" y="342"/>
                </a:lnTo>
                <a:lnTo>
                  <a:pt x="72" y="342"/>
                </a:lnTo>
                <a:lnTo>
                  <a:pt x="72" y="344"/>
                </a:lnTo>
                <a:lnTo>
                  <a:pt x="70" y="344"/>
                </a:lnTo>
                <a:lnTo>
                  <a:pt x="68" y="344"/>
                </a:lnTo>
                <a:lnTo>
                  <a:pt x="68" y="346"/>
                </a:lnTo>
                <a:lnTo>
                  <a:pt x="66" y="346"/>
                </a:lnTo>
                <a:lnTo>
                  <a:pt x="66" y="348"/>
                </a:lnTo>
                <a:lnTo>
                  <a:pt x="66" y="346"/>
                </a:lnTo>
                <a:lnTo>
                  <a:pt x="64" y="348"/>
                </a:lnTo>
                <a:lnTo>
                  <a:pt x="62" y="348"/>
                </a:lnTo>
                <a:lnTo>
                  <a:pt x="60" y="348"/>
                </a:lnTo>
                <a:lnTo>
                  <a:pt x="58" y="348"/>
                </a:lnTo>
                <a:lnTo>
                  <a:pt x="58" y="350"/>
                </a:lnTo>
                <a:lnTo>
                  <a:pt x="56" y="350"/>
                </a:lnTo>
                <a:lnTo>
                  <a:pt x="58" y="350"/>
                </a:lnTo>
                <a:lnTo>
                  <a:pt x="56" y="350"/>
                </a:lnTo>
                <a:lnTo>
                  <a:pt x="56" y="352"/>
                </a:lnTo>
                <a:lnTo>
                  <a:pt x="56" y="350"/>
                </a:lnTo>
                <a:lnTo>
                  <a:pt x="56" y="352"/>
                </a:lnTo>
                <a:lnTo>
                  <a:pt x="54" y="352"/>
                </a:lnTo>
                <a:lnTo>
                  <a:pt x="52" y="352"/>
                </a:lnTo>
                <a:lnTo>
                  <a:pt x="52" y="354"/>
                </a:lnTo>
                <a:lnTo>
                  <a:pt x="54" y="354"/>
                </a:lnTo>
                <a:lnTo>
                  <a:pt x="52" y="354"/>
                </a:lnTo>
                <a:lnTo>
                  <a:pt x="52" y="356"/>
                </a:lnTo>
                <a:lnTo>
                  <a:pt x="50" y="356"/>
                </a:lnTo>
                <a:lnTo>
                  <a:pt x="52" y="356"/>
                </a:lnTo>
                <a:lnTo>
                  <a:pt x="50" y="356"/>
                </a:lnTo>
                <a:lnTo>
                  <a:pt x="50" y="358"/>
                </a:lnTo>
                <a:lnTo>
                  <a:pt x="48" y="358"/>
                </a:lnTo>
                <a:lnTo>
                  <a:pt x="46" y="358"/>
                </a:lnTo>
                <a:lnTo>
                  <a:pt x="48" y="358"/>
                </a:lnTo>
                <a:lnTo>
                  <a:pt x="46" y="358"/>
                </a:lnTo>
                <a:lnTo>
                  <a:pt x="44" y="358"/>
                </a:lnTo>
                <a:lnTo>
                  <a:pt x="42" y="358"/>
                </a:lnTo>
                <a:lnTo>
                  <a:pt x="42" y="360"/>
                </a:lnTo>
                <a:lnTo>
                  <a:pt x="40" y="360"/>
                </a:lnTo>
                <a:lnTo>
                  <a:pt x="40" y="358"/>
                </a:lnTo>
                <a:lnTo>
                  <a:pt x="38" y="358"/>
                </a:lnTo>
                <a:lnTo>
                  <a:pt x="36" y="358"/>
                </a:lnTo>
                <a:lnTo>
                  <a:pt x="36" y="360"/>
                </a:lnTo>
                <a:lnTo>
                  <a:pt x="36" y="362"/>
                </a:lnTo>
                <a:lnTo>
                  <a:pt x="34" y="362"/>
                </a:lnTo>
                <a:lnTo>
                  <a:pt x="32" y="362"/>
                </a:lnTo>
                <a:lnTo>
                  <a:pt x="32" y="364"/>
                </a:lnTo>
                <a:lnTo>
                  <a:pt x="32" y="366"/>
                </a:lnTo>
                <a:lnTo>
                  <a:pt x="30" y="366"/>
                </a:lnTo>
                <a:lnTo>
                  <a:pt x="30" y="364"/>
                </a:lnTo>
                <a:lnTo>
                  <a:pt x="28" y="364"/>
                </a:lnTo>
                <a:lnTo>
                  <a:pt x="28" y="362"/>
                </a:lnTo>
                <a:lnTo>
                  <a:pt x="30" y="362"/>
                </a:lnTo>
                <a:lnTo>
                  <a:pt x="30" y="360"/>
                </a:lnTo>
                <a:lnTo>
                  <a:pt x="32" y="360"/>
                </a:lnTo>
                <a:lnTo>
                  <a:pt x="32" y="358"/>
                </a:lnTo>
                <a:lnTo>
                  <a:pt x="32" y="356"/>
                </a:lnTo>
                <a:lnTo>
                  <a:pt x="34" y="356"/>
                </a:lnTo>
                <a:lnTo>
                  <a:pt x="34" y="354"/>
                </a:lnTo>
                <a:lnTo>
                  <a:pt x="36" y="354"/>
                </a:lnTo>
                <a:lnTo>
                  <a:pt x="36" y="352"/>
                </a:lnTo>
                <a:lnTo>
                  <a:pt x="36" y="350"/>
                </a:lnTo>
                <a:lnTo>
                  <a:pt x="36" y="348"/>
                </a:lnTo>
                <a:lnTo>
                  <a:pt x="34" y="348"/>
                </a:lnTo>
                <a:lnTo>
                  <a:pt x="34" y="346"/>
                </a:lnTo>
                <a:lnTo>
                  <a:pt x="34" y="344"/>
                </a:lnTo>
                <a:lnTo>
                  <a:pt x="32" y="344"/>
                </a:lnTo>
                <a:lnTo>
                  <a:pt x="32" y="342"/>
                </a:lnTo>
                <a:lnTo>
                  <a:pt x="34" y="342"/>
                </a:lnTo>
                <a:lnTo>
                  <a:pt x="34" y="340"/>
                </a:lnTo>
                <a:lnTo>
                  <a:pt x="34" y="338"/>
                </a:lnTo>
                <a:lnTo>
                  <a:pt x="34" y="336"/>
                </a:lnTo>
                <a:lnTo>
                  <a:pt x="34" y="334"/>
                </a:lnTo>
                <a:lnTo>
                  <a:pt x="32" y="334"/>
                </a:lnTo>
                <a:lnTo>
                  <a:pt x="34" y="334"/>
                </a:lnTo>
                <a:lnTo>
                  <a:pt x="34" y="332"/>
                </a:lnTo>
                <a:lnTo>
                  <a:pt x="36" y="330"/>
                </a:lnTo>
                <a:lnTo>
                  <a:pt x="34" y="330"/>
                </a:lnTo>
                <a:lnTo>
                  <a:pt x="34" y="328"/>
                </a:lnTo>
                <a:lnTo>
                  <a:pt x="36" y="328"/>
                </a:lnTo>
                <a:lnTo>
                  <a:pt x="34" y="328"/>
                </a:lnTo>
                <a:lnTo>
                  <a:pt x="34" y="326"/>
                </a:lnTo>
                <a:lnTo>
                  <a:pt x="36" y="326"/>
                </a:lnTo>
                <a:lnTo>
                  <a:pt x="34" y="326"/>
                </a:lnTo>
                <a:lnTo>
                  <a:pt x="34" y="324"/>
                </a:lnTo>
                <a:lnTo>
                  <a:pt x="34" y="322"/>
                </a:lnTo>
                <a:lnTo>
                  <a:pt x="34" y="320"/>
                </a:lnTo>
                <a:lnTo>
                  <a:pt x="34" y="318"/>
                </a:lnTo>
                <a:lnTo>
                  <a:pt x="34" y="320"/>
                </a:lnTo>
                <a:lnTo>
                  <a:pt x="36" y="320"/>
                </a:lnTo>
                <a:lnTo>
                  <a:pt x="38" y="320"/>
                </a:lnTo>
                <a:lnTo>
                  <a:pt x="38" y="318"/>
                </a:lnTo>
                <a:lnTo>
                  <a:pt x="40" y="318"/>
                </a:lnTo>
                <a:lnTo>
                  <a:pt x="40" y="316"/>
                </a:lnTo>
                <a:lnTo>
                  <a:pt x="38" y="316"/>
                </a:lnTo>
                <a:lnTo>
                  <a:pt x="38" y="314"/>
                </a:lnTo>
                <a:lnTo>
                  <a:pt x="36" y="314"/>
                </a:lnTo>
                <a:lnTo>
                  <a:pt x="36" y="312"/>
                </a:lnTo>
                <a:lnTo>
                  <a:pt x="34" y="312"/>
                </a:lnTo>
                <a:lnTo>
                  <a:pt x="34" y="310"/>
                </a:lnTo>
                <a:lnTo>
                  <a:pt x="32" y="310"/>
                </a:lnTo>
                <a:lnTo>
                  <a:pt x="32" y="308"/>
                </a:lnTo>
                <a:lnTo>
                  <a:pt x="30" y="308"/>
                </a:lnTo>
                <a:lnTo>
                  <a:pt x="28" y="308"/>
                </a:lnTo>
                <a:lnTo>
                  <a:pt x="28" y="306"/>
                </a:lnTo>
                <a:lnTo>
                  <a:pt x="26" y="306"/>
                </a:lnTo>
                <a:lnTo>
                  <a:pt x="24" y="304"/>
                </a:lnTo>
                <a:lnTo>
                  <a:pt x="22" y="304"/>
                </a:lnTo>
                <a:lnTo>
                  <a:pt x="22" y="302"/>
                </a:lnTo>
                <a:lnTo>
                  <a:pt x="20" y="302"/>
                </a:lnTo>
                <a:lnTo>
                  <a:pt x="22" y="302"/>
                </a:lnTo>
                <a:lnTo>
                  <a:pt x="22" y="300"/>
                </a:lnTo>
                <a:lnTo>
                  <a:pt x="20" y="300"/>
                </a:lnTo>
                <a:lnTo>
                  <a:pt x="22" y="300"/>
                </a:lnTo>
                <a:lnTo>
                  <a:pt x="22" y="298"/>
                </a:lnTo>
                <a:lnTo>
                  <a:pt x="22" y="296"/>
                </a:lnTo>
                <a:lnTo>
                  <a:pt x="22" y="294"/>
                </a:lnTo>
                <a:lnTo>
                  <a:pt x="20" y="294"/>
                </a:lnTo>
                <a:lnTo>
                  <a:pt x="20" y="292"/>
                </a:lnTo>
                <a:lnTo>
                  <a:pt x="20" y="290"/>
                </a:lnTo>
                <a:lnTo>
                  <a:pt x="22" y="290"/>
                </a:lnTo>
                <a:lnTo>
                  <a:pt x="22" y="288"/>
                </a:lnTo>
                <a:lnTo>
                  <a:pt x="20" y="288"/>
                </a:lnTo>
                <a:lnTo>
                  <a:pt x="20" y="286"/>
                </a:lnTo>
                <a:lnTo>
                  <a:pt x="20" y="284"/>
                </a:lnTo>
                <a:lnTo>
                  <a:pt x="22" y="284"/>
                </a:lnTo>
                <a:lnTo>
                  <a:pt x="22" y="282"/>
                </a:lnTo>
                <a:lnTo>
                  <a:pt x="20" y="282"/>
                </a:lnTo>
                <a:lnTo>
                  <a:pt x="20" y="284"/>
                </a:lnTo>
                <a:lnTo>
                  <a:pt x="20" y="282"/>
                </a:lnTo>
                <a:lnTo>
                  <a:pt x="22" y="282"/>
                </a:lnTo>
                <a:lnTo>
                  <a:pt x="22" y="280"/>
                </a:lnTo>
                <a:lnTo>
                  <a:pt x="20" y="280"/>
                </a:lnTo>
                <a:lnTo>
                  <a:pt x="20" y="278"/>
                </a:lnTo>
                <a:lnTo>
                  <a:pt x="22" y="278"/>
                </a:lnTo>
                <a:lnTo>
                  <a:pt x="22" y="276"/>
                </a:lnTo>
                <a:lnTo>
                  <a:pt x="24" y="276"/>
                </a:lnTo>
                <a:lnTo>
                  <a:pt x="26" y="276"/>
                </a:lnTo>
                <a:lnTo>
                  <a:pt x="26" y="274"/>
                </a:lnTo>
                <a:lnTo>
                  <a:pt x="24" y="274"/>
                </a:lnTo>
                <a:lnTo>
                  <a:pt x="22" y="274"/>
                </a:lnTo>
                <a:lnTo>
                  <a:pt x="22" y="272"/>
                </a:lnTo>
                <a:lnTo>
                  <a:pt x="22" y="270"/>
                </a:lnTo>
                <a:lnTo>
                  <a:pt x="22" y="268"/>
                </a:lnTo>
                <a:lnTo>
                  <a:pt x="24" y="268"/>
                </a:lnTo>
                <a:lnTo>
                  <a:pt x="22" y="268"/>
                </a:lnTo>
                <a:lnTo>
                  <a:pt x="22" y="266"/>
                </a:lnTo>
                <a:lnTo>
                  <a:pt x="22" y="264"/>
                </a:lnTo>
                <a:lnTo>
                  <a:pt x="24" y="264"/>
                </a:lnTo>
                <a:lnTo>
                  <a:pt x="26" y="264"/>
                </a:lnTo>
                <a:lnTo>
                  <a:pt x="26" y="262"/>
                </a:lnTo>
                <a:lnTo>
                  <a:pt x="28" y="262"/>
                </a:lnTo>
                <a:lnTo>
                  <a:pt x="30" y="260"/>
                </a:lnTo>
                <a:lnTo>
                  <a:pt x="32" y="260"/>
                </a:lnTo>
                <a:lnTo>
                  <a:pt x="32" y="258"/>
                </a:lnTo>
                <a:lnTo>
                  <a:pt x="32" y="256"/>
                </a:lnTo>
                <a:lnTo>
                  <a:pt x="30" y="256"/>
                </a:lnTo>
                <a:lnTo>
                  <a:pt x="30" y="258"/>
                </a:lnTo>
                <a:lnTo>
                  <a:pt x="28" y="258"/>
                </a:lnTo>
                <a:lnTo>
                  <a:pt x="26" y="258"/>
                </a:lnTo>
                <a:lnTo>
                  <a:pt x="24" y="260"/>
                </a:lnTo>
                <a:lnTo>
                  <a:pt x="22" y="260"/>
                </a:lnTo>
                <a:lnTo>
                  <a:pt x="20" y="260"/>
                </a:lnTo>
                <a:lnTo>
                  <a:pt x="20" y="262"/>
                </a:lnTo>
                <a:lnTo>
                  <a:pt x="20" y="260"/>
                </a:lnTo>
                <a:lnTo>
                  <a:pt x="18" y="260"/>
                </a:lnTo>
                <a:lnTo>
                  <a:pt x="18" y="258"/>
                </a:lnTo>
                <a:lnTo>
                  <a:pt x="18" y="256"/>
                </a:lnTo>
                <a:lnTo>
                  <a:pt x="16" y="256"/>
                </a:lnTo>
                <a:lnTo>
                  <a:pt x="16" y="254"/>
                </a:lnTo>
                <a:lnTo>
                  <a:pt x="18" y="254"/>
                </a:lnTo>
                <a:lnTo>
                  <a:pt x="18" y="252"/>
                </a:lnTo>
                <a:lnTo>
                  <a:pt x="18" y="250"/>
                </a:lnTo>
                <a:lnTo>
                  <a:pt x="18" y="248"/>
                </a:lnTo>
                <a:lnTo>
                  <a:pt x="16" y="248"/>
                </a:lnTo>
                <a:lnTo>
                  <a:pt x="18" y="248"/>
                </a:lnTo>
                <a:lnTo>
                  <a:pt x="18" y="246"/>
                </a:lnTo>
                <a:lnTo>
                  <a:pt x="20" y="244"/>
                </a:lnTo>
                <a:lnTo>
                  <a:pt x="20" y="242"/>
                </a:lnTo>
                <a:lnTo>
                  <a:pt x="22" y="242"/>
                </a:lnTo>
                <a:lnTo>
                  <a:pt x="24" y="242"/>
                </a:lnTo>
                <a:lnTo>
                  <a:pt x="26" y="240"/>
                </a:lnTo>
                <a:lnTo>
                  <a:pt x="26" y="242"/>
                </a:lnTo>
                <a:lnTo>
                  <a:pt x="26" y="240"/>
                </a:lnTo>
                <a:lnTo>
                  <a:pt x="28" y="240"/>
                </a:lnTo>
                <a:lnTo>
                  <a:pt x="28" y="238"/>
                </a:lnTo>
                <a:lnTo>
                  <a:pt x="26" y="238"/>
                </a:lnTo>
                <a:lnTo>
                  <a:pt x="24" y="238"/>
                </a:lnTo>
                <a:lnTo>
                  <a:pt x="22" y="238"/>
                </a:lnTo>
                <a:lnTo>
                  <a:pt x="22" y="240"/>
                </a:lnTo>
                <a:lnTo>
                  <a:pt x="20" y="238"/>
                </a:lnTo>
                <a:lnTo>
                  <a:pt x="20" y="240"/>
                </a:lnTo>
                <a:lnTo>
                  <a:pt x="18" y="240"/>
                </a:lnTo>
                <a:lnTo>
                  <a:pt x="18" y="238"/>
                </a:lnTo>
                <a:lnTo>
                  <a:pt x="18" y="236"/>
                </a:lnTo>
                <a:lnTo>
                  <a:pt x="18" y="234"/>
                </a:lnTo>
                <a:lnTo>
                  <a:pt x="20" y="234"/>
                </a:lnTo>
                <a:lnTo>
                  <a:pt x="20" y="232"/>
                </a:lnTo>
                <a:lnTo>
                  <a:pt x="18" y="230"/>
                </a:lnTo>
                <a:lnTo>
                  <a:pt x="20" y="230"/>
                </a:lnTo>
                <a:lnTo>
                  <a:pt x="20" y="228"/>
                </a:lnTo>
                <a:lnTo>
                  <a:pt x="20" y="226"/>
                </a:lnTo>
                <a:lnTo>
                  <a:pt x="18" y="226"/>
                </a:lnTo>
                <a:lnTo>
                  <a:pt x="18" y="224"/>
                </a:lnTo>
                <a:lnTo>
                  <a:pt x="20" y="224"/>
                </a:lnTo>
                <a:lnTo>
                  <a:pt x="20" y="222"/>
                </a:lnTo>
                <a:lnTo>
                  <a:pt x="18" y="222"/>
                </a:lnTo>
                <a:lnTo>
                  <a:pt x="20" y="222"/>
                </a:lnTo>
                <a:lnTo>
                  <a:pt x="20" y="220"/>
                </a:lnTo>
                <a:lnTo>
                  <a:pt x="20" y="218"/>
                </a:lnTo>
                <a:lnTo>
                  <a:pt x="22" y="218"/>
                </a:lnTo>
                <a:lnTo>
                  <a:pt x="24" y="216"/>
                </a:lnTo>
                <a:lnTo>
                  <a:pt x="26" y="216"/>
                </a:lnTo>
                <a:lnTo>
                  <a:pt x="26" y="214"/>
                </a:lnTo>
                <a:lnTo>
                  <a:pt x="24" y="214"/>
                </a:lnTo>
                <a:lnTo>
                  <a:pt x="22" y="214"/>
                </a:lnTo>
                <a:lnTo>
                  <a:pt x="22" y="216"/>
                </a:lnTo>
                <a:lnTo>
                  <a:pt x="20" y="214"/>
                </a:lnTo>
                <a:lnTo>
                  <a:pt x="20" y="212"/>
                </a:lnTo>
                <a:lnTo>
                  <a:pt x="20" y="210"/>
                </a:lnTo>
                <a:lnTo>
                  <a:pt x="18" y="210"/>
                </a:lnTo>
                <a:lnTo>
                  <a:pt x="18" y="208"/>
                </a:lnTo>
                <a:lnTo>
                  <a:pt x="16" y="208"/>
                </a:lnTo>
                <a:lnTo>
                  <a:pt x="16" y="206"/>
                </a:lnTo>
                <a:lnTo>
                  <a:pt x="16" y="204"/>
                </a:lnTo>
                <a:lnTo>
                  <a:pt x="14" y="204"/>
                </a:lnTo>
                <a:lnTo>
                  <a:pt x="14" y="202"/>
                </a:lnTo>
                <a:lnTo>
                  <a:pt x="14" y="200"/>
                </a:lnTo>
                <a:lnTo>
                  <a:pt x="14" y="198"/>
                </a:lnTo>
                <a:lnTo>
                  <a:pt x="14" y="196"/>
                </a:lnTo>
                <a:lnTo>
                  <a:pt x="14" y="194"/>
                </a:lnTo>
                <a:lnTo>
                  <a:pt x="14" y="192"/>
                </a:lnTo>
                <a:lnTo>
                  <a:pt x="14" y="190"/>
                </a:lnTo>
                <a:lnTo>
                  <a:pt x="12" y="190"/>
                </a:lnTo>
                <a:lnTo>
                  <a:pt x="14" y="188"/>
                </a:lnTo>
                <a:lnTo>
                  <a:pt x="14" y="186"/>
                </a:lnTo>
                <a:lnTo>
                  <a:pt x="16" y="186"/>
                </a:lnTo>
                <a:lnTo>
                  <a:pt x="18" y="186"/>
                </a:lnTo>
                <a:lnTo>
                  <a:pt x="20" y="186"/>
                </a:lnTo>
                <a:lnTo>
                  <a:pt x="22" y="184"/>
                </a:lnTo>
                <a:lnTo>
                  <a:pt x="24" y="184"/>
                </a:lnTo>
                <a:lnTo>
                  <a:pt x="26" y="182"/>
                </a:lnTo>
                <a:lnTo>
                  <a:pt x="24" y="182"/>
                </a:lnTo>
                <a:lnTo>
                  <a:pt x="22" y="182"/>
                </a:lnTo>
                <a:lnTo>
                  <a:pt x="20" y="182"/>
                </a:lnTo>
                <a:lnTo>
                  <a:pt x="18" y="182"/>
                </a:lnTo>
                <a:lnTo>
                  <a:pt x="16" y="182"/>
                </a:lnTo>
                <a:lnTo>
                  <a:pt x="14" y="182"/>
                </a:lnTo>
                <a:lnTo>
                  <a:pt x="14" y="180"/>
                </a:lnTo>
                <a:lnTo>
                  <a:pt x="14" y="178"/>
                </a:lnTo>
                <a:lnTo>
                  <a:pt x="16" y="180"/>
                </a:lnTo>
                <a:lnTo>
                  <a:pt x="16" y="178"/>
                </a:lnTo>
                <a:lnTo>
                  <a:pt x="16" y="176"/>
                </a:lnTo>
                <a:lnTo>
                  <a:pt x="16" y="174"/>
                </a:lnTo>
                <a:lnTo>
                  <a:pt x="14" y="174"/>
                </a:lnTo>
                <a:lnTo>
                  <a:pt x="16" y="174"/>
                </a:lnTo>
                <a:lnTo>
                  <a:pt x="16" y="172"/>
                </a:lnTo>
                <a:lnTo>
                  <a:pt x="18" y="172"/>
                </a:lnTo>
                <a:lnTo>
                  <a:pt x="18" y="170"/>
                </a:lnTo>
                <a:lnTo>
                  <a:pt x="18" y="168"/>
                </a:lnTo>
                <a:lnTo>
                  <a:pt x="20" y="168"/>
                </a:lnTo>
                <a:lnTo>
                  <a:pt x="22" y="168"/>
                </a:lnTo>
                <a:lnTo>
                  <a:pt x="24" y="168"/>
                </a:lnTo>
                <a:lnTo>
                  <a:pt x="24" y="170"/>
                </a:lnTo>
                <a:lnTo>
                  <a:pt x="24" y="168"/>
                </a:lnTo>
                <a:lnTo>
                  <a:pt x="26" y="170"/>
                </a:lnTo>
                <a:lnTo>
                  <a:pt x="26" y="168"/>
                </a:lnTo>
                <a:lnTo>
                  <a:pt x="28" y="168"/>
                </a:lnTo>
                <a:lnTo>
                  <a:pt x="30" y="168"/>
                </a:lnTo>
                <a:lnTo>
                  <a:pt x="30" y="166"/>
                </a:lnTo>
                <a:lnTo>
                  <a:pt x="28" y="166"/>
                </a:lnTo>
                <a:lnTo>
                  <a:pt x="26" y="166"/>
                </a:lnTo>
                <a:lnTo>
                  <a:pt x="24" y="166"/>
                </a:lnTo>
                <a:lnTo>
                  <a:pt x="22" y="166"/>
                </a:lnTo>
                <a:lnTo>
                  <a:pt x="22" y="164"/>
                </a:lnTo>
                <a:lnTo>
                  <a:pt x="20" y="164"/>
                </a:lnTo>
                <a:lnTo>
                  <a:pt x="18" y="164"/>
                </a:lnTo>
                <a:lnTo>
                  <a:pt x="18" y="162"/>
                </a:lnTo>
                <a:lnTo>
                  <a:pt x="16" y="162"/>
                </a:lnTo>
                <a:lnTo>
                  <a:pt x="16" y="164"/>
                </a:lnTo>
                <a:lnTo>
                  <a:pt x="14" y="162"/>
                </a:lnTo>
                <a:lnTo>
                  <a:pt x="12" y="162"/>
                </a:lnTo>
                <a:lnTo>
                  <a:pt x="10" y="162"/>
                </a:lnTo>
                <a:lnTo>
                  <a:pt x="8" y="162"/>
                </a:lnTo>
                <a:lnTo>
                  <a:pt x="8" y="160"/>
                </a:lnTo>
                <a:lnTo>
                  <a:pt x="6" y="160"/>
                </a:lnTo>
                <a:lnTo>
                  <a:pt x="6" y="158"/>
                </a:lnTo>
                <a:lnTo>
                  <a:pt x="6" y="156"/>
                </a:lnTo>
                <a:lnTo>
                  <a:pt x="4" y="156"/>
                </a:lnTo>
                <a:lnTo>
                  <a:pt x="4" y="154"/>
                </a:lnTo>
                <a:lnTo>
                  <a:pt x="2" y="154"/>
                </a:lnTo>
                <a:lnTo>
                  <a:pt x="2" y="152"/>
                </a:lnTo>
                <a:lnTo>
                  <a:pt x="2" y="150"/>
                </a:lnTo>
                <a:lnTo>
                  <a:pt x="0" y="150"/>
                </a:lnTo>
                <a:lnTo>
                  <a:pt x="0" y="148"/>
                </a:lnTo>
                <a:lnTo>
                  <a:pt x="2" y="148"/>
                </a:lnTo>
                <a:lnTo>
                  <a:pt x="0" y="148"/>
                </a:lnTo>
                <a:lnTo>
                  <a:pt x="2" y="148"/>
                </a:lnTo>
                <a:lnTo>
                  <a:pt x="2" y="146"/>
                </a:lnTo>
                <a:lnTo>
                  <a:pt x="4" y="146"/>
                </a:lnTo>
                <a:lnTo>
                  <a:pt x="4" y="144"/>
                </a:lnTo>
                <a:lnTo>
                  <a:pt x="6" y="142"/>
                </a:lnTo>
                <a:lnTo>
                  <a:pt x="8" y="142"/>
                </a:lnTo>
                <a:lnTo>
                  <a:pt x="8" y="140"/>
                </a:lnTo>
                <a:lnTo>
                  <a:pt x="8" y="138"/>
                </a:lnTo>
                <a:lnTo>
                  <a:pt x="6" y="138"/>
                </a:lnTo>
                <a:lnTo>
                  <a:pt x="6" y="136"/>
                </a:lnTo>
                <a:lnTo>
                  <a:pt x="8" y="136"/>
                </a:lnTo>
                <a:lnTo>
                  <a:pt x="8" y="134"/>
                </a:lnTo>
                <a:lnTo>
                  <a:pt x="10" y="134"/>
                </a:lnTo>
                <a:lnTo>
                  <a:pt x="10" y="132"/>
                </a:lnTo>
                <a:lnTo>
                  <a:pt x="12" y="132"/>
                </a:lnTo>
                <a:lnTo>
                  <a:pt x="12" y="130"/>
                </a:lnTo>
                <a:lnTo>
                  <a:pt x="14" y="130"/>
                </a:lnTo>
                <a:lnTo>
                  <a:pt x="16" y="130"/>
                </a:lnTo>
                <a:lnTo>
                  <a:pt x="18" y="130"/>
                </a:lnTo>
                <a:lnTo>
                  <a:pt x="18" y="128"/>
                </a:lnTo>
                <a:lnTo>
                  <a:pt x="18" y="126"/>
                </a:lnTo>
                <a:lnTo>
                  <a:pt x="18" y="124"/>
                </a:lnTo>
                <a:lnTo>
                  <a:pt x="20" y="124"/>
                </a:lnTo>
                <a:lnTo>
                  <a:pt x="22" y="122"/>
                </a:lnTo>
                <a:lnTo>
                  <a:pt x="20" y="122"/>
                </a:lnTo>
                <a:lnTo>
                  <a:pt x="20" y="120"/>
                </a:lnTo>
                <a:lnTo>
                  <a:pt x="22" y="120"/>
                </a:lnTo>
                <a:lnTo>
                  <a:pt x="22" y="118"/>
                </a:lnTo>
                <a:lnTo>
                  <a:pt x="24" y="118"/>
                </a:lnTo>
                <a:lnTo>
                  <a:pt x="24" y="116"/>
                </a:lnTo>
                <a:lnTo>
                  <a:pt x="22" y="114"/>
                </a:lnTo>
                <a:lnTo>
                  <a:pt x="24" y="114"/>
                </a:lnTo>
                <a:lnTo>
                  <a:pt x="24" y="112"/>
                </a:lnTo>
                <a:lnTo>
                  <a:pt x="26" y="112"/>
                </a:lnTo>
                <a:lnTo>
                  <a:pt x="26" y="114"/>
                </a:lnTo>
                <a:lnTo>
                  <a:pt x="26" y="112"/>
                </a:lnTo>
                <a:lnTo>
                  <a:pt x="28" y="112"/>
                </a:lnTo>
                <a:lnTo>
                  <a:pt x="30" y="112"/>
                </a:lnTo>
                <a:lnTo>
                  <a:pt x="32" y="112"/>
                </a:lnTo>
                <a:lnTo>
                  <a:pt x="32" y="110"/>
                </a:lnTo>
                <a:lnTo>
                  <a:pt x="34" y="108"/>
                </a:lnTo>
                <a:lnTo>
                  <a:pt x="36" y="108"/>
                </a:lnTo>
                <a:lnTo>
                  <a:pt x="36" y="106"/>
                </a:lnTo>
                <a:lnTo>
                  <a:pt x="38" y="106"/>
                </a:lnTo>
                <a:lnTo>
                  <a:pt x="40" y="104"/>
                </a:lnTo>
                <a:lnTo>
                  <a:pt x="42" y="104"/>
                </a:lnTo>
                <a:lnTo>
                  <a:pt x="42" y="102"/>
                </a:lnTo>
                <a:lnTo>
                  <a:pt x="44" y="104"/>
                </a:lnTo>
                <a:lnTo>
                  <a:pt x="44" y="102"/>
                </a:lnTo>
                <a:lnTo>
                  <a:pt x="44" y="100"/>
                </a:lnTo>
                <a:lnTo>
                  <a:pt x="44" y="98"/>
                </a:lnTo>
                <a:lnTo>
                  <a:pt x="46" y="98"/>
                </a:lnTo>
                <a:lnTo>
                  <a:pt x="48" y="98"/>
                </a:lnTo>
                <a:lnTo>
                  <a:pt x="50" y="96"/>
                </a:lnTo>
                <a:lnTo>
                  <a:pt x="50" y="94"/>
                </a:lnTo>
                <a:lnTo>
                  <a:pt x="50" y="92"/>
                </a:lnTo>
                <a:lnTo>
                  <a:pt x="50" y="90"/>
                </a:lnTo>
                <a:lnTo>
                  <a:pt x="50" y="88"/>
                </a:lnTo>
                <a:lnTo>
                  <a:pt x="52" y="88"/>
                </a:lnTo>
                <a:lnTo>
                  <a:pt x="54" y="86"/>
                </a:lnTo>
                <a:lnTo>
                  <a:pt x="56" y="86"/>
                </a:lnTo>
                <a:lnTo>
                  <a:pt x="56" y="84"/>
                </a:lnTo>
                <a:lnTo>
                  <a:pt x="56" y="86"/>
                </a:lnTo>
                <a:lnTo>
                  <a:pt x="58" y="86"/>
                </a:lnTo>
                <a:lnTo>
                  <a:pt x="58" y="88"/>
                </a:lnTo>
                <a:lnTo>
                  <a:pt x="58" y="90"/>
                </a:lnTo>
                <a:lnTo>
                  <a:pt x="58" y="92"/>
                </a:lnTo>
                <a:lnTo>
                  <a:pt x="60" y="92"/>
                </a:lnTo>
                <a:lnTo>
                  <a:pt x="60" y="94"/>
                </a:lnTo>
                <a:lnTo>
                  <a:pt x="62" y="96"/>
                </a:lnTo>
                <a:lnTo>
                  <a:pt x="64" y="96"/>
                </a:lnTo>
                <a:lnTo>
                  <a:pt x="64" y="98"/>
                </a:lnTo>
                <a:lnTo>
                  <a:pt x="66" y="98"/>
                </a:lnTo>
                <a:lnTo>
                  <a:pt x="66" y="100"/>
                </a:lnTo>
                <a:lnTo>
                  <a:pt x="66" y="102"/>
                </a:lnTo>
                <a:lnTo>
                  <a:pt x="68" y="104"/>
                </a:lnTo>
                <a:lnTo>
                  <a:pt x="66" y="104"/>
                </a:lnTo>
                <a:lnTo>
                  <a:pt x="66" y="106"/>
                </a:lnTo>
                <a:lnTo>
                  <a:pt x="64" y="106"/>
                </a:lnTo>
                <a:lnTo>
                  <a:pt x="64" y="108"/>
                </a:lnTo>
                <a:lnTo>
                  <a:pt x="64" y="110"/>
                </a:lnTo>
                <a:lnTo>
                  <a:pt x="66" y="110"/>
                </a:lnTo>
                <a:lnTo>
                  <a:pt x="64" y="112"/>
                </a:lnTo>
                <a:lnTo>
                  <a:pt x="66" y="112"/>
                </a:lnTo>
                <a:lnTo>
                  <a:pt x="66" y="114"/>
                </a:lnTo>
                <a:lnTo>
                  <a:pt x="68" y="114"/>
                </a:lnTo>
                <a:lnTo>
                  <a:pt x="68" y="116"/>
                </a:lnTo>
                <a:lnTo>
                  <a:pt x="68" y="118"/>
                </a:lnTo>
                <a:lnTo>
                  <a:pt x="70" y="118"/>
                </a:lnTo>
                <a:lnTo>
                  <a:pt x="70" y="120"/>
                </a:lnTo>
                <a:lnTo>
                  <a:pt x="72" y="120"/>
                </a:lnTo>
                <a:lnTo>
                  <a:pt x="74" y="120"/>
                </a:lnTo>
                <a:lnTo>
                  <a:pt x="74" y="122"/>
                </a:lnTo>
                <a:lnTo>
                  <a:pt x="74" y="124"/>
                </a:lnTo>
                <a:lnTo>
                  <a:pt x="76" y="124"/>
                </a:lnTo>
                <a:lnTo>
                  <a:pt x="78" y="124"/>
                </a:lnTo>
                <a:lnTo>
                  <a:pt x="80" y="124"/>
                </a:lnTo>
                <a:lnTo>
                  <a:pt x="82" y="124"/>
                </a:lnTo>
                <a:lnTo>
                  <a:pt x="84" y="126"/>
                </a:lnTo>
                <a:lnTo>
                  <a:pt x="84" y="124"/>
                </a:lnTo>
                <a:lnTo>
                  <a:pt x="86" y="126"/>
                </a:lnTo>
                <a:lnTo>
                  <a:pt x="88" y="126"/>
                </a:lnTo>
                <a:lnTo>
                  <a:pt x="88" y="128"/>
                </a:lnTo>
                <a:lnTo>
                  <a:pt x="90" y="128"/>
                </a:lnTo>
                <a:lnTo>
                  <a:pt x="92" y="128"/>
                </a:lnTo>
                <a:lnTo>
                  <a:pt x="92" y="130"/>
                </a:lnTo>
                <a:lnTo>
                  <a:pt x="94" y="130"/>
                </a:lnTo>
                <a:lnTo>
                  <a:pt x="94" y="128"/>
                </a:lnTo>
                <a:lnTo>
                  <a:pt x="96" y="128"/>
                </a:lnTo>
                <a:lnTo>
                  <a:pt x="98" y="128"/>
                </a:lnTo>
                <a:lnTo>
                  <a:pt x="98" y="126"/>
                </a:lnTo>
                <a:lnTo>
                  <a:pt x="100" y="126"/>
                </a:lnTo>
                <a:lnTo>
                  <a:pt x="100" y="124"/>
                </a:lnTo>
                <a:lnTo>
                  <a:pt x="100" y="122"/>
                </a:lnTo>
                <a:lnTo>
                  <a:pt x="102" y="122"/>
                </a:lnTo>
                <a:lnTo>
                  <a:pt x="104" y="122"/>
                </a:lnTo>
                <a:lnTo>
                  <a:pt x="104" y="120"/>
                </a:lnTo>
                <a:lnTo>
                  <a:pt x="106" y="120"/>
                </a:lnTo>
                <a:lnTo>
                  <a:pt x="108" y="120"/>
                </a:lnTo>
                <a:lnTo>
                  <a:pt x="108" y="118"/>
                </a:lnTo>
                <a:lnTo>
                  <a:pt x="106" y="118"/>
                </a:lnTo>
                <a:lnTo>
                  <a:pt x="106" y="116"/>
                </a:lnTo>
                <a:lnTo>
                  <a:pt x="108" y="116"/>
                </a:lnTo>
                <a:lnTo>
                  <a:pt x="110" y="116"/>
                </a:lnTo>
                <a:lnTo>
                  <a:pt x="110" y="114"/>
                </a:lnTo>
                <a:lnTo>
                  <a:pt x="112" y="114"/>
                </a:lnTo>
                <a:lnTo>
                  <a:pt x="114" y="114"/>
                </a:lnTo>
                <a:lnTo>
                  <a:pt x="116" y="114"/>
                </a:lnTo>
                <a:lnTo>
                  <a:pt x="118" y="114"/>
                </a:lnTo>
                <a:lnTo>
                  <a:pt x="118" y="112"/>
                </a:lnTo>
                <a:lnTo>
                  <a:pt x="120" y="112"/>
                </a:lnTo>
                <a:lnTo>
                  <a:pt x="122" y="112"/>
                </a:lnTo>
                <a:lnTo>
                  <a:pt x="124" y="110"/>
                </a:lnTo>
                <a:lnTo>
                  <a:pt x="124" y="108"/>
                </a:lnTo>
                <a:lnTo>
                  <a:pt x="126" y="110"/>
                </a:lnTo>
                <a:lnTo>
                  <a:pt x="128" y="112"/>
                </a:lnTo>
                <a:lnTo>
                  <a:pt x="128" y="114"/>
                </a:lnTo>
                <a:lnTo>
                  <a:pt x="130" y="114"/>
                </a:lnTo>
                <a:lnTo>
                  <a:pt x="132" y="112"/>
                </a:lnTo>
                <a:lnTo>
                  <a:pt x="132" y="114"/>
                </a:lnTo>
                <a:lnTo>
                  <a:pt x="134" y="114"/>
                </a:lnTo>
                <a:lnTo>
                  <a:pt x="136" y="114"/>
                </a:lnTo>
                <a:lnTo>
                  <a:pt x="136" y="112"/>
                </a:lnTo>
                <a:lnTo>
                  <a:pt x="138" y="112"/>
                </a:lnTo>
                <a:lnTo>
                  <a:pt x="138" y="110"/>
                </a:lnTo>
                <a:lnTo>
                  <a:pt x="140" y="110"/>
                </a:lnTo>
                <a:lnTo>
                  <a:pt x="140" y="108"/>
                </a:lnTo>
                <a:lnTo>
                  <a:pt x="140" y="106"/>
                </a:lnTo>
                <a:lnTo>
                  <a:pt x="142" y="106"/>
                </a:lnTo>
                <a:lnTo>
                  <a:pt x="142" y="104"/>
                </a:lnTo>
                <a:lnTo>
                  <a:pt x="142" y="102"/>
                </a:lnTo>
                <a:lnTo>
                  <a:pt x="144" y="102"/>
                </a:lnTo>
                <a:lnTo>
                  <a:pt x="146" y="102"/>
                </a:lnTo>
                <a:lnTo>
                  <a:pt x="148" y="102"/>
                </a:lnTo>
                <a:lnTo>
                  <a:pt x="148" y="100"/>
                </a:lnTo>
                <a:lnTo>
                  <a:pt x="148" y="98"/>
                </a:lnTo>
                <a:lnTo>
                  <a:pt x="150" y="98"/>
                </a:lnTo>
                <a:lnTo>
                  <a:pt x="150" y="96"/>
                </a:lnTo>
                <a:lnTo>
                  <a:pt x="152" y="96"/>
                </a:lnTo>
                <a:lnTo>
                  <a:pt x="152" y="94"/>
                </a:lnTo>
                <a:lnTo>
                  <a:pt x="152" y="92"/>
                </a:lnTo>
                <a:lnTo>
                  <a:pt x="154" y="92"/>
                </a:lnTo>
                <a:lnTo>
                  <a:pt x="154" y="90"/>
                </a:lnTo>
                <a:lnTo>
                  <a:pt x="156" y="88"/>
                </a:lnTo>
                <a:lnTo>
                  <a:pt x="156" y="86"/>
                </a:lnTo>
                <a:lnTo>
                  <a:pt x="156" y="84"/>
                </a:lnTo>
                <a:lnTo>
                  <a:pt x="158" y="84"/>
                </a:lnTo>
                <a:lnTo>
                  <a:pt x="160" y="84"/>
                </a:lnTo>
                <a:lnTo>
                  <a:pt x="160" y="82"/>
                </a:lnTo>
                <a:lnTo>
                  <a:pt x="160" y="80"/>
                </a:lnTo>
                <a:lnTo>
                  <a:pt x="162" y="80"/>
                </a:lnTo>
                <a:lnTo>
                  <a:pt x="162" y="78"/>
                </a:lnTo>
                <a:lnTo>
                  <a:pt x="160" y="78"/>
                </a:lnTo>
                <a:lnTo>
                  <a:pt x="160" y="76"/>
                </a:lnTo>
                <a:lnTo>
                  <a:pt x="160" y="74"/>
                </a:lnTo>
                <a:lnTo>
                  <a:pt x="158" y="74"/>
                </a:lnTo>
                <a:lnTo>
                  <a:pt x="160" y="74"/>
                </a:lnTo>
                <a:lnTo>
                  <a:pt x="160" y="72"/>
                </a:lnTo>
                <a:lnTo>
                  <a:pt x="162" y="72"/>
                </a:lnTo>
                <a:lnTo>
                  <a:pt x="162" y="70"/>
                </a:lnTo>
                <a:lnTo>
                  <a:pt x="160" y="70"/>
                </a:lnTo>
                <a:lnTo>
                  <a:pt x="160" y="68"/>
                </a:lnTo>
                <a:lnTo>
                  <a:pt x="158" y="68"/>
                </a:lnTo>
                <a:lnTo>
                  <a:pt x="156" y="68"/>
                </a:lnTo>
                <a:lnTo>
                  <a:pt x="156" y="66"/>
                </a:lnTo>
                <a:lnTo>
                  <a:pt x="154" y="66"/>
                </a:lnTo>
                <a:lnTo>
                  <a:pt x="154" y="64"/>
                </a:lnTo>
                <a:lnTo>
                  <a:pt x="154" y="62"/>
                </a:lnTo>
                <a:lnTo>
                  <a:pt x="152" y="60"/>
                </a:lnTo>
                <a:lnTo>
                  <a:pt x="152" y="58"/>
                </a:lnTo>
                <a:lnTo>
                  <a:pt x="152" y="56"/>
                </a:lnTo>
                <a:lnTo>
                  <a:pt x="152" y="54"/>
                </a:lnTo>
                <a:lnTo>
                  <a:pt x="152" y="52"/>
                </a:lnTo>
                <a:lnTo>
                  <a:pt x="154" y="52"/>
                </a:lnTo>
                <a:lnTo>
                  <a:pt x="154" y="50"/>
                </a:lnTo>
                <a:lnTo>
                  <a:pt x="156" y="50"/>
                </a:lnTo>
                <a:lnTo>
                  <a:pt x="156" y="48"/>
                </a:lnTo>
                <a:lnTo>
                  <a:pt x="158" y="48"/>
                </a:lnTo>
                <a:lnTo>
                  <a:pt x="160" y="48"/>
                </a:lnTo>
                <a:lnTo>
                  <a:pt x="162" y="46"/>
                </a:lnTo>
                <a:lnTo>
                  <a:pt x="164" y="46"/>
                </a:lnTo>
                <a:lnTo>
                  <a:pt x="164" y="44"/>
                </a:lnTo>
                <a:lnTo>
                  <a:pt x="164" y="42"/>
                </a:lnTo>
                <a:lnTo>
                  <a:pt x="166" y="42"/>
                </a:lnTo>
                <a:lnTo>
                  <a:pt x="168" y="42"/>
                </a:lnTo>
                <a:lnTo>
                  <a:pt x="170" y="40"/>
                </a:lnTo>
                <a:lnTo>
                  <a:pt x="172" y="40"/>
                </a:lnTo>
                <a:lnTo>
                  <a:pt x="172" y="38"/>
                </a:lnTo>
                <a:lnTo>
                  <a:pt x="174" y="40"/>
                </a:lnTo>
                <a:lnTo>
                  <a:pt x="176" y="40"/>
                </a:lnTo>
                <a:lnTo>
                  <a:pt x="176" y="42"/>
                </a:lnTo>
                <a:lnTo>
                  <a:pt x="176" y="44"/>
                </a:lnTo>
                <a:lnTo>
                  <a:pt x="178" y="44"/>
                </a:lnTo>
                <a:lnTo>
                  <a:pt x="180" y="44"/>
                </a:lnTo>
                <a:lnTo>
                  <a:pt x="180" y="46"/>
                </a:lnTo>
                <a:lnTo>
                  <a:pt x="182" y="46"/>
                </a:lnTo>
                <a:lnTo>
                  <a:pt x="182" y="48"/>
                </a:lnTo>
                <a:lnTo>
                  <a:pt x="184" y="48"/>
                </a:lnTo>
                <a:lnTo>
                  <a:pt x="184" y="46"/>
                </a:lnTo>
                <a:lnTo>
                  <a:pt x="186" y="46"/>
                </a:lnTo>
                <a:lnTo>
                  <a:pt x="186" y="48"/>
                </a:lnTo>
                <a:lnTo>
                  <a:pt x="188" y="48"/>
                </a:lnTo>
                <a:lnTo>
                  <a:pt x="188" y="46"/>
                </a:lnTo>
                <a:lnTo>
                  <a:pt x="190" y="46"/>
                </a:lnTo>
                <a:lnTo>
                  <a:pt x="190" y="44"/>
                </a:lnTo>
                <a:lnTo>
                  <a:pt x="192" y="46"/>
                </a:lnTo>
                <a:lnTo>
                  <a:pt x="194" y="46"/>
                </a:lnTo>
                <a:lnTo>
                  <a:pt x="194" y="48"/>
                </a:lnTo>
                <a:lnTo>
                  <a:pt x="196" y="48"/>
                </a:lnTo>
                <a:lnTo>
                  <a:pt x="196" y="46"/>
                </a:lnTo>
                <a:lnTo>
                  <a:pt x="198" y="46"/>
                </a:lnTo>
                <a:lnTo>
                  <a:pt x="200" y="48"/>
                </a:lnTo>
                <a:lnTo>
                  <a:pt x="200" y="50"/>
                </a:lnTo>
                <a:lnTo>
                  <a:pt x="200" y="52"/>
                </a:lnTo>
                <a:lnTo>
                  <a:pt x="200" y="54"/>
                </a:lnTo>
                <a:lnTo>
                  <a:pt x="202" y="54"/>
                </a:lnTo>
                <a:lnTo>
                  <a:pt x="204" y="54"/>
                </a:lnTo>
                <a:lnTo>
                  <a:pt x="204" y="56"/>
                </a:lnTo>
                <a:lnTo>
                  <a:pt x="206" y="54"/>
                </a:lnTo>
                <a:lnTo>
                  <a:pt x="206" y="56"/>
                </a:lnTo>
                <a:lnTo>
                  <a:pt x="208" y="58"/>
                </a:lnTo>
                <a:lnTo>
                  <a:pt x="210" y="58"/>
                </a:lnTo>
                <a:lnTo>
                  <a:pt x="210" y="56"/>
                </a:lnTo>
                <a:lnTo>
                  <a:pt x="212" y="56"/>
                </a:lnTo>
                <a:lnTo>
                  <a:pt x="212" y="54"/>
                </a:lnTo>
                <a:lnTo>
                  <a:pt x="214" y="54"/>
                </a:lnTo>
                <a:lnTo>
                  <a:pt x="216" y="54"/>
                </a:lnTo>
                <a:lnTo>
                  <a:pt x="218" y="54"/>
                </a:lnTo>
                <a:lnTo>
                  <a:pt x="220" y="52"/>
                </a:lnTo>
                <a:lnTo>
                  <a:pt x="222" y="52"/>
                </a:lnTo>
                <a:lnTo>
                  <a:pt x="224" y="52"/>
                </a:lnTo>
                <a:lnTo>
                  <a:pt x="226" y="52"/>
                </a:lnTo>
                <a:lnTo>
                  <a:pt x="226" y="50"/>
                </a:lnTo>
                <a:lnTo>
                  <a:pt x="228" y="50"/>
                </a:lnTo>
                <a:lnTo>
                  <a:pt x="228" y="48"/>
                </a:lnTo>
                <a:lnTo>
                  <a:pt x="230" y="46"/>
                </a:lnTo>
                <a:lnTo>
                  <a:pt x="232" y="46"/>
                </a:lnTo>
                <a:lnTo>
                  <a:pt x="232" y="44"/>
                </a:lnTo>
                <a:lnTo>
                  <a:pt x="234" y="42"/>
                </a:lnTo>
                <a:lnTo>
                  <a:pt x="236" y="42"/>
                </a:lnTo>
                <a:lnTo>
                  <a:pt x="238" y="42"/>
                </a:lnTo>
                <a:lnTo>
                  <a:pt x="238" y="40"/>
                </a:lnTo>
                <a:lnTo>
                  <a:pt x="240" y="40"/>
                </a:lnTo>
                <a:lnTo>
                  <a:pt x="242" y="40"/>
                </a:lnTo>
                <a:lnTo>
                  <a:pt x="244" y="40"/>
                </a:lnTo>
                <a:lnTo>
                  <a:pt x="246" y="40"/>
                </a:lnTo>
                <a:lnTo>
                  <a:pt x="248" y="38"/>
                </a:lnTo>
                <a:lnTo>
                  <a:pt x="250" y="38"/>
                </a:lnTo>
                <a:lnTo>
                  <a:pt x="252" y="38"/>
                </a:lnTo>
                <a:lnTo>
                  <a:pt x="252" y="40"/>
                </a:lnTo>
                <a:lnTo>
                  <a:pt x="252" y="38"/>
                </a:lnTo>
                <a:lnTo>
                  <a:pt x="254" y="38"/>
                </a:lnTo>
                <a:lnTo>
                  <a:pt x="254" y="40"/>
                </a:lnTo>
                <a:lnTo>
                  <a:pt x="256" y="40"/>
                </a:lnTo>
                <a:lnTo>
                  <a:pt x="258" y="38"/>
                </a:lnTo>
                <a:lnTo>
                  <a:pt x="260" y="38"/>
                </a:lnTo>
                <a:lnTo>
                  <a:pt x="262" y="38"/>
                </a:lnTo>
                <a:lnTo>
                  <a:pt x="262" y="36"/>
                </a:lnTo>
                <a:lnTo>
                  <a:pt x="262" y="34"/>
                </a:lnTo>
                <a:lnTo>
                  <a:pt x="262" y="32"/>
                </a:lnTo>
                <a:lnTo>
                  <a:pt x="264" y="32"/>
                </a:lnTo>
                <a:lnTo>
                  <a:pt x="266" y="32"/>
                </a:lnTo>
                <a:lnTo>
                  <a:pt x="266" y="30"/>
                </a:lnTo>
                <a:lnTo>
                  <a:pt x="266" y="28"/>
                </a:lnTo>
                <a:lnTo>
                  <a:pt x="266" y="26"/>
                </a:lnTo>
                <a:lnTo>
                  <a:pt x="268" y="26"/>
                </a:lnTo>
                <a:lnTo>
                  <a:pt x="270" y="26"/>
                </a:lnTo>
                <a:lnTo>
                  <a:pt x="270" y="24"/>
                </a:lnTo>
                <a:lnTo>
                  <a:pt x="272" y="24"/>
                </a:lnTo>
                <a:lnTo>
                  <a:pt x="274" y="22"/>
                </a:lnTo>
                <a:lnTo>
                  <a:pt x="276" y="22"/>
                </a:lnTo>
                <a:lnTo>
                  <a:pt x="276" y="24"/>
                </a:lnTo>
                <a:lnTo>
                  <a:pt x="276" y="22"/>
                </a:lnTo>
                <a:lnTo>
                  <a:pt x="278" y="20"/>
                </a:lnTo>
                <a:lnTo>
                  <a:pt x="278" y="18"/>
                </a:lnTo>
                <a:lnTo>
                  <a:pt x="280" y="18"/>
                </a:lnTo>
                <a:lnTo>
                  <a:pt x="280" y="16"/>
                </a:lnTo>
                <a:lnTo>
                  <a:pt x="282" y="14"/>
                </a:lnTo>
                <a:lnTo>
                  <a:pt x="284" y="14"/>
                </a:lnTo>
                <a:lnTo>
                  <a:pt x="284" y="12"/>
                </a:lnTo>
                <a:lnTo>
                  <a:pt x="284" y="10"/>
                </a:lnTo>
                <a:lnTo>
                  <a:pt x="286" y="10"/>
                </a:lnTo>
                <a:lnTo>
                  <a:pt x="286" y="8"/>
                </a:lnTo>
                <a:lnTo>
                  <a:pt x="288" y="10"/>
                </a:lnTo>
                <a:lnTo>
                  <a:pt x="290" y="10"/>
                </a:lnTo>
                <a:lnTo>
                  <a:pt x="292" y="10"/>
                </a:lnTo>
                <a:lnTo>
                  <a:pt x="294" y="10"/>
                </a:lnTo>
                <a:lnTo>
                  <a:pt x="294" y="8"/>
                </a:lnTo>
                <a:lnTo>
                  <a:pt x="296" y="8"/>
                </a:lnTo>
                <a:lnTo>
                  <a:pt x="296" y="10"/>
                </a:lnTo>
                <a:lnTo>
                  <a:pt x="296" y="8"/>
                </a:lnTo>
                <a:lnTo>
                  <a:pt x="298" y="8"/>
                </a:lnTo>
                <a:lnTo>
                  <a:pt x="300" y="8"/>
                </a:lnTo>
                <a:lnTo>
                  <a:pt x="300" y="10"/>
                </a:lnTo>
                <a:lnTo>
                  <a:pt x="300" y="12"/>
                </a:lnTo>
                <a:lnTo>
                  <a:pt x="302" y="12"/>
                </a:lnTo>
                <a:lnTo>
                  <a:pt x="302" y="14"/>
                </a:lnTo>
                <a:lnTo>
                  <a:pt x="302" y="12"/>
                </a:lnTo>
                <a:lnTo>
                  <a:pt x="304" y="14"/>
                </a:lnTo>
                <a:lnTo>
                  <a:pt x="304" y="12"/>
                </a:lnTo>
                <a:lnTo>
                  <a:pt x="304" y="14"/>
                </a:lnTo>
                <a:lnTo>
                  <a:pt x="304" y="16"/>
                </a:lnTo>
                <a:lnTo>
                  <a:pt x="306" y="16"/>
                </a:lnTo>
                <a:lnTo>
                  <a:pt x="308" y="16"/>
                </a:lnTo>
                <a:lnTo>
                  <a:pt x="310" y="16"/>
                </a:lnTo>
                <a:lnTo>
                  <a:pt x="312" y="16"/>
                </a:lnTo>
                <a:lnTo>
                  <a:pt x="312" y="18"/>
                </a:lnTo>
                <a:lnTo>
                  <a:pt x="312" y="20"/>
                </a:lnTo>
                <a:lnTo>
                  <a:pt x="314" y="20"/>
                </a:lnTo>
                <a:lnTo>
                  <a:pt x="314" y="22"/>
                </a:lnTo>
                <a:lnTo>
                  <a:pt x="314" y="24"/>
                </a:lnTo>
                <a:lnTo>
                  <a:pt x="316" y="26"/>
                </a:lnTo>
                <a:lnTo>
                  <a:pt x="316" y="28"/>
                </a:lnTo>
                <a:lnTo>
                  <a:pt x="316" y="30"/>
                </a:lnTo>
                <a:lnTo>
                  <a:pt x="318" y="30"/>
                </a:lnTo>
                <a:lnTo>
                  <a:pt x="320" y="30"/>
                </a:lnTo>
                <a:lnTo>
                  <a:pt x="320" y="32"/>
                </a:lnTo>
                <a:lnTo>
                  <a:pt x="322" y="32"/>
                </a:lnTo>
                <a:lnTo>
                  <a:pt x="324" y="32"/>
                </a:lnTo>
                <a:lnTo>
                  <a:pt x="324" y="34"/>
                </a:lnTo>
                <a:lnTo>
                  <a:pt x="324" y="36"/>
                </a:lnTo>
                <a:lnTo>
                  <a:pt x="322" y="38"/>
                </a:lnTo>
                <a:lnTo>
                  <a:pt x="324" y="38"/>
                </a:lnTo>
                <a:lnTo>
                  <a:pt x="324" y="40"/>
                </a:lnTo>
                <a:lnTo>
                  <a:pt x="322" y="40"/>
                </a:lnTo>
                <a:lnTo>
                  <a:pt x="322" y="42"/>
                </a:lnTo>
                <a:lnTo>
                  <a:pt x="320" y="42"/>
                </a:lnTo>
                <a:lnTo>
                  <a:pt x="320" y="40"/>
                </a:lnTo>
                <a:lnTo>
                  <a:pt x="320" y="42"/>
                </a:lnTo>
                <a:lnTo>
                  <a:pt x="320" y="44"/>
                </a:lnTo>
                <a:lnTo>
                  <a:pt x="320" y="46"/>
                </a:lnTo>
                <a:lnTo>
                  <a:pt x="320" y="48"/>
                </a:lnTo>
                <a:lnTo>
                  <a:pt x="318" y="48"/>
                </a:lnTo>
                <a:lnTo>
                  <a:pt x="318" y="50"/>
                </a:lnTo>
                <a:lnTo>
                  <a:pt x="320" y="50"/>
                </a:lnTo>
                <a:lnTo>
                  <a:pt x="320" y="48"/>
                </a:lnTo>
                <a:lnTo>
                  <a:pt x="322" y="48"/>
                </a:lnTo>
                <a:lnTo>
                  <a:pt x="322" y="50"/>
                </a:lnTo>
                <a:lnTo>
                  <a:pt x="324" y="50"/>
                </a:lnTo>
                <a:lnTo>
                  <a:pt x="326" y="50"/>
                </a:lnTo>
                <a:lnTo>
                  <a:pt x="328" y="50"/>
                </a:lnTo>
                <a:lnTo>
                  <a:pt x="330" y="50"/>
                </a:lnTo>
                <a:lnTo>
                  <a:pt x="332" y="48"/>
                </a:lnTo>
                <a:lnTo>
                  <a:pt x="332" y="46"/>
                </a:lnTo>
                <a:lnTo>
                  <a:pt x="334" y="46"/>
                </a:lnTo>
                <a:lnTo>
                  <a:pt x="334" y="48"/>
                </a:lnTo>
                <a:lnTo>
                  <a:pt x="336" y="48"/>
                </a:lnTo>
                <a:lnTo>
                  <a:pt x="336" y="46"/>
                </a:lnTo>
                <a:lnTo>
                  <a:pt x="338" y="44"/>
                </a:lnTo>
                <a:lnTo>
                  <a:pt x="340" y="44"/>
                </a:lnTo>
                <a:lnTo>
                  <a:pt x="340" y="46"/>
                </a:lnTo>
                <a:lnTo>
                  <a:pt x="342" y="46"/>
                </a:lnTo>
                <a:lnTo>
                  <a:pt x="342" y="44"/>
                </a:lnTo>
                <a:lnTo>
                  <a:pt x="342" y="42"/>
                </a:lnTo>
                <a:lnTo>
                  <a:pt x="344" y="42"/>
                </a:lnTo>
                <a:lnTo>
                  <a:pt x="344" y="40"/>
                </a:lnTo>
                <a:lnTo>
                  <a:pt x="344" y="38"/>
                </a:lnTo>
                <a:lnTo>
                  <a:pt x="344" y="36"/>
                </a:lnTo>
                <a:lnTo>
                  <a:pt x="346" y="34"/>
                </a:lnTo>
                <a:lnTo>
                  <a:pt x="344" y="34"/>
                </a:lnTo>
                <a:lnTo>
                  <a:pt x="344" y="32"/>
                </a:lnTo>
                <a:lnTo>
                  <a:pt x="346" y="32"/>
                </a:lnTo>
                <a:lnTo>
                  <a:pt x="346" y="30"/>
                </a:lnTo>
                <a:lnTo>
                  <a:pt x="346" y="28"/>
                </a:lnTo>
                <a:lnTo>
                  <a:pt x="348" y="28"/>
                </a:lnTo>
                <a:lnTo>
                  <a:pt x="350" y="28"/>
                </a:lnTo>
                <a:lnTo>
                  <a:pt x="350" y="30"/>
                </a:lnTo>
                <a:lnTo>
                  <a:pt x="352" y="30"/>
                </a:lnTo>
                <a:lnTo>
                  <a:pt x="354" y="30"/>
                </a:lnTo>
                <a:lnTo>
                  <a:pt x="356" y="30"/>
                </a:lnTo>
                <a:lnTo>
                  <a:pt x="356" y="28"/>
                </a:lnTo>
                <a:lnTo>
                  <a:pt x="358" y="28"/>
                </a:lnTo>
                <a:lnTo>
                  <a:pt x="360" y="28"/>
                </a:lnTo>
                <a:lnTo>
                  <a:pt x="362" y="28"/>
                </a:lnTo>
                <a:lnTo>
                  <a:pt x="364" y="26"/>
                </a:lnTo>
                <a:lnTo>
                  <a:pt x="364" y="24"/>
                </a:lnTo>
                <a:lnTo>
                  <a:pt x="366" y="24"/>
                </a:lnTo>
                <a:lnTo>
                  <a:pt x="366" y="22"/>
                </a:lnTo>
                <a:lnTo>
                  <a:pt x="368" y="22"/>
                </a:lnTo>
                <a:lnTo>
                  <a:pt x="368" y="20"/>
                </a:lnTo>
                <a:lnTo>
                  <a:pt x="366" y="18"/>
                </a:lnTo>
                <a:lnTo>
                  <a:pt x="366" y="16"/>
                </a:lnTo>
                <a:lnTo>
                  <a:pt x="368" y="16"/>
                </a:lnTo>
                <a:lnTo>
                  <a:pt x="368" y="14"/>
                </a:lnTo>
                <a:lnTo>
                  <a:pt x="370" y="14"/>
                </a:lnTo>
                <a:lnTo>
                  <a:pt x="372" y="14"/>
                </a:lnTo>
                <a:lnTo>
                  <a:pt x="374" y="14"/>
                </a:lnTo>
                <a:lnTo>
                  <a:pt x="376" y="14"/>
                </a:lnTo>
                <a:lnTo>
                  <a:pt x="378" y="14"/>
                </a:lnTo>
                <a:lnTo>
                  <a:pt x="378" y="12"/>
                </a:lnTo>
                <a:lnTo>
                  <a:pt x="378" y="10"/>
                </a:lnTo>
                <a:lnTo>
                  <a:pt x="378" y="8"/>
                </a:lnTo>
                <a:lnTo>
                  <a:pt x="378" y="6"/>
                </a:lnTo>
                <a:lnTo>
                  <a:pt x="380" y="6"/>
                </a:lnTo>
                <a:lnTo>
                  <a:pt x="382" y="6"/>
                </a:lnTo>
                <a:lnTo>
                  <a:pt x="384" y="6"/>
                </a:lnTo>
                <a:lnTo>
                  <a:pt x="384" y="4"/>
                </a:lnTo>
                <a:lnTo>
                  <a:pt x="386" y="4"/>
                </a:lnTo>
                <a:lnTo>
                  <a:pt x="388" y="2"/>
                </a:lnTo>
                <a:lnTo>
                  <a:pt x="390" y="2"/>
                </a:lnTo>
                <a:lnTo>
                  <a:pt x="390" y="0"/>
                </a:lnTo>
                <a:lnTo>
                  <a:pt x="392" y="0"/>
                </a:lnTo>
                <a:lnTo>
                  <a:pt x="394" y="0"/>
                </a:lnTo>
                <a:lnTo>
                  <a:pt x="396" y="0"/>
                </a:lnTo>
                <a:lnTo>
                  <a:pt x="398" y="0"/>
                </a:lnTo>
                <a:lnTo>
                  <a:pt x="400" y="0"/>
                </a:lnTo>
                <a:lnTo>
                  <a:pt x="400" y="2"/>
                </a:lnTo>
                <a:lnTo>
                  <a:pt x="400" y="4"/>
                </a:lnTo>
                <a:lnTo>
                  <a:pt x="402" y="4"/>
                </a:lnTo>
                <a:lnTo>
                  <a:pt x="402" y="6"/>
                </a:lnTo>
                <a:lnTo>
                  <a:pt x="402" y="8"/>
                </a:lnTo>
                <a:lnTo>
                  <a:pt x="402" y="10"/>
                </a:lnTo>
                <a:lnTo>
                  <a:pt x="404" y="10"/>
                </a:lnTo>
                <a:lnTo>
                  <a:pt x="404" y="8"/>
                </a:lnTo>
                <a:lnTo>
                  <a:pt x="404" y="10"/>
                </a:lnTo>
                <a:lnTo>
                  <a:pt x="404" y="8"/>
                </a:lnTo>
                <a:lnTo>
                  <a:pt x="406" y="8"/>
                </a:lnTo>
                <a:lnTo>
                  <a:pt x="408" y="10"/>
                </a:lnTo>
                <a:lnTo>
                  <a:pt x="410" y="10"/>
                </a:lnTo>
                <a:lnTo>
                  <a:pt x="412" y="10"/>
                </a:lnTo>
                <a:lnTo>
                  <a:pt x="414" y="10"/>
                </a:lnTo>
                <a:lnTo>
                  <a:pt x="414" y="12"/>
                </a:lnTo>
                <a:lnTo>
                  <a:pt x="416" y="12"/>
                </a:lnTo>
                <a:lnTo>
                  <a:pt x="416" y="14"/>
                </a:lnTo>
                <a:lnTo>
                  <a:pt x="418" y="14"/>
                </a:lnTo>
                <a:lnTo>
                  <a:pt x="420" y="14"/>
                </a:lnTo>
                <a:lnTo>
                  <a:pt x="422" y="14"/>
                </a:lnTo>
                <a:lnTo>
                  <a:pt x="422" y="12"/>
                </a:lnTo>
                <a:lnTo>
                  <a:pt x="424" y="14"/>
                </a:lnTo>
                <a:lnTo>
                  <a:pt x="426" y="14"/>
                </a:lnTo>
                <a:lnTo>
                  <a:pt x="428" y="14"/>
                </a:lnTo>
                <a:lnTo>
                  <a:pt x="428" y="16"/>
                </a:lnTo>
                <a:lnTo>
                  <a:pt x="430" y="16"/>
                </a:lnTo>
                <a:lnTo>
                  <a:pt x="430" y="18"/>
                </a:lnTo>
                <a:lnTo>
                  <a:pt x="432" y="18"/>
                </a:lnTo>
                <a:lnTo>
                  <a:pt x="432" y="20"/>
                </a:lnTo>
                <a:lnTo>
                  <a:pt x="432" y="22"/>
                </a:lnTo>
                <a:lnTo>
                  <a:pt x="432" y="24"/>
                </a:lnTo>
                <a:lnTo>
                  <a:pt x="434" y="24"/>
                </a:lnTo>
                <a:lnTo>
                  <a:pt x="436" y="24"/>
                </a:lnTo>
                <a:lnTo>
                  <a:pt x="436" y="22"/>
                </a:lnTo>
                <a:lnTo>
                  <a:pt x="436" y="20"/>
                </a:lnTo>
                <a:lnTo>
                  <a:pt x="436" y="18"/>
                </a:lnTo>
                <a:lnTo>
                  <a:pt x="438" y="18"/>
                </a:lnTo>
                <a:lnTo>
                  <a:pt x="438" y="16"/>
                </a:lnTo>
                <a:lnTo>
                  <a:pt x="440" y="16"/>
                </a:lnTo>
                <a:lnTo>
                  <a:pt x="442" y="16"/>
                </a:lnTo>
                <a:lnTo>
                  <a:pt x="444" y="16"/>
                </a:lnTo>
                <a:lnTo>
                  <a:pt x="444" y="18"/>
                </a:lnTo>
                <a:lnTo>
                  <a:pt x="444" y="20"/>
                </a:lnTo>
                <a:lnTo>
                  <a:pt x="442" y="20"/>
                </a:lnTo>
                <a:lnTo>
                  <a:pt x="442" y="22"/>
                </a:lnTo>
                <a:lnTo>
                  <a:pt x="442" y="24"/>
                </a:lnTo>
                <a:lnTo>
                  <a:pt x="444" y="24"/>
                </a:lnTo>
                <a:lnTo>
                  <a:pt x="444" y="26"/>
                </a:lnTo>
                <a:lnTo>
                  <a:pt x="446" y="26"/>
                </a:lnTo>
                <a:lnTo>
                  <a:pt x="448" y="26"/>
                </a:lnTo>
                <a:lnTo>
                  <a:pt x="450" y="24"/>
                </a:lnTo>
                <a:lnTo>
                  <a:pt x="452" y="24"/>
                </a:lnTo>
                <a:lnTo>
                  <a:pt x="454" y="26"/>
                </a:lnTo>
                <a:lnTo>
                  <a:pt x="454" y="28"/>
                </a:lnTo>
                <a:lnTo>
                  <a:pt x="452" y="28"/>
                </a:lnTo>
                <a:lnTo>
                  <a:pt x="452" y="30"/>
                </a:lnTo>
                <a:lnTo>
                  <a:pt x="452" y="32"/>
                </a:lnTo>
                <a:lnTo>
                  <a:pt x="452" y="34"/>
                </a:lnTo>
                <a:lnTo>
                  <a:pt x="454" y="34"/>
                </a:lnTo>
                <a:lnTo>
                  <a:pt x="454" y="36"/>
                </a:lnTo>
                <a:lnTo>
                  <a:pt x="456" y="40"/>
                </a:lnTo>
                <a:lnTo>
                  <a:pt x="456" y="42"/>
                </a:lnTo>
                <a:lnTo>
                  <a:pt x="458" y="44"/>
                </a:lnTo>
                <a:lnTo>
                  <a:pt x="458" y="46"/>
                </a:lnTo>
                <a:lnTo>
                  <a:pt x="458" y="48"/>
                </a:lnTo>
                <a:lnTo>
                  <a:pt x="460" y="48"/>
                </a:lnTo>
                <a:lnTo>
                  <a:pt x="462" y="48"/>
                </a:lnTo>
                <a:lnTo>
                  <a:pt x="464" y="48"/>
                </a:lnTo>
                <a:lnTo>
                  <a:pt x="466" y="48"/>
                </a:lnTo>
                <a:lnTo>
                  <a:pt x="466" y="50"/>
                </a:lnTo>
                <a:lnTo>
                  <a:pt x="468" y="50"/>
                </a:lnTo>
                <a:lnTo>
                  <a:pt x="470" y="52"/>
                </a:lnTo>
                <a:lnTo>
                  <a:pt x="468" y="54"/>
                </a:lnTo>
                <a:lnTo>
                  <a:pt x="468" y="56"/>
                </a:lnTo>
                <a:lnTo>
                  <a:pt x="468" y="58"/>
                </a:lnTo>
                <a:lnTo>
                  <a:pt x="468" y="60"/>
                </a:lnTo>
                <a:lnTo>
                  <a:pt x="470" y="60"/>
                </a:lnTo>
                <a:lnTo>
                  <a:pt x="468" y="60"/>
                </a:lnTo>
                <a:lnTo>
                  <a:pt x="468" y="62"/>
                </a:lnTo>
                <a:lnTo>
                  <a:pt x="468" y="64"/>
                </a:lnTo>
                <a:lnTo>
                  <a:pt x="468" y="66"/>
                </a:lnTo>
                <a:lnTo>
                  <a:pt x="468" y="68"/>
                </a:lnTo>
                <a:lnTo>
                  <a:pt x="470" y="68"/>
                </a:lnTo>
                <a:lnTo>
                  <a:pt x="470" y="70"/>
                </a:lnTo>
                <a:lnTo>
                  <a:pt x="472" y="70"/>
                </a:lnTo>
                <a:lnTo>
                  <a:pt x="470" y="70"/>
                </a:lnTo>
                <a:lnTo>
                  <a:pt x="470" y="72"/>
                </a:lnTo>
                <a:lnTo>
                  <a:pt x="470" y="74"/>
                </a:lnTo>
                <a:lnTo>
                  <a:pt x="470" y="76"/>
                </a:lnTo>
                <a:lnTo>
                  <a:pt x="472" y="78"/>
                </a:lnTo>
                <a:lnTo>
                  <a:pt x="474" y="78"/>
                </a:lnTo>
                <a:lnTo>
                  <a:pt x="476" y="78"/>
                </a:lnTo>
                <a:lnTo>
                  <a:pt x="478" y="78"/>
                </a:lnTo>
                <a:lnTo>
                  <a:pt x="478" y="80"/>
                </a:lnTo>
                <a:lnTo>
                  <a:pt x="480" y="80"/>
                </a:lnTo>
                <a:lnTo>
                  <a:pt x="480" y="82"/>
                </a:lnTo>
                <a:lnTo>
                  <a:pt x="480" y="84"/>
                </a:lnTo>
                <a:lnTo>
                  <a:pt x="480" y="86"/>
                </a:lnTo>
                <a:lnTo>
                  <a:pt x="482" y="86"/>
                </a:lnTo>
                <a:lnTo>
                  <a:pt x="482" y="90"/>
                </a:lnTo>
                <a:lnTo>
                  <a:pt x="484" y="98"/>
                </a:lnTo>
                <a:lnTo>
                  <a:pt x="482" y="98"/>
                </a:lnTo>
                <a:lnTo>
                  <a:pt x="480" y="98"/>
                </a:lnTo>
                <a:lnTo>
                  <a:pt x="480" y="100"/>
                </a:lnTo>
                <a:lnTo>
                  <a:pt x="478" y="100"/>
                </a:lnTo>
                <a:lnTo>
                  <a:pt x="478" y="102"/>
                </a:lnTo>
                <a:lnTo>
                  <a:pt x="478" y="104"/>
                </a:lnTo>
                <a:lnTo>
                  <a:pt x="478" y="106"/>
                </a:lnTo>
                <a:lnTo>
                  <a:pt x="480" y="106"/>
                </a:lnTo>
                <a:lnTo>
                  <a:pt x="480" y="108"/>
                </a:lnTo>
                <a:lnTo>
                  <a:pt x="478" y="108"/>
                </a:lnTo>
                <a:lnTo>
                  <a:pt x="478" y="110"/>
                </a:lnTo>
                <a:lnTo>
                  <a:pt x="478" y="108"/>
                </a:lnTo>
                <a:lnTo>
                  <a:pt x="478" y="110"/>
                </a:lnTo>
                <a:lnTo>
                  <a:pt x="478" y="108"/>
                </a:lnTo>
                <a:lnTo>
                  <a:pt x="478" y="110"/>
                </a:lnTo>
                <a:lnTo>
                  <a:pt x="478" y="112"/>
                </a:lnTo>
                <a:lnTo>
                  <a:pt x="480" y="112"/>
                </a:lnTo>
                <a:lnTo>
                  <a:pt x="480" y="116"/>
                </a:lnTo>
                <a:lnTo>
                  <a:pt x="470" y="120"/>
                </a:lnTo>
                <a:lnTo>
                  <a:pt x="468" y="120"/>
                </a:lnTo>
                <a:lnTo>
                  <a:pt x="466" y="120"/>
                </a:lnTo>
                <a:lnTo>
                  <a:pt x="466" y="118"/>
                </a:lnTo>
                <a:lnTo>
                  <a:pt x="464" y="118"/>
                </a:lnTo>
                <a:lnTo>
                  <a:pt x="462" y="118"/>
                </a:lnTo>
                <a:lnTo>
                  <a:pt x="460" y="118"/>
                </a:lnTo>
                <a:lnTo>
                  <a:pt x="458" y="118"/>
                </a:lnTo>
                <a:lnTo>
                  <a:pt x="458" y="120"/>
                </a:lnTo>
                <a:lnTo>
                  <a:pt x="456" y="120"/>
                </a:lnTo>
                <a:lnTo>
                  <a:pt x="456" y="122"/>
                </a:lnTo>
                <a:lnTo>
                  <a:pt x="456" y="124"/>
                </a:lnTo>
                <a:lnTo>
                  <a:pt x="456" y="126"/>
                </a:lnTo>
                <a:lnTo>
                  <a:pt x="456" y="128"/>
                </a:lnTo>
                <a:lnTo>
                  <a:pt x="458" y="128"/>
                </a:lnTo>
                <a:lnTo>
                  <a:pt x="458" y="130"/>
                </a:lnTo>
                <a:lnTo>
                  <a:pt x="460" y="130"/>
                </a:lnTo>
                <a:lnTo>
                  <a:pt x="460" y="132"/>
                </a:lnTo>
                <a:lnTo>
                  <a:pt x="462" y="132"/>
                </a:lnTo>
                <a:lnTo>
                  <a:pt x="462" y="134"/>
                </a:lnTo>
                <a:lnTo>
                  <a:pt x="464" y="134"/>
                </a:lnTo>
                <a:lnTo>
                  <a:pt x="464" y="136"/>
                </a:lnTo>
                <a:lnTo>
                  <a:pt x="464" y="138"/>
                </a:lnTo>
                <a:lnTo>
                  <a:pt x="466" y="140"/>
                </a:lnTo>
                <a:lnTo>
                  <a:pt x="466" y="142"/>
                </a:lnTo>
                <a:lnTo>
                  <a:pt x="468" y="142"/>
                </a:lnTo>
                <a:lnTo>
                  <a:pt x="468" y="144"/>
                </a:lnTo>
                <a:lnTo>
                  <a:pt x="470" y="144"/>
                </a:lnTo>
                <a:lnTo>
                  <a:pt x="470" y="146"/>
                </a:lnTo>
                <a:lnTo>
                  <a:pt x="470" y="148"/>
                </a:lnTo>
                <a:lnTo>
                  <a:pt x="470" y="146"/>
                </a:lnTo>
                <a:lnTo>
                  <a:pt x="470" y="148"/>
                </a:lnTo>
                <a:lnTo>
                  <a:pt x="468" y="148"/>
                </a:lnTo>
                <a:lnTo>
                  <a:pt x="468" y="150"/>
                </a:lnTo>
                <a:lnTo>
                  <a:pt x="468" y="152"/>
                </a:lnTo>
                <a:lnTo>
                  <a:pt x="468" y="154"/>
                </a:lnTo>
                <a:lnTo>
                  <a:pt x="470" y="154"/>
                </a:lnTo>
                <a:lnTo>
                  <a:pt x="470" y="156"/>
                </a:lnTo>
                <a:lnTo>
                  <a:pt x="470" y="154"/>
                </a:lnTo>
                <a:lnTo>
                  <a:pt x="472" y="154"/>
                </a:lnTo>
                <a:lnTo>
                  <a:pt x="472" y="156"/>
                </a:lnTo>
                <a:lnTo>
                  <a:pt x="474" y="156"/>
                </a:lnTo>
                <a:lnTo>
                  <a:pt x="474" y="158"/>
                </a:lnTo>
                <a:lnTo>
                  <a:pt x="476" y="158"/>
                </a:lnTo>
                <a:lnTo>
                  <a:pt x="476" y="156"/>
                </a:lnTo>
                <a:lnTo>
                  <a:pt x="476" y="158"/>
                </a:lnTo>
                <a:lnTo>
                  <a:pt x="478" y="158"/>
                </a:lnTo>
                <a:lnTo>
                  <a:pt x="476" y="158"/>
                </a:lnTo>
                <a:lnTo>
                  <a:pt x="478" y="160"/>
                </a:lnTo>
                <a:lnTo>
                  <a:pt x="478" y="158"/>
                </a:lnTo>
                <a:lnTo>
                  <a:pt x="478" y="160"/>
                </a:lnTo>
                <a:lnTo>
                  <a:pt x="480" y="160"/>
                </a:lnTo>
                <a:lnTo>
                  <a:pt x="480" y="162"/>
                </a:lnTo>
                <a:lnTo>
                  <a:pt x="482" y="162"/>
                </a:lnTo>
                <a:lnTo>
                  <a:pt x="484" y="162"/>
                </a:lnTo>
                <a:lnTo>
                  <a:pt x="484" y="164"/>
                </a:lnTo>
                <a:lnTo>
                  <a:pt x="486" y="164"/>
                </a:lnTo>
                <a:lnTo>
                  <a:pt x="486" y="162"/>
                </a:lnTo>
                <a:lnTo>
                  <a:pt x="486" y="164"/>
                </a:lnTo>
                <a:lnTo>
                  <a:pt x="488" y="164"/>
                </a:lnTo>
                <a:lnTo>
                  <a:pt x="488" y="162"/>
                </a:lnTo>
                <a:lnTo>
                  <a:pt x="490" y="162"/>
                </a:lnTo>
                <a:lnTo>
                  <a:pt x="492" y="162"/>
                </a:lnTo>
                <a:lnTo>
                  <a:pt x="492" y="164"/>
                </a:lnTo>
                <a:lnTo>
                  <a:pt x="492" y="162"/>
                </a:lnTo>
                <a:lnTo>
                  <a:pt x="494" y="162"/>
                </a:lnTo>
                <a:lnTo>
                  <a:pt x="494" y="164"/>
                </a:lnTo>
                <a:lnTo>
                  <a:pt x="496" y="164"/>
                </a:lnTo>
                <a:lnTo>
                  <a:pt x="496" y="162"/>
                </a:lnTo>
                <a:lnTo>
                  <a:pt x="498" y="162"/>
                </a:lnTo>
                <a:lnTo>
                  <a:pt x="500" y="162"/>
                </a:lnTo>
                <a:lnTo>
                  <a:pt x="502" y="160"/>
                </a:lnTo>
                <a:lnTo>
                  <a:pt x="504" y="158"/>
                </a:lnTo>
                <a:lnTo>
                  <a:pt x="506" y="158"/>
                </a:lnTo>
                <a:lnTo>
                  <a:pt x="504" y="158"/>
                </a:lnTo>
                <a:lnTo>
                  <a:pt x="506" y="158"/>
                </a:lnTo>
                <a:lnTo>
                  <a:pt x="502" y="160"/>
                </a:lnTo>
                <a:lnTo>
                  <a:pt x="502" y="162"/>
                </a:lnTo>
                <a:lnTo>
                  <a:pt x="502" y="164"/>
                </a:lnTo>
                <a:lnTo>
                  <a:pt x="500" y="164"/>
                </a:lnTo>
                <a:lnTo>
                  <a:pt x="500" y="166"/>
                </a:lnTo>
                <a:lnTo>
                  <a:pt x="498" y="168"/>
                </a:lnTo>
                <a:lnTo>
                  <a:pt x="498" y="170"/>
                </a:lnTo>
                <a:lnTo>
                  <a:pt x="498" y="172"/>
                </a:lnTo>
                <a:lnTo>
                  <a:pt x="496" y="172"/>
                </a:lnTo>
                <a:lnTo>
                  <a:pt x="496" y="174"/>
                </a:lnTo>
                <a:lnTo>
                  <a:pt x="494" y="176"/>
                </a:lnTo>
                <a:lnTo>
                  <a:pt x="494" y="178"/>
                </a:lnTo>
                <a:lnTo>
                  <a:pt x="494" y="180"/>
                </a:lnTo>
                <a:lnTo>
                  <a:pt x="492" y="182"/>
                </a:lnTo>
                <a:lnTo>
                  <a:pt x="492" y="184"/>
                </a:lnTo>
                <a:lnTo>
                  <a:pt x="490" y="186"/>
                </a:lnTo>
                <a:lnTo>
                  <a:pt x="490" y="188"/>
                </a:lnTo>
                <a:lnTo>
                  <a:pt x="488" y="190"/>
                </a:lnTo>
                <a:lnTo>
                  <a:pt x="488" y="192"/>
                </a:lnTo>
                <a:lnTo>
                  <a:pt x="486" y="192"/>
                </a:lnTo>
                <a:lnTo>
                  <a:pt x="486" y="194"/>
                </a:lnTo>
                <a:lnTo>
                  <a:pt x="486" y="196"/>
                </a:lnTo>
                <a:lnTo>
                  <a:pt x="484" y="198"/>
                </a:lnTo>
                <a:lnTo>
                  <a:pt x="482" y="200"/>
                </a:lnTo>
                <a:lnTo>
                  <a:pt x="482" y="202"/>
                </a:lnTo>
                <a:lnTo>
                  <a:pt x="480" y="202"/>
                </a:lnTo>
                <a:lnTo>
                  <a:pt x="480" y="204"/>
                </a:lnTo>
                <a:lnTo>
                  <a:pt x="478" y="204"/>
                </a:lnTo>
                <a:lnTo>
                  <a:pt x="478" y="206"/>
                </a:lnTo>
                <a:lnTo>
                  <a:pt x="476" y="208"/>
                </a:lnTo>
                <a:lnTo>
                  <a:pt x="476" y="210"/>
                </a:lnTo>
                <a:lnTo>
                  <a:pt x="474" y="210"/>
                </a:lnTo>
                <a:lnTo>
                  <a:pt x="474" y="212"/>
                </a:lnTo>
                <a:lnTo>
                  <a:pt x="472" y="212"/>
                </a:lnTo>
                <a:lnTo>
                  <a:pt x="472" y="214"/>
                </a:lnTo>
                <a:lnTo>
                  <a:pt x="472" y="216"/>
                </a:lnTo>
                <a:lnTo>
                  <a:pt x="470" y="216"/>
                </a:lnTo>
                <a:lnTo>
                  <a:pt x="470" y="218"/>
                </a:lnTo>
                <a:lnTo>
                  <a:pt x="470" y="220"/>
                </a:lnTo>
                <a:lnTo>
                  <a:pt x="468" y="220"/>
                </a:lnTo>
                <a:lnTo>
                  <a:pt x="468" y="222"/>
                </a:lnTo>
                <a:lnTo>
                  <a:pt x="466" y="222"/>
                </a:lnTo>
                <a:lnTo>
                  <a:pt x="466" y="224"/>
                </a:lnTo>
                <a:lnTo>
                  <a:pt x="464" y="224"/>
                </a:lnTo>
                <a:lnTo>
                  <a:pt x="464" y="226"/>
                </a:lnTo>
                <a:lnTo>
                  <a:pt x="462" y="226"/>
                </a:lnTo>
                <a:lnTo>
                  <a:pt x="462" y="228"/>
                </a:lnTo>
                <a:lnTo>
                  <a:pt x="460" y="228"/>
                </a:lnTo>
                <a:lnTo>
                  <a:pt x="460" y="230"/>
                </a:lnTo>
                <a:lnTo>
                  <a:pt x="458" y="230"/>
                </a:lnTo>
                <a:lnTo>
                  <a:pt x="458" y="232"/>
                </a:lnTo>
                <a:lnTo>
                  <a:pt x="456" y="234"/>
                </a:lnTo>
                <a:lnTo>
                  <a:pt x="456" y="236"/>
                </a:lnTo>
                <a:lnTo>
                  <a:pt x="454" y="236"/>
                </a:lnTo>
                <a:lnTo>
                  <a:pt x="452" y="238"/>
                </a:lnTo>
                <a:lnTo>
                  <a:pt x="452" y="240"/>
                </a:lnTo>
                <a:lnTo>
                  <a:pt x="450" y="240"/>
                </a:lnTo>
                <a:lnTo>
                  <a:pt x="448" y="240"/>
                </a:lnTo>
                <a:lnTo>
                  <a:pt x="446" y="240"/>
                </a:lnTo>
                <a:lnTo>
                  <a:pt x="446" y="242"/>
                </a:lnTo>
                <a:lnTo>
                  <a:pt x="444" y="242"/>
                </a:lnTo>
                <a:lnTo>
                  <a:pt x="444" y="244"/>
                </a:lnTo>
                <a:lnTo>
                  <a:pt x="444" y="242"/>
                </a:lnTo>
                <a:lnTo>
                  <a:pt x="442" y="244"/>
                </a:lnTo>
                <a:lnTo>
                  <a:pt x="442" y="242"/>
                </a:lnTo>
                <a:lnTo>
                  <a:pt x="440" y="242"/>
                </a:lnTo>
                <a:lnTo>
                  <a:pt x="442" y="242"/>
                </a:lnTo>
                <a:lnTo>
                  <a:pt x="442" y="240"/>
                </a:lnTo>
                <a:lnTo>
                  <a:pt x="442" y="238"/>
                </a:lnTo>
                <a:lnTo>
                  <a:pt x="442" y="236"/>
                </a:lnTo>
                <a:lnTo>
                  <a:pt x="444" y="236"/>
                </a:lnTo>
                <a:lnTo>
                  <a:pt x="444" y="234"/>
                </a:lnTo>
                <a:lnTo>
                  <a:pt x="444" y="232"/>
                </a:lnTo>
                <a:lnTo>
                  <a:pt x="442" y="234"/>
                </a:lnTo>
                <a:lnTo>
                  <a:pt x="442" y="232"/>
                </a:lnTo>
                <a:lnTo>
                  <a:pt x="442" y="230"/>
                </a:lnTo>
                <a:lnTo>
                  <a:pt x="440" y="232"/>
                </a:lnTo>
                <a:lnTo>
                  <a:pt x="440" y="230"/>
                </a:lnTo>
                <a:lnTo>
                  <a:pt x="440" y="228"/>
                </a:lnTo>
                <a:lnTo>
                  <a:pt x="438" y="228"/>
                </a:lnTo>
                <a:lnTo>
                  <a:pt x="436" y="228"/>
                </a:lnTo>
                <a:lnTo>
                  <a:pt x="436" y="230"/>
                </a:lnTo>
                <a:lnTo>
                  <a:pt x="436" y="232"/>
                </a:lnTo>
                <a:lnTo>
                  <a:pt x="434" y="232"/>
                </a:lnTo>
                <a:lnTo>
                  <a:pt x="434" y="230"/>
                </a:lnTo>
                <a:lnTo>
                  <a:pt x="434" y="228"/>
                </a:lnTo>
                <a:lnTo>
                  <a:pt x="434" y="226"/>
                </a:lnTo>
                <a:lnTo>
                  <a:pt x="434" y="224"/>
                </a:lnTo>
                <a:lnTo>
                  <a:pt x="434" y="222"/>
                </a:lnTo>
                <a:lnTo>
                  <a:pt x="432" y="222"/>
                </a:lnTo>
                <a:lnTo>
                  <a:pt x="432" y="224"/>
                </a:lnTo>
                <a:lnTo>
                  <a:pt x="432" y="226"/>
                </a:lnTo>
                <a:lnTo>
                  <a:pt x="430" y="226"/>
                </a:lnTo>
                <a:lnTo>
                  <a:pt x="430" y="224"/>
                </a:lnTo>
                <a:lnTo>
                  <a:pt x="430" y="226"/>
                </a:lnTo>
                <a:lnTo>
                  <a:pt x="428" y="226"/>
                </a:lnTo>
                <a:lnTo>
                  <a:pt x="428" y="228"/>
                </a:lnTo>
                <a:lnTo>
                  <a:pt x="430" y="228"/>
                </a:lnTo>
                <a:lnTo>
                  <a:pt x="428" y="228"/>
                </a:lnTo>
                <a:lnTo>
                  <a:pt x="428" y="230"/>
                </a:lnTo>
                <a:lnTo>
                  <a:pt x="428" y="232"/>
                </a:lnTo>
                <a:lnTo>
                  <a:pt x="426" y="234"/>
                </a:lnTo>
                <a:lnTo>
                  <a:pt x="430" y="234"/>
                </a:lnTo>
                <a:lnTo>
                  <a:pt x="432" y="234"/>
                </a:lnTo>
                <a:lnTo>
                  <a:pt x="432" y="236"/>
                </a:lnTo>
                <a:lnTo>
                  <a:pt x="434" y="236"/>
                </a:lnTo>
                <a:lnTo>
                  <a:pt x="434" y="238"/>
                </a:lnTo>
                <a:lnTo>
                  <a:pt x="436" y="238"/>
                </a:lnTo>
                <a:lnTo>
                  <a:pt x="436" y="240"/>
                </a:lnTo>
                <a:lnTo>
                  <a:pt x="436" y="242"/>
                </a:lnTo>
                <a:lnTo>
                  <a:pt x="434" y="242"/>
                </a:lnTo>
                <a:lnTo>
                  <a:pt x="434" y="244"/>
                </a:lnTo>
                <a:lnTo>
                  <a:pt x="432" y="244"/>
                </a:lnTo>
                <a:lnTo>
                  <a:pt x="432" y="246"/>
                </a:lnTo>
                <a:lnTo>
                  <a:pt x="430" y="246"/>
                </a:lnTo>
                <a:lnTo>
                  <a:pt x="430" y="248"/>
                </a:lnTo>
                <a:lnTo>
                  <a:pt x="428" y="248"/>
                </a:lnTo>
                <a:lnTo>
                  <a:pt x="428" y="250"/>
                </a:lnTo>
                <a:lnTo>
                  <a:pt x="426" y="250"/>
                </a:lnTo>
                <a:lnTo>
                  <a:pt x="424" y="250"/>
                </a:lnTo>
                <a:lnTo>
                  <a:pt x="424" y="252"/>
                </a:lnTo>
                <a:lnTo>
                  <a:pt x="422" y="252"/>
                </a:lnTo>
                <a:lnTo>
                  <a:pt x="422" y="254"/>
                </a:lnTo>
                <a:lnTo>
                  <a:pt x="420" y="254"/>
                </a:lnTo>
                <a:lnTo>
                  <a:pt x="418" y="254"/>
                </a:lnTo>
                <a:lnTo>
                  <a:pt x="418" y="256"/>
                </a:lnTo>
                <a:lnTo>
                  <a:pt x="416" y="258"/>
                </a:lnTo>
                <a:lnTo>
                  <a:pt x="416" y="260"/>
                </a:lnTo>
                <a:lnTo>
                  <a:pt x="416" y="262"/>
                </a:lnTo>
                <a:lnTo>
                  <a:pt x="418" y="262"/>
                </a:lnTo>
                <a:lnTo>
                  <a:pt x="418" y="264"/>
                </a:lnTo>
                <a:lnTo>
                  <a:pt x="420" y="264"/>
                </a:lnTo>
                <a:lnTo>
                  <a:pt x="420" y="262"/>
                </a:lnTo>
                <a:lnTo>
                  <a:pt x="420" y="264"/>
                </a:lnTo>
                <a:lnTo>
                  <a:pt x="420" y="266"/>
                </a:lnTo>
                <a:lnTo>
                  <a:pt x="422" y="266"/>
                </a:lnTo>
                <a:lnTo>
                  <a:pt x="420" y="266"/>
                </a:lnTo>
                <a:lnTo>
                  <a:pt x="422" y="268"/>
                </a:lnTo>
                <a:lnTo>
                  <a:pt x="420" y="268"/>
                </a:lnTo>
                <a:lnTo>
                  <a:pt x="420" y="270"/>
                </a:lnTo>
                <a:lnTo>
                  <a:pt x="418" y="270"/>
                </a:lnTo>
                <a:lnTo>
                  <a:pt x="418" y="272"/>
                </a:lnTo>
                <a:lnTo>
                  <a:pt x="418" y="274"/>
                </a:lnTo>
                <a:lnTo>
                  <a:pt x="420" y="274"/>
                </a:lnTo>
                <a:lnTo>
                  <a:pt x="420" y="276"/>
                </a:lnTo>
                <a:lnTo>
                  <a:pt x="422" y="276"/>
                </a:lnTo>
                <a:lnTo>
                  <a:pt x="420" y="276"/>
                </a:lnTo>
                <a:lnTo>
                  <a:pt x="422" y="276"/>
                </a:lnTo>
                <a:lnTo>
                  <a:pt x="422" y="278"/>
                </a:lnTo>
                <a:lnTo>
                  <a:pt x="420" y="278"/>
                </a:lnTo>
                <a:lnTo>
                  <a:pt x="418" y="278"/>
                </a:lnTo>
                <a:lnTo>
                  <a:pt x="416" y="278"/>
                </a:lnTo>
                <a:lnTo>
                  <a:pt x="416" y="280"/>
                </a:lnTo>
                <a:lnTo>
                  <a:pt x="418" y="280"/>
                </a:lnTo>
                <a:lnTo>
                  <a:pt x="416" y="280"/>
                </a:lnTo>
                <a:lnTo>
                  <a:pt x="416" y="282"/>
                </a:lnTo>
                <a:lnTo>
                  <a:pt x="416" y="284"/>
                </a:lnTo>
                <a:lnTo>
                  <a:pt x="416" y="286"/>
                </a:lnTo>
                <a:lnTo>
                  <a:pt x="416" y="288"/>
                </a:lnTo>
                <a:lnTo>
                  <a:pt x="418" y="290"/>
                </a:lnTo>
                <a:lnTo>
                  <a:pt x="418" y="292"/>
                </a:lnTo>
                <a:lnTo>
                  <a:pt x="418" y="294"/>
                </a:lnTo>
                <a:lnTo>
                  <a:pt x="420" y="294"/>
                </a:lnTo>
                <a:lnTo>
                  <a:pt x="418" y="294"/>
                </a:lnTo>
                <a:lnTo>
                  <a:pt x="418" y="296"/>
                </a:lnTo>
                <a:lnTo>
                  <a:pt x="418" y="298"/>
                </a:lnTo>
                <a:lnTo>
                  <a:pt x="418" y="300"/>
                </a:lnTo>
                <a:lnTo>
                  <a:pt x="418" y="302"/>
                </a:lnTo>
                <a:lnTo>
                  <a:pt x="416" y="302"/>
                </a:lnTo>
                <a:lnTo>
                  <a:pt x="416" y="304"/>
                </a:lnTo>
                <a:lnTo>
                  <a:pt x="416" y="306"/>
                </a:lnTo>
                <a:lnTo>
                  <a:pt x="416" y="308"/>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2" name="Freeform 321"/>
          <p:cNvSpPr>
            <a:spLocks/>
          </p:cNvSpPr>
          <p:nvPr/>
        </p:nvSpPr>
        <p:spPr bwMode="auto">
          <a:xfrm>
            <a:off x="6026150" y="2584450"/>
            <a:ext cx="488950" cy="606129"/>
          </a:xfrm>
          <a:custGeom>
            <a:avLst/>
            <a:gdLst>
              <a:gd name="T0" fmla="*/ 126 w 226"/>
              <a:gd name="T1" fmla="*/ 274 h 276"/>
              <a:gd name="T2" fmla="*/ 118 w 226"/>
              <a:gd name="T3" fmla="*/ 268 h 276"/>
              <a:gd name="T4" fmla="*/ 116 w 226"/>
              <a:gd name="T5" fmla="*/ 262 h 276"/>
              <a:gd name="T6" fmla="*/ 108 w 226"/>
              <a:gd name="T7" fmla="*/ 256 h 276"/>
              <a:gd name="T8" fmla="*/ 90 w 226"/>
              <a:gd name="T9" fmla="*/ 248 h 276"/>
              <a:gd name="T10" fmla="*/ 74 w 226"/>
              <a:gd name="T11" fmla="*/ 250 h 276"/>
              <a:gd name="T12" fmla="*/ 56 w 226"/>
              <a:gd name="T13" fmla="*/ 250 h 276"/>
              <a:gd name="T14" fmla="*/ 52 w 226"/>
              <a:gd name="T15" fmla="*/ 232 h 276"/>
              <a:gd name="T16" fmla="*/ 54 w 226"/>
              <a:gd name="T17" fmla="*/ 222 h 276"/>
              <a:gd name="T18" fmla="*/ 50 w 226"/>
              <a:gd name="T19" fmla="*/ 216 h 276"/>
              <a:gd name="T20" fmla="*/ 34 w 226"/>
              <a:gd name="T21" fmla="*/ 202 h 276"/>
              <a:gd name="T22" fmla="*/ 30 w 226"/>
              <a:gd name="T23" fmla="*/ 184 h 276"/>
              <a:gd name="T24" fmla="*/ 28 w 226"/>
              <a:gd name="T25" fmla="*/ 166 h 276"/>
              <a:gd name="T26" fmla="*/ 26 w 226"/>
              <a:gd name="T27" fmla="*/ 148 h 276"/>
              <a:gd name="T28" fmla="*/ 26 w 226"/>
              <a:gd name="T29" fmla="*/ 140 h 276"/>
              <a:gd name="T30" fmla="*/ 26 w 226"/>
              <a:gd name="T31" fmla="*/ 134 h 276"/>
              <a:gd name="T32" fmla="*/ 24 w 226"/>
              <a:gd name="T33" fmla="*/ 124 h 276"/>
              <a:gd name="T34" fmla="*/ 20 w 226"/>
              <a:gd name="T35" fmla="*/ 102 h 276"/>
              <a:gd name="T36" fmla="*/ 18 w 226"/>
              <a:gd name="T37" fmla="*/ 84 h 276"/>
              <a:gd name="T38" fmla="*/ 14 w 226"/>
              <a:gd name="T39" fmla="*/ 62 h 276"/>
              <a:gd name="T40" fmla="*/ 8 w 226"/>
              <a:gd name="T41" fmla="*/ 48 h 276"/>
              <a:gd name="T42" fmla="*/ 4 w 226"/>
              <a:gd name="T43" fmla="*/ 34 h 276"/>
              <a:gd name="T44" fmla="*/ 6 w 226"/>
              <a:gd name="T45" fmla="*/ 18 h 276"/>
              <a:gd name="T46" fmla="*/ 6 w 226"/>
              <a:gd name="T47" fmla="*/ 10 h 276"/>
              <a:gd name="T48" fmla="*/ 22 w 226"/>
              <a:gd name="T49" fmla="*/ 6 h 276"/>
              <a:gd name="T50" fmla="*/ 36 w 226"/>
              <a:gd name="T51" fmla="*/ 4 h 276"/>
              <a:gd name="T52" fmla="*/ 52 w 226"/>
              <a:gd name="T53" fmla="*/ 2 h 276"/>
              <a:gd name="T54" fmla="*/ 70 w 226"/>
              <a:gd name="T55" fmla="*/ 4 h 276"/>
              <a:gd name="T56" fmla="*/ 74 w 226"/>
              <a:gd name="T57" fmla="*/ 4 h 276"/>
              <a:gd name="T58" fmla="*/ 78 w 226"/>
              <a:gd name="T59" fmla="*/ 4 h 276"/>
              <a:gd name="T60" fmla="*/ 92 w 226"/>
              <a:gd name="T61" fmla="*/ 12 h 276"/>
              <a:gd name="T62" fmla="*/ 104 w 226"/>
              <a:gd name="T63" fmla="*/ 18 h 276"/>
              <a:gd name="T64" fmla="*/ 118 w 226"/>
              <a:gd name="T65" fmla="*/ 26 h 276"/>
              <a:gd name="T66" fmla="*/ 130 w 226"/>
              <a:gd name="T67" fmla="*/ 34 h 276"/>
              <a:gd name="T68" fmla="*/ 142 w 226"/>
              <a:gd name="T69" fmla="*/ 44 h 276"/>
              <a:gd name="T70" fmla="*/ 156 w 226"/>
              <a:gd name="T71" fmla="*/ 52 h 276"/>
              <a:gd name="T72" fmla="*/ 170 w 226"/>
              <a:gd name="T73" fmla="*/ 64 h 276"/>
              <a:gd name="T74" fmla="*/ 184 w 226"/>
              <a:gd name="T75" fmla="*/ 78 h 276"/>
              <a:gd name="T76" fmla="*/ 200 w 226"/>
              <a:gd name="T77" fmla="*/ 94 h 276"/>
              <a:gd name="T78" fmla="*/ 220 w 226"/>
              <a:gd name="T79" fmla="*/ 104 h 276"/>
              <a:gd name="T80" fmla="*/ 194 w 226"/>
              <a:gd name="T81" fmla="*/ 140 h 276"/>
              <a:gd name="T82" fmla="*/ 186 w 226"/>
              <a:gd name="T83" fmla="*/ 150 h 276"/>
              <a:gd name="T84" fmla="*/ 182 w 226"/>
              <a:gd name="T85" fmla="*/ 160 h 276"/>
              <a:gd name="T86" fmla="*/ 178 w 226"/>
              <a:gd name="T87" fmla="*/ 170 h 276"/>
              <a:gd name="T88" fmla="*/ 172 w 226"/>
              <a:gd name="T89" fmla="*/ 176 h 276"/>
              <a:gd name="T90" fmla="*/ 164 w 226"/>
              <a:gd name="T91" fmla="*/ 180 h 276"/>
              <a:gd name="T92" fmla="*/ 160 w 226"/>
              <a:gd name="T93" fmla="*/ 182 h 276"/>
              <a:gd name="T94" fmla="*/ 154 w 226"/>
              <a:gd name="T95" fmla="*/ 190 h 276"/>
              <a:gd name="T96" fmla="*/ 154 w 226"/>
              <a:gd name="T97" fmla="*/ 196 h 276"/>
              <a:gd name="T98" fmla="*/ 156 w 226"/>
              <a:gd name="T99" fmla="*/ 200 h 276"/>
              <a:gd name="T100" fmla="*/ 150 w 226"/>
              <a:gd name="T101" fmla="*/ 208 h 276"/>
              <a:gd name="T102" fmla="*/ 150 w 226"/>
              <a:gd name="T103" fmla="*/ 216 h 276"/>
              <a:gd name="T104" fmla="*/ 150 w 226"/>
              <a:gd name="T105" fmla="*/ 220 h 276"/>
              <a:gd name="T106" fmla="*/ 144 w 226"/>
              <a:gd name="T107" fmla="*/ 226 h 276"/>
              <a:gd name="T108" fmla="*/ 146 w 226"/>
              <a:gd name="T109" fmla="*/ 230 h 276"/>
              <a:gd name="T110" fmla="*/ 148 w 226"/>
              <a:gd name="T111" fmla="*/ 240 h 276"/>
              <a:gd name="T112" fmla="*/ 154 w 226"/>
              <a:gd name="T113" fmla="*/ 242 h 276"/>
              <a:gd name="T114" fmla="*/ 156 w 226"/>
              <a:gd name="T115" fmla="*/ 250 h 276"/>
              <a:gd name="T116" fmla="*/ 150 w 226"/>
              <a:gd name="T117" fmla="*/ 256 h 276"/>
              <a:gd name="T118" fmla="*/ 148 w 226"/>
              <a:gd name="T119" fmla="*/ 262 h 276"/>
              <a:gd name="T120" fmla="*/ 142 w 226"/>
              <a:gd name="T121" fmla="*/ 266 h 276"/>
              <a:gd name="T122" fmla="*/ 138 w 226"/>
              <a:gd name="T123" fmla="*/ 270 h 276"/>
              <a:gd name="T124" fmla="*/ 134 w 226"/>
              <a:gd name="T125" fmla="*/ 274 h 2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6"/>
              <a:gd name="T190" fmla="*/ 0 h 276"/>
              <a:gd name="T191" fmla="*/ 226 w 226"/>
              <a:gd name="T192" fmla="*/ 276 h 2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6" h="276">
                <a:moveTo>
                  <a:pt x="132" y="276"/>
                </a:moveTo>
                <a:lnTo>
                  <a:pt x="132" y="276"/>
                </a:lnTo>
                <a:lnTo>
                  <a:pt x="130" y="276"/>
                </a:lnTo>
                <a:lnTo>
                  <a:pt x="130" y="274"/>
                </a:lnTo>
                <a:lnTo>
                  <a:pt x="128" y="274"/>
                </a:lnTo>
                <a:lnTo>
                  <a:pt x="128" y="276"/>
                </a:lnTo>
                <a:lnTo>
                  <a:pt x="126" y="276"/>
                </a:lnTo>
                <a:lnTo>
                  <a:pt x="126" y="274"/>
                </a:lnTo>
                <a:lnTo>
                  <a:pt x="126" y="272"/>
                </a:lnTo>
                <a:lnTo>
                  <a:pt x="124" y="270"/>
                </a:lnTo>
                <a:lnTo>
                  <a:pt x="122" y="268"/>
                </a:lnTo>
                <a:lnTo>
                  <a:pt x="120" y="268"/>
                </a:lnTo>
                <a:lnTo>
                  <a:pt x="118" y="268"/>
                </a:lnTo>
                <a:lnTo>
                  <a:pt x="118" y="266"/>
                </a:lnTo>
                <a:lnTo>
                  <a:pt x="116" y="266"/>
                </a:lnTo>
                <a:lnTo>
                  <a:pt x="114" y="266"/>
                </a:lnTo>
                <a:lnTo>
                  <a:pt x="116" y="266"/>
                </a:lnTo>
                <a:lnTo>
                  <a:pt x="114" y="266"/>
                </a:lnTo>
                <a:lnTo>
                  <a:pt x="114" y="264"/>
                </a:lnTo>
                <a:lnTo>
                  <a:pt x="116" y="264"/>
                </a:lnTo>
                <a:lnTo>
                  <a:pt x="116" y="262"/>
                </a:lnTo>
                <a:lnTo>
                  <a:pt x="114" y="262"/>
                </a:lnTo>
                <a:lnTo>
                  <a:pt x="114" y="260"/>
                </a:lnTo>
                <a:lnTo>
                  <a:pt x="114" y="258"/>
                </a:lnTo>
                <a:lnTo>
                  <a:pt x="112" y="258"/>
                </a:lnTo>
                <a:lnTo>
                  <a:pt x="112" y="256"/>
                </a:lnTo>
                <a:lnTo>
                  <a:pt x="110" y="256"/>
                </a:lnTo>
                <a:lnTo>
                  <a:pt x="108" y="256"/>
                </a:lnTo>
                <a:lnTo>
                  <a:pt x="108" y="254"/>
                </a:lnTo>
                <a:lnTo>
                  <a:pt x="106" y="254"/>
                </a:lnTo>
                <a:lnTo>
                  <a:pt x="104" y="254"/>
                </a:lnTo>
                <a:lnTo>
                  <a:pt x="104" y="252"/>
                </a:lnTo>
                <a:lnTo>
                  <a:pt x="102" y="252"/>
                </a:lnTo>
                <a:lnTo>
                  <a:pt x="102" y="250"/>
                </a:lnTo>
                <a:lnTo>
                  <a:pt x="100" y="250"/>
                </a:lnTo>
                <a:lnTo>
                  <a:pt x="98" y="248"/>
                </a:lnTo>
                <a:lnTo>
                  <a:pt x="96" y="248"/>
                </a:lnTo>
                <a:lnTo>
                  <a:pt x="96" y="246"/>
                </a:lnTo>
                <a:lnTo>
                  <a:pt x="94" y="246"/>
                </a:lnTo>
                <a:lnTo>
                  <a:pt x="94" y="248"/>
                </a:lnTo>
                <a:lnTo>
                  <a:pt x="92" y="248"/>
                </a:lnTo>
                <a:lnTo>
                  <a:pt x="90" y="248"/>
                </a:lnTo>
                <a:lnTo>
                  <a:pt x="88" y="248"/>
                </a:lnTo>
                <a:lnTo>
                  <a:pt x="86" y="248"/>
                </a:lnTo>
                <a:lnTo>
                  <a:pt x="84" y="248"/>
                </a:lnTo>
                <a:lnTo>
                  <a:pt x="82" y="248"/>
                </a:lnTo>
                <a:lnTo>
                  <a:pt x="80" y="248"/>
                </a:lnTo>
                <a:lnTo>
                  <a:pt x="78" y="248"/>
                </a:lnTo>
                <a:lnTo>
                  <a:pt x="78" y="250"/>
                </a:lnTo>
                <a:lnTo>
                  <a:pt x="76" y="250"/>
                </a:lnTo>
                <a:lnTo>
                  <a:pt x="74" y="250"/>
                </a:lnTo>
                <a:lnTo>
                  <a:pt x="72" y="250"/>
                </a:lnTo>
                <a:lnTo>
                  <a:pt x="70" y="250"/>
                </a:lnTo>
                <a:lnTo>
                  <a:pt x="68" y="250"/>
                </a:lnTo>
                <a:lnTo>
                  <a:pt x="68" y="252"/>
                </a:lnTo>
                <a:lnTo>
                  <a:pt x="68" y="250"/>
                </a:lnTo>
                <a:lnTo>
                  <a:pt x="66" y="250"/>
                </a:lnTo>
                <a:lnTo>
                  <a:pt x="64" y="248"/>
                </a:lnTo>
                <a:lnTo>
                  <a:pt x="64" y="246"/>
                </a:lnTo>
                <a:lnTo>
                  <a:pt x="62" y="246"/>
                </a:lnTo>
                <a:lnTo>
                  <a:pt x="60" y="246"/>
                </a:lnTo>
                <a:lnTo>
                  <a:pt x="58" y="248"/>
                </a:lnTo>
                <a:lnTo>
                  <a:pt x="58" y="250"/>
                </a:lnTo>
                <a:lnTo>
                  <a:pt x="56" y="250"/>
                </a:lnTo>
                <a:lnTo>
                  <a:pt x="54" y="250"/>
                </a:lnTo>
                <a:lnTo>
                  <a:pt x="54" y="248"/>
                </a:lnTo>
                <a:lnTo>
                  <a:pt x="52" y="248"/>
                </a:lnTo>
                <a:lnTo>
                  <a:pt x="50" y="248"/>
                </a:lnTo>
                <a:lnTo>
                  <a:pt x="48" y="246"/>
                </a:lnTo>
                <a:lnTo>
                  <a:pt x="48" y="244"/>
                </a:lnTo>
                <a:lnTo>
                  <a:pt x="50" y="242"/>
                </a:lnTo>
                <a:lnTo>
                  <a:pt x="50" y="240"/>
                </a:lnTo>
                <a:lnTo>
                  <a:pt x="50" y="238"/>
                </a:lnTo>
                <a:lnTo>
                  <a:pt x="50" y="236"/>
                </a:lnTo>
                <a:lnTo>
                  <a:pt x="52" y="236"/>
                </a:lnTo>
                <a:lnTo>
                  <a:pt x="52" y="234"/>
                </a:lnTo>
                <a:lnTo>
                  <a:pt x="52" y="232"/>
                </a:lnTo>
                <a:lnTo>
                  <a:pt x="54" y="232"/>
                </a:lnTo>
                <a:lnTo>
                  <a:pt x="52" y="232"/>
                </a:lnTo>
                <a:lnTo>
                  <a:pt x="52" y="230"/>
                </a:lnTo>
                <a:lnTo>
                  <a:pt x="54" y="230"/>
                </a:lnTo>
                <a:lnTo>
                  <a:pt x="54" y="228"/>
                </a:lnTo>
                <a:lnTo>
                  <a:pt x="54" y="226"/>
                </a:lnTo>
                <a:lnTo>
                  <a:pt x="54" y="224"/>
                </a:lnTo>
                <a:lnTo>
                  <a:pt x="54" y="222"/>
                </a:lnTo>
                <a:lnTo>
                  <a:pt x="56" y="220"/>
                </a:lnTo>
                <a:lnTo>
                  <a:pt x="56" y="218"/>
                </a:lnTo>
                <a:lnTo>
                  <a:pt x="54" y="220"/>
                </a:lnTo>
                <a:lnTo>
                  <a:pt x="52" y="220"/>
                </a:lnTo>
                <a:lnTo>
                  <a:pt x="52" y="218"/>
                </a:lnTo>
                <a:lnTo>
                  <a:pt x="52" y="216"/>
                </a:lnTo>
                <a:lnTo>
                  <a:pt x="50" y="216"/>
                </a:lnTo>
                <a:lnTo>
                  <a:pt x="48" y="216"/>
                </a:lnTo>
                <a:lnTo>
                  <a:pt x="46" y="214"/>
                </a:lnTo>
                <a:lnTo>
                  <a:pt x="44" y="214"/>
                </a:lnTo>
                <a:lnTo>
                  <a:pt x="42" y="214"/>
                </a:lnTo>
                <a:lnTo>
                  <a:pt x="42" y="212"/>
                </a:lnTo>
                <a:lnTo>
                  <a:pt x="40" y="212"/>
                </a:lnTo>
                <a:lnTo>
                  <a:pt x="38" y="212"/>
                </a:lnTo>
                <a:lnTo>
                  <a:pt x="36" y="212"/>
                </a:lnTo>
                <a:lnTo>
                  <a:pt x="36" y="210"/>
                </a:lnTo>
                <a:lnTo>
                  <a:pt x="36" y="208"/>
                </a:lnTo>
                <a:lnTo>
                  <a:pt x="36" y="206"/>
                </a:lnTo>
                <a:lnTo>
                  <a:pt x="34" y="204"/>
                </a:lnTo>
                <a:lnTo>
                  <a:pt x="34" y="202"/>
                </a:lnTo>
                <a:lnTo>
                  <a:pt x="34" y="200"/>
                </a:lnTo>
                <a:lnTo>
                  <a:pt x="34" y="198"/>
                </a:lnTo>
                <a:lnTo>
                  <a:pt x="32" y="198"/>
                </a:lnTo>
                <a:lnTo>
                  <a:pt x="32" y="196"/>
                </a:lnTo>
                <a:lnTo>
                  <a:pt x="34" y="196"/>
                </a:lnTo>
                <a:lnTo>
                  <a:pt x="34" y="194"/>
                </a:lnTo>
                <a:lnTo>
                  <a:pt x="34" y="192"/>
                </a:lnTo>
                <a:lnTo>
                  <a:pt x="32" y="192"/>
                </a:lnTo>
                <a:lnTo>
                  <a:pt x="32" y="190"/>
                </a:lnTo>
                <a:lnTo>
                  <a:pt x="32" y="188"/>
                </a:lnTo>
                <a:lnTo>
                  <a:pt x="30" y="188"/>
                </a:lnTo>
                <a:lnTo>
                  <a:pt x="30" y="186"/>
                </a:lnTo>
                <a:lnTo>
                  <a:pt x="30" y="184"/>
                </a:lnTo>
                <a:lnTo>
                  <a:pt x="32" y="184"/>
                </a:lnTo>
                <a:lnTo>
                  <a:pt x="30" y="184"/>
                </a:lnTo>
                <a:lnTo>
                  <a:pt x="30" y="182"/>
                </a:lnTo>
                <a:lnTo>
                  <a:pt x="30" y="180"/>
                </a:lnTo>
                <a:lnTo>
                  <a:pt x="30" y="178"/>
                </a:lnTo>
                <a:lnTo>
                  <a:pt x="28" y="178"/>
                </a:lnTo>
                <a:lnTo>
                  <a:pt x="28" y="176"/>
                </a:lnTo>
                <a:lnTo>
                  <a:pt x="28" y="174"/>
                </a:lnTo>
                <a:lnTo>
                  <a:pt x="30" y="174"/>
                </a:lnTo>
                <a:lnTo>
                  <a:pt x="28" y="172"/>
                </a:lnTo>
                <a:lnTo>
                  <a:pt x="28" y="170"/>
                </a:lnTo>
                <a:lnTo>
                  <a:pt x="28" y="168"/>
                </a:lnTo>
                <a:lnTo>
                  <a:pt x="28" y="166"/>
                </a:lnTo>
                <a:lnTo>
                  <a:pt x="28" y="164"/>
                </a:lnTo>
                <a:lnTo>
                  <a:pt x="28" y="162"/>
                </a:lnTo>
                <a:lnTo>
                  <a:pt x="26" y="162"/>
                </a:lnTo>
                <a:lnTo>
                  <a:pt x="26" y="160"/>
                </a:lnTo>
                <a:lnTo>
                  <a:pt x="26" y="158"/>
                </a:lnTo>
                <a:lnTo>
                  <a:pt x="26" y="156"/>
                </a:lnTo>
                <a:lnTo>
                  <a:pt x="28" y="156"/>
                </a:lnTo>
                <a:lnTo>
                  <a:pt x="28" y="154"/>
                </a:lnTo>
                <a:lnTo>
                  <a:pt x="26" y="154"/>
                </a:lnTo>
                <a:lnTo>
                  <a:pt x="26" y="152"/>
                </a:lnTo>
                <a:lnTo>
                  <a:pt x="26" y="150"/>
                </a:lnTo>
                <a:lnTo>
                  <a:pt x="26" y="148"/>
                </a:lnTo>
                <a:lnTo>
                  <a:pt x="26" y="146"/>
                </a:lnTo>
                <a:lnTo>
                  <a:pt x="26" y="144"/>
                </a:lnTo>
                <a:lnTo>
                  <a:pt x="24" y="144"/>
                </a:lnTo>
                <a:lnTo>
                  <a:pt x="26" y="144"/>
                </a:lnTo>
                <a:lnTo>
                  <a:pt x="28" y="144"/>
                </a:lnTo>
                <a:lnTo>
                  <a:pt x="28" y="142"/>
                </a:lnTo>
                <a:lnTo>
                  <a:pt x="26" y="142"/>
                </a:lnTo>
                <a:lnTo>
                  <a:pt x="26" y="140"/>
                </a:lnTo>
                <a:lnTo>
                  <a:pt x="26" y="138"/>
                </a:lnTo>
                <a:lnTo>
                  <a:pt x="28" y="138"/>
                </a:lnTo>
                <a:lnTo>
                  <a:pt x="26" y="138"/>
                </a:lnTo>
                <a:lnTo>
                  <a:pt x="26" y="136"/>
                </a:lnTo>
                <a:lnTo>
                  <a:pt x="26" y="134"/>
                </a:lnTo>
                <a:lnTo>
                  <a:pt x="26" y="132"/>
                </a:lnTo>
                <a:lnTo>
                  <a:pt x="26" y="130"/>
                </a:lnTo>
                <a:lnTo>
                  <a:pt x="26" y="128"/>
                </a:lnTo>
                <a:lnTo>
                  <a:pt x="26" y="126"/>
                </a:lnTo>
                <a:lnTo>
                  <a:pt x="24" y="126"/>
                </a:lnTo>
                <a:lnTo>
                  <a:pt x="24" y="124"/>
                </a:lnTo>
                <a:lnTo>
                  <a:pt x="24" y="122"/>
                </a:lnTo>
                <a:lnTo>
                  <a:pt x="24" y="120"/>
                </a:lnTo>
                <a:lnTo>
                  <a:pt x="24" y="118"/>
                </a:lnTo>
                <a:lnTo>
                  <a:pt x="22" y="118"/>
                </a:lnTo>
                <a:lnTo>
                  <a:pt x="22" y="116"/>
                </a:lnTo>
                <a:lnTo>
                  <a:pt x="22" y="114"/>
                </a:lnTo>
                <a:lnTo>
                  <a:pt x="24" y="112"/>
                </a:lnTo>
                <a:lnTo>
                  <a:pt x="24" y="110"/>
                </a:lnTo>
                <a:lnTo>
                  <a:pt x="24" y="108"/>
                </a:lnTo>
                <a:lnTo>
                  <a:pt x="24" y="106"/>
                </a:lnTo>
                <a:lnTo>
                  <a:pt x="22" y="104"/>
                </a:lnTo>
                <a:lnTo>
                  <a:pt x="20" y="102"/>
                </a:lnTo>
                <a:lnTo>
                  <a:pt x="20" y="100"/>
                </a:lnTo>
                <a:lnTo>
                  <a:pt x="20" y="98"/>
                </a:lnTo>
                <a:lnTo>
                  <a:pt x="20" y="96"/>
                </a:lnTo>
                <a:lnTo>
                  <a:pt x="22" y="96"/>
                </a:lnTo>
                <a:lnTo>
                  <a:pt x="22" y="94"/>
                </a:lnTo>
                <a:lnTo>
                  <a:pt x="22" y="92"/>
                </a:lnTo>
                <a:lnTo>
                  <a:pt x="24" y="92"/>
                </a:lnTo>
                <a:lnTo>
                  <a:pt x="24" y="90"/>
                </a:lnTo>
                <a:lnTo>
                  <a:pt x="24" y="88"/>
                </a:lnTo>
                <a:lnTo>
                  <a:pt x="22" y="86"/>
                </a:lnTo>
                <a:lnTo>
                  <a:pt x="20" y="86"/>
                </a:lnTo>
                <a:lnTo>
                  <a:pt x="18" y="84"/>
                </a:lnTo>
                <a:lnTo>
                  <a:pt x="20" y="82"/>
                </a:lnTo>
                <a:lnTo>
                  <a:pt x="20" y="80"/>
                </a:lnTo>
                <a:lnTo>
                  <a:pt x="20" y="78"/>
                </a:lnTo>
                <a:lnTo>
                  <a:pt x="20" y="76"/>
                </a:lnTo>
                <a:lnTo>
                  <a:pt x="20" y="74"/>
                </a:lnTo>
                <a:lnTo>
                  <a:pt x="18" y="74"/>
                </a:lnTo>
                <a:lnTo>
                  <a:pt x="18" y="72"/>
                </a:lnTo>
                <a:lnTo>
                  <a:pt x="16" y="70"/>
                </a:lnTo>
                <a:lnTo>
                  <a:pt x="16" y="68"/>
                </a:lnTo>
                <a:lnTo>
                  <a:pt x="16" y="66"/>
                </a:lnTo>
                <a:lnTo>
                  <a:pt x="16" y="64"/>
                </a:lnTo>
                <a:lnTo>
                  <a:pt x="14" y="62"/>
                </a:lnTo>
                <a:lnTo>
                  <a:pt x="14" y="60"/>
                </a:lnTo>
                <a:lnTo>
                  <a:pt x="14" y="58"/>
                </a:lnTo>
                <a:lnTo>
                  <a:pt x="16" y="58"/>
                </a:lnTo>
                <a:lnTo>
                  <a:pt x="16" y="56"/>
                </a:lnTo>
                <a:lnTo>
                  <a:pt x="14" y="56"/>
                </a:lnTo>
                <a:lnTo>
                  <a:pt x="12" y="54"/>
                </a:lnTo>
                <a:lnTo>
                  <a:pt x="12" y="52"/>
                </a:lnTo>
                <a:lnTo>
                  <a:pt x="10" y="52"/>
                </a:lnTo>
                <a:lnTo>
                  <a:pt x="12" y="50"/>
                </a:lnTo>
                <a:lnTo>
                  <a:pt x="10" y="50"/>
                </a:lnTo>
                <a:lnTo>
                  <a:pt x="10" y="48"/>
                </a:lnTo>
                <a:lnTo>
                  <a:pt x="8" y="48"/>
                </a:lnTo>
                <a:lnTo>
                  <a:pt x="6" y="48"/>
                </a:lnTo>
                <a:lnTo>
                  <a:pt x="6" y="46"/>
                </a:lnTo>
                <a:lnTo>
                  <a:pt x="4" y="46"/>
                </a:lnTo>
                <a:lnTo>
                  <a:pt x="4" y="44"/>
                </a:lnTo>
                <a:lnTo>
                  <a:pt x="2" y="44"/>
                </a:lnTo>
                <a:lnTo>
                  <a:pt x="0" y="42"/>
                </a:lnTo>
                <a:lnTo>
                  <a:pt x="2" y="42"/>
                </a:lnTo>
                <a:lnTo>
                  <a:pt x="4" y="42"/>
                </a:lnTo>
                <a:lnTo>
                  <a:pt x="4" y="40"/>
                </a:lnTo>
                <a:lnTo>
                  <a:pt x="4" y="38"/>
                </a:lnTo>
                <a:lnTo>
                  <a:pt x="6" y="38"/>
                </a:lnTo>
                <a:lnTo>
                  <a:pt x="4" y="38"/>
                </a:lnTo>
                <a:lnTo>
                  <a:pt x="4" y="36"/>
                </a:lnTo>
                <a:lnTo>
                  <a:pt x="4" y="34"/>
                </a:lnTo>
                <a:lnTo>
                  <a:pt x="2" y="34"/>
                </a:lnTo>
                <a:lnTo>
                  <a:pt x="0" y="34"/>
                </a:lnTo>
                <a:lnTo>
                  <a:pt x="0" y="32"/>
                </a:lnTo>
                <a:lnTo>
                  <a:pt x="0" y="30"/>
                </a:lnTo>
                <a:lnTo>
                  <a:pt x="4" y="22"/>
                </a:lnTo>
                <a:lnTo>
                  <a:pt x="4" y="20"/>
                </a:lnTo>
                <a:lnTo>
                  <a:pt x="6" y="20"/>
                </a:lnTo>
                <a:lnTo>
                  <a:pt x="6" y="18"/>
                </a:lnTo>
                <a:lnTo>
                  <a:pt x="8" y="18"/>
                </a:lnTo>
                <a:lnTo>
                  <a:pt x="8" y="16"/>
                </a:lnTo>
                <a:lnTo>
                  <a:pt x="8" y="14"/>
                </a:lnTo>
                <a:lnTo>
                  <a:pt x="8" y="12"/>
                </a:lnTo>
                <a:lnTo>
                  <a:pt x="8" y="10"/>
                </a:lnTo>
                <a:lnTo>
                  <a:pt x="6" y="10"/>
                </a:lnTo>
                <a:lnTo>
                  <a:pt x="4" y="10"/>
                </a:lnTo>
                <a:lnTo>
                  <a:pt x="4" y="8"/>
                </a:lnTo>
                <a:lnTo>
                  <a:pt x="6" y="8"/>
                </a:lnTo>
                <a:lnTo>
                  <a:pt x="8" y="6"/>
                </a:lnTo>
                <a:lnTo>
                  <a:pt x="10" y="6"/>
                </a:lnTo>
                <a:lnTo>
                  <a:pt x="12" y="6"/>
                </a:lnTo>
                <a:lnTo>
                  <a:pt x="14" y="6"/>
                </a:lnTo>
                <a:lnTo>
                  <a:pt x="16" y="6"/>
                </a:lnTo>
                <a:lnTo>
                  <a:pt x="18" y="6"/>
                </a:lnTo>
                <a:lnTo>
                  <a:pt x="20" y="6"/>
                </a:lnTo>
                <a:lnTo>
                  <a:pt x="22" y="6"/>
                </a:lnTo>
                <a:lnTo>
                  <a:pt x="24" y="6"/>
                </a:lnTo>
                <a:lnTo>
                  <a:pt x="26" y="6"/>
                </a:lnTo>
                <a:lnTo>
                  <a:pt x="28" y="6"/>
                </a:lnTo>
                <a:lnTo>
                  <a:pt x="28" y="4"/>
                </a:lnTo>
                <a:lnTo>
                  <a:pt x="30" y="4"/>
                </a:lnTo>
                <a:lnTo>
                  <a:pt x="30" y="6"/>
                </a:lnTo>
                <a:lnTo>
                  <a:pt x="32" y="6"/>
                </a:lnTo>
                <a:lnTo>
                  <a:pt x="34" y="6"/>
                </a:lnTo>
                <a:lnTo>
                  <a:pt x="34" y="4"/>
                </a:lnTo>
                <a:lnTo>
                  <a:pt x="36" y="4"/>
                </a:lnTo>
                <a:lnTo>
                  <a:pt x="38" y="4"/>
                </a:lnTo>
                <a:lnTo>
                  <a:pt x="40" y="4"/>
                </a:lnTo>
                <a:lnTo>
                  <a:pt x="42" y="4"/>
                </a:lnTo>
                <a:lnTo>
                  <a:pt x="44" y="4"/>
                </a:lnTo>
                <a:lnTo>
                  <a:pt x="46" y="4"/>
                </a:lnTo>
                <a:lnTo>
                  <a:pt x="48" y="2"/>
                </a:lnTo>
                <a:lnTo>
                  <a:pt x="48" y="0"/>
                </a:lnTo>
                <a:lnTo>
                  <a:pt x="50" y="0"/>
                </a:lnTo>
                <a:lnTo>
                  <a:pt x="50" y="2"/>
                </a:lnTo>
                <a:lnTo>
                  <a:pt x="52" y="2"/>
                </a:lnTo>
                <a:lnTo>
                  <a:pt x="54" y="2"/>
                </a:lnTo>
                <a:lnTo>
                  <a:pt x="56" y="2"/>
                </a:lnTo>
                <a:lnTo>
                  <a:pt x="58" y="2"/>
                </a:lnTo>
                <a:lnTo>
                  <a:pt x="60" y="2"/>
                </a:lnTo>
                <a:lnTo>
                  <a:pt x="62" y="2"/>
                </a:lnTo>
                <a:lnTo>
                  <a:pt x="64" y="2"/>
                </a:lnTo>
                <a:lnTo>
                  <a:pt x="66" y="2"/>
                </a:lnTo>
                <a:lnTo>
                  <a:pt x="68" y="2"/>
                </a:lnTo>
                <a:lnTo>
                  <a:pt x="68" y="4"/>
                </a:lnTo>
                <a:lnTo>
                  <a:pt x="70" y="4"/>
                </a:lnTo>
                <a:lnTo>
                  <a:pt x="70" y="2"/>
                </a:lnTo>
                <a:lnTo>
                  <a:pt x="70" y="4"/>
                </a:lnTo>
                <a:lnTo>
                  <a:pt x="70" y="2"/>
                </a:lnTo>
                <a:lnTo>
                  <a:pt x="70" y="4"/>
                </a:lnTo>
                <a:lnTo>
                  <a:pt x="70" y="2"/>
                </a:lnTo>
                <a:lnTo>
                  <a:pt x="72" y="2"/>
                </a:lnTo>
                <a:lnTo>
                  <a:pt x="72" y="4"/>
                </a:lnTo>
                <a:lnTo>
                  <a:pt x="74" y="4"/>
                </a:lnTo>
                <a:lnTo>
                  <a:pt x="76" y="4"/>
                </a:lnTo>
                <a:lnTo>
                  <a:pt x="78" y="4"/>
                </a:lnTo>
                <a:lnTo>
                  <a:pt x="76" y="4"/>
                </a:lnTo>
                <a:lnTo>
                  <a:pt x="78" y="4"/>
                </a:lnTo>
                <a:lnTo>
                  <a:pt x="80" y="4"/>
                </a:lnTo>
                <a:lnTo>
                  <a:pt x="78" y="4"/>
                </a:lnTo>
                <a:lnTo>
                  <a:pt x="80" y="4"/>
                </a:lnTo>
                <a:lnTo>
                  <a:pt x="82" y="6"/>
                </a:lnTo>
                <a:lnTo>
                  <a:pt x="84" y="6"/>
                </a:lnTo>
                <a:lnTo>
                  <a:pt x="84" y="8"/>
                </a:lnTo>
                <a:lnTo>
                  <a:pt x="86" y="8"/>
                </a:lnTo>
                <a:lnTo>
                  <a:pt x="88" y="10"/>
                </a:lnTo>
                <a:lnTo>
                  <a:pt x="90" y="10"/>
                </a:lnTo>
                <a:lnTo>
                  <a:pt x="90" y="12"/>
                </a:lnTo>
                <a:lnTo>
                  <a:pt x="92" y="12"/>
                </a:lnTo>
                <a:lnTo>
                  <a:pt x="94" y="12"/>
                </a:lnTo>
                <a:lnTo>
                  <a:pt x="94" y="14"/>
                </a:lnTo>
                <a:lnTo>
                  <a:pt x="96" y="14"/>
                </a:lnTo>
                <a:lnTo>
                  <a:pt x="98" y="14"/>
                </a:lnTo>
                <a:lnTo>
                  <a:pt x="98" y="16"/>
                </a:lnTo>
                <a:lnTo>
                  <a:pt x="100" y="16"/>
                </a:lnTo>
                <a:lnTo>
                  <a:pt x="102" y="16"/>
                </a:lnTo>
                <a:lnTo>
                  <a:pt x="102" y="18"/>
                </a:lnTo>
                <a:lnTo>
                  <a:pt x="104" y="18"/>
                </a:lnTo>
                <a:lnTo>
                  <a:pt x="106" y="20"/>
                </a:lnTo>
                <a:lnTo>
                  <a:pt x="108" y="20"/>
                </a:lnTo>
                <a:lnTo>
                  <a:pt x="108" y="22"/>
                </a:lnTo>
                <a:lnTo>
                  <a:pt x="110" y="22"/>
                </a:lnTo>
                <a:lnTo>
                  <a:pt x="112" y="22"/>
                </a:lnTo>
                <a:lnTo>
                  <a:pt x="114" y="22"/>
                </a:lnTo>
                <a:lnTo>
                  <a:pt x="114" y="24"/>
                </a:lnTo>
                <a:lnTo>
                  <a:pt x="116" y="24"/>
                </a:lnTo>
                <a:lnTo>
                  <a:pt x="118" y="24"/>
                </a:lnTo>
                <a:lnTo>
                  <a:pt x="118" y="26"/>
                </a:lnTo>
                <a:lnTo>
                  <a:pt x="120" y="26"/>
                </a:lnTo>
                <a:lnTo>
                  <a:pt x="120" y="28"/>
                </a:lnTo>
                <a:lnTo>
                  <a:pt x="122" y="30"/>
                </a:lnTo>
                <a:lnTo>
                  <a:pt x="124" y="32"/>
                </a:lnTo>
                <a:lnTo>
                  <a:pt x="126" y="32"/>
                </a:lnTo>
                <a:lnTo>
                  <a:pt x="126" y="34"/>
                </a:lnTo>
                <a:lnTo>
                  <a:pt x="128" y="34"/>
                </a:lnTo>
                <a:lnTo>
                  <a:pt x="130" y="34"/>
                </a:lnTo>
                <a:lnTo>
                  <a:pt x="132" y="34"/>
                </a:lnTo>
                <a:lnTo>
                  <a:pt x="132" y="36"/>
                </a:lnTo>
                <a:lnTo>
                  <a:pt x="134" y="36"/>
                </a:lnTo>
                <a:lnTo>
                  <a:pt x="134" y="38"/>
                </a:lnTo>
                <a:lnTo>
                  <a:pt x="136" y="40"/>
                </a:lnTo>
                <a:lnTo>
                  <a:pt x="138" y="40"/>
                </a:lnTo>
                <a:lnTo>
                  <a:pt x="138" y="42"/>
                </a:lnTo>
                <a:lnTo>
                  <a:pt x="140" y="42"/>
                </a:lnTo>
                <a:lnTo>
                  <a:pt x="142" y="42"/>
                </a:lnTo>
                <a:lnTo>
                  <a:pt x="142" y="44"/>
                </a:lnTo>
                <a:lnTo>
                  <a:pt x="144" y="44"/>
                </a:lnTo>
                <a:lnTo>
                  <a:pt x="144" y="46"/>
                </a:lnTo>
                <a:lnTo>
                  <a:pt x="146" y="46"/>
                </a:lnTo>
                <a:lnTo>
                  <a:pt x="148" y="48"/>
                </a:lnTo>
                <a:lnTo>
                  <a:pt x="150" y="50"/>
                </a:lnTo>
                <a:lnTo>
                  <a:pt x="152" y="50"/>
                </a:lnTo>
                <a:lnTo>
                  <a:pt x="154" y="50"/>
                </a:lnTo>
                <a:lnTo>
                  <a:pt x="156" y="50"/>
                </a:lnTo>
                <a:lnTo>
                  <a:pt x="156" y="52"/>
                </a:lnTo>
                <a:lnTo>
                  <a:pt x="158" y="52"/>
                </a:lnTo>
                <a:lnTo>
                  <a:pt x="160" y="52"/>
                </a:lnTo>
                <a:lnTo>
                  <a:pt x="160" y="50"/>
                </a:lnTo>
                <a:lnTo>
                  <a:pt x="160" y="52"/>
                </a:lnTo>
                <a:lnTo>
                  <a:pt x="162" y="54"/>
                </a:lnTo>
                <a:lnTo>
                  <a:pt x="162" y="56"/>
                </a:lnTo>
                <a:lnTo>
                  <a:pt x="164" y="56"/>
                </a:lnTo>
                <a:lnTo>
                  <a:pt x="164" y="58"/>
                </a:lnTo>
                <a:lnTo>
                  <a:pt x="166" y="60"/>
                </a:lnTo>
                <a:lnTo>
                  <a:pt x="166" y="62"/>
                </a:lnTo>
                <a:lnTo>
                  <a:pt x="168" y="62"/>
                </a:lnTo>
                <a:lnTo>
                  <a:pt x="168" y="64"/>
                </a:lnTo>
                <a:lnTo>
                  <a:pt x="170" y="64"/>
                </a:lnTo>
                <a:lnTo>
                  <a:pt x="168" y="64"/>
                </a:lnTo>
                <a:lnTo>
                  <a:pt x="170" y="64"/>
                </a:lnTo>
                <a:lnTo>
                  <a:pt x="172" y="64"/>
                </a:lnTo>
                <a:lnTo>
                  <a:pt x="172" y="66"/>
                </a:lnTo>
                <a:lnTo>
                  <a:pt x="174" y="66"/>
                </a:lnTo>
                <a:lnTo>
                  <a:pt x="174" y="68"/>
                </a:lnTo>
                <a:lnTo>
                  <a:pt x="176" y="70"/>
                </a:lnTo>
                <a:lnTo>
                  <a:pt x="176" y="72"/>
                </a:lnTo>
                <a:lnTo>
                  <a:pt x="178" y="72"/>
                </a:lnTo>
                <a:lnTo>
                  <a:pt x="178" y="74"/>
                </a:lnTo>
                <a:lnTo>
                  <a:pt x="180" y="74"/>
                </a:lnTo>
                <a:lnTo>
                  <a:pt x="180" y="76"/>
                </a:lnTo>
                <a:lnTo>
                  <a:pt x="182" y="78"/>
                </a:lnTo>
                <a:lnTo>
                  <a:pt x="184" y="78"/>
                </a:lnTo>
                <a:lnTo>
                  <a:pt x="184" y="80"/>
                </a:lnTo>
                <a:lnTo>
                  <a:pt x="186" y="80"/>
                </a:lnTo>
                <a:lnTo>
                  <a:pt x="186" y="82"/>
                </a:lnTo>
                <a:lnTo>
                  <a:pt x="188" y="82"/>
                </a:lnTo>
                <a:lnTo>
                  <a:pt x="188" y="84"/>
                </a:lnTo>
                <a:lnTo>
                  <a:pt x="190" y="86"/>
                </a:lnTo>
                <a:lnTo>
                  <a:pt x="192" y="86"/>
                </a:lnTo>
                <a:lnTo>
                  <a:pt x="194" y="88"/>
                </a:lnTo>
                <a:lnTo>
                  <a:pt x="196" y="88"/>
                </a:lnTo>
                <a:lnTo>
                  <a:pt x="198" y="88"/>
                </a:lnTo>
                <a:lnTo>
                  <a:pt x="198" y="90"/>
                </a:lnTo>
                <a:lnTo>
                  <a:pt x="200" y="92"/>
                </a:lnTo>
                <a:lnTo>
                  <a:pt x="200" y="94"/>
                </a:lnTo>
                <a:lnTo>
                  <a:pt x="202" y="96"/>
                </a:lnTo>
                <a:lnTo>
                  <a:pt x="204" y="98"/>
                </a:lnTo>
                <a:lnTo>
                  <a:pt x="206" y="100"/>
                </a:lnTo>
                <a:lnTo>
                  <a:pt x="208" y="100"/>
                </a:lnTo>
                <a:lnTo>
                  <a:pt x="208" y="102"/>
                </a:lnTo>
                <a:lnTo>
                  <a:pt x="210" y="102"/>
                </a:lnTo>
                <a:lnTo>
                  <a:pt x="212" y="102"/>
                </a:lnTo>
                <a:lnTo>
                  <a:pt x="212" y="100"/>
                </a:lnTo>
                <a:lnTo>
                  <a:pt x="214" y="102"/>
                </a:lnTo>
                <a:lnTo>
                  <a:pt x="216" y="102"/>
                </a:lnTo>
                <a:lnTo>
                  <a:pt x="218" y="104"/>
                </a:lnTo>
                <a:lnTo>
                  <a:pt x="220" y="104"/>
                </a:lnTo>
                <a:lnTo>
                  <a:pt x="222" y="104"/>
                </a:lnTo>
                <a:lnTo>
                  <a:pt x="222" y="106"/>
                </a:lnTo>
                <a:lnTo>
                  <a:pt x="224" y="106"/>
                </a:lnTo>
                <a:lnTo>
                  <a:pt x="224" y="108"/>
                </a:lnTo>
                <a:lnTo>
                  <a:pt x="226" y="110"/>
                </a:lnTo>
                <a:lnTo>
                  <a:pt x="226" y="112"/>
                </a:lnTo>
                <a:lnTo>
                  <a:pt x="220" y="114"/>
                </a:lnTo>
                <a:lnTo>
                  <a:pt x="216" y="114"/>
                </a:lnTo>
                <a:lnTo>
                  <a:pt x="214" y="114"/>
                </a:lnTo>
                <a:lnTo>
                  <a:pt x="206" y="118"/>
                </a:lnTo>
                <a:lnTo>
                  <a:pt x="202" y="122"/>
                </a:lnTo>
                <a:lnTo>
                  <a:pt x="202" y="124"/>
                </a:lnTo>
                <a:lnTo>
                  <a:pt x="196" y="134"/>
                </a:lnTo>
                <a:lnTo>
                  <a:pt x="196" y="136"/>
                </a:lnTo>
                <a:lnTo>
                  <a:pt x="196" y="138"/>
                </a:lnTo>
                <a:lnTo>
                  <a:pt x="194" y="138"/>
                </a:lnTo>
                <a:lnTo>
                  <a:pt x="194" y="140"/>
                </a:lnTo>
                <a:lnTo>
                  <a:pt x="194" y="142"/>
                </a:lnTo>
                <a:lnTo>
                  <a:pt x="192" y="142"/>
                </a:lnTo>
                <a:lnTo>
                  <a:pt x="192" y="144"/>
                </a:lnTo>
                <a:lnTo>
                  <a:pt x="190" y="144"/>
                </a:lnTo>
                <a:lnTo>
                  <a:pt x="190" y="146"/>
                </a:lnTo>
                <a:lnTo>
                  <a:pt x="188" y="146"/>
                </a:lnTo>
                <a:lnTo>
                  <a:pt x="186" y="146"/>
                </a:lnTo>
                <a:lnTo>
                  <a:pt x="186" y="148"/>
                </a:lnTo>
                <a:lnTo>
                  <a:pt x="186" y="150"/>
                </a:lnTo>
                <a:lnTo>
                  <a:pt x="188" y="150"/>
                </a:lnTo>
                <a:lnTo>
                  <a:pt x="188" y="152"/>
                </a:lnTo>
                <a:lnTo>
                  <a:pt x="186" y="152"/>
                </a:lnTo>
                <a:lnTo>
                  <a:pt x="186" y="154"/>
                </a:lnTo>
                <a:lnTo>
                  <a:pt x="184" y="154"/>
                </a:lnTo>
                <a:lnTo>
                  <a:pt x="184" y="156"/>
                </a:lnTo>
                <a:lnTo>
                  <a:pt x="182" y="156"/>
                </a:lnTo>
                <a:lnTo>
                  <a:pt x="182" y="158"/>
                </a:lnTo>
                <a:lnTo>
                  <a:pt x="180" y="158"/>
                </a:lnTo>
                <a:lnTo>
                  <a:pt x="180" y="160"/>
                </a:lnTo>
                <a:lnTo>
                  <a:pt x="182" y="160"/>
                </a:lnTo>
                <a:lnTo>
                  <a:pt x="184" y="162"/>
                </a:lnTo>
                <a:lnTo>
                  <a:pt x="182" y="162"/>
                </a:lnTo>
                <a:lnTo>
                  <a:pt x="182" y="164"/>
                </a:lnTo>
                <a:lnTo>
                  <a:pt x="180" y="164"/>
                </a:lnTo>
                <a:lnTo>
                  <a:pt x="180" y="166"/>
                </a:lnTo>
                <a:lnTo>
                  <a:pt x="178" y="166"/>
                </a:lnTo>
                <a:lnTo>
                  <a:pt x="180" y="168"/>
                </a:lnTo>
                <a:lnTo>
                  <a:pt x="178" y="168"/>
                </a:lnTo>
                <a:lnTo>
                  <a:pt x="180" y="168"/>
                </a:lnTo>
                <a:lnTo>
                  <a:pt x="178" y="170"/>
                </a:lnTo>
                <a:lnTo>
                  <a:pt x="178" y="172"/>
                </a:lnTo>
                <a:lnTo>
                  <a:pt x="176" y="172"/>
                </a:lnTo>
                <a:lnTo>
                  <a:pt x="176" y="174"/>
                </a:lnTo>
                <a:lnTo>
                  <a:pt x="176" y="172"/>
                </a:lnTo>
                <a:lnTo>
                  <a:pt x="176" y="174"/>
                </a:lnTo>
                <a:lnTo>
                  <a:pt x="174" y="174"/>
                </a:lnTo>
                <a:lnTo>
                  <a:pt x="172" y="176"/>
                </a:lnTo>
                <a:lnTo>
                  <a:pt x="172" y="178"/>
                </a:lnTo>
                <a:lnTo>
                  <a:pt x="170" y="178"/>
                </a:lnTo>
                <a:lnTo>
                  <a:pt x="170" y="180"/>
                </a:lnTo>
                <a:lnTo>
                  <a:pt x="168" y="180"/>
                </a:lnTo>
                <a:lnTo>
                  <a:pt x="166" y="180"/>
                </a:lnTo>
                <a:lnTo>
                  <a:pt x="164" y="180"/>
                </a:lnTo>
                <a:lnTo>
                  <a:pt x="164" y="178"/>
                </a:lnTo>
                <a:lnTo>
                  <a:pt x="162" y="178"/>
                </a:lnTo>
                <a:lnTo>
                  <a:pt x="162" y="180"/>
                </a:lnTo>
                <a:lnTo>
                  <a:pt x="162" y="182"/>
                </a:lnTo>
                <a:lnTo>
                  <a:pt x="160" y="182"/>
                </a:lnTo>
                <a:lnTo>
                  <a:pt x="160" y="184"/>
                </a:lnTo>
                <a:lnTo>
                  <a:pt x="158" y="184"/>
                </a:lnTo>
                <a:lnTo>
                  <a:pt x="158" y="186"/>
                </a:lnTo>
                <a:lnTo>
                  <a:pt x="156" y="186"/>
                </a:lnTo>
                <a:lnTo>
                  <a:pt x="156" y="188"/>
                </a:lnTo>
                <a:lnTo>
                  <a:pt x="158" y="188"/>
                </a:lnTo>
                <a:lnTo>
                  <a:pt x="156" y="188"/>
                </a:lnTo>
                <a:lnTo>
                  <a:pt x="156" y="190"/>
                </a:lnTo>
                <a:lnTo>
                  <a:pt x="154" y="190"/>
                </a:lnTo>
                <a:lnTo>
                  <a:pt x="154" y="192"/>
                </a:lnTo>
                <a:lnTo>
                  <a:pt x="154" y="194"/>
                </a:lnTo>
                <a:lnTo>
                  <a:pt x="154" y="196"/>
                </a:lnTo>
                <a:lnTo>
                  <a:pt x="152" y="196"/>
                </a:lnTo>
                <a:lnTo>
                  <a:pt x="154" y="198"/>
                </a:lnTo>
                <a:lnTo>
                  <a:pt x="156" y="198"/>
                </a:lnTo>
                <a:lnTo>
                  <a:pt x="156" y="196"/>
                </a:lnTo>
                <a:lnTo>
                  <a:pt x="156" y="198"/>
                </a:lnTo>
                <a:lnTo>
                  <a:pt x="158" y="198"/>
                </a:lnTo>
                <a:lnTo>
                  <a:pt x="156" y="198"/>
                </a:lnTo>
                <a:lnTo>
                  <a:pt x="156" y="200"/>
                </a:lnTo>
                <a:lnTo>
                  <a:pt x="154" y="200"/>
                </a:lnTo>
                <a:lnTo>
                  <a:pt x="154" y="202"/>
                </a:lnTo>
                <a:lnTo>
                  <a:pt x="152" y="202"/>
                </a:lnTo>
                <a:lnTo>
                  <a:pt x="152" y="204"/>
                </a:lnTo>
                <a:lnTo>
                  <a:pt x="152" y="206"/>
                </a:lnTo>
                <a:lnTo>
                  <a:pt x="150" y="208"/>
                </a:lnTo>
                <a:lnTo>
                  <a:pt x="152" y="208"/>
                </a:lnTo>
                <a:lnTo>
                  <a:pt x="150" y="208"/>
                </a:lnTo>
                <a:lnTo>
                  <a:pt x="150" y="210"/>
                </a:lnTo>
                <a:lnTo>
                  <a:pt x="150" y="212"/>
                </a:lnTo>
                <a:lnTo>
                  <a:pt x="148" y="214"/>
                </a:lnTo>
                <a:lnTo>
                  <a:pt x="150" y="214"/>
                </a:lnTo>
                <a:lnTo>
                  <a:pt x="150" y="216"/>
                </a:lnTo>
                <a:lnTo>
                  <a:pt x="150" y="218"/>
                </a:lnTo>
                <a:lnTo>
                  <a:pt x="152" y="218"/>
                </a:lnTo>
                <a:lnTo>
                  <a:pt x="150" y="218"/>
                </a:lnTo>
                <a:lnTo>
                  <a:pt x="150" y="220"/>
                </a:lnTo>
                <a:lnTo>
                  <a:pt x="148" y="220"/>
                </a:lnTo>
                <a:lnTo>
                  <a:pt x="148" y="222"/>
                </a:lnTo>
                <a:lnTo>
                  <a:pt x="148" y="224"/>
                </a:lnTo>
                <a:lnTo>
                  <a:pt x="146" y="224"/>
                </a:lnTo>
                <a:lnTo>
                  <a:pt x="144" y="224"/>
                </a:lnTo>
                <a:lnTo>
                  <a:pt x="144" y="226"/>
                </a:lnTo>
                <a:lnTo>
                  <a:pt x="144" y="228"/>
                </a:lnTo>
                <a:lnTo>
                  <a:pt x="146" y="228"/>
                </a:lnTo>
                <a:lnTo>
                  <a:pt x="144" y="228"/>
                </a:lnTo>
                <a:lnTo>
                  <a:pt x="144" y="230"/>
                </a:lnTo>
                <a:lnTo>
                  <a:pt x="146" y="230"/>
                </a:lnTo>
                <a:lnTo>
                  <a:pt x="148" y="232"/>
                </a:lnTo>
                <a:lnTo>
                  <a:pt x="148" y="234"/>
                </a:lnTo>
                <a:lnTo>
                  <a:pt x="150" y="234"/>
                </a:lnTo>
                <a:lnTo>
                  <a:pt x="150" y="236"/>
                </a:lnTo>
                <a:lnTo>
                  <a:pt x="148" y="236"/>
                </a:lnTo>
                <a:lnTo>
                  <a:pt x="148" y="238"/>
                </a:lnTo>
                <a:lnTo>
                  <a:pt x="148" y="240"/>
                </a:lnTo>
                <a:lnTo>
                  <a:pt x="150" y="240"/>
                </a:lnTo>
                <a:lnTo>
                  <a:pt x="152" y="240"/>
                </a:lnTo>
                <a:lnTo>
                  <a:pt x="152" y="242"/>
                </a:lnTo>
                <a:lnTo>
                  <a:pt x="154" y="242"/>
                </a:lnTo>
                <a:lnTo>
                  <a:pt x="152" y="242"/>
                </a:lnTo>
                <a:lnTo>
                  <a:pt x="152" y="244"/>
                </a:lnTo>
                <a:lnTo>
                  <a:pt x="154" y="244"/>
                </a:lnTo>
                <a:lnTo>
                  <a:pt x="156" y="242"/>
                </a:lnTo>
                <a:lnTo>
                  <a:pt x="156" y="244"/>
                </a:lnTo>
                <a:lnTo>
                  <a:pt x="156" y="246"/>
                </a:lnTo>
                <a:lnTo>
                  <a:pt x="156" y="248"/>
                </a:lnTo>
                <a:lnTo>
                  <a:pt x="156" y="250"/>
                </a:lnTo>
                <a:lnTo>
                  <a:pt x="154" y="250"/>
                </a:lnTo>
                <a:lnTo>
                  <a:pt x="154" y="252"/>
                </a:lnTo>
                <a:lnTo>
                  <a:pt x="154" y="254"/>
                </a:lnTo>
                <a:lnTo>
                  <a:pt x="152" y="254"/>
                </a:lnTo>
                <a:lnTo>
                  <a:pt x="152" y="256"/>
                </a:lnTo>
                <a:lnTo>
                  <a:pt x="152" y="254"/>
                </a:lnTo>
                <a:lnTo>
                  <a:pt x="150" y="254"/>
                </a:lnTo>
                <a:lnTo>
                  <a:pt x="150" y="256"/>
                </a:lnTo>
                <a:lnTo>
                  <a:pt x="152" y="256"/>
                </a:lnTo>
                <a:lnTo>
                  <a:pt x="150" y="256"/>
                </a:lnTo>
                <a:lnTo>
                  <a:pt x="150" y="258"/>
                </a:lnTo>
                <a:lnTo>
                  <a:pt x="150" y="260"/>
                </a:lnTo>
                <a:lnTo>
                  <a:pt x="148" y="260"/>
                </a:lnTo>
                <a:lnTo>
                  <a:pt x="148" y="262"/>
                </a:lnTo>
                <a:lnTo>
                  <a:pt x="146" y="262"/>
                </a:lnTo>
                <a:lnTo>
                  <a:pt x="146" y="264"/>
                </a:lnTo>
                <a:lnTo>
                  <a:pt x="146" y="266"/>
                </a:lnTo>
                <a:lnTo>
                  <a:pt x="144" y="266"/>
                </a:lnTo>
                <a:lnTo>
                  <a:pt x="142" y="266"/>
                </a:lnTo>
                <a:lnTo>
                  <a:pt x="140" y="266"/>
                </a:lnTo>
                <a:lnTo>
                  <a:pt x="140" y="268"/>
                </a:lnTo>
                <a:lnTo>
                  <a:pt x="142" y="268"/>
                </a:lnTo>
                <a:lnTo>
                  <a:pt x="140" y="268"/>
                </a:lnTo>
                <a:lnTo>
                  <a:pt x="142" y="268"/>
                </a:lnTo>
                <a:lnTo>
                  <a:pt x="140" y="268"/>
                </a:lnTo>
                <a:lnTo>
                  <a:pt x="140" y="270"/>
                </a:lnTo>
                <a:lnTo>
                  <a:pt x="140" y="268"/>
                </a:lnTo>
                <a:lnTo>
                  <a:pt x="138" y="268"/>
                </a:lnTo>
                <a:lnTo>
                  <a:pt x="138" y="270"/>
                </a:lnTo>
                <a:lnTo>
                  <a:pt x="136" y="270"/>
                </a:lnTo>
                <a:lnTo>
                  <a:pt x="136" y="272"/>
                </a:lnTo>
                <a:lnTo>
                  <a:pt x="136" y="270"/>
                </a:lnTo>
                <a:lnTo>
                  <a:pt x="134" y="272"/>
                </a:lnTo>
                <a:lnTo>
                  <a:pt x="134" y="274"/>
                </a:lnTo>
                <a:lnTo>
                  <a:pt x="134" y="276"/>
                </a:lnTo>
                <a:lnTo>
                  <a:pt x="132" y="276"/>
                </a:lnTo>
                <a:lnTo>
                  <a:pt x="134" y="276"/>
                </a:lnTo>
                <a:lnTo>
                  <a:pt x="132" y="276"/>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5" name="Freeform 322"/>
          <p:cNvSpPr>
            <a:spLocks/>
          </p:cNvSpPr>
          <p:nvPr/>
        </p:nvSpPr>
        <p:spPr bwMode="auto">
          <a:xfrm>
            <a:off x="5219700" y="4130676"/>
            <a:ext cx="115888" cy="67002"/>
          </a:xfrm>
          <a:custGeom>
            <a:avLst/>
            <a:gdLst>
              <a:gd name="T0" fmla="*/ 48 w 54"/>
              <a:gd name="T1" fmla="*/ 2 h 30"/>
              <a:gd name="T2" fmla="*/ 48 w 54"/>
              <a:gd name="T3" fmla="*/ 4 h 30"/>
              <a:gd name="T4" fmla="*/ 50 w 54"/>
              <a:gd name="T5" fmla="*/ 4 h 30"/>
              <a:gd name="T6" fmla="*/ 50 w 54"/>
              <a:gd name="T7" fmla="*/ 4 h 30"/>
              <a:gd name="T8" fmla="*/ 52 w 54"/>
              <a:gd name="T9" fmla="*/ 6 h 30"/>
              <a:gd name="T10" fmla="*/ 52 w 54"/>
              <a:gd name="T11" fmla="*/ 6 h 30"/>
              <a:gd name="T12" fmla="*/ 52 w 54"/>
              <a:gd name="T13" fmla="*/ 8 h 30"/>
              <a:gd name="T14" fmla="*/ 52 w 54"/>
              <a:gd name="T15" fmla="*/ 8 h 30"/>
              <a:gd name="T16" fmla="*/ 52 w 54"/>
              <a:gd name="T17" fmla="*/ 10 h 30"/>
              <a:gd name="T18" fmla="*/ 52 w 54"/>
              <a:gd name="T19" fmla="*/ 10 h 30"/>
              <a:gd name="T20" fmla="*/ 52 w 54"/>
              <a:gd name="T21" fmla="*/ 12 h 30"/>
              <a:gd name="T22" fmla="*/ 52 w 54"/>
              <a:gd name="T23" fmla="*/ 12 h 30"/>
              <a:gd name="T24" fmla="*/ 52 w 54"/>
              <a:gd name="T25" fmla="*/ 12 h 30"/>
              <a:gd name="T26" fmla="*/ 52 w 54"/>
              <a:gd name="T27" fmla="*/ 14 h 30"/>
              <a:gd name="T28" fmla="*/ 52 w 54"/>
              <a:gd name="T29" fmla="*/ 14 h 30"/>
              <a:gd name="T30" fmla="*/ 52 w 54"/>
              <a:gd name="T31" fmla="*/ 14 h 30"/>
              <a:gd name="T32" fmla="*/ 52 w 54"/>
              <a:gd name="T33" fmla="*/ 16 h 30"/>
              <a:gd name="T34" fmla="*/ 52 w 54"/>
              <a:gd name="T35" fmla="*/ 16 h 30"/>
              <a:gd name="T36" fmla="*/ 50 w 54"/>
              <a:gd name="T37" fmla="*/ 18 h 30"/>
              <a:gd name="T38" fmla="*/ 50 w 54"/>
              <a:gd name="T39" fmla="*/ 18 h 30"/>
              <a:gd name="T40" fmla="*/ 50 w 54"/>
              <a:gd name="T41" fmla="*/ 18 h 30"/>
              <a:gd name="T42" fmla="*/ 50 w 54"/>
              <a:gd name="T43" fmla="*/ 18 h 30"/>
              <a:gd name="T44" fmla="*/ 50 w 54"/>
              <a:gd name="T45" fmla="*/ 18 h 30"/>
              <a:gd name="T46" fmla="*/ 50 w 54"/>
              <a:gd name="T47" fmla="*/ 20 h 30"/>
              <a:gd name="T48" fmla="*/ 50 w 54"/>
              <a:gd name="T49" fmla="*/ 20 h 30"/>
              <a:gd name="T50" fmla="*/ 50 w 54"/>
              <a:gd name="T51" fmla="*/ 22 h 30"/>
              <a:gd name="T52" fmla="*/ 50 w 54"/>
              <a:gd name="T53" fmla="*/ 22 h 30"/>
              <a:gd name="T54" fmla="*/ 50 w 54"/>
              <a:gd name="T55" fmla="*/ 22 h 30"/>
              <a:gd name="T56" fmla="*/ 50 w 54"/>
              <a:gd name="T57" fmla="*/ 22 h 30"/>
              <a:gd name="T58" fmla="*/ 50 w 54"/>
              <a:gd name="T59" fmla="*/ 24 h 30"/>
              <a:gd name="T60" fmla="*/ 50 w 54"/>
              <a:gd name="T61" fmla="*/ 24 h 30"/>
              <a:gd name="T62" fmla="*/ 50 w 54"/>
              <a:gd name="T63" fmla="*/ 24 h 30"/>
              <a:gd name="T64" fmla="*/ 50 w 54"/>
              <a:gd name="T65" fmla="*/ 26 h 30"/>
              <a:gd name="T66" fmla="*/ 50 w 54"/>
              <a:gd name="T67" fmla="*/ 26 h 30"/>
              <a:gd name="T68" fmla="*/ 50 w 54"/>
              <a:gd name="T69" fmla="*/ 26 h 30"/>
              <a:gd name="T70" fmla="*/ 50 w 54"/>
              <a:gd name="T71" fmla="*/ 26 h 30"/>
              <a:gd name="T72" fmla="*/ 50 w 54"/>
              <a:gd name="T73" fmla="*/ 28 h 30"/>
              <a:gd name="T74" fmla="*/ 50 w 54"/>
              <a:gd name="T75" fmla="*/ 28 h 30"/>
              <a:gd name="T76" fmla="*/ 52 w 54"/>
              <a:gd name="T77" fmla="*/ 28 h 30"/>
              <a:gd name="T78" fmla="*/ 52 w 54"/>
              <a:gd name="T79" fmla="*/ 28 h 30"/>
              <a:gd name="T80" fmla="*/ 52 w 54"/>
              <a:gd name="T81" fmla="*/ 28 h 30"/>
              <a:gd name="T82" fmla="*/ 52 w 54"/>
              <a:gd name="T83" fmla="*/ 30 h 30"/>
              <a:gd name="T84" fmla="*/ 54 w 54"/>
              <a:gd name="T85" fmla="*/ 30 h 30"/>
              <a:gd name="T86" fmla="*/ 18 w 54"/>
              <a:gd name="T87" fmla="*/ 30 h 30"/>
              <a:gd name="T88" fmla="*/ 0 w 54"/>
              <a:gd name="T89" fmla="*/ 30 h 30"/>
              <a:gd name="T90" fmla="*/ 0 w 54"/>
              <a:gd name="T91" fmla="*/ 28 h 30"/>
              <a:gd name="T92" fmla="*/ 2 w 54"/>
              <a:gd name="T93" fmla="*/ 26 h 30"/>
              <a:gd name="T94" fmla="*/ 2 w 54"/>
              <a:gd name="T95" fmla="*/ 26 h 30"/>
              <a:gd name="T96" fmla="*/ 2 w 54"/>
              <a:gd name="T97" fmla="*/ 24 h 30"/>
              <a:gd name="T98" fmla="*/ 0 w 54"/>
              <a:gd name="T99" fmla="*/ 24 h 30"/>
              <a:gd name="T100" fmla="*/ 0 w 54"/>
              <a:gd name="T101" fmla="*/ 22 h 30"/>
              <a:gd name="T102" fmla="*/ 0 w 54"/>
              <a:gd name="T103" fmla="*/ 22 h 30"/>
              <a:gd name="T104" fmla="*/ 0 w 54"/>
              <a:gd name="T105" fmla="*/ 20 h 30"/>
              <a:gd name="T106" fmla="*/ 0 w 54"/>
              <a:gd name="T107" fmla="*/ 20 h 30"/>
              <a:gd name="T108" fmla="*/ 0 w 54"/>
              <a:gd name="T109" fmla="*/ 18 h 30"/>
              <a:gd name="T110" fmla="*/ 2 w 54"/>
              <a:gd name="T111" fmla="*/ 16 h 30"/>
              <a:gd name="T112" fmla="*/ 2 w 54"/>
              <a:gd name="T113" fmla="*/ 16 h 30"/>
              <a:gd name="T114" fmla="*/ 4 w 54"/>
              <a:gd name="T115" fmla="*/ 14 h 30"/>
              <a:gd name="T116" fmla="*/ 4 w 54"/>
              <a:gd name="T117" fmla="*/ 12 h 30"/>
              <a:gd name="T118" fmla="*/ 2 w 54"/>
              <a:gd name="T119" fmla="*/ 12 h 30"/>
              <a:gd name="T120" fmla="*/ 2 w 54"/>
              <a:gd name="T121" fmla="*/ 8 h 30"/>
              <a:gd name="T122" fmla="*/ 4 w 54"/>
              <a:gd name="T123" fmla="*/ 6 h 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
              <a:gd name="T187" fmla="*/ 0 h 30"/>
              <a:gd name="T188" fmla="*/ 54 w 54"/>
              <a:gd name="T189" fmla="*/ 30 h 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 h="30">
                <a:moveTo>
                  <a:pt x="12" y="0"/>
                </a:moveTo>
                <a:lnTo>
                  <a:pt x="44" y="0"/>
                </a:lnTo>
                <a:lnTo>
                  <a:pt x="48" y="0"/>
                </a:lnTo>
                <a:lnTo>
                  <a:pt x="48" y="2"/>
                </a:lnTo>
                <a:lnTo>
                  <a:pt x="48" y="4"/>
                </a:lnTo>
                <a:lnTo>
                  <a:pt x="50" y="4"/>
                </a:lnTo>
                <a:lnTo>
                  <a:pt x="52" y="4"/>
                </a:lnTo>
                <a:lnTo>
                  <a:pt x="52" y="6"/>
                </a:lnTo>
                <a:lnTo>
                  <a:pt x="52" y="4"/>
                </a:lnTo>
                <a:lnTo>
                  <a:pt x="52" y="6"/>
                </a:lnTo>
                <a:lnTo>
                  <a:pt x="52" y="8"/>
                </a:lnTo>
                <a:lnTo>
                  <a:pt x="52" y="10"/>
                </a:lnTo>
                <a:lnTo>
                  <a:pt x="54" y="10"/>
                </a:lnTo>
                <a:lnTo>
                  <a:pt x="52" y="12"/>
                </a:lnTo>
                <a:lnTo>
                  <a:pt x="52" y="14"/>
                </a:lnTo>
                <a:lnTo>
                  <a:pt x="52" y="16"/>
                </a:lnTo>
                <a:lnTo>
                  <a:pt x="52" y="18"/>
                </a:lnTo>
                <a:lnTo>
                  <a:pt x="50" y="16"/>
                </a:lnTo>
                <a:lnTo>
                  <a:pt x="50" y="18"/>
                </a:lnTo>
                <a:lnTo>
                  <a:pt x="50" y="20"/>
                </a:lnTo>
                <a:lnTo>
                  <a:pt x="50" y="22"/>
                </a:lnTo>
                <a:lnTo>
                  <a:pt x="50" y="24"/>
                </a:lnTo>
                <a:lnTo>
                  <a:pt x="50" y="26"/>
                </a:lnTo>
                <a:lnTo>
                  <a:pt x="50" y="28"/>
                </a:lnTo>
                <a:lnTo>
                  <a:pt x="52" y="28"/>
                </a:lnTo>
                <a:lnTo>
                  <a:pt x="52" y="30"/>
                </a:lnTo>
                <a:lnTo>
                  <a:pt x="52" y="28"/>
                </a:lnTo>
                <a:lnTo>
                  <a:pt x="52" y="30"/>
                </a:lnTo>
                <a:lnTo>
                  <a:pt x="54" y="30"/>
                </a:lnTo>
                <a:lnTo>
                  <a:pt x="32" y="30"/>
                </a:lnTo>
                <a:lnTo>
                  <a:pt x="18" y="30"/>
                </a:lnTo>
                <a:lnTo>
                  <a:pt x="14" y="30"/>
                </a:lnTo>
                <a:lnTo>
                  <a:pt x="10" y="30"/>
                </a:lnTo>
                <a:lnTo>
                  <a:pt x="0" y="30"/>
                </a:lnTo>
                <a:lnTo>
                  <a:pt x="0" y="28"/>
                </a:lnTo>
                <a:lnTo>
                  <a:pt x="2" y="28"/>
                </a:lnTo>
                <a:lnTo>
                  <a:pt x="2" y="26"/>
                </a:lnTo>
                <a:lnTo>
                  <a:pt x="2" y="24"/>
                </a:lnTo>
                <a:lnTo>
                  <a:pt x="0" y="24"/>
                </a:lnTo>
                <a:lnTo>
                  <a:pt x="0" y="22"/>
                </a:lnTo>
                <a:lnTo>
                  <a:pt x="0" y="20"/>
                </a:lnTo>
                <a:lnTo>
                  <a:pt x="0" y="18"/>
                </a:lnTo>
                <a:lnTo>
                  <a:pt x="2" y="16"/>
                </a:lnTo>
                <a:lnTo>
                  <a:pt x="2" y="18"/>
                </a:lnTo>
                <a:lnTo>
                  <a:pt x="2" y="16"/>
                </a:lnTo>
                <a:lnTo>
                  <a:pt x="4" y="16"/>
                </a:lnTo>
                <a:lnTo>
                  <a:pt x="4" y="14"/>
                </a:lnTo>
                <a:lnTo>
                  <a:pt x="4" y="12"/>
                </a:lnTo>
                <a:lnTo>
                  <a:pt x="2" y="12"/>
                </a:lnTo>
                <a:lnTo>
                  <a:pt x="2" y="10"/>
                </a:lnTo>
                <a:lnTo>
                  <a:pt x="2" y="8"/>
                </a:lnTo>
                <a:lnTo>
                  <a:pt x="4" y="8"/>
                </a:lnTo>
                <a:lnTo>
                  <a:pt x="4" y="6"/>
                </a:lnTo>
                <a:lnTo>
                  <a:pt x="4" y="0"/>
                </a:lnTo>
                <a:lnTo>
                  <a:pt x="1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6" name="Rectangle 323"/>
          <p:cNvSpPr>
            <a:spLocks noChangeArrowheads="1"/>
          </p:cNvSpPr>
          <p:nvPr/>
        </p:nvSpPr>
        <p:spPr bwMode="auto">
          <a:xfrm>
            <a:off x="5684838" y="5048249"/>
            <a:ext cx="3175"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7" name="Freeform 324"/>
          <p:cNvSpPr>
            <a:spLocks/>
          </p:cNvSpPr>
          <p:nvPr/>
        </p:nvSpPr>
        <p:spPr bwMode="auto">
          <a:xfrm>
            <a:off x="6108700" y="478472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8" name="Freeform 325"/>
          <p:cNvSpPr>
            <a:spLocks/>
          </p:cNvSpPr>
          <p:nvPr/>
        </p:nvSpPr>
        <p:spPr bwMode="auto">
          <a:xfrm>
            <a:off x="6108700" y="478472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9" name="Rectangle 326"/>
          <p:cNvSpPr>
            <a:spLocks noChangeArrowheads="1"/>
          </p:cNvSpPr>
          <p:nvPr/>
        </p:nvSpPr>
        <p:spPr bwMode="auto">
          <a:xfrm>
            <a:off x="6108700" y="4779963"/>
            <a:ext cx="1588"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0" name="Rectangle 327"/>
          <p:cNvSpPr>
            <a:spLocks noChangeArrowheads="1"/>
          </p:cNvSpPr>
          <p:nvPr/>
        </p:nvSpPr>
        <p:spPr bwMode="auto">
          <a:xfrm>
            <a:off x="6121400" y="4775200"/>
            <a:ext cx="1588"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1" name="Freeform 328"/>
          <p:cNvSpPr>
            <a:spLocks/>
          </p:cNvSpPr>
          <p:nvPr/>
        </p:nvSpPr>
        <p:spPr bwMode="auto">
          <a:xfrm>
            <a:off x="6116638" y="4775199"/>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2" name="Freeform 329"/>
          <p:cNvSpPr>
            <a:spLocks/>
          </p:cNvSpPr>
          <p:nvPr/>
        </p:nvSpPr>
        <p:spPr bwMode="auto">
          <a:xfrm>
            <a:off x="6134100" y="4762499"/>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 name="Rectangle 330"/>
          <p:cNvSpPr>
            <a:spLocks noChangeArrowheads="1"/>
          </p:cNvSpPr>
          <p:nvPr/>
        </p:nvSpPr>
        <p:spPr bwMode="auto">
          <a:xfrm>
            <a:off x="6138863" y="4757738"/>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5" name="Rectangle 331"/>
          <p:cNvSpPr>
            <a:spLocks noChangeArrowheads="1"/>
          </p:cNvSpPr>
          <p:nvPr/>
        </p:nvSpPr>
        <p:spPr bwMode="auto">
          <a:xfrm>
            <a:off x="6138863" y="4757738"/>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6" name="Freeform 332"/>
          <p:cNvSpPr>
            <a:spLocks/>
          </p:cNvSpPr>
          <p:nvPr/>
        </p:nvSpPr>
        <p:spPr bwMode="auto">
          <a:xfrm>
            <a:off x="6138863" y="4757737"/>
            <a:ext cx="0" cy="45719"/>
          </a:xfrm>
          <a:custGeom>
            <a:avLst/>
            <a:gdLst>
              <a:gd name="T0" fmla="*/ 2 h 2"/>
              <a:gd name="T1" fmla="*/ 2 h 2"/>
              <a:gd name="T2" fmla="*/ 2 h 2"/>
              <a:gd name="T3" fmla="*/ 0 h 2"/>
              <a:gd name="T4" fmla="*/ 2 h 2"/>
              <a:gd name="T5" fmla="*/ 2 h 2"/>
              <a:gd name="T6" fmla="*/ 2 h 2"/>
              <a:gd name="T7" fmla="*/ 2 h 2"/>
              <a:gd name="T8" fmla="*/ 0 60000 65536"/>
              <a:gd name="T9" fmla="*/ 0 60000 65536"/>
              <a:gd name="T10" fmla="*/ 0 60000 65536"/>
              <a:gd name="T11" fmla="*/ 0 60000 65536"/>
              <a:gd name="T12" fmla="*/ 0 60000 65536"/>
              <a:gd name="T13" fmla="*/ 0 60000 65536"/>
              <a:gd name="T14" fmla="*/ 0 60000 65536"/>
              <a:gd name="T15" fmla="*/ 0 60000 65536"/>
              <a:gd name="T16" fmla="*/ 0 h 2"/>
              <a:gd name="T17" fmla="*/ 2 h 2"/>
            </a:gdLst>
            <a:ahLst/>
            <a:cxnLst>
              <a:cxn ang="T8">
                <a:pos x="0" y="T0"/>
              </a:cxn>
              <a:cxn ang="T9">
                <a:pos x="0" y="T1"/>
              </a:cxn>
              <a:cxn ang="T10">
                <a:pos x="0" y="T2"/>
              </a:cxn>
              <a:cxn ang="T11">
                <a:pos x="0" y="T3"/>
              </a:cxn>
              <a:cxn ang="T12">
                <a:pos x="0" y="T4"/>
              </a:cxn>
              <a:cxn ang="T13">
                <a:pos x="0" y="T5"/>
              </a:cxn>
              <a:cxn ang="T14">
                <a:pos x="0" y="T6"/>
              </a:cxn>
              <a:cxn ang="T15">
                <a:pos x="0" y="T7"/>
              </a:cxn>
            </a:cxnLst>
            <a:rect l="0" t="T16" r="0" b="T17"/>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7" name="Rectangle 333"/>
          <p:cNvSpPr>
            <a:spLocks noChangeArrowheads="1"/>
          </p:cNvSpPr>
          <p:nvPr/>
        </p:nvSpPr>
        <p:spPr bwMode="auto">
          <a:xfrm>
            <a:off x="6146800" y="4752974"/>
            <a:ext cx="3175"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8" name="Freeform 334"/>
          <p:cNvSpPr>
            <a:spLocks/>
          </p:cNvSpPr>
          <p:nvPr/>
        </p:nvSpPr>
        <p:spPr bwMode="auto">
          <a:xfrm>
            <a:off x="6146800" y="475297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9" name="Freeform 335"/>
          <p:cNvSpPr>
            <a:spLocks/>
          </p:cNvSpPr>
          <p:nvPr/>
        </p:nvSpPr>
        <p:spPr bwMode="auto">
          <a:xfrm>
            <a:off x="6146800" y="4752974"/>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40" name="Freeform 336"/>
          <p:cNvSpPr>
            <a:spLocks/>
          </p:cNvSpPr>
          <p:nvPr/>
        </p:nvSpPr>
        <p:spPr bwMode="auto">
          <a:xfrm>
            <a:off x="6146800" y="475297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41" name="Freeform 337"/>
          <p:cNvSpPr>
            <a:spLocks/>
          </p:cNvSpPr>
          <p:nvPr/>
        </p:nvSpPr>
        <p:spPr bwMode="auto">
          <a:xfrm>
            <a:off x="6146800" y="4752974"/>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42" name="Rectangle 338"/>
          <p:cNvSpPr>
            <a:spLocks noChangeArrowheads="1"/>
          </p:cNvSpPr>
          <p:nvPr/>
        </p:nvSpPr>
        <p:spPr bwMode="auto">
          <a:xfrm>
            <a:off x="6151563" y="4743450"/>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43" name="Rectangle 339"/>
          <p:cNvSpPr>
            <a:spLocks noChangeArrowheads="1"/>
          </p:cNvSpPr>
          <p:nvPr/>
        </p:nvSpPr>
        <p:spPr bwMode="auto">
          <a:xfrm>
            <a:off x="6156325" y="4730749"/>
            <a:ext cx="1588"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45" name="Freeform 340"/>
          <p:cNvSpPr>
            <a:spLocks/>
          </p:cNvSpPr>
          <p:nvPr/>
        </p:nvSpPr>
        <p:spPr bwMode="auto">
          <a:xfrm>
            <a:off x="6146800" y="475297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46" name="Freeform 341"/>
          <p:cNvSpPr>
            <a:spLocks/>
          </p:cNvSpPr>
          <p:nvPr/>
        </p:nvSpPr>
        <p:spPr bwMode="auto">
          <a:xfrm>
            <a:off x="6161088" y="472122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48" name="Rectangle 342"/>
          <p:cNvSpPr>
            <a:spLocks noChangeArrowheads="1"/>
          </p:cNvSpPr>
          <p:nvPr/>
        </p:nvSpPr>
        <p:spPr bwMode="auto">
          <a:xfrm>
            <a:off x="6161088" y="4721225"/>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49" name="Rectangle 343"/>
          <p:cNvSpPr>
            <a:spLocks noChangeArrowheads="1"/>
          </p:cNvSpPr>
          <p:nvPr/>
        </p:nvSpPr>
        <p:spPr bwMode="auto">
          <a:xfrm>
            <a:off x="6161088" y="4721225"/>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50" name="Rectangle 344"/>
          <p:cNvSpPr>
            <a:spLocks noChangeArrowheads="1"/>
          </p:cNvSpPr>
          <p:nvPr/>
        </p:nvSpPr>
        <p:spPr bwMode="auto">
          <a:xfrm>
            <a:off x="6161088" y="4721225"/>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51" name="Rectangle 345"/>
          <p:cNvSpPr>
            <a:spLocks noChangeArrowheads="1"/>
          </p:cNvSpPr>
          <p:nvPr/>
        </p:nvSpPr>
        <p:spPr bwMode="auto">
          <a:xfrm>
            <a:off x="6161088" y="4721225"/>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52" name="Freeform 346"/>
          <p:cNvSpPr>
            <a:spLocks/>
          </p:cNvSpPr>
          <p:nvPr/>
        </p:nvSpPr>
        <p:spPr bwMode="auto">
          <a:xfrm>
            <a:off x="6103938" y="479266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53" name="Rectangle 347"/>
          <p:cNvSpPr>
            <a:spLocks noChangeArrowheads="1"/>
          </p:cNvSpPr>
          <p:nvPr/>
        </p:nvSpPr>
        <p:spPr bwMode="auto">
          <a:xfrm>
            <a:off x="5646738" y="5053013"/>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54" name="Freeform 348"/>
          <p:cNvSpPr>
            <a:spLocks/>
          </p:cNvSpPr>
          <p:nvPr/>
        </p:nvSpPr>
        <p:spPr bwMode="auto">
          <a:xfrm>
            <a:off x="6156325" y="4725987"/>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55" name="Rectangle 349"/>
          <p:cNvSpPr>
            <a:spLocks noChangeArrowheads="1"/>
          </p:cNvSpPr>
          <p:nvPr/>
        </p:nvSpPr>
        <p:spPr bwMode="auto">
          <a:xfrm>
            <a:off x="6161088" y="4718049"/>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56" name="Rectangle 350"/>
          <p:cNvSpPr>
            <a:spLocks noChangeArrowheads="1"/>
          </p:cNvSpPr>
          <p:nvPr/>
        </p:nvSpPr>
        <p:spPr bwMode="auto">
          <a:xfrm>
            <a:off x="6161088" y="4718049"/>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57" name="Freeform 351"/>
          <p:cNvSpPr>
            <a:spLocks/>
          </p:cNvSpPr>
          <p:nvPr/>
        </p:nvSpPr>
        <p:spPr bwMode="auto">
          <a:xfrm>
            <a:off x="5802313" y="5048249"/>
            <a:ext cx="4762" cy="45719"/>
          </a:xfrm>
          <a:custGeom>
            <a:avLst/>
            <a:gdLst>
              <a:gd name="T0" fmla="*/ 0 w 2"/>
              <a:gd name="T1" fmla="*/ 0 w 2"/>
              <a:gd name="T2" fmla="*/ 0 w 2"/>
              <a:gd name="T3" fmla="*/ 0 w 2"/>
              <a:gd name="T4" fmla="*/ 2 w 2"/>
              <a:gd name="T5" fmla="*/ 0 w 2"/>
              <a:gd name="T6" fmla="*/ 0 w 2"/>
              <a:gd name="T7" fmla="*/ 0 w 2"/>
              <a:gd name="T8" fmla="*/ 0 60000 65536"/>
              <a:gd name="T9" fmla="*/ 0 60000 65536"/>
              <a:gd name="T10" fmla="*/ 0 60000 65536"/>
              <a:gd name="T11" fmla="*/ 0 60000 65536"/>
              <a:gd name="T12" fmla="*/ 0 60000 65536"/>
              <a:gd name="T13" fmla="*/ 0 60000 65536"/>
              <a:gd name="T14" fmla="*/ 0 60000 65536"/>
              <a:gd name="T15" fmla="*/ 0 60000 65536"/>
              <a:gd name="T16" fmla="*/ 0 w 2"/>
              <a:gd name="T17" fmla="*/ 2 w 2"/>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58" name="Rectangle 352"/>
          <p:cNvSpPr>
            <a:spLocks noChangeArrowheads="1"/>
          </p:cNvSpPr>
          <p:nvPr/>
        </p:nvSpPr>
        <p:spPr bwMode="auto">
          <a:xfrm>
            <a:off x="5637213" y="5070474"/>
            <a:ext cx="3175"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59" name="Freeform 353"/>
          <p:cNvSpPr>
            <a:spLocks/>
          </p:cNvSpPr>
          <p:nvPr/>
        </p:nvSpPr>
        <p:spPr bwMode="auto">
          <a:xfrm>
            <a:off x="5970588" y="4422776"/>
            <a:ext cx="258762" cy="408240"/>
          </a:xfrm>
          <a:custGeom>
            <a:avLst/>
            <a:gdLst>
              <a:gd name="T0" fmla="*/ 46 w 120"/>
              <a:gd name="T1" fmla="*/ 64 h 186"/>
              <a:gd name="T2" fmla="*/ 44 w 120"/>
              <a:gd name="T3" fmla="*/ 58 h 186"/>
              <a:gd name="T4" fmla="*/ 40 w 120"/>
              <a:gd name="T5" fmla="*/ 54 h 186"/>
              <a:gd name="T6" fmla="*/ 36 w 120"/>
              <a:gd name="T7" fmla="*/ 52 h 186"/>
              <a:gd name="T8" fmla="*/ 52 w 120"/>
              <a:gd name="T9" fmla="*/ 52 h 186"/>
              <a:gd name="T10" fmla="*/ 48 w 120"/>
              <a:gd name="T11" fmla="*/ 42 h 186"/>
              <a:gd name="T12" fmla="*/ 38 w 120"/>
              <a:gd name="T13" fmla="*/ 30 h 186"/>
              <a:gd name="T14" fmla="*/ 40 w 120"/>
              <a:gd name="T15" fmla="*/ 24 h 186"/>
              <a:gd name="T16" fmla="*/ 44 w 120"/>
              <a:gd name="T17" fmla="*/ 18 h 186"/>
              <a:gd name="T18" fmla="*/ 48 w 120"/>
              <a:gd name="T19" fmla="*/ 16 h 186"/>
              <a:gd name="T20" fmla="*/ 54 w 120"/>
              <a:gd name="T21" fmla="*/ 12 h 186"/>
              <a:gd name="T22" fmla="*/ 54 w 120"/>
              <a:gd name="T23" fmla="*/ 4 h 186"/>
              <a:gd name="T24" fmla="*/ 62 w 120"/>
              <a:gd name="T25" fmla="*/ 6 h 186"/>
              <a:gd name="T26" fmla="*/ 68 w 120"/>
              <a:gd name="T27" fmla="*/ 6 h 186"/>
              <a:gd name="T28" fmla="*/ 76 w 120"/>
              <a:gd name="T29" fmla="*/ 2 h 186"/>
              <a:gd name="T30" fmla="*/ 86 w 120"/>
              <a:gd name="T31" fmla="*/ 4 h 186"/>
              <a:gd name="T32" fmla="*/ 118 w 120"/>
              <a:gd name="T33" fmla="*/ 32 h 186"/>
              <a:gd name="T34" fmla="*/ 116 w 120"/>
              <a:gd name="T35" fmla="*/ 40 h 186"/>
              <a:gd name="T36" fmla="*/ 118 w 120"/>
              <a:gd name="T37" fmla="*/ 68 h 186"/>
              <a:gd name="T38" fmla="*/ 112 w 120"/>
              <a:gd name="T39" fmla="*/ 94 h 186"/>
              <a:gd name="T40" fmla="*/ 98 w 120"/>
              <a:gd name="T41" fmla="*/ 108 h 186"/>
              <a:gd name="T42" fmla="*/ 94 w 120"/>
              <a:gd name="T43" fmla="*/ 112 h 186"/>
              <a:gd name="T44" fmla="*/ 94 w 120"/>
              <a:gd name="T45" fmla="*/ 116 h 186"/>
              <a:gd name="T46" fmla="*/ 92 w 120"/>
              <a:gd name="T47" fmla="*/ 124 h 186"/>
              <a:gd name="T48" fmla="*/ 88 w 120"/>
              <a:gd name="T49" fmla="*/ 130 h 186"/>
              <a:gd name="T50" fmla="*/ 86 w 120"/>
              <a:gd name="T51" fmla="*/ 138 h 186"/>
              <a:gd name="T52" fmla="*/ 80 w 120"/>
              <a:gd name="T53" fmla="*/ 150 h 186"/>
              <a:gd name="T54" fmla="*/ 78 w 120"/>
              <a:gd name="T55" fmla="*/ 150 h 186"/>
              <a:gd name="T56" fmla="*/ 76 w 120"/>
              <a:gd name="T57" fmla="*/ 152 h 186"/>
              <a:gd name="T58" fmla="*/ 74 w 120"/>
              <a:gd name="T59" fmla="*/ 152 h 186"/>
              <a:gd name="T60" fmla="*/ 74 w 120"/>
              <a:gd name="T61" fmla="*/ 154 h 186"/>
              <a:gd name="T62" fmla="*/ 70 w 120"/>
              <a:gd name="T63" fmla="*/ 158 h 186"/>
              <a:gd name="T64" fmla="*/ 68 w 120"/>
              <a:gd name="T65" fmla="*/ 160 h 186"/>
              <a:gd name="T66" fmla="*/ 64 w 120"/>
              <a:gd name="T67" fmla="*/ 160 h 186"/>
              <a:gd name="T68" fmla="*/ 58 w 120"/>
              <a:gd name="T69" fmla="*/ 166 h 186"/>
              <a:gd name="T70" fmla="*/ 50 w 120"/>
              <a:gd name="T71" fmla="*/ 186 h 186"/>
              <a:gd name="T72" fmla="*/ 46 w 120"/>
              <a:gd name="T73" fmla="*/ 184 h 186"/>
              <a:gd name="T74" fmla="*/ 42 w 120"/>
              <a:gd name="T75" fmla="*/ 182 h 186"/>
              <a:gd name="T76" fmla="*/ 38 w 120"/>
              <a:gd name="T77" fmla="*/ 182 h 186"/>
              <a:gd name="T78" fmla="*/ 34 w 120"/>
              <a:gd name="T79" fmla="*/ 182 h 186"/>
              <a:gd name="T80" fmla="*/ 28 w 120"/>
              <a:gd name="T81" fmla="*/ 180 h 186"/>
              <a:gd name="T82" fmla="*/ 20 w 120"/>
              <a:gd name="T83" fmla="*/ 180 h 186"/>
              <a:gd name="T84" fmla="*/ 14 w 120"/>
              <a:gd name="T85" fmla="*/ 178 h 186"/>
              <a:gd name="T86" fmla="*/ 10 w 120"/>
              <a:gd name="T87" fmla="*/ 176 h 186"/>
              <a:gd name="T88" fmla="*/ 8 w 120"/>
              <a:gd name="T89" fmla="*/ 170 h 186"/>
              <a:gd name="T90" fmla="*/ 10 w 120"/>
              <a:gd name="T91" fmla="*/ 164 h 186"/>
              <a:gd name="T92" fmla="*/ 8 w 120"/>
              <a:gd name="T93" fmla="*/ 160 h 186"/>
              <a:gd name="T94" fmla="*/ 2 w 120"/>
              <a:gd name="T95" fmla="*/ 158 h 186"/>
              <a:gd name="T96" fmla="*/ 2 w 120"/>
              <a:gd name="T97" fmla="*/ 156 h 186"/>
              <a:gd name="T98" fmla="*/ 4 w 120"/>
              <a:gd name="T99" fmla="*/ 150 h 186"/>
              <a:gd name="T100" fmla="*/ 2 w 120"/>
              <a:gd name="T101" fmla="*/ 148 h 186"/>
              <a:gd name="T102" fmla="*/ 4 w 120"/>
              <a:gd name="T103" fmla="*/ 140 h 186"/>
              <a:gd name="T104" fmla="*/ 2 w 120"/>
              <a:gd name="T105" fmla="*/ 134 h 186"/>
              <a:gd name="T106" fmla="*/ 6 w 120"/>
              <a:gd name="T107" fmla="*/ 132 h 186"/>
              <a:gd name="T108" fmla="*/ 26 w 120"/>
              <a:gd name="T109" fmla="*/ 126 h 186"/>
              <a:gd name="T110" fmla="*/ 30 w 120"/>
              <a:gd name="T111" fmla="*/ 120 h 186"/>
              <a:gd name="T112" fmla="*/ 32 w 120"/>
              <a:gd name="T113" fmla="*/ 112 h 186"/>
              <a:gd name="T114" fmla="*/ 38 w 120"/>
              <a:gd name="T115" fmla="*/ 106 h 186"/>
              <a:gd name="T116" fmla="*/ 40 w 120"/>
              <a:gd name="T117" fmla="*/ 96 h 186"/>
              <a:gd name="T118" fmla="*/ 46 w 120"/>
              <a:gd name="T119" fmla="*/ 88 h 186"/>
              <a:gd name="T120" fmla="*/ 50 w 120"/>
              <a:gd name="T121" fmla="*/ 82 h 186"/>
              <a:gd name="T122" fmla="*/ 52 w 120"/>
              <a:gd name="T123" fmla="*/ 78 h 186"/>
              <a:gd name="T124" fmla="*/ 52 w 120"/>
              <a:gd name="T125" fmla="*/ 72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
              <a:gd name="T190" fmla="*/ 0 h 186"/>
              <a:gd name="T191" fmla="*/ 120 w 120"/>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 h="186">
                <a:moveTo>
                  <a:pt x="50" y="68"/>
                </a:moveTo>
                <a:lnTo>
                  <a:pt x="50" y="68"/>
                </a:lnTo>
                <a:lnTo>
                  <a:pt x="50" y="66"/>
                </a:lnTo>
                <a:lnTo>
                  <a:pt x="48" y="66"/>
                </a:lnTo>
                <a:lnTo>
                  <a:pt x="48" y="64"/>
                </a:lnTo>
                <a:lnTo>
                  <a:pt x="46" y="64"/>
                </a:lnTo>
                <a:lnTo>
                  <a:pt x="44" y="64"/>
                </a:lnTo>
                <a:lnTo>
                  <a:pt x="44" y="62"/>
                </a:lnTo>
                <a:lnTo>
                  <a:pt x="44" y="60"/>
                </a:lnTo>
                <a:lnTo>
                  <a:pt x="46" y="60"/>
                </a:lnTo>
                <a:lnTo>
                  <a:pt x="48" y="60"/>
                </a:lnTo>
                <a:lnTo>
                  <a:pt x="46" y="60"/>
                </a:lnTo>
                <a:lnTo>
                  <a:pt x="46" y="58"/>
                </a:lnTo>
                <a:lnTo>
                  <a:pt x="44" y="58"/>
                </a:lnTo>
                <a:lnTo>
                  <a:pt x="42" y="58"/>
                </a:lnTo>
                <a:lnTo>
                  <a:pt x="42" y="56"/>
                </a:lnTo>
                <a:lnTo>
                  <a:pt x="42" y="54"/>
                </a:lnTo>
                <a:lnTo>
                  <a:pt x="40" y="54"/>
                </a:lnTo>
                <a:lnTo>
                  <a:pt x="40" y="52"/>
                </a:lnTo>
                <a:lnTo>
                  <a:pt x="38" y="54"/>
                </a:lnTo>
                <a:lnTo>
                  <a:pt x="38" y="52"/>
                </a:lnTo>
                <a:lnTo>
                  <a:pt x="36" y="54"/>
                </a:lnTo>
                <a:lnTo>
                  <a:pt x="36" y="52"/>
                </a:lnTo>
                <a:lnTo>
                  <a:pt x="34" y="52"/>
                </a:lnTo>
                <a:lnTo>
                  <a:pt x="36" y="52"/>
                </a:lnTo>
                <a:lnTo>
                  <a:pt x="34" y="50"/>
                </a:lnTo>
                <a:lnTo>
                  <a:pt x="36" y="50"/>
                </a:lnTo>
                <a:lnTo>
                  <a:pt x="40" y="50"/>
                </a:lnTo>
                <a:lnTo>
                  <a:pt x="42" y="50"/>
                </a:lnTo>
                <a:lnTo>
                  <a:pt x="42" y="52"/>
                </a:lnTo>
                <a:lnTo>
                  <a:pt x="44" y="52"/>
                </a:lnTo>
                <a:lnTo>
                  <a:pt x="46" y="52"/>
                </a:lnTo>
                <a:lnTo>
                  <a:pt x="50" y="52"/>
                </a:lnTo>
                <a:lnTo>
                  <a:pt x="52" y="52"/>
                </a:lnTo>
                <a:lnTo>
                  <a:pt x="52" y="50"/>
                </a:lnTo>
                <a:lnTo>
                  <a:pt x="52" y="48"/>
                </a:lnTo>
                <a:lnTo>
                  <a:pt x="52" y="46"/>
                </a:lnTo>
                <a:lnTo>
                  <a:pt x="52" y="44"/>
                </a:lnTo>
                <a:lnTo>
                  <a:pt x="50" y="44"/>
                </a:lnTo>
                <a:lnTo>
                  <a:pt x="48" y="44"/>
                </a:lnTo>
                <a:lnTo>
                  <a:pt x="48" y="42"/>
                </a:lnTo>
                <a:lnTo>
                  <a:pt x="46" y="42"/>
                </a:lnTo>
                <a:lnTo>
                  <a:pt x="46" y="40"/>
                </a:lnTo>
                <a:lnTo>
                  <a:pt x="46" y="34"/>
                </a:lnTo>
                <a:lnTo>
                  <a:pt x="48" y="32"/>
                </a:lnTo>
                <a:lnTo>
                  <a:pt x="38" y="30"/>
                </a:lnTo>
                <a:lnTo>
                  <a:pt x="40" y="28"/>
                </a:lnTo>
                <a:lnTo>
                  <a:pt x="40" y="26"/>
                </a:lnTo>
                <a:lnTo>
                  <a:pt x="40" y="24"/>
                </a:lnTo>
                <a:lnTo>
                  <a:pt x="40" y="22"/>
                </a:lnTo>
                <a:lnTo>
                  <a:pt x="42" y="22"/>
                </a:lnTo>
                <a:lnTo>
                  <a:pt x="42" y="20"/>
                </a:lnTo>
                <a:lnTo>
                  <a:pt x="44" y="20"/>
                </a:lnTo>
                <a:lnTo>
                  <a:pt x="42" y="20"/>
                </a:lnTo>
                <a:lnTo>
                  <a:pt x="42" y="18"/>
                </a:lnTo>
                <a:lnTo>
                  <a:pt x="44" y="18"/>
                </a:lnTo>
                <a:lnTo>
                  <a:pt x="42" y="18"/>
                </a:lnTo>
                <a:lnTo>
                  <a:pt x="44" y="18"/>
                </a:lnTo>
                <a:lnTo>
                  <a:pt x="44" y="16"/>
                </a:lnTo>
                <a:lnTo>
                  <a:pt x="46" y="16"/>
                </a:lnTo>
                <a:lnTo>
                  <a:pt x="46" y="14"/>
                </a:lnTo>
                <a:lnTo>
                  <a:pt x="48" y="14"/>
                </a:lnTo>
                <a:lnTo>
                  <a:pt x="48" y="16"/>
                </a:lnTo>
                <a:lnTo>
                  <a:pt x="50" y="16"/>
                </a:lnTo>
                <a:lnTo>
                  <a:pt x="48" y="14"/>
                </a:lnTo>
                <a:lnTo>
                  <a:pt x="50" y="14"/>
                </a:lnTo>
                <a:lnTo>
                  <a:pt x="52" y="14"/>
                </a:lnTo>
                <a:lnTo>
                  <a:pt x="50" y="14"/>
                </a:lnTo>
                <a:lnTo>
                  <a:pt x="52" y="14"/>
                </a:lnTo>
                <a:lnTo>
                  <a:pt x="54" y="12"/>
                </a:lnTo>
                <a:lnTo>
                  <a:pt x="56" y="12"/>
                </a:lnTo>
                <a:lnTo>
                  <a:pt x="56" y="14"/>
                </a:lnTo>
                <a:lnTo>
                  <a:pt x="58" y="14"/>
                </a:lnTo>
                <a:lnTo>
                  <a:pt x="60" y="14"/>
                </a:lnTo>
                <a:lnTo>
                  <a:pt x="60" y="12"/>
                </a:lnTo>
                <a:lnTo>
                  <a:pt x="54" y="6"/>
                </a:lnTo>
                <a:lnTo>
                  <a:pt x="54" y="4"/>
                </a:lnTo>
                <a:lnTo>
                  <a:pt x="54" y="6"/>
                </a:lnTo>
                <a:lnTo>
                  <a:pt x="56" y="6"/>
                </a:lnTo>
                <a:lnTo>
                  <a:pt x="56" y="4"/>
                </a:lnTo>
                <a:lnTo>
                  <a:pt x="58" y="4"/>
                </a:lnTo>
                <a:lnTo>
                  <a:pt x="60" y="4"/>
                </a:lnTo>
                <a:lnTo>
                  <a:pt x="60" y="6"/>
                </a:lnTo>
                <a:lnTo>
                  <a:pt x="60" y="4"/>
                </a:lnTo>
                <a:lnTo>
                  <a:pt x="60" y="6"/>
                </a:lnTo>
                <a:lnTo>
                  <a:pt x="62" y="6"/>
                </a:lnTo>
                <a:lnTo>
                  <a:pt x="64" y="6"/>
                </a:lnTo>
                <a:lnTo>
                  <a:pt x="64" y="8"/>
                </a:lnTo>
                <a:lnTo>
                  <a:pt x="66" y="8"/>
                </a:lnTo>
                <a:lnTo>
                  <a:pt x="66" y="6"/>
                </a:lnTo>
                <a:lnTo>
                  <a:pt x="68" y="6"/>
                </a:lnTo>
                <a:lnTo>
                  <a:pt x="68" y="4"/>
                </a:lnTo>
                <a:lnTo>
                  <a:pt x="70" y="4"/>
                </a:lnTo>
                <a:lnTo>
                  <a:pt x="68" y="4"/>
                </a:lnTo>
                <a:lnTo>
                  <a:pt x="70" y="4"/>
                </a:lnTo>
                <a:lnTo>
                  <a:pt x="70" y="2"/>
                </a:lnTo>
                <a:lnTo>
                  <a:pt x="72" y="2"/>
                </a:lnTo>
                <a:lnTo>
                  <a:pt x="74" y="0"/>
                </a:lnTo>
                <a:lnTo>
                  <a:pt x="74" y="2"/>
                </a:lnTo>
                <a:lnTo>
                  <a:pt x="76" y="2"/>
                </a:lnTo>
                <a:lnTo>
                  <a:pt x="78" y="2"/>
                </a:lnTo>
                <a:lnTo>
                  <a:pt x="80" y="2"/>
                </a:lnTo>
                <a:lnTo>
                  <a:pt x="82" y="2"/>
                </a:lnTo>
                <a:lnTo>
                  <a:pt x="84" y="2"/>
                </a:lnTo>
                <a:lnTo>
                  <a:pt x="86" y="2"/>
                </a:lnTo>
                <a:lnTo>
                  <a:pt x="86" y="4"/>
                </a:lnTo>
                <a:lnTo>
                  <a:pt x="86" y="2"/>
                </a:lnTo>
                <a:lnTo>
                  <a:pt x="86" y="4"/>
                </a:lnTo>
                <a:lnTo>
                  <a:pt x="88" y="4"/>
                </a:lnTo>
                <a:lnTo>
                  <a:pt x="90" y="4"/>
                </a:lnTo>
                <a:lnTo>
                  <a:pt x="90" y="6"/>
                </a:lnTo>
                <a:lnTo>
                  <a:pt x="112" y="18"/>
                </a:lnTo>
                <a:lnTo>
                  <a:pt x="120" y="24"/>
                </a:lnTo>
                <a:lnTo>
                  <a:pt x="120" y="26"/>
                </a:lnTo>
                <a:lnTo>
                  <a:pt x="120" y="28"/>
                </a:lnTo>
                <a:lnTo>
                  <a:pt x="118" y="28"/>
                </a:lnTo>
                <a:lnTo>
                  <a:pt x="118" y="30"/>
                </a:lnTo>
                <a:lnTo>
                  <a:pt x="118" y="32"/>
                </a:lnTo>
                <a:lnTo>
                  <a:pt x="118" y="34"/>
                </a:lnTo>
                <a:lnTo>
                  <a:pt x="118" y="36"/>
                </a:lnTo>
                <a:lnTo>
                  <a:pt x="118" y="38"/>
                </a:lnTo>
                <a:lnTo>
                  <a:pt x="118" y="40"/>
                </a:lnTo>
                <a:lnTo>
                  <a:pt x="118" y="38"/>
                </a:lnTo>
                <a:lnTo>
                  <a:pt x="116" y="38"/>
                </a:lnTo>
                <a:lnTo>
                  <a:pt x="116" y="40"/>
                </a:lnTo>
                <a:lnTo>
                  <a:pt x="118" y="40"/>
                </a:lnTo>
                <a:lnTo>
                  <a:pt x="116" y="42"/>
                </a:lnTo>
                <a:lnTo>
                  <a:pt x="116" y="44"/>
                </a:lnTo>
                <a:lnTo>
                  <a:pt x="116" y="46"/>
                </a:lnTo>
                <a:lnTo>
                  <a:pt x="116" y="48"/>
                </a:lnTo>
                <a:lnTo>
                  <a:pt x="116" y="50"/>
                </a:lnTo>
                <a:lnTo>
                  <a:pt x="116" y="52"/>
                </a:lnTo>
                <a:lnTo>
                  <a:pt x="116" y="54"/>
                </a:lnTo>
                <a:lnTo>
                  <a:pt x="116" y="58"/>
                </a:lnTo>
                <a:lnTo>
                  <a:pt x="118" y="60"/>
                </a:lnTo>
                <a:lnTo>
                  <a:pt x="118" y="62"/>
                </a:lnTo>
                <a:lnTo>
                  <a:pt x="118" y="64"/>
                </a:lnTo>
                <a:lnTo>
                  <a:pt x="118" y="66"/>
                </a:lnTo>
                <a:lnTo>
                  <a:pt x="118" y="68"/>
                </a:lnTo>
                <a:lnTo>
                  <a:pt x="118" y="70"/>
                </a:lnTo>
                <a:lnTo>
                  <a:pt x="118" y="74"/>
                </a:lnTo>
                <a:lnTo>
                  <a:pt x="120" y="76"/>
                </a:lnTo>
                <a:lnTo>
                  <a:pt x="120" y="78"/>
                </a:lnTo>
                <a:lnTo>
                  <a:pt x="120" y="80"/>
                </a:lnTo>
                <a:lnTo>
                  <a:pt x="120" y="82"/>
                </a:lnTo>
                <a:lnTo>
                  <a:pt x="118" y="82"/>
                </a:lnTo>
                <a:lnTo>
                  <a:pt x="118" y="84"/>
                </a:lnTo>
                <a:lnTo>
                  <a:pt x="118" y="86"/>
                </a:lnTo>
                <a:lnTo>
                  <a:pt x="116" y="88"/>
                </a:lnTo>
                <a:lnTo>
                  <a:pt x="114" y="92"/>
                </a:lnTo>
                <a:lnTo>
                  <a:pt x="114" y="94"/>
                </a:lnTo>
                <a:lnTo>
                  <a:pt x="114" y="96"/>
                </a:lnTo>
                <a:lnTo>
                  <a:pt x="114" y="94"/>
                </a:lnTo>
                <a:lnTo>
                  <a:pt x="114" y="92"/>
                </a:lnTo>
                <a:lnTo>
                  <a:pt x="112" y="94"/>
                </a:lnTo>
                <a:lnTo>
                  <a:pt x="112" y="96"/>
                </a:lnTo>
                <a:lnTo>
                  <a:pt x="110" y="96"/>
                </a:lnTo>
                <a:lnTo>
                  <a:pt x="110" y="98"/>
                </a:lnTo>
                <a:lnTo>
                  <a:pt x="108" y="98"/>
                </a:lnTo>
                <a:lnTo>
                  <a:pt x="106" y="100"/>
                </a:lnTo>
                <a:lnTo>
                  <a:pt x="104" y="100"/>
                </a:lnTo>
                <a:lnTo>
                  <a:pt x="104" y="102"/>
                </a:lnTo>
                <a:lnTo>
                  <a:pt x="102" y="102"/>
                </a:lnTo>
                <a:lnTo>
                  <a:pt x="100" y="104"/>
                </a:lnTo>
                <a:lnTo>
                  <a:pt x="100" y="106"/>
                </a:lnTo>
                <a:lnTo>
                  <a:pt x="100" y="108"/>
                </a:lnTo>
                <a:lnTo>
                  <a:pt x="98" y="108"/>
                </a:lnTo>
                <a:lnTo>
                  <a:pt x="98" y="110"/>
                </a:lnTo>
                <a:lnTo>
                  <a:pt x="96" y="112"/>
                </a:lnTo>
                <a:lnTo>
                  <a:pt x="94" y="112"/>
                </a:lnTo>
                <a:lnTo>
                  <a:pt x="96" y="112"/>
                </a:lnTo>
                <a:lnTo>
                  <a:pt x="96" y="114"/>
                </a:lnTo>
                <a:lnTo>
                  <a:pt x="94" y="114"/>
                </a:lnTo>
                <a:lnTo>
                  <a:pt x="94" y="116"/>
                </a:lnTo>
                <a:lnTo>
                  <a:pt x="94" y="118"/>
                </a:lnTo>
                <a:lnTo>
                  <a:pt x="92" y="118"/>
                </a:lnTo>
                <a:lnTo>
                  <a:pt x="94" y="118"/>
                </a:lnTo>
                <a:lnTo>
                  <a:pt x="94" y="120"/>
                </a:lnTo>
                <a:lnTo>
                  <a:pt x="94" y="122"/>
                </a:lnTo>
                <a:lnTo>
                  <a:pt x="92" y="122"/>
                </a:lnTo>
                <a:lnTo>
                  <a:pt x="92" y="124"/>
                </a:lnTo>
                <a:lnTo>
                  <a:pt x="92" y="126"/>
                </a:lnTo>
                <a:lnTo>
                  <a:pt x="92" y="128"/>
                </a:lnTo>
                <a:lnTo>
                  <a:pt x="90" y="128"/>
                </a:lnTo>
                <a:lnTo>
                  <a:pt x="92" y="128"/>
                </a:lnTo>
                <a:lnTo>
                  <a:pt x="90" y="128"/>
                </a:lnTo>
                <a:lnTo>
                  <a:pt x="90" y="130"/>
                </a:lnTo>
                <a:lnTo>
                  <a:pt x="88" y="130"/>
                </a:lnTo>
                <a:lnTo>
                  <a:pt x="88" y="132"/>
                </a:lnTo>
                <a:lnTo>
                  <a:pt x="88" y="134"/>
                </a:lnTo>
                <a:lnTo>
                  <a:pt x="86" y="134"/>
                </a:lnTo>
                <a:lnTo>
                  <a:pt x="86" y="136"/>
                </a:lnTo>
                <a:lnTo>
                  <a:pt x="86" y="138"/>
                </a:lnTo>
                <a:lnTo>
                  <a:pt x="84" y="138"/>
                </a:lnTo>
                <a:lnTo>
                  <a:pt x="86" y="138"/>
                </a:lnTo>
                <a:lnTo>
                  <a:pt x="84" y="140"/>
                </a:lnTo>
                <a:lnTo>
                  <a:pt x="84" y="142"/>
                </a:lnTo>
                <a:lnTo>
                  <a:pt x="84" y="144"/>
                </a:lnTo>
                <a:lnTo>
                  <a:pt x="82" y="144"/>
                </a:lnTo>
                <a:lnTo>
                  <a:pt x="82" y="146"/>
                </a:lnTo>
                <a:lnTo>
                  <a:pt x="80" y="146"/>
                </a:lnTo>
                <a:lnTo>
                  <a:pt x="80" y="148"/>
                </a:lnTo>
                <a:lnTo>
                  <a:pt x="80" y="150"/>
                </a:lnTo>
                <a:lnTo>
                  <a:pt x="78" y="150"/>
                </a:lnTo>
                <a:lnTo>
                  <a:pt x="78" y="148"/>
                </a:lnTo>
                <a:lnTo>
                  <a:pt x="78" y="150"/>
                </a:lnTo>
                <a:lnTo>
                  <a:pt x="78" y="148"/>
                </a:lnTo>
                <a:lnTo>
                  <a:pt x="78" y="150"/>
                </a:lnTo>
                <a:lnTo>
                  <a:pt x="76" y="150"/>
                </a:lnTo>
                <a:lnTo>
                  <a:pt x="76" y="152"/>
                </a:lnTo>
                <a:lnTo>
                  <a:pt x="74" y="152"/>
                </a:lnTo>
                <a:lnTo>
                  <a:pt x="74" y="150"/>
                </a:lnTo>
                <a:lnTo>
                  <a:pt x="74" y="152"/>
                </a:lnTo>
                <a:lnTo>
                  <a:pt x="76" y="152"/>
                </a:lnTo>
                <a:lnTo>
                  <a:pt x="74" y="152"/>
                </a:lnTo>
                <a:lnTo>
                  <a:pt x="74" y="154"/>
                </a:lnTo>
                <a:lnTo>
                  <a:pt x="74" y="156"/>
                </a:lnTo>
                <a:lnTo>
                  <a:pt x="74" y="154"/>
                </a:lnTo>
                <a:lnTo>
                  <a:pt x="74" y="156"/>
                </a:lnTo>
                <a:lnTo>
                  <a:pt x="72" y="156"/>
                </a:lnTo>
                <a:lnTo>
                  <a:pt x="72" y="158"/>
                </a:lnTo>
                <a:lnTo>
                  <a:pt x="70" y="158"/>
                </a:lnTo>
                <a:lnTo>
                  <a:pt x="70" y="160"/>
                </a:lnTo>
                <a:lnTo>
                  <a:pt x="68" y="160"/>
                </a:lnTo>
                <a:lnTo>
                  <a:pt x="68" y="158"/>
                </a:lnTo>
                <a:lnTo>
                  <a:pt x="66" y="158"/>
                </a:lnTo>
                <a:lnTo>
                  <a:pt x="68" y="158"/>
                </a:lnTo>
                <a:lnTo>
                  <a:pt x="68" y="160"/>
                </a:lnTo>
                <a:lnTo>
                  <a:pt x="66" y="160"/>
                </a:lnTo>
                <a:lnTo>
                  <a:pt x="64" y="160"/>
                </a:lnTo>
                <a:lnTo>
                  <a:pt x="66" y="160"/>
                </a:lnTo>
                <a:lnTo>
                  <a:pt x="64" y="160"/>
                </a:lnTo>
                <a:lnTo>
                  <a:pt x="62" y="160"/>
                </a:lnTo>
                <a:lnTo>
                  <a:pt x="64" y="160"/>
                </a:lnTo>
                <a:lnTo>
                  <a:pt x="64" y="162"/>
                </a:lnTo>
                <a:lnTo>
                  <a:pt x="64" y="160"/>
                </a:lnTo>
                <a:lnTo>
                  <a:pt x="62" y="162"/>
                </a:lnTo>
                <a:lnTo>
                  <a:pt x="62" y="164"/>
                </a:lnTo>
                <a:lnTo>
                  <a:pt x="60" y="164"/>
                </a:lnTo>
                <a:lnTo>
                  <a:pt x="60" y="166"/>
                </a:lnTo>
                <a:lnTo>
                  <a:pt x="58" y="166"/>
                </a:lnTo>
                <a:lnTo>
                  <a:pt x="58" y="168"/>
                </a:lnTo>
                <a:lnTo>
                  <a:pt x="58" y="170"/>
                </a:lnTo>
                <a:lnTo>
                  <a:pt x="58" y="172"/>
                </a:lnTo>
                <a:lnTo>
                  <a:pt x="56" y="174"/>
                </a:lnTo>
                <a:lnTo>
                  <a:pt x="56" y="176"/>
                </a:lnTo>
                <a:lnTo>
                  <a:pt x="54" y="178"/>
                </a:lnTo>
                <a:lnTo>
                  <a:pt x="52" y="178"/>
                </a:lnTo>
                <a:lnTo>
                  <a:pt x="52" y="180"/>
                </a:lnTo>
                <a:lnTo>
                  <a:pt x="50" y="182"/>
                </a:lnTo>
                <a:lnTo>
                  <a:pt x="50" y="184"/>
                </a:lnTo>
                <a:lnTo>
                  <a:pt x="50" y="186"/>
                </a:lnTo>
                <a:lnTo>
                  <a:pt x="50" y="184"/>
                </a:lnTo>
                <a:lnTo>
                  <a:pt x="50" y="186"/>
                </a:lnTo>
                <a:lnTo>
                  <a:pt x="48" y="184"/>
                </a:lnTo>
                <a:lnTo>
                  <a:pt x="48" y="182"/>
                </a:lnTo>
                <a:lnTo>
                  <a:pt x="46" y="182"/>
                </a:lnTo>
                <a:lnTo>
                  <a:pt x="46" y="184"/>
                </a:lnTo>
                <a:lnTo>
                  <a:pt x="46" y="182"/>
                </a:lnTo>
                <a:lnTo>
                  <a:pt x="44" y="182"/>
                </a:lnTo>
                <a:lnTo>
                  <a:pt x="42" y="182"/>
                </a:lnTo>
                <a:lnTo>
                  <a:pt x="40" y="182"/>
                </a:lnTo>
                <a:lnTo>
                  <a:pt x="38" y="182"/>
                </a:lnTo>
                <a:lnTo>
                  <a:pt x="36" y="182"/>
                </a:lnTo>
                <a:lnTo>
                  <a:pt x="34" y="182"/>
                </a:lnTo>
                <a:lnTo>
                  <a:pt x="32" y="182"/>
                </a:lnTo>
                <a:lnTo>
                  <a:pt x="30" y="180"/>
                </a:lnTo>
                <a:lnTo>
                  <a:pt x="30" y="182"/>
                </a:lnTo>
                <a:lnTo>
                  <a:pt x="30" y="180"/>
                </a:lnTo>
                <a:lnTo>
                  <a:pt x="28" y="180"/>
                </a:lnTo>
                <a:lnTo>
                  <a:pt x="26" y="180"/>
                </a:lnTo>
                <a:lnTo>
                  <a:pt x="24" y="180"/>
                </a:lnTo>
                <a:lnTo>
                  <a:pt x="24" y="182"/>
                </a:lnTo>
                <a:lnTo>
                  <a:pt x="24" y="180"/>
                </a:lnTo>
                <a:lnTo>
                  <a:pt x="22" y="180"/>
                </a:lnTo>
                <a:lnTo>
                  <a:pt x="20" y="180"/>
                </a:lnTo>
                <a:lnTo>
                  <a:pt x="20" y="178"/>
                </a:lnTo>
                <a:lnTo>
                  <a:pt x="20" y="180"/>
                </a:lnTo>
                <a:lnTo>
                  <a:pt x="18" y="180"/>
                </a:lnTo>
                <a:lnTo>
                  <a:pt x="18" y="178"/>
                </a:lnTo>
                <a:lnTo>
                  <a:pt x="18" y="180"/>
                </a:lnTo>
                <a:lnTo>
                  <a:pt x="18" y="178"/>
                </a:lnTo>
                <a:lnTo>
                  <a:pt x="16" y="178"/>
                </a:lnTo>
                <a:lnTo>
                  <a:pt x="14" y="178"/>
                </a:lnTo>
                <a:lnTo>
                  <a:pt x="12" y="178"/>
                </a:lnTo>
                <a:lnTo>
                  <a:pt x="12" y="176"/>
                </a:lnTo>
                <a:lnTo>
                  <a:pt x="10" y="176"/>
                </a:lnTo>
                <a:lnTo>
                  <a:pt x="8" y="176"/>
                </a:lnTo>
                <a:lnTo>
                  <a:pt x="8" y="174"/>
                </a:lnTo>
                <a:lnTo>
                  <a:pt x="10" y="174"/>
                </a:lnTo>
                <a:lnTo>
                  <a:pt x="8" y="174"/>
                </a:lnTo>
                <a:lnTo>
                  <a:pt x="8" y="172"/>
                </a:lnTo>
                <a:lnTo>
                  <a:pt x="10" y="172"/>
                </a:lnTo>
                <a:lnTo>
                  <a:pt x="8" y="172"/>
                </a:lnTo>
                <a:lnTo>
                  <a:pt x="8" y="170"/>
                </a:lnTo>
                <a:lnTo>
                  <a:pt x="10" y="170"/>
                </a:lnTo>
                <a:lnTo>
                  <a:pt x="8" y="170"/>
                </a:lnTo>
                <a:lnTo>
                  <a:pt x="10" y="170"/>
                </a:lnTo>
                <a:lnTo>
                  <a:pt x="10" y="168"/>
                </a:lnTo>
                <a:lnTo>
                  <a:pt x="10" y="166"/>
                </a:lnTo>
                <a:lnTo>
                  <a:pt x="8" y="166"/>
                </a:lnTo>
                <a:lnTo>
                  <a:pt x="10" y="164"/>
                </a:lnTo>
                <a:lnTo>
                  <a:pt x="8" y="164"/>
                </a:lnTo>
                <a:lnTo>
                  <a:pt x="10" y="164"/>
                </a:lnTo>
                <a:lnTo>
                  <a:pt x="10" y="162"/>
                </a:lnTo>
                <a:lnTo>
                  <a:pt x="8" y="162"/>
                </a:lnTo>
                <a:lnTo>
                  <a:pt x="8" y="160"/>
                </a:lnTo>
                <a:lnTo>
                  <a:pt x="8" y="158"/>
                </a:lnTo>
                <a:lnTo>
                  <a:pt x="6" y="158"/>
                </a:lnTo>
                <a:lnTo>
                  <a:pt x="4" y="158"/>
                </a:lnTo>
                <a:lnTo>
                  <a:pt x="2" y="158"/>
                </a:lnTo>
                <a:lnTo>
                  <a:pt x="2" y="156"/>
                </a:lnTo>
                <a:lnTo>
                  <a:pt x="0" y="156"/>
                </a:lnTo>
                <a:lnTo>
                  <a:pt x="2" y="156"/>
                </a:lnTo>
                <a:lnTo>
                  <a:pt x="2" y="154"/>
                </a:lnTo>
                <a:lnTo>
                  <a:pt x="2" y="152"/>
                </a:lnTo>
                <a:lnTo>
                  <a:pt x="4" y="152"/>
                </a:lnTo>
                <a:lnTo>
                  <a:pt x="4" y="150"/>
                </a:lnTo>
                <a:lnTo>
                  <a:pt x="4" y="148"/>
                </a:lnTo>
                <a:lnTo>
                  <a:pt x="4" y="150"/>
                </a:lnTo>
                <a:lnTo>
                  <a:pt x="2" y="148"/>
                </a:lnTo>
                <a:lnTo>
                  <a:pt x="2" y="146"/>
                </a:lnTo>
                <a:lnTo>
                  <a:pt x="4" y="146"/>
                </a:lnTo>
                <a:lnTo>
                  <a:pt x="4" y="144"/>
                </a:lnTo>
                <a:lnTo>
                  <a:pt x="4" y="142"/>
                </a:lnTo>
                <a:lnTo>
                  <a:pt x="4" y="140"/>
                </a:lnTo>
                <a:lnTo>
                  <a:pt x="4" y="138"/>
                </a:lnTo>
                <a:lnTo>
                  <a:pt x="2" y="138"/>
                </a:lnTo>
                <a:lnTo>
                  <a:pt x="2" y="136"/>
                </a:lnTo>
                <a:lnTo>
                  <a:pt x="2" y="134"/>
                </a:lnTo>
                <a:lnTo>
                  <a:pt x="2" y="132"/>
                </a:lnTo>
                <a:lnTo>
                  <a:pt x="4" y="132"/>
                </a:lnTo>
                <a:lnTo>
                  <a:pt x="6" y="132"/>
                </a:lnTo>
                <a:lnTo>
                  <a:pt x="6" y="130"/>
                </a:lnTo>
                <a:lnTo>
                  <a:pt x="6" y="128"/>
                </a:lnTo>
                <a:lnTo>
                  <a:pt x="6" y="126"/>
                </a:lnTo>
                <a:lnTo>
                  <a:pt x="8" y="126"/>
                </a:lnTo>
                <a:lnTo>
                  <a:pt x="12" y="126"/>
                </a:lnTo>
                <a:lnTo>
                  <a:pt x="26" y="126"/>
                </a:lnTo>
                <a:lnTo>
                  <a:pt x="28" y="126"/>
                </a:lnTo>
                <a:lnTo>
                  <a:pt x="28" y="124"/>
                </a:lnTo>
                <a:lnTo>
                  <a:pt x="28" y="122"/>
                </a:lnTo>
                <a:lnTo>
                  <a:pt x="30" y="122"/>
                </a:lnTo>
                <a:lnTo>
                  <a:pt x="30" y="120"/>
                </a:lnTo>
                <a:lnTo>
                  <a:pt x="30" y="118"/>
                </a:lnTo>
                <a:lnTo>
                  <a:pt x="32" y="116"/>
                </a:lnTo>
                <a:lnTo>
                  <a:pt x="32" y="114"/>
                </a:lnTo>
                <a:lnTo>
                  <a:pt x="30" y="114"/>
                </a:lnTo>
                <a:lnTo>
                  <a:pt x="32" y="114"/>
                </a:lnTo>
                <a:lnTo>
                  <a:pt x="32" y="112"/>
                </a:lnTo>
                <a:lnTo>
                  <a:pt x="34" y="112"/>
                </a:lnTo>
                <a:lnTo>
                  <a:pt x="36" y="112"/>
                </a:lnTo>
                <a:lnTo>
                  <a:pt x="36" y="110"/>
                </a:lnTo>
                <a:lnTo>
                  <a:pt x="38" y="110"/>
                </a:lnTo>
                <a:lnTo>
                  <a:pt x="38" y="108"/>
                </a:lnTo>
                <a:lnTo>
                  <a:pt x="38" y="106"/>
                </a:lnTo>
                <a:lnTo>
                  <a:pt x="40" y="104"/>
                </a:lnTo>
                <a:lnTo>
                  <a:pt x="38" y="104"/>
                </a:lnTo>
                <a:lnTo>
                  <a:pt x="38" y="102"/>
                </a:lnTo>
                <a:lnTo>
                  <a:pt x="38" y="100"/>
                </a:lnTo>
                <a:lnTo>
                  <a:pt x="38" y="98"/>
                </a:lnTo>
                <a:lnTo>
                  <a:pt x="40" y="98"/>
                </a:lnTo>
                <a:lnTo>
                  <a:pt x="40" y="96"/>
                </a:lnTo>
                <a:lnTo>
                  <a:pt x="42" y="96"/>
                </a:lnTo>
                <a:lnTo>
                  <a:pt x="42" y="94"/>
                </a:lnTo>
                <a:lnTo>
                  <a:pt x="44" y="94"/>
                </a:lnTo>
                <a:lnTo>
                  <a:pt x="44" y="92"/>
                </a:lnTo>
                <a:lnTo>
                  <a:pt x="46" y="92"/>
                </a:lnTo>
                <a:lnTo>
                  <a:pt x="46" y="90"/>
                </a:lnTo>
                <a:lnTo>
                  <a:pt x="46" y="88"/>
                </a:lnTo>
                <a:lnTo>
                  <a:pt x="48" y="88"/>
                </a:lnTo>
                <a:lnTo>
                  <a:pt x="50" y="88"/>
                </a:lnTo>
                <a:lnTo>
                  <a:pt x="50" y="86"/>
                </a:lnTo>
                <a:lnTo>
                  <a:pt x="52" y="86"/>
                </a:lnTo>
                <a:lnTo>
                  <a:pt x="50" y="86"/>
                </a:lnTo>
                <a:lnTo>
                  <a:pt x="52" y="86"/>
                </a:lnTo>
                <a:lnTo>
                  <a:pt x="50" y="86"/>
                </a:lnTo>
                <a:lnTo>
                  <a:pt x="50" y="84"/>
                </a:lnTo>
                <a:lnTo>
                  <a:pt x="50" y="82"/>
                </a:lnTo>
                <a:lnTo>
                  <a:pt x="52" y="82"/>
                </a:lnTo>
                <a:lnTo>
                  <a:pt x="52" y="80"/>
                </a:lnTo>
                <a:lnTo>
                  <a:pt x="52" y="78"/>
                </a:lnTo>
                <a:lnTo>
                  <a:pt x="54" y="78"/>
                </a:lnTo>
                <a:lnTo>
                  <a:pt x="52" y="76"/>
                </a:lnTo>
                <a:lnTo>
                  <a:pt x="52" y="78"/>
                </a:lnTo>
                <a:lnTo>
                  <a:pt x="52" y="76"/>
                </a:lnTo>
                <a:lnTo>
                  <a:pt x="52" y="74"/>
                </a:lnTo>
                <a:lnTo>
                  <a:pt x="52" y="72"/>
                </a:lnTo>
                <a:lnTo>
                  <a:pt x="52" y="70"/>
                </a:lnTo>
                <a:lnTo>
                  <a:pt x="52" y="68"/>
                </a:lnTo>
                <a:lnTo>
                  <a:pt x="50" y="68"/>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60" name="Freeform 354"/>
          <p:cNvSpPr>
            <a:spLocks/>
          </p:cNvSpPr>
          <p:nvPr/>
        </p:nvSpPr>
        <p:spPr bwMode="auto">
          <a:xfrm>
            <a:off x="4637088" y="3756025"/>
            <a:ext cx="862012" cy="847644"/>
          </a:xfrm>
          <a:custGeom>
            <a:avLst/>
            <a:gdLst>
              <a:gd name="T0" fmla="*/ 338 w 400"/>
              <a:gd name="T1" fmla="*/ 40 h 386"/>
              <a:gd name="T2" fmla="*/ 372 w 400"/>
              <a:gd name="T3" fmla="*/ 24 h 386"/>
              <a:gd name="T4" fmla="*/ 388 w 400"/>
              <a:gd name="T5" fmla="*/ 28 h 386"/>
              <a:gd name="T6" fmla="*/ 384 w 400"/>
              <a:gd name="T7" fmla="*/ 50 h 386"/>
              <a:gd name="T8" fmla="*/ 382 w 400"/>
              <a:gd name="T9" fmla="*/ 72 h 386"/>
              <a:gd name="T10" fmla="*/ 394 w 400"/>
              <a:gd name="T11" fmla="*/ 100 h 386"/>
              <a:gd name="T12" fmla="*/ 394 w 400"/>
              <a:gd name="T13" fmla="*/ 122 h 386"/>
              <a:gd name="T14" fmla="*/ 378 w 400"/>
              <a:gd name="T15" fmla="*/ 134 h 386"/>
              <a:gd name="T16" fmla="*/ 364 w 400"/>
              <a:gd name="T17" fmla="*/ 144 h 386"/>
              <a:gd name="T18" fmla="*/ 346 w 400"/>
              <a:gd name="T19" fmla="*/ 174 h 386"/>
              <a:gd name="T20" fmla="*/ 332 w 400"/>
              <a:gd name="T21" fmla="*/ 194 h 386"/>
              <a:gd name="T22" fmla="*/ 324 w 400"/>
              <a:gd name="T23" fmla="*/ 196 h 386"/>
              <a:gd name="T24" fmla="*/ 320 w 400"/>
              <a:gd name="T25" fmla="*/ 190 h 386"/>
              <a:gd name="T26" fmla="*/ 322 w 400"/>
              <a:gd name="T27" fmla="*/ 178 h 386"/>
              <a:gd name="T28" fmla="*/ 270 w 400"/>
              <a:gd name="T29" fmla="*/ 190 h 386"/>
              <a:gd name="T30" fmla="*/ 322 w 400"/>
              <a:gd name="T31" fmla="*/ 204 h 386"/>
              <a:gd name="T32" fmla="*/ 316 w 400"/>
              <a:gd name="T33" fmla="*/ 220 h 386"/>
              <a:gd name="T34" fmla="*/ 322 w 400"/>
              <a:gd name="T35" fmla="*/ 228 h 386"/>
              <a:gd name="T36" fmla="*/ 328 w 400"/>
              <a:gd name="T37" fmla="*/ 240 h 386"/>
              <a:gd name="T38" fmla="*/ 332 w 400"/>
              <a:gd name="T39" fmla="*/ 252 h 386"/>
              <a:gd name="T40" fmla="*/ 324 w 400"/>
              <a:gd name="T41" fmla="*/ 258 h 386"/>
              <a:gd name="T42" fmla="*/ 316 w 400"/>
              <a:gd name="T43" fmla="*/ 268 h 386"/>
              <a:gd name="T44" fmla="*/ 314 w 400"/>
              <a:gd name="T45" fmla="*/ 278 h 386"/>
              <a:gd name="T46" fmla="*/ 322 w 400"/>
              <a:gd name="T47" fmla="*/ 292 h 386"/>
              <a:gd name="T48" fmla="*/ 322 w 400"/>
              <a:gd name="T49" fmla="*/ 300 h 386"/>
              <a:gd name="T50" fmla="*/ 318 w 400"/>
              <a:gd name="T51" fmla="*/ 312 h 386"/>
              <a:gd name="T52" fmla="*/ 306 w 400"/>
              <a:gd name="T53" fmla="*/ 322 h 386"/>
              <a:gd name="T54" fmla="*/ 286 w 400"/>
              <a:gd name="T55" fmla="*/ 330 h 386"/>
              <a:gd name="T56" fmla="*/ 256 w 400"/>
              <a:gd name="T57" fmla="*/ 322 h 386"/>
              <a:gd name="T58" fmla="*/ 220 w 400"/>
              <a:gd name="T59" fmla="*/ 328 h 386"/>
              <a:gd name="T60" fmla="*/ 184 w 400"/>
              <a:gd name="T61" fmla="*/ 338 h 386"/>
              <a:gd name="T62" fmla="*/ 134 w 400"/>
              <a:gd name="T63" fmla="*/ 374 h 386"/>
              <a:gd name="T64" fmla="*/ 110 w 400"/>
              <a:gd name="T65" fmla="*/ 374 h 386"/>
              <a:gd name="T66" fmla="*/ 84 w 400"/>
              <a:gd name="T67" fmla="*/ 364 h 386"/>
              <a:gd name="T68" fmla="*/ 64 w 400"/>
              <a:gd name="T69" fmla="*/ 356 h 386"/>
              <a:gd name="T70" fmla="*/ 50 w 400"/>
              <a:gd name="T71" fmla="*/ 348 h 386"/>
              <a:gd name="T72" fmla="*/ 28 w 400"/>
              <a:gd name="T73" fmla="*/ 342 h 386"/>
              <a:gd name="T74" fmla="*/ 10 w 400"/>
              <a:gd name="T75" fmla="*/ 306 h 386"/>
              <a:gd name="T76" fmla="*/ 2 w 400"/>
              <a:gd name="T77" fmla="*/ 290 h 386"/>
              <a:gd name="T78" fmla="*/ 0 w 400"/>
              <a:gd name="T79" fmla="*/ 278 h 386"/>
              <a:gd name="T80" fmla="*/ 2 w 400"/>
              <a:gd name="T81" fmla="*/ 272 h 386"/>
              <a:gd name="T82" fmla="*/ 8 w 400"/>
              <a:gd name="T83" fmla="*/ 258 h 386"/>
              <a:gd name="T84" fmla="*/ 12 w 400"/>
              <a:gd name="T85" fmla="*/ 244 h 386"/>
              <a:gd name="T86" fmla="*/ 24 w 400"/>
              <a:gd name="T87" fmla="*/ 236 h 386"/>
              <a:gd name="T88" fmla="*/ 34 w 400"/>
              <a:gd name="T89" fmla="*/ 220 h 386"/>
              <a:gd name="T90" fmla="*/ 44 w 400"/>
              <a:gd name="T91" fmla="*/ 202 h 386"/>
              <a:gd name="T92" fmla="*/ 82 w 400"/>
              <a:gd name="T93" fmla="*/ 170 h 386"/>
              <a:gd name="T94" fmla="*/ 112 w 400"/>
              <a:gd name="T95" fmla="*/ 140 h 386"/>
              <a:gd name="T96" fmla="*/ 128 w 400"/>
              <a:gd name="T97" fmla="*/ 94 h 386"/>
              <a:gd name="T98" fmla="*/ 144 w 400"/>
              <a:gd name="T99" fmla="*/ 40 h 386"/>
              <a:gd name="T100" fmla="*/ 154 w 400"/>
              <a:gd name="T101" fmla="*/ 12 h 386"/>
              <a:gd name="T102" fmla="*/ 164 w 400"/>
              <a:gd name="T103" fmla="*/ 6 h 386"/>
              <a:gd name="T104" fmla="*/ 160 w 400"/>
              <a:gd name="T105" fmla="*/ 20 h 386"/>
              <a:gd name="T106" fmla="*/ 178 w 400"/>
              <a:gd name="T107" fmla="*/ 30 h 386"/>
              <a:gd name="T108" fmla="*/ 226 w 400"/>
              <a:gd name="T109" fmla="*/ 24 h 386"/>
              <a:gd name="T110" fmla="*/ 242 w 400"/>
              <a:gd name="T111" fmla="*/ 26 h 386"/>
              <a:gd name="T112" fmla="*/ 250 w 400"/>
              <a:gd name="T113" fmla="*/ 34 h 386"/>
              <a:gd name="T114" fmla="*/ 254 w 400"/>
              <a:gd name="T115" fmla="*/ 46 h 386"/>
              <a:gd name="T116" fmla="*/ 260 w 400"/>
              <a:gd name="T117" fmla="*/ 46 h 386"/>
              <a:gd name="T118" fmla="*/ 272 w 400"/>
              <a:gd name="T119" fmla="*/ 44 h 386"/>
              <a:gd name="T120" fmla="*/ 280 w 400"/>
              <a:gd name="T121" fmla="*/ 48 h 386"/>
              <a:gd name="T122" fmla="*/ 292 w 400"/>
              <a:gd name="T123" fmla="*/ 50 h 386"/>
              <a:gd name="T124" fmla="*/ 304 w 400"/>
              <a:gd name="T125" fmla="*/ 42 h 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0"/>
              <a:gd name="T190" fmla="*/ 0 h 386"/>
              <a:gd name="T191" fmla="*/ 400 w 400"/>
              <a:gd name="T192" fmla="*/ 386 h 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0" h="386">
                <a:moveTo>
                  <a:pt x="318" y="46"/>
                </a:moveTo>
                <a:lnTo>
                  <a:pt x="318" y="46"/>
                </a:lnTo>
                <a:lnTo>
                  <a:pt x="320" y="46"/>
                </a:lnTo>
                <a:lnTo>
                  <a:pt x="320" y="44"/>
                </a:lnTo>
                <a:lnTo>
                  <a:pt x="320" y="46"/>
                </a:lnTo>
                <a:lnTo>
                  <a:pt x="322" y="46"/>
                </a:lnTo>
                <a:lnTo>
                  <a:pt x="324" y="46"/>
                </a:lnTo>
                <a:lnTo>
                  <a:pt x="326" y="46"/>
                </a:lnTo>
                <a:lnTo>
                  <a:pt x="326" y="44"/>
                </a:lnTo>
                <a:lnTo>
                  <a:pt x="328" y="44"/>
                </a:lnTo>
                <a:lnTo>
                  <a:pt x="328" y="42"/>
                </a:lnTo>
                <a:lnTo>
                  <a:pt x="330" y="42"/>
                </a:lnTo>
                <a:lnTo>
                  <a:pt x="330" y="44"/>
                </a:lnTo>
                <a:lnTo>
                  <a:pt x="332" y="44"/>
                </a:lnTo>
                <a:lnTo>
                  <a:pt x="332" y="42"/>
                </a:lnTo>
                <a:lnTo>
                  <a:pt x="334" y="42"/>
                </a:lnTo>
                <a:lnTo>
                  <a:pt x="336" y="42"/>
                </a:lnTo>
                <a:lnTo>
                  <a:pt x="336" y="40"/>
                </a:lnTo>
                <a:lnTo>
                  <a:pt x="336" y="42"/>
                </a:lnTo>
                <a:lnTo>
                  <a:pt x="336" y="40"/>
                </a:lnTo>
                <a:lnTo>
                  <a:pt x="338" y="40"/>
                </a:lnTo>
                <a:lnTo>
                  <a:pt x="340" y="40"/>
                </a:lnTo>
                <a:lnTo>
                  <a:pt x="340" y="38"/>
                </a:lnTo>
                <a:lnTo>
                  <a:pt x="340" y="40"/>
                </a:lnTo>
                <a:lnTo>
                  <a:pt x="340" y="38"/>
                </a:lnTo>
                <a:lnTo>
                  <a:pt x="340" y="40"/>
                </a:lnTo>
                <a:lnTo>
                  <a:pt x="342" y="40"/>
                </a:lnTo>
                <a:lnTo>
                  <a:pt x="342" y="38"/>
                </a:lnTo>
                <a:lnTo>
                  <a:pt x="344" y="38"/>
                </a:lnTo>
                <a:lnTo>
                  <a:pt x="344" y="36"/>
                </a:lnTo>
                <a:lnTo>
                  <a:pt x="346" y="36"/>
                </a:lnTo>
                <a:lnTo>
                  <a:pt x="346" y="34"/>
                </a:lnTo>
                <a:lnTo>
                  <a:pt x="346" y="36"/>
                </a:lnTo>
                <a:lnTo>
                  <a:pt x="348" y="36"/>
                </a:lnTo>
                <a:lnTo>
                  <a:pt x="346" y="36"/>
                </a:lnTo>
                <a:lnTo>
                  <a:pt x="348" y="36"/>
                </a:lnTo>
                <a:lnTo>
                  <a:pt x="348" y="34"/>
                </a:lnTo>
                <a:lnTo>
                  <a:pt x="350" y="34"/>
                </a:lnTo>
                <a:lnTo>
                  <a:pt x="350" y="32"/>
                </a:lnTo>
                <a:lnTo>
                  <a:pt x="362" y="30"/>
                </a:lnTo>
                <a:lnTo>
                  <a:pt x="368" y="30"/>
                </a:lnTo>
                <a:lnTo>
                  <a:pt x="370" y="28"/>
                </a:lnTo>
                <a:lnTo>
                  <a:pt x="372" y="22"/>
                </a:lnTo>
                <a:lnTo>
                  <a:pt x="372" y="24"/>
                </a:lnTo>
                <a:lnTo>
                  <a:pt x="374" y="24"/>
                </a:lnTo>
                <a:lnTo>
                  <a:pt x="374" y="26"/>
                </a:lnTo>
                <a:lnTo>
                  <a:pt x="374" y="28"/>
                </a:lnTo>
                <a:lnTo>
                  <a:pt x="374" y="30"/>
                </a:lnTo>
                <a:lnTo>
                  <a:pt x="374" y="32"/>
                </a:lnTo>
                <a:lnTo>
                  <a:pt x="376" y="32"/>
                </a:lnTo>
                <a:lnTo>
                  <a:pt x="378" y="32"/>
                </a:lnTo>
                <a:lnTo>
                  <a:pt x="378" y="30"/>
                </a:lnTo>
                <a:lnTo>
                  <a:pt x="380" y="30"/>
                </a:lnTo>
                <a:lnTo>
                  <a:pt x="382" y="30"/>
                </a:lnTo>
                <a:lnTo>
                  <a:pt x="384" y="30"/>
                </a:lnTo>
                <a:lnTo>
                  <a:pt x="384" y="28"/>
                </a:lnTo>
                <a:lnTo>
                  <a:pt x="386" y="28"/>
                </a:lnTo>
                <a:lnTo>
                  <a:pt x="388" y="28"/>
                </a:lnTo>
                <a:lnTo>
                  <a:pt x="388" y="30"/>
                </a:lnTo>
                <a:lnTo>
                  <a:pt x="386" y="30"/>
                </a:lnTo>
                <a:lnTo>
                  <a:pt x="386" y="32"/>
                </a:lnTo>
                <a:lnTo>
                  <a:pt x="386" y="30"/>
                </a:lnTo>
                <a:lnTo>
                  <a:pt x="384" y="32"/>
                </a:lnTo>
                <a:lnTo>
                  <a:pt x="382" y="32"/>
                </a:lnTo>
                <a:lnTo>
                  <a:pt x="380" y="32"/>
                </a:lnTo>
                <a:lnTo>
                  <a:pt x="380" y="34"/>
                </a:lnTo>
                <a:lnTo>
                  <a:pt x="378" y="36"/>
                </a:lnTo>
                <a:lnTo>
                  <a:pt x="378" y="38"/>
                </a:lnTo>
                <a:lnTo>
                  <a:pt x="376" y="38"/>
                </a:lnTo>
                <a:lnTo>
                  <a:pt x="378" y="38"/>
                </a:lnTo>
                <a:lnTo>
                  <a:pt x="378" y="40"/>
                </a:lnTo>
                <a:lnTo>
                  <a:pt x="378" y="42"/>
                </a:lnTo>
                <a:lnTo>
                  <a:pt x="378" y="44"/>
                </a:lnTo>
                <a:lnTo>
                  <a:pt x="376" y="44"/>
                </a:lnTo>
                <a:lnTo>
                  <a:pt x="376" y="46"/>
                </a:lnTo>
                <a:lnTo>
                  <a:pt x="378" y="46"/>
                </a:lnTo>
                <a:lnTo>
                  <a:pt x="378" y="48"/>
                </a:lnTo>
                <a:lnTo>
                  <a:pt x="378" y="50"/>
                </a:lnTo>
                <a:lnTo>
                  <a:pt x="380" y="50"/>
                </a:lnTo>
                <a:lnTo>
                  <a:pt x="380" y="52"/>
                </a:lnTo>
                <a:lnTo>
                  <a:pt x="380" y="50"/>
                </a:lnTo>
                <a:lnTo>
                  <a:pt x="382" y="50"/>
                </a:lnTo>
                <a:lnTo>
                  <a:pt x="384" y="50"/>
                </a:lnTo>
                <a:lnTo>
                  <a:pt x="386" y="48"/>
                </a:lnTo>
                <a:lnTo>
                  <a:pt x="388" y="48"/>
                </a:lnTo>
                <a:lnTo>
                  <a:pt x="390" y="48"/>
                </a:lnTo>
                <a:lnTo>
                  <a:pt x="390" y="46"/>
                </a:lnTo>
                <a:lnTo>
                  <a:pt x="392" y="46"/>
                </a:lnTo>
                <a:lnTo>
                  <a:pt x="392" y="48"/>
                </a:lnTo>
                <a:lnTo>
                  <a:pt x="392" y="50"/>
                </a:lnTo>
                <a:lnTo>
                  <a:pt x="390" y="50"/>
                </a:lnTo>
                <a:lnTo>
                  <a:pt x="388" y="52"/>
                </a:lnTo>
                <a:lnTo>
                  <a:pt x="386" y="52"/>
                </a:lnTo>
                <a:lnTo>
                  <a:pt x="386" y="54"/>
                </a:lnTo>
                <a:lnTo>
                  <a:pt x="384" y="54"/>
                </a:lnTo>
                <a:lnTo>
                  <a:pt x="382" y="54"/>
                </a:lnTo>
                <a:lnTo>
                  <a:pt x="382" y="56"/>
                </a:lnTo>
                <a:lnTo>
                  <a:pt x="382" y="58"/>
                </a:lnTo>
                <a:lnTo>
                  <a:pt x="384" y="58"/>
                </a:lnTo>
                <a:lnTo>
                  <a:pt x="382" y="58"/>
                </a:lnTo>
                <a:lnTo>
                  <a:pt x="382" y="60"/>
                </a:lnTo>
                <a:lnTo>
                  <a:pt x="382" y="62"/>
                </a:lnTo>
                <a:lnTo>
                  <a:pt x="382" y="64"/>
                </a:lnTo>
                <a:lnTo>
                  <a:pt x="384" y="64"/>
                </a:lnTo>
                <a:lnTo>
                  <a:pt x="386" y="64"/>
                </a:lnTo>
                <a:lnTo>
                  <a:pt x="386" y="66"/>
                </a:lnTo>
                <a:lnTo>
                  <a:pt x="384" y="66"/>
                </a:lnTo>
                <a:lnTo>
                  <a:pt x="382" y="66"/>
                </a:lnTo>
                <a:lnTo>
                  <a:pt x="382" y="68"/>
                </a:lnTo>
                <a:lnTo>
                  <a:pt x="380" y="68"/>
                </a:lnTo>
                <a:lnTo>
                  <a:pt x="380" y="70"/>
                </a:lnTo>
                <a:lnTo>
                  <a:pt x="382" y="70"/>
                </a:lnTo>
                <a:lnTo>
                  <a:pt x="382" y="72"/>
                </a:lnTo>
                <a:lnTo>
                  <a:pt x="380" y="72"/>
                </a:lnTo>
                <a:lnTo>
                  <a:pt x="380" y="74"/>
                </a:lnTo>
                <a:lnTo>
                  <a:pt x="380" y="72"/>
                </a:lnTo>
                <a:lnTo>
                  <a:pt x="382" y="72"/>
                </a:lnTo>
                <a:lnTo>
                  <a:pt x="382" y="74"/>
                </a:lnTo>
                <a:lnTo>
                  <a:pt x="380" y="74"/>
                </a:lnTo>
                <a:lnTo>
                  <a:pt x="380" y="76"/>
                </a:lnTo>
                <a:lnTo>
                  <a:pt x="380" y="78"/>
                </a:lnTo>
                <a:lnTo>
                  <a:pt x="382" y="78"/>
                </a:lnTo>
                <a:lnTo>
                  <a:pt x="382" y="80"/>
                </a:lnTo>
                <a:lnTo>
                  <a:pt x="380" y="80"/>
                </a:lnTo>
                <a:lnTo>
                  <a:pt x="380" y="82"/>
                </a:lnTo>
                <a:lnTo>
                  <a:pt x="380" y="84"/>
                </a:lnTo>
                <a:lnTo>
                  <a:pt x="382" y="84"/>
                </a:lnTo>
                <a:lnTo>
                  <a:pt x="382" y="86"/>
                </a:lnTo>
                <a:lnTo>
                  <a:pt x="382" y="88"/>
                </a:lnTo>
                <a:lnTo>
                  <a:pt x="382" y="90"/>
                </a:lnTo>
                <a:lnTo>
                  <a:pt x="380" y="90"/>
                </a:lnTo>
                <a:lnTo>
                  <a:pt x="382" y="90"/>
                </a:lnTo>
                <a:lnTo>
                  <a:pt x="382" y="92"/>
                </a:lnTo>
                <a:lnTo>
                  <a:pt x="380" y="92"/>
                </a:lnTo>
                <a:lnTo>
                  <a:pt x="382" y="92"/>
                </a:lnTo>
                <a:lnTo>
                  <a:pt x="382" y="94"/>
                </a:lnTo>
                <a:lnTo>
                  <a:pt x="384" y="94"/>
                </a:lnTo>
                <a:lnTo>
                  <a:pt x="386" y="96"/>
                </a:lnTo>
                <a:lnTo>
                  <a:pt x="388" y="96"/>
                </a:lnTo>
                <a:lnTo>
                  <a:pt x="388" y="98"/>
                </a:lnTo>
                <a:lnTo>
                  <a:pt x="390" y="98"/>
                </a:lnTo>
                <a:lnTo>
                  <a:pt x="392" y="98"/>
                </a:lnTo>
                <a:lnTo>
                  <a:pt x="392" y="100"/>
                </a:lnTo>
                <a:lnTo>
                  <a:pt x="394" y="100"/>
                </a:lnTo>
                <a:lnTo>
                  <a:pt x="394" y="102"/>
                </a:lnTo>
                <a:lnTo>
                  <a:pt x="396" y="102"/>
                </a:lnTo>
                <a:lnTo>
                  <a:pt x="396" y="104"/>
                </a:lnTo>
                <a:lnTo>
                  <a:pt x="398" y="104"/>
                </a:lnTo>
                <a:lnTo>
                  <a:pt x="398" y="106"/>
                </a:lnTo>
                <a:lnTo>
                  <a:pt x="400" y="106"/>
                </a:lnTo>
                <a:lnTo>
                  <a:pt x="400" y="108"/>
                </a:lnTo>
                <a:lnTo>
                  <a:pt x="398" y="108"/>
                </a:lnTo>
                <a:lnTo>
                  <a:pt x="398" y="110"/>
                </a:lnTo>
                <a:lnTo>
                  <a:pt x="396" y="110"/>
                </a:lnTo>
                <a:lnTo>
                  <a:pt x="394" y="110"/>
                </a:lnTo>
                <a:lnTo>
                  <a:pt x="394" y="108"/>
                </a:lnTo>
                <a:lnTo>
                  <a:pt x="394" y="110"/>
                </a:lnTo>
                <a:lnTo>
                  <a:pt x="394" y="112"/>
                </a:lnTo>
                <a:lnTo>
                  <a:pt x="394" y="114"/>
                </a:lnTo>
                <a:lnTo>
                  <a:pt x="394" y="116"/>
                </a:lnTo>
                <a:lnTo>
                  <a:pt x="396" y="116"/>
                </a:lnTo>
                <a:lnTo>
                  <a:pt x="394" y="116"/>
                </a:lnTo>
                <a:lnTo>
                  <a:pt x="394" y="118"/>
                </a:lnTo>
                <a:lnTo>
                  <a:pt x="396" y="118"/>
                </a:lnTo>
                <a:lnTo>
                  <a:pt x="394" y="118"/>
                </a:lnTo>
                <a:lnTo>
                  <a:pt x="394" y="120"/>
                </a:lnTo>
                <a:lnTo>
                  <a:pt x="396" y="120"/>
                </a:lnTo>
                <a:lnTo>
                  <a:pt x="394" y="122"/>
                </a:lnTo>
                <a:lnTo>
                  <a:pt x="394" y="124"/>
                </a:lnTo>
                <a:lnTo>
                  <a:pt x="392" y="124"/>
                </a:lnTo>
                <a:lnTo>
                  <a:pt x="394" y="124"/>
                </a:lnTo>
                <a:lnTo>
                  <a:pt x="394" y="126"/>
                </a:lnTo>
                <a:lnTo>
                  <a:pt x="394" y="128"/>
                </a:lnTo>
                <a:lnTo>
                  <a:pt x="394" y="130"/>
                </a:lnTo>
                <a:lnTo>
                  <a:pt x="394" y="132"/>
                </a:lnTo>
                <a:lnTo>
                  <a:pt x="392" y="132"/>
                </a:lnTo>
                <a:lnTo>
                  <a:pt x="392" y="134"/>
                </a:lnTo>
                <a:lnTo>
                  <a:pt x="392" y="136"/>
                </a:lnTo>
                <a:lnTo>
                  <a:pt x="390" y="136"/>
                </a:lnTo>
                <a:lnTo>
                  <a:pt x="390" y="138"/>
                </a:lnTo>
                <a:lnTo>
                  <a:pt x="388" y="138"/>
                </a:lnTo>
                <a:lnTo>
                  <a:pt x="388" y="136"/>
                </a:lnTo>
                <a:lnTo>
                  <a:pt x="386" y="138"/>
                </a:lnTo>
                <a:lnTo>
                  <a:pt x="386" y="136"/>
                </a:lnTo>
                <a:lnTo>
                  <a:pt x="386" y="138"/>
                </a:lnTo>
                <a:lnTo>
                  <a:pt x="384" y="138"/>
                </a:lnTo>
                <a:lnTo>
                  <a:pt x="382" y="138"/>
                </a:lnTo>
                <a:lnTo>
                  <a:pt x="382" y="136"/>
                </a:lnTo>
                <a:lnTo>
                  <a:pt x="380" y="136"/>
                </a:lnTo>
                <a:lnTo>
                  <a:pt x="380" y="138"/>
                </a:lnTo>
                <a:lnTo>
                  <a:pt x="378" y="138"/>
                </a:lnTo>
                <a:lnTo>
                  <a:pt x="378" y="136"/>
                </a:lnTo>
                <a:lnTo>
                  <a:pt x="376" y="136"/>
                </a:lnTo>
                <a:lnTo>
                  <a:pt x="378" y="134"/>
                </a:lnTo>
                <a:lnTo>
                  <a:pt x="378" y="132"/>
                </a:lnTo>
                <a:lnTo>
                  <a:pt x="376" y="132"/>
                </a:lnTo>
                <a:lnTo>
                  <a:pt x="376" y="130"/>
                </a:lnTo>
                <a:lnTo>
                  <a:pt x="374" y="130"/>
                </a:lnTo>
                <a:lnTo>
                  <a:pt x="374" y="128"/>
                </a:lnTo>
                <a:lnTo>
                  <a:pt x="372" y="128"/>
                </a:lnTo>
                <a:lnTo>
                  <a:pt x="370" y="128"/>
                </a:lnTo>
                <a:lnTo>
                  <a:pt x="370" y="126"/>
                </a:lnTo>
                <a:lnTo>
                  <a:pt x="368" y="126"/>
                </a:lnTo>
                <a:lnTo>
                  <a:pt x="368" y="124"/>
                </a:lnTo>
                <a:lnTo>
                  <a:pt x="366" y="124"/>
                </a:lnTo>
                <a:lnTo>
                  <a:pt x="366" y="126"/>
                </a:lnTo>
                <a:lnTo>
                  <a:pt x="366" y="128"/>
                </a:lnTo>
                <a:lnTo>
                  <a:pt x="364" y="128"/>
                </a:lnTo>
                <a:lnTo>
                  <a:pt x="364" y="130"/>
                </a:lnTo>
                <a:lnTo>
                  <a:pt x="364" y="132"/>
                </a:lnTo>
                <a:lnTo>
                  <a:pt x="366" y="132"/>
                </a:lnTo>
                <a:lnTo>
                  <a:pt x="366" y="134"/>
                </a:lnTo>
                <a:lnTo>
                  <a:pt x="366" y="136"/>
                </a:lnTo>
                <a:lnTo>
                  <a:pt x="364" y="136"/>
                </a:lnTo>
                <a:lnTo>
                  <a:pt x="364" y="138"/>
                </a:lnTo>
                <a:lnTo>
                  <a:pt x="366" y="138"/>
                </a:lnTo>
                <a:lnTo>
                  <a:pt x="364" y="138"/>
                </a:lnTo>
                <a:lnTo>
                  <a:pt x="366" y="138"/>
                </a:lnTo>
                <a:lnTo>
                  <a:pt x="366" y="140"/>
                </a:lnTo>
                <a:lnTo>
                  <a:pt x="366" y="142"/>
                </a:lnTo>
                <a:lnTo>
                  <a:pt x="366" y="144"/>
                </a:lnTo>
                <a:lnTo>
                  <a:pt x="368" y="144"/>
                </a:lnTo>
                <a:lnTo>
                  <a:pt x="366" y="144"/>
                </a:lnTo>
                <a:lnTo>
                  <a:pt x="364" y="144"/>
                </a:lnTo>
                <a:lnTo>
                  <a:pt x="364" y="146"/>
                </a:lnTo>
                <a:lnTo>
                  <a:pt x="362" y="146"/>
                </a:lnTo>
                <a:lnTo>
                  <a:pt x="360" y="146"/>
                </a:lnTo>
                <a:lnTo>
                  <a:pt x="358" y="146"/>
                </a:lnTo>
                <a:lnTo>
                  <a:pt x="358" y="144"/>
                </a:lnTo>
                <a:lnTo>
                  <a:pt x="356" y="144"/>
                </a:lnTo>
                <a:lnTo>
                  <a:pt x="354" y="144"/>
                </a:lnTo>
                <a:lnTo>
                  <a:pt x="354" y="142"/>
                </a:lnTo>
                <a:lnTo>
                  <a:pt x="352" y="142"/>
                </a:lnTo>
                <a:lnTo>
                  <a:pt x="350" y="142"/>
                </a:lnTo>
                <a:lnTo>
                  <a:pt x="348" y="142"/>
                </a:lnTo>
                <a:lnTo>
                  <a:pt x="346" y="142"/>
                </a:lnTo>
                <a:lnTo>
                  <a:pt x="344" y="144"/>
                </a:lnTo>
                <a:lnTo>
                  <a:pt x="344" y="146"/>
                </a:lnTo>
                <a:lnTo>
                  <a:pt x="346" y="146"/>
                </a:lnTo>
                <a:lnTo>
                  <a:pt x="346" y="148"/>
                </a:lnTo>
                <a:lnTo>
                  <a:pt x="344" y="150"/>
                </a:lnTo>
                <a:lnTo>
                  <a:pt x="344" y="152"/>
                </a:lnTo>
                <a:lnTo>
                  <a:pt x="344" y="154"/>
                </a:lnTo>
                <a:lnTo>
                  <a:pt x="346" y="154"/>
                </a:lnTo>
                <a:lnTo>
                  <a:pt x="346" y="156"/>
                </a:lnTo>
                <a:lnTo>
                  <a:pt x="348" y="158"/>
                </a:lnTo>
                <a:lnTo>
                  <a:pt x="348" y="160"/>
                </a:lnTo>
                <a:lnTo>
                  <a:pt x="348" y="162"/>
                </a:lnTo>
                <a:lnTo>
                  <a:pt x="346" y="162"/>
                </a:lnTo>
                <a:lnTo>
                  <a:pt x="344" y="164"/>
                </a:lnTo>
                <a:lnTo>
                  <a:pt x="344" y="166"/>
                </a:lnTo>
                <a:lnTo>
                  <a:pt x="344" y="168"/>
                </a:lnTo>
                <a:lnTo>
                  <a:pt x="344" y="170"/>
                </a:lnTo>
                <a:lnTo>
                  <a:pt x="342" y="172"/>
                </a:lnTo>
                <a:lnTo>
                  <a:pt x="344" y="172"/>
                </a:lnTo>
                <a:lnTo>
                  <a:pt x="344" y="174"/>
                </a:lnTo>
                <a:lnTo>
                  <a:pt x="346" y="174"/>
                </a:lnTo>
                <a:lnTo>
                  <a:pt x="348" y="174"/>
                </a:lnTo>
                <a:lnTo>
                  <a:pt x="348" y="176"/>
                </a:lnTo>
                <a:lnTo>
                  <a:pt x="348" y="178"/>
                </a:lnTo>
                <a:lnTo>
                  <a:pt x="348" y="180"/>
                </a:lnTo>
                <a:lnTo>
                  <a:pt x="350" y="180"/>
                </a:lnTo>
                <a:lnTo>
                  <a:pt x="350" y="182"/>
                </a:lnTo>
                <a:lnTo>
                  <a:pt x="350" y="184"/>
                </a:lnTo>
                <a:lnTo>
                  <a:pt x="350" y="186"/>
                </a:lnTo>
                <a:lnTo>
                  <a:pt x="350" y="188"/>
                </a:lnTo>
                <a:lnTo>
                  <a:pt x="348" y="190"/>
                </a:lnTo>
                <a:lnTo>
                  <a:pt x="346" y="190"/>
                </a:lnTo>
                <a:lnTo>
                  <a:pt x="344" y="190"/>
                </a:lnTo>
                <a:lnTo>
                  <a:pt x="342" y="190"/>
                </a:lnTo>
                <a:lnTo>
                  <a:pt x="340" y="192"/>
                </a:lnTo>
                <a:lnTo>
                  <a:pt x="338" y="192"/>
                </a:lnTo>
                <a:lnTo>
                  <a:pt x="336" y="192"/>
                </a:lnTo>
                <a:lnTo>
                  <a:pt x="336" y="194"/>
                </a:lnTo>
                <a:lnTo>
                  <a:pt x="334" y="194"/>
                </a:lnTo>
                <a:lnTo>
                  <a:pt x="334" y="192"/>
                </a:lnTo>
                <a:lnTo>
                  <a:pt x="332" y="192"/>
                </a:lnTo>
                <a:lnTo>
                  <a:pt x="330" y="192"/>
                </a:lnTo>
                <a:lnTo>
                  <a:pt x="330" y="194"/>
                </a:lnTo>
                <a:lnTo>
                  <a:pt x="330" y="192"/>
                </a:lnTo>
                <a:lnTo>
                  <a:pt x="330" y="194"/>
                </a:lnTo>
                <a:lnTo>
                  <a:pt x="332" y="194"/>
                </a:lnTo>
                <a:lnTo>
                  <a:pt x="330" y="194"/>
                </a:lnTo>
                <a:lnTo>
                  <a:pt x="332" y="194"/>
                </a:lnTo>
                <a:lnTo>
                  <a:pt x="330" y="194"/>
                </a:lnTo>
                <a:lnTo>
                  <a:pt x="328" y="194"/>
                </a:lnTo>
                <a:lnTo>
                  <a:pt x="328" y="196"/>
                </a:lnTo>
                <a:lnTo>
                  <a:pt x="328" y="194"/>
                </a:lnTo>
                <a:lnTo>
                  <a:pt x="328" y="196"/>
                </a:lnTo>
                <a:lnTo>
                  <a:pt x="326" y="196"/>
                </a:lnTo>
                <a:lnTo>
                  <a:pt x="324" y="196"/>
                </a:lnTo>
                <a:lnTo>
                  <a:pt x="326" y="196"/>
                </a:lnTo>
                <a:lnTo>
                  <a:pt x="324" y="196"/>
                </a:lnTo>
                <a:lnTo>
                  <a:pt x="324" y="198"/>
                </a:lnTo>
                <a:lnTo>
                  <a:pt x="322" y="198"/>
                </a:lnTo>
                <a:lnTo>
                  <a:pt x="322" y="196"/>
                </a:lnTo>
                <a:lnTo>
                  <a:pt x="322" y="198"/>
                </a:lnTo>
                <a:lnTo>
                  <a:pt x="322" y="196"/>
                </a:lnTo>
                <a:lnTo>
                  <a:pt x="320" y="196"/>
                </a:lnTo>
                <a:lnTo>
                  <a:pt x="320" y="194"/>
                </a:lnTo>
                <a:lnTo>
                  <a:pt x="320" y="192"/>
                </a:lnTo>
                <a:lnTo>
                  <a:pt x="320" y="190"/>
                </a:lnTo>
                <a:lnTo>
                  <a:pt x="320" y="188"/>
                </a:lnTo>
                <a:lnTo>
                  <a:pt x="320" y="186"/>
                </a:lnTo>
                <a:lnTo>
                  <a:pt x="320" y="184"/>
                </a:lnTo>
                <a:lnTo>
                  <a:pt x="322" y="186"/>
                </a:lnTo>
                <a:lnTo>
                  <a:pt x="322" y="184"/>
                </a:lnTo>
                <a:lnTo>
                  <a:pt x="322" y="182"/>
                </a:lnTo>
                <a:lnTo>
                  <a:pt x="322" y="180"/>
                </a:lnTo>
                <a:lnTo>
                  <a:pt x="324" y="178"/>
                </a:lnTo>
                <a:lnTo>
                  <a:pt x="322" y="178"/>
                </a:lnTo>
                <a:lnTo>
                  <a:pt x="322" y="176"/>
                </a:lnTo>
                <a:lnTo>
                  <a:pt x="322" y="174"/>
                </a:lnTo>
                <a:lnTo>
                  <a:pt x="322" y="172"/>
                </a:lnTo>
                <a:lnTo>
                  <a:pt x="322" y="174"/>
                </a:lnTo>
                <a:lnTo>
                  <a:pt x="322" y="172"/>
                </a:lnTo>
                <a:lnTo>
                  <a:pt x="320" y="172"/>
                </a:lnTo>
                <a:lnTo>
                  <a:pt x="318" y="172"/>
                </a:lnTo>
                <a:lnTo>
                  <a:pt x="318" y="170"/>
                </a:lnTo>
                <a:lnTo>
                  <a:pt x="318" y="168"/>
                </a:lnTo>
                <a:lnTo>
                  <a:pt x="314" y="168"/>
                </a:lnTo>
                <a:lnTo>
                  <a:pt x="282" y="168"/>
                </a:lnTo>
                <a:lnTo>
                  <a:pt x="274" y="168"/>
                </a:lnTo>
                <a:lnTo>
                  <a:pt x="274" y="174"/>
                </a:lnTo>
                <a:lnTo>
                  <a:pt x="274" y="176"/>
                </a:lnTo>
                <a:lnTo>
                  <a:pt x="272" y="176"/>
                </a:lnTo>
                <a:lnTo>
                  <a:pt x="272" y="178"/>
                </a:lnTo>
                <a:lnTo>
                  <a:pt x="272" y="180"/>
                </a:lnTo>
                <a:lnTo>
                  <a:pt x="274" y="180"/>
                </a:lnTo>
                <a:lnTo>
                  <a:pt x="274" y="182"/>
                </a:lnTo>
                <a:lnTo>
                  <a:pt x="274" y="184"/>
                </a:lnTo>
                <a:lnTo>
                  <a:pt x="272" y="184"/>
                </a:lnTo>
                <a:lnTo>
                  <a:pt x="272" y="186"/>
                </a:lnTo>
                <a:lnTo>
                  <a:pt x="272" y="184"/>
                </a:lnTo>
                <a:lnTo>
                  <a:pt x="270" y="186"/>
                </a:lnTo>
                <a:lnTo>
                  <a:pt x="270" y="188"/>
                </a:lnTo>
                <a:lnTo>
                  <a:pt x="270" y="190"/>
                </a:lnTo>
                <a:lnTo>
                  <a:pt x="270" y="192"/>
                </a:lnTo>
                <a:lnTo>
                  <a:pt x="272" y="192"/>
                </a:lnTo>
                <a:lnTo>
                  <a:pt x="272" y="194"/>
                </a:lnTo>
                <a:lnTo>
                  <a:pt x="272" y="196"/>
                </a:lnTo>
                <a:lnTo>
                  <a:pt x="270" y="196"/>
                </a:lnTo>
                <a:lnTo>
                  <a:pt x="270" y="198"/>
                </a:lnTo>
                <a:lnTo>
                  <a:pt x="280" y="198"/>
                </a:lnTo>
                <a:lnTo>
                  <a:pt x="284" y="198"/>
                </a:lnTo>
                <a:lnTo>
                  <a:pt x="288" y="198"/>
                </a:lnTo>
                <a:lnTo>
                  <a:pt x="302" y="198"/>
                </a:lnTo>
                <a:lnTo>
                  <a:pt x="324" y="198"/>
                </a:lnTo>
                <a:lnTo>
                  <a:pt x="322" y="200"/>
                </a:lnTo>
                <a:lnTo>
                  <a:pt x="324" y="200"/>
                </a:lnTo>
                <a:lnTo>
                  <a:pt x="322" y="200"/>
                </a:lnTo>
                <a:lnTo>
                  <a:pt x="324" y="200"/>
                </a:lnTo>
                <a:lnTo>
                  <a:pt x="322" y="200"/>
                </a:lnTo>
                <a:lnTo>
                  <a:pt x="322" y="202"/>
                </a:lnTo>
                <a:lnTo>
                  <a:pt x="320" y="202"/>
                </a:lnTo>
                <a:lnTo>
                  <a:pt x="322" y="202"/>
                </a:lnTo>
                <a:lnTo>
                  <a:pt x="320" y="202"/>
                </a:lnTo>
                <a:lnTo>
                  <a:pt x="322" y="204"/>
                </a:lnTo>
                <a:lnTo>
                  <a:pt x="322" y="206"/>
                </a:lnTo>
                <a:lnTo>
                  <a:pt x="322" y="208"/>
                </a:lnTo>
                <a:lnTo>
                  <a:pt x="322" y="210"/>
                </a:lnTo>
                <a:lnTo>
                  <a:pt x="322" y="208"/>
                </a:lnTo>
                <a:lnTo>
                  <a:pt x="322" y="210"/>
                </a:lnTo>
                <a:lnTo>
                  <a:pt x="322" y="212"/>
                </a:lnTo>
                <a:lnTo>
                  <a:pt x="320" y="212"/>
                </a:lnTo>
                <a:lnTo>
                  <a:pt x="320" y="214"/>
                </a:lnTo>
                <a:lnTo>
                  <a:pt x="318" y="214"/>
                </a:lnTo>
                <a:lnTo>
                  <a:pt x="318" y="216"/>
                </a:lnTo>
                <a:lnTo>
                  <a:pt x="316" y="216"/>
                </a:lnTo>
                <a:lnTo>
                  <a:pt x="316" y="218"/>
                </a:lnTo>
                <a:lnTo>
                  <a:pt x="318" y="218"/>
                </a:lnTo>
                <a:lnTo>
                  <a:pt x="316" y="218"/>
                </a:lnTo>
                <a:lnTo>
                  <a:pt x="316" y="220"/>
                </a:lnTo>
                <a:lnTo>
                  <a:pt x="316" y="222"/>
                </a:lnTo>
                <a:lnTo>
                  <a:pt x="314" y="222"/>
                </a:lnTo>
                <a:lnTo>
                  <a:pt x="316" y="224"/>
                </a:lnTo>
                <a:lnTo>
                  <a:pt x="316" y="226"/>
                </a:lnTo>
                <a:lnTo>
                  <a:pt x="318" y="226"/>
                </a:lnTo>
                <a:lnTo>
                  <a:pt x="318" y="228"/>
                </a:lnTo>
                <a:lnTo>
                  <a:pt x="320" y="228"/>
                </a:lnTo>
                <a:lnTo>
                  <a:pt x="318" y="228"/>
                </a:lnTo>
                <a:lnTo>
                  <a:pt x="318" y="226"/>
                </a:lnTo>
                <a:lnTo>
                  <a:pt x="320" y="226"/>
                </a:lnTo>
                <a:lnTo>
                  <a:pt x="320" y="228"/>
                </a:lnTo>
                <a:lnTo>
                  <a:pt x="322" y="228"/>
                </a:lnTo>
                <a:lnTo>
                  <a:pt x="322" y="230"/>
                </a:lnTo>
                <a:lnTo>
                  <a:pt x="322" y="228"/>
                </a:lnTo>
                <a:lnTo>
                  <a:pt x="322" y="230"/>
                </a:lnTo>
                <a:lnTo>
                  <a:pt x="322" y="228"/>
                </a:lnTo>
                <a:lnTo>
                  <a:pt x="322" y="230"/>
                </a:lnTo>
                <a:lnTo>
                  <a:pt x="324" y="230"/>
                </a:lnTo>
                <a:lnTo>
                  <a:pt x="324" y="232"/>
                </a:lnTo>
                <a:lnTo>
                  <a:pt x="326" y="232"/>
                </a:lnTo>
                <a:lnTo>
                  <a:pt x="326" y="234"/>
                </a:lnTo>
                <a:lnTo>
                  <a:pt x="328" y="234"/>
                </a:lnTo>
                <a:lnTo>
                  <a:pt x="328" y="236"/>
                </a:lnTo>
                <a:lnTo>
                  <a:pt x="328" y="238"/>
                </a:lnTo>
                <a:lnTo>
                  <a:pt x="328" y="236"/>
                </a:lnTo>
                <a:lnTo>
                  <a:pt x="328" y="238"/>
                </a:lnTo>
                <a:lnTo>
                  <a:pt x="328" y="240"/>
                </a:lnTo>
                <a:lnTo>
                  <a:pt x="330" y="240"/>
                </a:lnTo>
                <a:lnTo>
                  <a:pt x="330" y="242"/>
                </a:lnTo>
                <a:lnTo>
                  <a:pt x="328" y="242"/>
                </a:lnTo>
                <a:lnTo>
                  <a:pt x="330" y="242"/>
                </a:lnTo>
                <a:lnTo>
                  <a:pt x="328" y="242"/>
                </a:lnTo>
                <a:lnTo>
                  <a:pt x="328" y="244"/>
                </a:lnTo>
                <a:lnTo>
                  <a:pt x="330" y="244"/>
                </a:lnTo>
                <a:lnTo>
                  <a:pt x="328" y="244"/>
                </a:lnTo>
                <a:lnTo>
                  <a:pt x="330" y="244"/>
                </a:lnTo>
                <a:lnTo>
                  <a:pt x="330" y="246"/>
                </a:lnTo>
                <a:lnTo>
                  <a:pt x="332" y="246"/>
                </a:lnTo>
                <a:lnTo>
                  <a:pt x="330" y="246"/>
                </a:lnTo>
                <a:lnTo>
                  <a:pt x="332" y="246"/>
                </a:lnTo>
                <a:lnTo>
                  <a:pt x="330" y="248"/>
                </a:lnTo>
                <a:lnTo>
                  <a:pt x="332" y="248"/>
                </a:lnTo>
                <a:lnTo>
                  <a:pt x="334" y="248"/>
                </a:lnTo>
                <a:lnTo>
                  <a:pt x="334" y="250"/>
                </a:lnTo>
                <a:lnTo>
                  <a:pt x="332" y="250"/>
                </a:lnTo>
                <a:lnTo>
                  <a:pt x="332" y="252"/>
                </a:lnTo>
                <a:lnTo>
                  <a:pt x="330" y="252"/>
                </a:lnTo>
                <a:lnTo>
                  <a:pt x="332" y="252"/>
                </a:lnTo>
                <a:lnTo>
                  <a:pt x="330" y="252"/>
                </a:lnTo>
                <a:lnTo>
                  <a:pt x="330" y="254"/>
                </a:lnTo>
                <a:lnTo>
                  <a:pt x="330" y="252"/>
                </a:lnTo>
                <a:lnTo>
                  <a:pt x="330" y="254"/>
                </a:lnTo>
                <a:lnTo>
                  <a:pt x="328" y="254"/>
                </a:lnTo>
                <a:lnTo>
                  <a:pt x="326" y="254"/>
                </a:lnTo>
                <a:lnTo>
                  <a:pt x="326" y="256"/>
                </a:lnTo>
                <a:lnTo>
                  <a:pt x="326" y="254"/>
                </a:lnTo>
                <a:lnTo>
                  <a:pt x="326" y="256"/>
                </a:lnTo>
                <a:lnTo>
                  <a:pt x="324" y="256"/>
                </a:lnTo>
                <a:lnTo>
                  <a:pt x="326" y="256"/>
                </a:lnTo>
                <a:lnTo>
                  <a:pt x="324" y="256"/>
                </a:lnTo>
                <a:lnTo>
                  <a:pt x="324" y="258"/>
                </a:lnTo>
                <a:lnTo>
                  <a:pt x="322" y="258"/>
                </a:lnTo>
                <a:lnTo>
                  <a:pt x="320" y="258"/>
                </a:lnTo>
                <a:lnTo>
                  <a:pt x="320" y="260"/>
                </a:lnTo>
                <a:lnTo>
                  <a:pt x="322" y="260"/>
                </a:lnTo>
                <a:lnTo>
                  <a:pt x="320" y="260"/>
                </a:lnTo>
                <a:lnTo>
                  <a:pt x="322" y="260"/>
                </a:lnTo>
                <a:lnTo>
                  <a:pt x="320" y="260"/>
                </a:lnTo>
                <a:lnTo>
                  <a:pt x="320" y="262"/>
                </a:lnTo>
                <a:lnTo>
                  <a:pt x="320" y="260"/>
                </a:lnTo>
                <a:lnTo>
                  <a:pt x="320" y="262"/>
                </a:lnTo>
                <a:lnTo>
                  <a:pt x="318" y="262"/>
                </a:lnTo>
                <a:lnTo>
                  <a:pt x="320" y="264"/>
                </a:lnTo>
                <a:lnTo>
                  <a:pt x="318" y="264"/>
                </a:lnTo>
                <a:lnTo>
                  <a:pt x="316" y="264"/>
                </a:lnTo>
                <a:lnTo>
                  <a:pt x="318" y="264"/>
                </a:lnTo>
                <a:lnTo>
                  <a:pt x="316" y="264"/>
                </a:lnTo>
                <a:lnTo>
                  <a:pt x="316" y="266"/>
                </a:lnTo>
                <a:lnTo>
                  <a:pt x="318" y="266"/>
                </a:lnTo>
                <a:lnTo>
                  <a:pt x="316" y="266"/>
                </a:lnTo>
                <a:lnTo>
                  <a:pt x="318" y="268"/>
                </a:lnTo>
                <a:lnTo>
                  <a:pt x="316" y="268"/>
                </a:lnTo>
                <a:lnTo>
                  <a:pt x="314" y="268"/>
                </a:lnTo>
                <a:lnTo>
                  <a:pt x="316" y="268"/>
                </a:lnTo>
                <a:lnTo>
                  <a:pt x="316" y="270"/>
                </a:lnTo>
                <a:lnTo>
                  <a:pt x="314" y="270"/>
                </a:lnTo>
                <a:lnTo>
                  <a:pt x="314" y="268"/>
                </a:lnTo>
                <a:lnTo>
                  <a:pt x="312" y="268"/>
                </a:lnTo>
                <a:lnTo>
                  <a:pt x="312" y="270"/>
                </a:lnTo>
                <a:lnTo>
                  <a:pt x="312" y="272"/>
                </a:lnTo>
                <a:lnTo>
                  <a:pt x="310" y="270"/>
                </a:lnTo>
                <a:lnTo>
                  <a:pt x="310" y="272"/>
                </a:lnTo>
                <a:lnTo>
                  <a:pt x="312" y="272"/>
                </a:lnTo>
                <a:lnTo>
                  <a:pt x="310" y="272"/>
                </a:lnTo>
                <a:lnTo>
                  <a:pt x="312" y="272"/>
                </a:lnTo>
                <a:lnTo>
                  <a:pt x="312" y="274"/>
                </a:lnTo>
                <a:lnTo>
                  <a:pt x="310" y="274"/>
                </a:lnTo>
                <a:lnTo>
                  <a:pt x="312" y="274"/>
                </a:lnTo>
                <a:lnTo>
                  <a:pt x="312" y="276"/>
                </a:lnTo>
                <a:lnTo>
                  <a:pt x="312" y="278"/>
                </a:lnTo>
                <a:lnTo>
                  <a:pt x="314" y="278"/>
                </a:lnTo>
                <a:lnTo>
                  <a:pt x="314" y="280"/>
                </a:lnTo>
                <a:lnTo>
                  <a:pt x="316" y="280"/>
                </a:lnTo>
                <a:lnTo>
                  <a:pt x="316" y="278"/>
                </a:lnTo>
                <a:lnTo>
                  <a:pt x="318" y="278"/>
                </a:lnTo>
                <a:lnTo>
                  <a:pt x="320" y="278"/>
                </a:lnTo>
                <a:lnTo>
                  <a:pt x="322" y="278"/>
                </a:lnTo>
                <a:lnTo>
                  <a:pt x="322" y="280"/>
                </a:lnTo>
                <a:lnTo>
                  <a:pt x="324" y="280"/>
                </a:lnTo>
                <a:lnTo>
                  <a:pt x="324" y="282"/>
                </a:lnTo>
                <a:lnTo>
                  <a:pt x="326" y="282"/>
                </a:lnTo>
                <a:lnTo>
                  <a:pt x="326" y="284"/>
                </a:lnTo>
                <a:lnTo>
                  <a:pt x="324" y="284"/>
                </a:lnTo>
                <a:lnTo>
                  <a:pt x="324" y="286"/>
                </a:lnTo>
                <a:lnTo>
                  <a:pt x="326" y="286"/>
                </a:lnTo>
                <a:lnTo>
                  <a:pt x="324" y="286"/>
                </a:lnTo>
                <a:lnTo>
                  <a:pt x="324" y="288"/>
                </a:lnTo>
                <a:lnTo>
                  <a:pt x="324" y="286"/>
                </a:lnTo>
                <a:lnTo>
                  <a:pt x="324" y="288"/>
                </a:lnTo>
                <a:lnTo>
                  <a:pt x="324" y="286"/>
                </a:lnTo>
                <a:lnTo>
                  <a:pt x="324" y="288"/>
                </a:lnTo>
                <a:lnTo>
                  <a:pt x="322" y="288"/>
                </a:lnTo>
                <a:lnTo>
                  <a:pt x="324" y="288"/>
                </a:lnTo>
                <a:lnTo>
                  <a:pt x="322" y="288"/>
                </a:lnTo>
                <a:lnTo>
                  <a:pt x="322" y="290"/>
                </a:lnTo>
                <a:lnTo>
                  <a:pt x="322" y="292"/>
                </a:lnTo>
                <a:lnTo>
                  <a:pt x="320" y="292"/>
                </a:lnTo>
                <a:lnTo>
                  <a:pt x="320" y="294"/>
                </a:lnTo>
                <a:lnTo>
                  <a:pt x="322" y="294"/>
                </a:lnTo>
                <a:lnTo>
                  <a:pt x="320" y="294"/>
                </a:lnTo>
                <a:lnTo>
                  <a:pt x="320" y="296"/>
                </a:lnTo>
                <a:lnTo>
                  <a:pt x="320" y="298"/>
                </a:lnTo>
                <a:lnTo>
                  <a:pt x="320" y="296"/>
                </a:lnTo>
                <a:lnTo>
                  <a:pt x="320" y="298"/>
                </a:lnTo>
                <a:lnTo>
                  <a:pt x="322" y="298"/>
                </a:lnTo>
                <a:lnTo>
                  <a:pt x="322" y="300"/>
                </a:lnTo>
                <a:lnTo>
                  <a:pt x="322" y="302"/>
                </a:lnTo>
                <a:lnTo>
                  <a:pt x="324" y="302"/>
                </a:lnTo>
                <a:lnTo>
                  <a:pt x="322" y="302"/>
                </a:lnTo>
                <a:lnTo>
                  <a:pt x="322" y="304"/>
                </a:lnTo>
                <a:lnTo>
                  <a:pt x="324" y="304"/>
                </a:lnTo>
                <a:lnTo>
                  <a:pt x="324" y="306"/>
                </a:lnTo>
                <a:lnTo>
                  <a:pt x="324" y="308"/>
                </a:lnTo>
                <a:lnTo>
                  <a:pt x="322" y="308"/>
                </a:lnTo>
                <a:lnTo>
                  <a:pt x="322" y="310"/>
                </a:lnTo>
                <a:lnTo>
                  <a:pt x="320" y="310"/>
                </a:lnTo>
                <a:lnTo>
                  <a:pt x="320" y="308"/>
                </a:lnTo>
                <a:lnTo>
                  <a:pt x="320" y="310"/>
                </a:lnTo>
                <a:lnTo>
                  <a:pt x="318" y="310"/>
                </a:lnTo>
                <a:lnTo>
                  <a:pt x="318" y="312"/>
                </a:lnTo>
                <a:lnTo>
                  <a:pt x="316" y="312"/>
                </a:lnTo>
                <a:lnTo>
                  <a:pt x="316" y="314"/>
                </a:lnTo>
                <a:lnTo>
                  <a:pt x="316" y="312"/>
                </a:lnTo>
                <a:lnTo>
                  <a:pt x="316" y="314"/>
                </a:lnTo>
                <a:lnTo>
                  <a:pt x="314" y="314"/>
                </a:lnTo>
                <a:lnTo>
                  <a:pt x="312" y="316"/>
                </a:lnTo>
                <a:lnTo>
                  <a:pt x="312" y="314"/>
                </a:lnTo>
                <a:lnTo>
                  <a:pt x="312" y="316"/>
                </a:lnTo>
                <a:lnTo>
                  <a:pt x="310" y="316"/>
                </a:lnTo>
                <a:lnTo>
                  <a:pt x="310" y="314"/>
                </a:lnTo>
                <a:lnTo>
                  <a:pt x="310" y="316"/>
                </a:lnTo>
                <a:lnTo>
                  <a:pt x="308" y="316"/>
                </a:lnTo>
                <a:lnTo>
                  <a:pt x="308" y="318"/>
                </a:lnTo>
                <a:lnTo>
                  <a:pt x="306" y="318"/>
                </a:lnTo>
                <a:lnTo>
                  <a:pt x="308" y="318"/>
                </a:lnTo>
                <a:lnTo>
                  <a:pt x="306" y="318"/>
                </a:lnTo>
                <a:lnTo>
                  <a:pt x="306" y="320"/>
                </a:lnTo>
                <a:lnTo>
                  <a:pt x="306" y="322"/>
                </a:lnTo>
                <a:lnTo>
                  <a:pt x="304" y="322"/>
                </a:lnTo>
                <a:lnTo>
                  <a:pt x="304" y="324"/>
                </a:lnTo>
                <a:lnTo>
                  <a:pt x="302" y="324"/>
                </a:lnTo>
                <a:lnTo>
                  <a:pt x="300" y="324"/>
                </a:lnTo>
                <a:lnTo>
                  <a:pt x="300" y="326"/>
                </a:lnTo>
                <a:lnTo>
                  <a:pt x="298" y="326"/>
                </a:lnTo>
                <a:lnTo>
                  <a:pt x="300" y="326"/>
                </a:lnTo>
                <a:lnTo>
                  <a:pt x="298" y="326"/>
                </a:lnTo>
                <a:lnTo>
                  <a:pt x="298" y="328"/>
                </a:lnTo>
                <a:lnTo>
                  <a:pt x="298" y="326"/>
                </a:lnTo>
                <a:lnTo>
                  <a:pt x="296" y="326"/>
                </a:lnTo>
                <a:lnTo>
                  <a:pt x="294" y="326"/>
                </a:lnTo>
                <a:lnTo>
                  <a:pt x="294" y="328"/>
                </a:lnTo>
                <a:lnTo>
                  <a:pt x="292" y="328"/>
                </a:lnTo>
                <a:lnTo>
                  <a:pt x="292" y="330"/>
                </a:lnTo>
                <a:lnTo>
                  <a:pt x="294" y="330"/>
                </a:lnTo>
                <a:lnTo>
                  <a:pt x="292" y="330"/>
                </a:lnTo>
                <a:lnTo>
                  <a:pt x="290" y="330"/>
                </a:lnTo>
                <a:lnTo>
                  <a:pt x="288" y="330"/>
                </a:lnTo>
                <a:lnTo>
                  <a:pt x="288" y="332"/>
                </a:lnTo>
                <a:lnTo>
                  <a:pt x="288" y="330"/>
                </a:lnTo>
                <a:lnTo>
                  <a:pt x="286" y="330"/>
                </a:lnTo>
                <a:lnTo>
                  <a:pt x="286" y="328"/>
                </a:lnTo>
                <a:lnTo>
                  <a:pt x="284" y="328"/>
                </a:lnTo>
                <a:lnTo>
                  <a:pt x="282" y="326"/>
                </a:lnTo>
                <a:lnTo>
                  <a:pt x="282" y="328"/>
                </a:lnTo>
                <a:lnTo>
                  <a:pt x="280" y="328"/>
                </a:lnTo>
                <a:lnTo>
                  <a:pt x="280" y="326"/>
                </a:lnTo>
                <a:lnTo>
                  <a:pt x="278" y="326"/>
                </a:lnTo>
                <a:lnTo>
                  <a:pt x="276" y="326"/>
                </a:lnTo>
                <a:lnTo>
                  <a:pt x="276" y="324"/>
                </a:lnTo>
                <a:lnTo>
                  <a:pt x="274" y="324"/>
                </a:lnTo>
                <a:lnTo>
                  <a:pt x="274" y="322"/>
                </a:lnTo>
                <a:lnTo>
                  <a:pt x="272" y="322"/>
                </a:lnTo>
                <a:lnTo>
                  <a:pt x="270" y="322"/>
                </a:lnTo>
                <a:lnTo>
                  <a:pt x="270" y="324"/>
                </a:lnTo>
                <a:lnTo>
                  <a:pt x="268" y="324"/>
                </a:lnTo>
                <a:lnTo>
                  <a:pt x="270" y="324"/>
                </a:lnTo>
                <a:lnTo>
                  <a:pt x="270" y="326"/>
                </a:lnTo>
                <a:lnTo>
                  <a:pt x="268" y="326"/>
                </a:lnTo>
                <a:lnTo>
                  <a:pt x="268" y="324"/>
                </a:lnTo>
                <a:lnTo>
                  <a:pt x="266" y="324"/>
                </a:lnTo>
                <a:lnTo>
                  <a:pt x="264" y="324"/>
                </a:lnTo>
                <a:lnTo>
                  <a:pt x="262" y="324"/>
                </a:lnTo>
                <a:lnTo>
                  <a:pt x="260" y="324"/>
                </a:lnTo>
                <a:lnTo>
                  <a:pt x="258" y="324"/>
                </a:lnTo>
                <a:lnTo>
                  <a:pt x="256" y="324"/>
                </a:lnTo>
                <a:lnTo>
                  <a:pt x="256" y="322"/>
                </a:lnTo>
                <a:lnTo>
                  <a:pt x="254" y="322"/>
                </a:lnTo>
                <a:lnTo>
                  <a:pt x="252" y="322"/>
                </a:lnTo>
                <a:lnTo>
                  <a:pt x="250" y="322"/>
                </a:lnTo>
                <a:lnTo>
                  <a:pt x="250" y="324"/>
                </a:lnTo>
                <a:lnTo>
                  <a:pt x="248" y="322"/>
                </a:lnTo>
                <a:lnTo>
                  <a:pt x="248" y="324"/>
                </a:lnTo>
                <a:lnTo>
                  <a:pt x="246" y="324"/>
                </a:lnTo>
                <a:lnTo>
                  <a:pt x="244" y="322"/>
                </a:lnTo>
                <a:lnTo>
                  <a:pt x="244" y="324"/>
                </a:lnTo>
                <a:lnTo>
                  <a:pt x="242" y="324"/>
                </a:lnTo>
                <a:lnTo>
                  <a:pt x="240" y="324"/>
                </a:lnTo>
                <a:lnTo>
                  <a:pt x="240" y="322"/>
                </a:lnTo>
                <a:lnTo>
                  <a:pt x="238" y="322"/>
                </a:lnTo>
                <a:lnTo>
                  <a:pt x="236" y="322"/>
                </a:lnTo>
                <a:lnTo>
                  <a:pt x="236" y="320"/>
                </a:lnTo>
                <a:lnTo>
                  <a:pt x="234" y="320"/>
                </a:lnTo>
                <a:lnTo>
                  <a:pt x="234" y="322"/>
                </a:lnTo>
                <a:lnTo>
                  <a:pt x="232" y="322"/>
                </a:lnTo>
                <a:lnTo>
                  <a:pt x="232" y="324"/>
                </a:lnTo>
                <a:lnTo>
                  <a:pt x="230" y="324"/>
                </a:lnTo>
                <a:lnTo>
                  <a:pt x="228" y="324"/>
                </a:lnTo>
                <a:lnTo>
                  <a:pt x="228" y="326"/>
                </a:lnTo>
                <a:lnTo>
                  <a:pt x="226" y="326"/>
                </a:lnTo>
                <a:lnTo>
                  <a:pt x="224" y="326"/>
                </a:lnTo>
                <a:lnTo>
                  <a:pt x="222" y="326"/>
                </a:lnTo>
                <a:lnTo>
                  <a:pt x="220" y="326"/>
                </a:lnTo>
                <a:lnTo>
                  <a:pt x="220" y="328"/>
                </a:lnTo>
                <a:lnTo>
                  <a:pt x="220" y="330"/>
                </a:lnTo>
                <a:lnTo>
                  <a:pt x="218" y="330"/>
                </a:lnTo>
                <a:lnTo>
                  <a:pt x="218" y="332"/>
                </a:lnTo>
                <a:lnTo>
                  <a:pt x="216" y="332"/>
                </a:lnTo>
                <a:lnTo>
                  <a:pt x="216" y="334"/>
                </a:lnTo>
                <a:lnTo>
                  <a:pt x="216" y="336"/>
                </a:lnTo>
                <a:lnTo>
                  <a:pt x="214" y="336"/>
                </a:lnTo>
                <a:lnTo>
                  <a:pt x="214" y="334"/>
                </a:lnTo>
                <a:lnTo>
                  <a:pt x="214" y="336"/>
                </a:lnTo>
                <a:lnTo>
                  <a:pt x="212" y="336"/>
                </a:lnTo>
                <a:lnTo>
                  <a:pt x="212" y="338"/>
                </a:lnTo>
                <a:lnTo>
                  <a:pt x="210" y="338"/>
                </a:lnTo>
                <a:lnTo>
                  <a:pt x="210" y="340"/>
                </a:lnTo>
                <a:lnTo>
                  <a:pt x="208" y="340"/>
                </a:lnTo>
                <a:lnTo>
                  <a:pt x="208" y="338"/>
                </a:lnTo>
                <a:lnTo>
                  <a:pt x="206" y="336"/>
                </a:lnTo>
                <a:lnTo>
                  <a:pt x="204" y="334"/>
                </a:lnTo>
                <a:lnTo>
                  <a:pt x="204" y="332"/>
                </a:lnTo>
                <a:lnTo>
                  <a:pt x="204" y="330"/>
                </a:lnTo>
                <a:lnTo>
                  <a:pt x="204" y="332"/>
                </a:lnTo>
                <a:lnTo>
                  <a:pt x="202" y="332"/>
                </a:lnTo>
                <a:lnTo>
                  <a:pt x="202" y="334"/>
                </a:lnTo>
                <a:lnTo>
                  <a:pt x="200" y="334"/>
                </a:lnTo>
                <a:lnTo>
                  <a:pt x="198" y="334"/>
                </a:lnTo>
                <a:lnTo>
                  <a:pt x="196" y="334"/>
                </a:lnTo>
                <a:lnTo>
                  <a:pt x="196" y="336"/>
                </a:lnTo>
                <a:lnTo>
                  <a:pt x="194" y="336"/>
                </a:lnTo>
                <a:lnTo>
                  <a:pt x="192" y="336"/>
                </a:lnTo>
                <a:lnTo>
                  <a:pt x="192" y="338"/>
                </a:lnTo>
                <a:lnTo>
                  <a:pt x="190" y="338"/>
                </a:lnTo>
                <a:lnTo>
                  <a:pt x="188" y="338"/>
                </a:lnTo>
                <a:lnTo>
                  <a:pt x="188" y="340"/>
                </a:lnTo>
                <a:lnTo>
                  <a:pt x="186" y="338"/>
                </a:lnTo>
                <a:lnTo>
                  <a:pt x="184" y="338"/>
                </a:lnTo>
                <a:lnTo>
                  <a:pt x="182" y="338"/>
                </a:lnTo>
                <a:lnTo>
                  <a:pt x="180" y="338"/>
                </a:lnTo>
                <a:lnTo>
                  <a:pt x="178" y="338"/>
                </a:lnTo>
                <a:lnTo>
                  <a:pt x="176" y="338"/>
                </a:lnTo>
                <a:lnTo>
                  <a:pt x="176" y="336"/>
                </a:lnTo>
                <a:lnTo>
                  <a:pt x="174" y="338"/>
                </a:lnTo>
                <a:lnTo>
                  <a:pt x="174" y="340"/>
                </a:lnTo>
                <a:lnTo>
                  <a:pt x="172" y="340"/>
                </a:lnTo>
                <a:lnTo>
                  <a:pt x="170" y="340"/>
                </a:lnTo>
                <a:lnTo>
                  <a:pt x="168" y="340"/>
                </a:lnTo>
                <a:lnTo>
                  <a:pt x="166" y="342"/>
                </a:lnTo>
                <a:lnTo>
                  <a:pt x="164" y="342"/>
                </a:lnTo>
                <a:lnTo>
                  <a:pt x="162" y="342"/>
                </a:lnTo>
                <a:lnTo>
                  <a:pt x="160" y="342"/>
                </a:lnTo>
                <a:lnTo>
                  <a:pt x="158" y="344"/>
                </a:lnTo>
                <a:lnTo>
                  <a:pt x="158" y="346"/>
                </a:lnTo>
                <a:lnTo>
                  <a:pt x="156" y="348"/>
                </a:lnTo>
                <a:lnTo>
                  <a:pt x="154" y="350"/>
                </a:lnTo>
                <a:lnTo>
                  <a:pt x="154" y="352"/>
                </a:lnTo>
                <a:lnTo>
                  <a:pt x="152" y="352"/>
                </a:lnTo>
                <a:lnTo>
                  <a:pt x="152" y="354"/>
                </a:lnTo>
                <a:lnTo>
                  <a:pt x="150" y="354"/>
                </a:lnTo>
                <a:lnTo>
                  <a:pt x="150" y="356"/>
                </a:lnTo>
                <a:lnTo>
                  <a:pt x="148" y="356"/>
                </a:lnTo>
                <a:lnTo>
                  <a:pt x="150" y="358"/>
                </a:lnTo>
                <a:lnTo>
                  <a:pt x="150" y="360"/>
                </a:lnTo>
                <a:lnTo>
                  <a:pt x="150" y="362"/>
                </a:lnTo>
                <a:lnTo>
                  <a:pt x="148" y="362"/>
                </a:lnTo>
                <a:lnTo>
                  <a:pt x="148" y="364"/>
                </a:lnTo>
                <a:lnTo>
                  <a:pt x="146" y="364"/>
                </a:lnTo>
                <a:lnTo>
                  <a:pt x="146" y="366"/>
                </a:lnTo>
                <a:lnTo>
                  <a:pt x="144" y="366"/>
                </a:lnTo>
                <a:lnTo>
                  <a:pt x="142" y="366"/>
                </a:lnTo>
                <a:lnTo>
                  <a:pt x="140" y="366"/>
                </a:lnTo>
                <a:lnTo>
                  <a:pt x="140" y="368"/>
                </a:lnTo>
                <a:lnTo>
                  <a:pt x="138" y="368"/>
                </a:lnTo>
                <a:lnTo>
                  <a:pt x="136" y="368"/>
                </a:lnTo>
                <a:lnTo>
                  <a:pt x="136" y="370"/>
                </a:lnTo>
                <a:lnTo>
                  <a:pt x="136" y="372"/>
                </a:lnTo>
                <a:lnTo>
                  <a:pt x="134" y="372"/>
                </a:lnTo>
                <a:lnTo>
                  <a:pt x="134" y="374"/>
                </a:lnTo>
                <a:lnTo>
                  <a:pt x="132" y="374"/>
                </a:lnTo>
                <a:lnTo>
                  <a:pt x="132" y="376"/>
                </a:lnTo>
                <a:lnTo>
                  <a:pt x="132" y="378"/>
                </a:lnTo>
                <a:lnTo>
                  <a:pt x="130" y="378"/>
                </a:lnTo>
                <a:lnTo>
                  <a:pt x="130" y="380"/>
                </a:lnTo>
                <a:lnTo>
                  <a:pt x="130" y="382"/>
                </a:lnTo>
                <a:lnTo>
                  <a:pt x="132" y="384"/>
                </a:lnTo>
                <a:lnTo>
                  <a:pt x="132" y="386"/>
                </a:lnTo>
                <a:lnTo>
                  <a:pt x="130" y="386"/>
                </a:lnTo>
                <a:lnTo>
                  <a:pt x="128" y="384"/>
                </a:lnTo>
                <a:lnTo>
                  <a:pt x="126" y="384"/>
                </a:lnTo>
                <a:lnTo>
                  <a:pt x="126" y="382"/>
                </a:lnTo>
                <a:lnTo>
                  <a:pt x="124" y="382"/>
                </a:lnTo>
                <a:lnTo>
                  <a:pt x="124" y="380"/>
                </a:lnTo>
                <a:lnTo>
                  <a:pt x="122" y="382"/>
                </a:lnTo>
                <a:lnTo>
                  <a:pt x="122" y="380"/>
                </a:lnTo>
                <a:lnTo>
                  <a:pt x="120" y="380"/>
                </a:lnTo>
                <a:lnTo>
                  <a:pt x="122" y="380"/>
                </a:lnTo>
                <a:lnTo>
                  <a:pt x="120" y="378"/>
                </a:lnTo>
                <a:lnTo>
                  <a:pt x="120" y="376"/>
                </a:lnTo>
                <a:lnTo>
                  <a:pt x="118" y="376"/>
                </a:lnTo>
                <a:lnTo>
                  <a:pt x="116" y="376"/>
                </a:lnTo>
                <a:lnTo>
                  <a:pt x="116" y="374"/>
                </a:lnTo>
                <a:lnTo>
                  <a:pt x="114" y="374"/>
                </a:lnTo>
                <a:lnTo>
                  <a:pt x="112" y="374"/>
                </a:lnTo>
                <a:lnTo>
                  <a:pt x="112" y="372"/>
                </a:lnTo>
                <a:lnTo>
                  <a:pt x="112" y="374"/>
                </a:lnTo>
                <a:lnTo>
                  <a:pt x="110" y="372"/>
                </a:lnTo>
                <a:lnTo>
                  <a:pt x="110" y="374"/>
                </a:lnTo>
                <a:lnTo>
                  <a:pt x="108" y="374"/>
                </a:lnTo>
                <a:lnTo>
                  <a:pt x="108" y="372"/>
                </a:lnTo>
                <a:lnTo>
                  <a:pt x="106" y="372"/>
                </a:lnTo>
                <a:lnTo>
                  <a:pt x="106" y="370"/>
                </a:lnTo>
                <a:lnTo>
                  <a:pt x="104" y="370"/>
                </a:lnTo>
                <a:lnTo>
                  <a:pt x="102" y="370"/>
                </a:lnTo>
                <a:lnTo>
                  <a:pt x="100" y="370"/>
                </a:lnTo>
                <a:lnTo>
                  <a:pt x="100" y="368"/>
                </a:lnTo>
                <a:lnTo>
                  <a:pt x="98" y="368"/>
                </a:lnTo>
                <a:lnTo>
                  <a:pt x="96" y="368"/>
                </a:lnTo>
                <a:lnTo>
                  <a:pt x="96" y="366"/>
                </a:lnTo>
                <a:lnTo>
                  <a:pt x="94" y="366"/>
                </a:lnTo>
                <a:lnTo>
                  <a:pt x="92" y="366"/>
                </a:lnTo>
                <a:lnTo>
                  <a:pt x="90" y="366"/>
                </a:lnTo>
                <a:lnTo>
                  <a:pt x="88" y="366"/>
                </a:lnTo>
                <a:lnTo>
                  <a:pt x="86" y="366"/>
                </a:lnTo>
                <a:lnTo>
                  <a:pt x="84" y="366"/>
                </a:lnTo>
                <a:lnTo>
                  <a:pt x="84" y="364"/>
                </a:lnTo>
                <a:lnTo>
                  <a:pt x="82" y="364"/>
                </a:lnTo>
                <a:lnTo>
                  <a:pt x="80" y="364"/>
                </a:lnTo>
                <a:lnTo>
                  <a:pt x="80" y="362"/>
                </a:lnTo>
                <a:lnTo>
                  <a:pt x="80" y="364"/>
                </a:lnTo>
                <a:lnTo>
                  <a:pt x="80" y="362"/>
                </a:lnTo>
                <a:lnTo>
                  <a:pt x="78" y="362"/>
                </a:lnTo>
                <a:lnTo>
                  <a:pt x="76" y="362"/>
                </a:lnTo>
                <a:lnTo>
                  <a:pt x="76" y="360"/>
                </a:lnTo>
                <a:lnTo>
                  <a:pt x="76" y="362"/>
                </a:lnTo>
                <a:lnTo>
                  <a:pt x="76" y="360"/>
                </a:lnTo>
                <a:lnTo>
                  <a:pt x="74" y="360"/>
                </a:lnTo>
                <a:lnTo>
                  <a:pt x="74" y="358"/>
                </a:lnTo>
                <a:lnTo>
                  <a:pt x="72" y="358"/>
                </a:lnTo>
                <a:lnTo>
                  <a:pt x="72" y="356"/>
                </a:lnTo>
                <a:lnTo>
                  <a:pt x="72" y="358"/>
                </a:lnTo>
                <a:lnTo>
                  <a:pt x="70" y="358"/>
                </a:lnTo>
                <a:lnTo>
                  <a:pt x="70" y="356"/>
                </a:lnTo>
                <a:lnTo>
                  <a:pt x="70" y="358"/>
                </a:lnTo>
                <a:lnTo>
                  <a:pt x="70" y="356"/>
                </a:lnTo>
                <a:lnTo>
                  <a:pt x="70" y="358"/>
                </a:lnTo>
                <a:lnTo>
                  <a:pt x="68" y="358"/>
                </a:lnTo>
                <a:lnTo>
                  <a:pt x="68" y="356"/>
                </a:lnTo>
                <a:lnTo>
                  <a:pt x="68" y="358"/>
                </a:lnTo>
                <a:lnTo>
                  <a:pt x="66" y="358"/>
                </a:lnTo>
                <a:lnTo>
                  <a:pt x="68" y="358"/>
                </a:lnTo>
                <a:lnTo>
                  <a:pt x="68" y="356"/>
                </a:lnTo>
                <a:lnTo>
                  <a:pt x="66" y="356"/>
                </a:lnTo>
                <a:lnTo>
                  <a:pt x="68" y="356"/>
                </a:lnTo>
                <a:lnTo>
                  <a:pt x="66" y="356"/>
                </a:lnTo>
                <a:lnTo>
                  <a:pt x="64" y="356"/>
                </a:lnTo>
                <a:lnTo>
                  <a:pt x="62" y="356"/>
                </a:lnTo>
                <a:lnTo>
                  <a:pt x="64" y="356"/>
                </a:lnTo>
                <a:lnTo>
                  <a:pt x="62" y="356"/>
                </a:lnTo>
                <a:lnTo>
                  <a:pt x="62" y="354"/>
                </a:lnTo>
                <a:lnTo>
                  <a:pt x="60" y="354"/>
                </a:lnTo>
                <a:lnTo>
                  <a:pt x="60" y="352"/>
                </a:lnTo>
                <a:lnTo>
                  <a:pt x="58" y="352"/>
                </a:lnTo>
                <a:lnTo>
                  <a:pt x="58" y="350"/>
                </a:lnTo>
                <a:lnTo>
                  <a:pt x="56" y="350"/>
                </a:lnTo>
                <a:lnTo>
                  <a:pt x="54" y="350"/>
                </a:lnTo>
                <a:lnTo>
                  <a:pt x="52" y="350"/>
                </a:lnTo>
                <a:lnTo>
                  <a:pt x="50" y="350"/>
                </a:lnTo>
                <a:lnTo>
                  <a:pt x="50" y="348"/>
                </a:lnTo>
                <a:lnTo>
                  <a:pt x="48" y="348"/>
                </a:lnTo>
                <a:lnTo>
                  <a:pt x="48" y="346"/>
                </a:lnTo>
                <a:lnTo>
                  <a:pt x="46" y="346"/>
                </a:lnTo>
                <a:lnTo>
                  <a:pt x="46" y="344"/>
                </a:lnTo>
                <a:lnTo>
                  <a:pt x="44" y="344"/>
                </a:lnTo>
                <a:lnTo>
                  <a:pt x="44" y="342"/>
                </a:lnTo>
                <a:lnTo>
                  <a:pt x="42" y="342"/>
                </a:lnTo>
                <a:lnTo>
                  <a:pt x="40" y="342"/>
                </a:lnTo>
                <a:lnTo>
                  <a:pt x="40" y="340"/>
                </a:lnTo>
                <a:lnTo>
                  <a:pt x="38" y="340"/>
                </a:lnTo>
                <a:lnTo>
                  <a:pt x="36" y="340"/>
                </a:lnTo>
                <a:lnTo>
                  <a:pt x="36" y="342"/>
                </a:lnTo>
                <a:lnTo>
                  <a:pt x="34" y="342"/>
                </a:lnTo>
                <a:lnTo>
                  <a:pt x="32" y="342"/>
                </a:lnTo>
                <a:lnTo>
                  <a:pt x="30" y="342"/>
                </a:lnTo>
                <a:lnTo>
                  <a:pt x="28" y="342"/>
                </a:lnTo>
                <a:lnTo>
                  <a:pt x="26" y="342"/>
                </a:lnTo>
                <a:lnTo>
                  <a:pt x="24" y="342"/>
                </a:lnTo>
                <a:lnTo>
                  <a:pt x="24" y="340"/>
                </a:lnTo>
                <a:lnTo>
                  <a:pt x="22" y="340"/>
                </a:lnTo>
                <a:lnTo>
                  <a:pt x="20" y="340"/>
                </a:lnTo>
                <a:lnTo>
                  <a:pt x="18" y="340"/>
                </a:lnTo>
                <a:lnTo>
                  <a:pt x="18" y="338"/>
                </a:lnTo>
                <a:lnTo>
                  <a:pt x="16" y="338"/>
                </a:lnTo>
                <a:lnTo>
                  <a:pt x="18" y="338"/>
                </a:lnTo>
                <a:lnTo>
                  <a:pt x="18" y="336"/>
                </a:lnTo>
                <a:lnTo>
                  <a:pt x="16" y="336"/>
                </a:lnTo>
                <a:lnTo>
                  <a:pt x="16" y="334"/>
                </a:lnTo>
                <a:lnTo>
                  <a:pt x="16" y="332"/>
                </a:lnTo>
                <a:lnTo>
                  <a:pt x="18" y="332"/>
                </a:lnTo>
                <a:lnTo>
                  <a:pt x="18" y="330"/>
                </a:lnTo>
                <a:lnTo>
                  <a:pt x="20" y="330"/>
                </a:lnTo>
                <a:lnTo>
                  <a:pt x="20" y="328"/>
                </a:lnTo>
                <a:lnTo>
                  <a:pt x="22" y="328"/>
                </a:lnTo>
                <a:lnTo>
                  <a:pt x="24" y="328"/>
                </a:lnTo>
                <a:lnTo>
                  <a:pt x="24" y="326"/>
                </a:lnTo>
                <a:lnTo>
                  <a:pt x="26" y="326"/>
                </a:lnTo>
                <a:lnTo>
                  <a:pt x="26" y="324"/>
                </a:lnTo>
                <a:lnTo>
                  <a:pt x="26" y="322"/>
                </a:lnTo>
                <a:lnTo>
                  <a:pt x="24" y="322"/>
                </a:lnTo>
                <a:lnTo>
                  <a:pt x="22" y="322"/>
                </a:lnTo>
                <a:lnTo>
                  <a:pt x="20" y="322"/>
                </a:lnTo>
                <a:lnTo>
                  <a:pt x="18" y="320"/>
                </a:lnTo>
                <a:lnTo>
                  <a:pt x="16" y="320"/>
                </a:lnTo>
                <a:lnTo>
                  <a:pt x="14" y="320"/>
                </a:lnTo>
                <a:lnTo>
                  <a:pt x="14" y="322"/>
                </a:lnTo>
                <a:lnTo>
                  <a:pt x="12" y="322"/>
                </a:lnTo>
                <a:lnTo>
                  <a:pt x="12" y="324"/>
                </a:lnTo>
                <a:lnTo>
                  <a:pt x="12" y="322"/>
                </a:lnTo>
                <a:lnTo>
                  <a:pt x="10" y="322"/>
                </a:lnTo>
                <a:lnTo>
                  <a:pt x="8" y="322"/>
                </a:lnTo>
                <a:lnTo>
                  <a:pt x="8" y="320"/>
                </a:lnTo>
                <a:lnTo>
                  <a:pt x="8" y="318"/>
                </a:lnTo>
                <a:lnTo>
                  <a:pt x="8" y="316"/>
                </a:lnTo>
                <a:lnTo>
                  <a:pt x="6" y="312"/>
                </a:lnTo>
                <a:lnTo>
                  <a:pt x="6" y="310"/>
                </a:lnTo>
                <a:lnTo>
                  <a:pt x="6" y="308"/>
                </a:lnTo>
                <a:lnTo>
                  <a:pt x="8" y="308"/>
                </a:lnTo>
                <a:lnTo>
                  <a:pt x="10" y="308"/>
                </a:lnTo>
                <a:lnTo>
                  <a:pt x="10" y="306"/>
                </a:lnTo>
                <a:lnTo>
                  <a:pt x="10" y="304"/>
                </a:lnTo>
                <a:lnTo>
                  <a:pt x="10" y="302"/>
                </a:lnTo>
                <a:lnTo>
                  <a:pt x="8" y="302"/>
                </a:lnTo>
                <a:lnTo>
                  <a:pt x="8" y="300"/>
                </a:lnTo>
                <a:lnTo>
                  <a:pt x="6" y="300"/>
                </a:lnTo>
                <a:lnTo>
                  <a:pt x="6" y="298"/>
                </a:lnTo>
                <a:lnTo>
                  <a:pt x="6" y="296"/>
                </a:lnTo>
                <a:lnTo>
                  <a:pt x="6" y="294"/>
                </a:lnTo>
                <a:lnTo>
                  <a:pt x="4" y="294"/>
                </a:lnTo>
                <a:lnTo>
                  <a:pt x="4" y="292"/>
                </a:lnTo>
                <a:lnTo>
                  <a:pt x="4" y="290"/>
                </a:lnTo>
                <a:lnTo>
                  <a:pt x="2" y="290"/>
                </a:lnTo>
                <a:lnTo>
                  <a:pt x="2" y="288"/>
                </a:lnTo>
                <a:lnTo>
                  <a:pt x="0" y="288"/>
                </a:lnTo>
                <a:lnTo>
                  <a:pt x="0" y="286"/>
                </a:lnTo>
                <a:lnTo>
                  <a:pt x="0" y="284"/>
                </a:lnTo>
                <a:lnTo>
                  <a:pt x="0" y="282"/>
                </a:lnTo>
                <a:lnTo>
                  <a:pt x="0" y="280"/>
                </a:lnTo>
                <a:lnTo>
                  <a:pt x="0" y="278"/>
                </a:lnTo>
                <a:lnTo>
                  <a:pt x="0" y="276"/>
                </a:lnTo>
                <a:lnTo>
                  <a:pt x="2" y="276"/>
                </a:lnTo>
                <a:lnTo>
                  <a:pt x="0" y="276"/>
                </a:lnTo>
                <a:lnTo>
                  <a:pt x="2" y="276"/>
                </a:lnTo>
                <a:lnTo>
                  <a:pt x="2" y="274"/>
                </a:lnTo>
                <a:lnTo>
                  <a:pt x="0" y="274"/>
                </a:lnTo>
                <a:lnTo>
                  <a:pt x="2" y="274"/>
                </a:lnTo>
                <a:lnTo>
                  <a:pt x="2" y="272"/>
                </a:lnTo>
                <a:lnTo>
                  <a:pt x="2" y="270"/>
                </a:lnTo>
                <a:lnTo>
                  <a:pt x="2" y="272"/>
                </a:lnTo>
                <a:lnTo>
                  <a:pt x="2" y="270"/>
                </a:lnTo>
                <a:lnTo>
                  <a:pt x="2" y="268"/>
                </a:lnTo>
                <a:lnTo>
                  <a:pt x="2" y="266"/>
                </a:lnTo>
                <a:lnTo>
                  <a:pt x="2" y="264"/>
                </a:lnTo>
                <a:lnTo>
                  <a:pt x="4" y="264"/>
                </a:lnTo>
                <a:lnTo>
                  <a:pt x="2" y="264"/>
                </a:lnTo>
                <a:lnTo>
                  <a:pt x="4" y="264"/>
                </a:lnTo>
                <a:lnTo>
                  <a:pt x="2" y="264"/>
                </a:lnTo>
                <a:lnTo>
                  <a:pt x="4" y="264"/>
                </a:lnTo>
                <a:lnTo>
                  <a:pt x="4" y="262"/>
                </a:lnTo>
                <a:lnTo>
                  <a:pt x="4" y="260"/>
                </a:lnTo>
                <a:lnTo>
                  <a:pt x="6" y="260"/>
                </a:lnTo>
                <a:lnTo>
                  <a:pt x="6" y="258"/>
                </a:lnTo>
                <a:lnTo>
                  <a:pt x="6" y="260"/>
                </a:lnTo>
                <a:lnTo>
                  <a:pt x="6" y="258"/>
                </a:lnTo>
                <a:lnTo>
                  <a:pt x="8" y="258"/>
                </a:lnTo>
                <a:lnTo>
                  <a:pt x="8" y="256"/>
                </a:lnTo>
                <a:lnTo>
                  <a:pt x="8" y="254"/>
                </a:lnTo>
                <a:lnTo>
                  <a:pt x="8" y="256"/>
                </a:lnTo>
                <a:lnTo>
                  <a:pt x="10" y="256"/>
                </a:lnTo>
                <a:lnTo>
                  <a:pt x="8" y="254"/>
                </a:lnTo>
                <a:lnTo>
                  <a:pt x="10" y="254"/>
                </a:lnTo>
                <a:lnTo>
                  <a:pt x="10" y="252"/>
                </a:lnTo>
                <a:lnTo>
                  <a:pt x="10" y="254"/>
                </a:lnTo>
                <a:lnTo>
                  <a:pt x="10" y="252"/>
                </a:lnTo>
                <a:lnTo>
                  <a:pt x="10" y="250"/>
                </a:lnTo>
                <a:lnTo>
                  <a:pt x="10" y="252"/>
                </a:lnTo>
                <a:lnTo>
                  <a:pt x="10" y="250"/>
                </a:lnTo>
                <a:lnTo>
                  <a:pt x="10" y="248"/>
                </a:lnTo>
                <a:lnTo>
                  <a:pt x="12" y="248"/>
                </a:lnTo>
                <a:lnTo>
                  <a:pt x="12" y="246"/>
                </a:lnTo>
                <a:lnTo>
                  <a:pt x="12" y="244"/>
                </a:lnTo>
                <a:lnTo>
                  <a:pt x="12" y="246"/>
                </a:lnTo>
                <a:lnTo>
                  <a:pt x="12" y="244"/>
                </a:lnTo>
                <a:lnTo>
                  <a:pt x="12" y="242"/>
                </a:lnTo>
                <a:lnTo>
                  <a:pt x="14" y="242"/>
                </a:lnTo>
                <a:lnTo>
                  <a:pt x="16" y="242"/>
                </a:lnTo>
                <a:lnTo>
                  <a:pt x="18" y="242"/>
                </a:lnTo>
                <a:lnTo>
                  <a:pt x="18" y="240"/>
                </a:lnTo>
                <a:lnTo>
                  <a:pt x="16" y="240"/>
                </a:lnTo>
                <a:lnTo>
                  <a:pt x="18" y="240"/>
                </a:lnTo>
                <a:lnTo>
                  <a:pt x="18" y="238"/>
                </a:lnTo>
                <a:lnTo>
                  <a:pt x="20" y="238"/>
                </a:lnTo>
                <a:lnTo>
                  <a:pt x="22" y="238"/>
                </a:lnTo>
                <a:lnTo>
                  <a:pt x="22" y="236"/>
                </a:lnTo>
                <a:lnTo>
                  <a:pt x="24" y="236"/>
                </a:lnTo>
                <a:lnTo>
                  <a:pt x="26" y="236"/>
                </a:lnTo>
                <a:lnTo>
                  <a:pt x="26" y="234"/>
                </a:lnTo>
                <a:lnTo>
                  <a:pt x="26" y="232"/>
                </a:lnTo>
                <a:lnTo>
                  <a:pt x="28" y="232"/>
                </a:lnTo>
                <a:lnTo>
                  <a:pt x="28" y="230"/>
                </a:lnTo>
                <a:lnTo>
                  <a:pt x="30" y="230"/>
                </a:lnTo>
                <a:lnTo>
                  <a:pt x="28" y="230"/>
                </a:lnTo>
                <a:lnTo>
                  <a:pt x="28" y="228"/>
                </a:lnTo>
                <a:lnTo>
                  <a:pt x="30" y="228"/>
                </a:lnTo>
                <a:lnTo>
                  <a:pt x="30" y="226"/>
                </a:lnTo>
                <a:lnTo>
                  <a:pt x="30" y="228"/>
                </a:lnTo>
                <a:lnTo>
                  <a:pt x="32" y="228"/>
                </a:lnTo>
                <a:lnTo>
                  <a:pt x="32" y="226"/>
                </a:lnTo>
                <a:lnTo>
                  <a:pt x="34" y="226"/>
                </a:lnTo>
                <a:lnTo>
                  <a:pt x="34" y="224"/>
                </a:lnTo>
                <a:lnTo>
                  <a:pt x="34" y="222"/>
                </a:lnTo>
                <a:lnTo>
                  <a:pt x="36" y="222"/>
                </a:lnTo>
                <a:lnTo>
                  <a:pt x="34" y="222"/>
                </a:lnTo>
                <a:lnTo>
                  <a:pt x="36" y="222"/>
                </a:lnTo>
                <a:lnTo>
                  <a:pt x="34" y="222"/>
                </a:lnTo>
                <a:lnTo>
                  <a:pt x="34" y="220"/>
                </a:lnTo>
                <a:lnTo>
                  <a:pt x="36" y="220"/>
                </a:lnTo>
                <a:lnTo>
                  <a:pt x="34" y="220"/>
                </a:lnTo>
                <a:lnTo>
                  <a:pt x="34" y="218"/>
                </a:lnTo>
                <a:lnTo>
                  <a:pt x="32" y="218"/>
                </a:lnTo>
                <a:lnTo>
                  <a:pt x="34" y="218"/>
                </a:lnTo>
                <a:lnTo>
                  <a:pt x="32" y="218"/>
                </a:lnTo>
                <a:lnTo>
                  <a:pt x="30" y="218"/>
                </a:lnTo>
                <a:lnTo>
                  <a:pt x="30" y="216"/>
                </a:lnTo>
                <a:lnTo>
                  <a:pt x="32" y="216"/>
                </a:lnTo>
                <a:lnTo>
                  <a:pt x="30" y="216"/>
                </a:lnTo>
                <a:lnTo>
                  <a:pt x="30" y="214"/>
                </a:lnTo>
                <a:lnTo>
                  <a:pt x="30" y="212"/>
                </a:lnTo>
                <a:lnTo>
                  <a:pt x="32" y="212"/>
                </a:lnTo>
                <a:lnTo>
                  <a:pt x="32" y="210"/>
                </a:lnTo>
                <a:lnTo>
                  <a:pt x="34" y="210"/>
                </a:lnTo>
                <a:lnTo>
                  <a:pt x="34" y="212"/>
                </a:lnTo>
                <a:lnTo>
                  <a:pt x="34" y="210"/>
                </a:lnTo>
                <a:lnTo>
                  <a:pt x="36" y="210"/>
                </a:lnTo>
                <a:lnTo>
                  <a:pt x="38" y="210"/>
                </a:lnTo>
                <a:lnTo>
                  <a:pt x="38" y="208"/>
                </a:lnTo>
                <a:lnTo>
                  <a:pt x="38" y="206"/>
                </a:lnTo>
                <a:lnTo>
                  <a:pt x="38" y="204"/>
                </a:lnTo>
                <a:lnTo>
                  <a:pt x="40" y="204"/>
                </a:lnTo>
                <a:lnTo>
                  <a:pt x="40" y="202"/>
                </a:lnTo>
                <a:lnTo>
                  <a:pt x="40" y="204"/>
                </a:lnTo>
                <a:lnTo>
                  <a:pt x="42" y="204"/>
                </a:lnTo>
                <a:lnTo>
                  <a:pt x="42" y="202"/>
                </a:lnTo>
                <a:lnTo>
                  <a:pt x="44" y="202"/>
                </a:lnTo>
                <a:lnTo>
                  <a:pt x="46" y="200"/>
                </a:lnTo>
                <a:lnTo>
                  <a:pt x="48" y="200"/>
                </a:lnTo>
                <a:lnTo>
                  <a:pt x="50" y="200"/>
                </a:lnTo>
                <a:lnTo>
                  <a:pt x="50" y="198"/>
                </a:lnTo>
                <a:lnTo>
                  <a:pt x="50" y="196"/>
                </a:lnTo>
                <a:lnTo>
                  <a:pt x="52" y="196"/>
                </a:lnTo>
                <a:lnTo>
                  <a:pt x="52" y="194"/>
                </a:lnTo>
                <a:lnTo>
                  <a:pt x="54" y="192"/>
                </a:lnTo>
                <a:lnTo>
                  <a:pt x="54" y="190"/>
                </a:lnTo>
                <a:lnTo>
                  <a:pt x="56" y="190"/>
                </a:lnTo>
                <a:lnTo>
                  <a:pt x="58" y="190"/>
                </a:lnTo>
                <a:lnTo>
                  <a:pt x="60" y="190"/>
                </a:lnTo>
                <a:lnTo>
                  <a:pt x="62" y="190"/>
                </a:lnTo>
                <a:lnTo>
                  <a:pt x="64" y="190"/>
                </a:lnTo>
                <a:lnTo>
                  <a:pt x="64" y="188"/>
                </a:lnTo>
                <a:lnTo>
                  <a:pt x="64" y="190"/>
                </a:lnTo>
                <a:lnTo>
                  <a:pt x="66" y="190"/>
                </a:lnTo>
                <a:lnTo>
                  <a:pt x="68" y="190"/>
                </a:lnTo>
                <a:lnTo>
                  <a:pt x="68" y="188"/>
                </a:lnTo>
                <a:lnTo>
                  <a:pt x="70" y="186"/>
                </a:lnTo>
                <a:lnTo>
                  <a:pt x="72" y="186"/>
                </a:lnTo>
                <a:lnTo>
                  <a:pt x="74" y="186"/>
                </a:lnTo>
                <a:lnTo>
                  <a:pt x="74" y="184"/>
                </a:lnTo>
                <a:lnTo>
                  <a:pt x="76" y="184"/>
                </a:lnTo>
                <a:lnTo>
                  <a:pt x="76" y="182"/>
                </a:lnTo>
                <a:lnTo>
                  <a:pt x="78" y="180"/>
                </a:lnTo>
                <a:lnTo>
                  <a:pt x="80" y="176"/>
                </a:lnTo>
                <a:lnTo>
                  <a:pt x="82" y="176"/>
                </a:lnTo>
                <a:lnTo>
                  <a:pt x="82" y="174"/>
                </a:lnTo>
                <a:lnTo>
                  <a:pt x="80" y="172"/>
                </a:lnTo>
                <a:lnTo>
                  <a:pt x="80" y="170"/>
                </a:lnTo>
                <a:lnTo>
                  <a:pt x="82" y="170"/>
                </a:lnTo>
                <a:lnTo>
                  <a:pt x="82" y="172"/>
                </a:lnTo>
                <a:lnTo>
                  <a:pt x="82" y="170"/>
                </a:lnTo>
                <a:lnTo>
                  <a:pt x="82" y="168"/>
                </a:lnTo>
                <a:lnTo>
                  <a:pt x="84" y="168"/>
                </a:lnTo>
                <a:lnTo>
                  <a:pt x="84" y="166"/>
                </a:lnTo>
                <a:lnTo>
                  <a:pt x="84" y="164"/>
                </a:lnTo>
                <a:lnTo>
                  <a:pt x="84" y="162"/>
                </a:lnTo>
                <a:lnTo>
                  <a:pt x="86" y="162"/>
                </a:lnTo>
                <a:lnTo>
                  <a:pt x="86" y="160"/>
                </a:lnTo>
                <a:lnTo>
                  <a:pt x="84" y="160"/>
                </a:lnTo>
                <a:lnTo>
                  <a:pt x="84" y="158"/>
                </a:lnTo>
                <a:lnTo>
                  <a:pt x="86" y="158"/>
                </a:lnTo>
                <a:lnTo>
                  <a:pt x="86" y="156"/>
                </a:lnTo>
                <a:lnTo>
                  <a:pt x="88" y="156"/>
                </a:lnTo>
                <a:lnTo>
                  <a:pt x="86" y="156"/>
                </a:lnTo>
                <a:lnTo>
                  <a:pt x="86" y="154"/>
                </a:lnTo>
                <a:lnTo>
                  <a:pt x="86" y="152"/>
                </a:lnTo>
                <a:lnTo>
                  <a:pt x="86" y="150"/>
                </a:lnTo>
                <a:lnTo>
                  <a:pt x="88" y="150"/>
                </a:lnTo>
                <a:lnTo>
                  <a:pt x="90" y="150"/>
                </a:lnTo>
                <a:lnTo>
                  <a:pt x="90" y="148"/>
                </a:lnTo>
                <a:lnTo>
                  <a:pt x="92" y="148"/>
                </a:lnTo>
                <a:lnTo>
                  <a:pt x="92" y="146"/>
                </a:lnTo>
                <a:lnTo>
                  <a:pt x="94" y="146"/>
                </a:lnTo>
                <a:lnTo>
                  <a:pt x="94" y="144"/>
                </a:lnTo>
                <a:lnTo>
                  <a:pt x="96" y="144"/>
                </a:lnTo>
                <a:lnTo>
                  <a:pt x="98" y="144"/>
                </a:lnTo>
                <a:lnTo>
                  <a:pt x="98" y="142"/>
                </a:lnTo>
                <a:lnTo>
                  <a:pt x="100" y="142"/>
                </a:lnTo>
                <a:lnTo>
                  <a:pt x="102" y="142"/>
                </a:lnTo>
                <a:lnTo>
                  <a:pt x="104" y="140"/>
                </a:lnTo>
                <a:lnTo>
                  <a:pt x="106" y="140"/>
                </a:lnTo>
                <a:lnTo>
                  <a:pt x="106" y="142"/>
                </a:lnTo>
                <a:lnTo>
                  <a:pt x="108" y="144"/>
                </a:lnTo>
                <a:lnTo>
                  <a:pt x="108" y="142"/>
                </a:lnTo>
                <a:lnTo>
                  <a:pt x="110" y="142"/>
                </a:lnTo>
                <a:lnTo>
                  <a:pt x="112" y="142"/>
                </a:lnTo>
                <a:lnTo>
                  <a:pt x="112" y="140"/>
                </a:lnTo>
                <a:lnTo>
                  <a:pt x="114" y="140"/>
                </a:lnTo>
                <a:lnTo>
                  <a:pt x="114" y="138"/>
                </a:lnTo>
                <a:lnTo>
                  <a:pt x="116" y="138"/>
                </a:lnTo>
                <a:lnTo>
                  <a:pt x="116" y="136"/>
                </a:lnTo>
                <a:lnTo>
                  <a:pt x="118" y="136"/>
                </a:lnTo>
                <a:lnTo>
                  <a:pt x="118" y="134"/>
                </a:lnTo>
                <a:lnTo>
                  <a:pt x="118" y="132"/>
                </a:lnTo>
                <a:lnTo>
                  <a:pt x="118" y="130"/>
                </a:lnTo>
                <a:lnTo>
                  <a:pt x="120" y="130"/>
                </a:lnTo>
                <a:lnTo>
                  <a:pt x="120" y="128"/>
                </a:lnTo>
                <a:lnTo>
                  <a:pt x="120" y="126"/>
                </a:lnTo>
                <a:lnTo>
                  <a:pt x="120" y="124"/>
                </a:lnTo>
                <a:lnTo>
                  <a:pt x="120" y="122"/>
                </a:lnTo>
                <a:lnTo>
                  <a:pt x="122" y="122"/>
                </a:lnTo>
                <a:lnTo>
                  <a:pt x="122" y="120"/>
                </a:lnTo>
                <a:lnTo>
                  <a:pt x="122" y="118"/>
                </a:lnTo>
                <a:lnTo>
                  <a:pt x="124" y="116"/>
                </a:lnTo>
                <a:lnTo>
                  <a:pt x="124" y="114"/>
                </a:lnTo>
                <a:lnTo>
                  <a:pt x="124" y="112"/>
                </a:lnTo>
                <a:lnTo>
                  <a:pt x="124" y="110"/>
                </a:lnTo>
                <a:lnTo>
                  <a:pt x="122" y="110"/>
                </a:lnTo>
                <a:lnTo>
                  <a:pt x="122" y="108"/>
                </a:lnTo>
                <a:lnTo>
                  <a:pt x="124" y="108"/>
                </a:lnTo>
                <a:lnTo>
                  <a:pt x="124" y="106"/>
                </a:lnTo>
                <a:lnTo>
                  <a:pt x="122" y="106"/>
                </a:lnTo>
                <a:lnTo>
                  <a:pt x="124" y="106"/>
                </a:lnTo>
                <a:lnTo>
                  <a:pt x="124" y="104"/>
                </a:lnTo>
                <a:lnTo>
                  <a:pt x="124" y="102"/>
                </a:lnTo>
                <a:lnTo>
                  <a:pt x="124" y="100"/>
                </a:lnTo>
                <a:lnTo>
                  <a:pt x="126" y="98"/>
                </a:lnTo>
                <a:lnTo>
                  <a:pt x="126" y="96"/>
                </a:lnTo>
                <a:lnTo>
                  <a:pt x="128" y="96"/>
                </a:lnTo>
                <a:lnTo>
                  <a:pt x="128" y="94"/>
                </a:lnTo>
                <a:lnTo>
                  <a:pt x="126" y="94"/>
                </a:lnTo>
                <a:lnTo>
                  <a:pt x="126" y="92"/>
                </a:lnTo>
                <a:lnTo>
                  <a:pt x="128" y="92"/>
                </a:lnTo>
                <a:lnTo>
                  <a:pt x="128" y="94"/>
                </a:lnTo>
                <a:lnTo>
                  <a:pt x="130" y="94"/>
                </a:lnTo>
                <a:lnTo>
                  <a:pt x="130" y="92"/>
                </a:lnTo>
                <a:lnTo>
                  <a:pt x="132" y="92"/>
                </a:lnTo>
                <a:lnTo>
                  <a:pt x="132" y="90"/>
                </a:lnTo>
                <a:lnTo>
                  <a:pt x="130" y="88"/>
                </a:lnTo>
                <a:lnTo>
                  <a:pt x="130" y="86"/>
                </a:lnTo>
                <a:lnTo>
                  <a:pt x="130" y="84"/>
                </a:lnTo>
                <a:lnTo>
                  <a:pt x="132" y="82"/>
                </a:lnTo>
                <a:lnTo>
                  <a:pt x="130" y="82"/>
                </a:lnTo>
                <a:lnTo>
                  <a:pt x="132" y="80"/>
                </a:lnTo>
                <a:lnTo>
                  <a:pt x="130" y="78"/>
                </a:lnTo>
                <a:lnTo>
                  <a:pt x="130" y="76"/>
                </a:lnTo>
                <a:lnTo>
                  <a:pt x="130" y="74"/>
                </a:lnTo>
                <a:lnTo>
                  <a:pt x="130" y="72"/>
                </a:lnTo>
                <a:lnTo>
                  <a:pt x="132" y="70"/>
                </a:lnTo>
                <a:lnTo>
                  <a:pt x="132" y="72"/>
                </a:lnTo>
                <a:lnTo>
                  <a:pt x="132" y="70"/>
                </a:lnTo>
                <a:lnTo>
                  <a:pt x="134" y="70"/>
                </a:lnTo>
                <a:lnTo>
                  <a:pt x="134" y="68"/>
                </a:lnTo>
                <a:lnTo>
                  <a:pt x="134" y="66"/>
                </a:lnTo>
                <a:lnTo>
                  <a:pt x="136" y="64"/>
                </a:lnTo>
                <a:lnTo>
                  <a:pt x="134" y="64"/>
                </a:lnTo>
                <a:lnTo>
                  <a:pt x="136" y="64"/>
                </a:lnTo>
                <a:lnTo>
                  <a:pt x="136" y="62"/>
                </a:lnTo>
                <a:lnTo>
                  <a:pt x="136" y="60"/>
                </a:lnTo>
                <a:lnTo>
                  <a:pt x="138" y="60"/>
                </a:lnTo>
                <a:lnTo>
                  <a:pt x="138" y="58"/>
                </a:lnTo>
                <a:lnTo>
                  <a:pt x="140" y="58"/>
                </a:lnTo>
                <a:lnTo>
                  <a:pt x="140" y="56"/>
                </a:lnTo>
                <a:lnTo>
                  <a:pt x="140" y="54"/>
                </a:lnTo>
                <a:lnTo>
                  <a:pt x="140" y="52"/>
                </a:lnTo>
                <a:lnTo>
                  <a:pt x="142" y="52"/>
                </a:lnTo>
                <a:lnTo>
                  <a:pt x="142" y="50"/>
                </a:lnTo>
                <a:lnTo>
                  <a:pt x="144" y="50"/>
                </a:lnTo>
                <a:lnTo>
                  <a:pt x="144" y="48"/>
                </a:lnTo>
                <a:lnTo>
                  <a:pt x="144" y="46"/>
                </a:lnTo>
                <a:lnTo>
                  <a:pt x="144" y="44"/>
                </a:lnTo>
                <a:lnTo>
                  <a:pt x="146" y="44"/>
                </a:lnTo>
                <a:lnTo>
                  <a:pt x="144" y="44"/>
                </a:lnTo>
                <a:lnTo>
                  <a:pt x="144" y="42"/>
                </a:lnTo>
                <a:lnTo>
                  <a:pt x="144" y="40"/>
                </a:lnTo>
                <a:lnTo>
                  <a:pt x="144" y="38"/>
                </a:lnTo>
                <a:lnTo>
                  <a:pt x="144" y="36"/>
                </a:lnTo>
                <a:lnTo>
                  <a:pt x="146" y="36"/>
                </a:lnTo>
                <a:lnTo>
                  <a:pt x="146" y="34"/>
                </a:lnTo>
                <a:lnTo>
                  <a:pt x="144" y="34"/>
                </a:lnTo>
                <a:lnTo>
                  <a:pt x="144" y="32"/>
                </a:lnTo>
                <a:lnTo>
                  <a:pt x="146" y="32"/>
                </a:lnTo>
                <a:lnTo>
                  <a:pt x="148" y="32"/>
                </a:lnTo>
                <a:lnTo>
                  <a:pt x="148" y="30"/>
                </a:lnTo>
                <a:lnTo>
                  <a:pt x="148" y="28"/>
                </a:lnTo>
                <a:lnTo>
                  <a:pt x="148" y="26"/>
                </a:lnTo>
                <a:lnTo>
                  <a:pt x="150" y="26"/>
                </a:lnTo>
                <a:lnTo>
                  <a:pt x="150" y="24"/>
                </a:lnTo>
                <a:lnTo>
                  <a:pt x="150" y="22"/>
                </a:lnTo>
                <a:lnTo>
                  <a:pt x="150" y="20"/>
                </a:lnTo>
                <a:lnTo>
                  <a:pt x="152" y="18"/>
                </a:lnTo>
                <a:lnTo>
                  <a:pt x="150" y="18"/>
                </a:lnTo>
                <a:lnTo>
                  <a:pt x="152" y="18"/>
                </a:lnTo>
                <a:lnTo>
                  <a:pt x="150" y="16"/>
                </a:lnTo>
                <a:lnTo>
                  <a:pt x="152" y="16"/>
                </a:lnTo>
                <a:lnTo>
                  <a:pt x="154" y="16"/>
                </a:lnTo>
                <a:lnTo>
                  <a:pt x="154" y="14"/>
                </a:lnTo>
                <a:lnTo>
                  <a:pt x="152" y="14"/>
                </a:lnTo>
                <a:lnTo>
                  <a:pt x="154" y="14"/>
                </a:lnTo>
                <a:lnTo>
                  <a:pt x="154" y="12"/>
                </a:lnTo>
                <a:lnTo>
                  <a:pt x="154" y="14"/>
                </a:lnTo>
                <a:lnTo>
                  <a:pt x="154" y="12"/>
                </a:lnTo>
                <a:lnTo>
                  <a:pt x="156" y="12"/>
                </a:lnTo>
                <a:lnTo>
                  <a:pt x="156" y="10"/>
                </a:lnTo>
                <a:lnTo>
                  <a:pt x="156" y="8"/>
                </a:lnTo>
                <a:lnTo>
                  <a:pt x="158" y="8"/>
                </a:lnTo>
                <a:lnTo>
                  <a:pt x="156" y="8"/>
                </a:lnTo>
                <a:lnTo>
                  <a:pt x="158" y="8"/>
                </a:lnTo>
                <a:lnTo>
                  <a:pt x="158" y="6"/>
                </a:lnTo>
                <a:lnTo>
                  <a:pt x="158" y="8"/>
                </a:lnTo>
                <a:lnTo>
                  <a:pt x="158" y="6"/>
                </a:lnTo>
                <a:lnTo>
                  <a:pt x="160" y="6"/>
                </a:lnTo>
                <a:lnTo>
                  <a:pt x="160" y="4"/>
                </a:lnTo>
                <a:lnTo>
                  <a:pt x="162" y="4"/>
                </a:lnTo>
                <a:lnTo>
                  <a:pt x="164" y="2"/>
                </a:lnTo>
                <a:lnTo>
                  <a:pt x="166" y="2"/>
                </a:lnTo>
                <a:lnTo>
                  <a:pt x="166" y="0"/>
                </a:lnTo>
                <a:lnTo>
                  <a:pt x="168" y="0"/>
                </a:lnTo>
                <a:lnTo>
                  <a:pt x="170" y="0"/>
                </a:lnTo>
                <a:lnTo>
                  <a:pt x="168" y="0"/>
                </a:lnTo>
                <a:lnTo>
                  <a:pt x="168" y="2"/>
                </a:lnTo>
                <a:lnTo>
                  <a:pt x="166" y="2"/>
                </a:lnTo>
                <a:lnTo>
                  <a:pt x="166" y="4"/>
                </a:lnTo>
                <a:lnTo>
                  <a:pt x="164" y="4"/>
                </a:lnTo>
                <a:lnTo>
                  <a:pt x="164" y="6"/>
                </a:lnTo>
                <a:lnTo>
                  <a:pt x="164" y="8"/>
                </a:lnTo>
                <a:lnTo>
                  <a:pt x="166" y="8"/>
                </a:lnTo>
                <a:lnTo>
                  <a:pt x="166" y="10"/>
                </a:lnTo>
                <a:lnTo>
                  <a:pt x="164" y="10"/>
                </a:lnTo>
                <a:lnTo>
                  <a:pt x="164" y="12"/>
                </a:lnTo>
                <a:lnTo>
                  <a:pt x="162" y="12"/>
                </a:lnTo>
                <a:lnTo>
                  <a:pt x="162" y="14"/>
                </a:lnTo>
                <a:lnTo>
                  <a:pt x="162" y="16"/>
                </a:lnTo>
                <a:lnTo>
                  <a:pt x="162" y="14"/>
                </a:lnTo>
                <a:lnTo>
                  <a:pt x="162" y="16"/>
                </a:lnTo>
                <a:lnTo>
                  <a:pt x="162" y="14"/>
                </a:lnTo>
                <a:lnTo>
                  <a:pt x="162" y="16"/>
                </a:lnTo>
                <a:lnTo>
                  <a:pt x="160" y="16"/>
                </a:lnTo>
                <a:lnTo>
                  <a:pt x="160" y="14"/>
                </a:lnTo>
                <a:lnTo>
                  <a:pt x="160" y="16"/>
                </a:lnTo>
                <a:lnTo>
                  <a:pt x="162" y="16"/>
                </a:lnTo>
                <a:lnTo>
                  <a:pt x="162" y="18"/>
                </a:lnTo>
                <a:lnTo>
                  <a:pt x="160" y="18"/>
                </a:lnTo>
                <a:lnTo>
                  <a:pt x="160" y="20"/>
                </a:lnTo>
                <a:lnTo>
                  <a:pt x="160" y="22"/>
                </a:lnTo>
                <a:lnTo>
                  <a:pt x="160" y="24"/>
                </a:lnTo>
                <a:lnTo>
                  <a:pt x="160" y="22"/>
                </a:lnTo>
                <a:lnTo>
                  <a:pt x="160" y="24"/>
                </a:lnTo>
                <a:lnTo>
                  <a:pt x="162" y="24"/>
                </a:lnTo>
                <a:lnTo>
                  <a:pt x="164" y="24"/>
                </a:lnTo>
                <a:lnTo>
                  <a:pt x="164" y="26"/>
                </a:lnTo>
                <a:lnTo>
                  <a:pt x="166" y="26"/>
                </a:lnTo>
                <a:lnTo>
                  <a:pt x="168" y="26"/>
                </a:lnTo>
                <a:lnTo>
                  <a:pt x="168" y="28"/>
                </a:lnTo>
                <a:lnTo>
                  <a:pt x="168" y="26"/>
                </a:lnTo>
                <a:lnTo>
                  <a:pt x="170" y="28"/>
                </a:lnTo>
                <a:lnTo>
                  <a:pt x="172" y="28"/>
                </a:lnTo>
                <a:lnTo>
                  <a:pt x="174" y="28"/>
                </a:lnTo>
                <a:lnTo>
                  <a:pt x="176" y="28"/>
                </a:lnTo>
                <a:lnTo>
                  <a:pt x="178" y="30"/>
                </a:lnTo>
                <a:lnTo>
                  <a:pt x="178" y="28"/>
                </a:lnTo>
                <a:lnTo>
                  <a:pt x="178" y="30"/>
                </a:lnTo>
                <a:lnTo>
                  <a:pt x="180" y="30"/>
                </a:lnTo>
                <a:lnTo>
                  <a:pt x="182" y="30"/>
                </a:lnTo>
                <a:lnTo>
                  <a:pt x="204" y="44"/>
                </a:lnTo>
                <a:lnTo>
                  <a:pt x="212" y="48"/>
                </a:lnTo>
                <a:lnTo>
                  <a:pt x="212" y="46"/>
                </a:lnTo>
                <a:lnTo>
                  <a:pt x="212" y="44"/>
                </a:lnTo>
                <a:lnTo>
                  <a:pt x="212" y="42"/>
                </a:lnTo>
                <a:lnTo>
                  <a:pt x="212" y="40"/>
                </a:lnTo>
                <a:lnTo>
                  <a:pt x="212" y="38"/>
                </a:lnTo>
                <a:lnTo>
                  <a:pt x="212" y="36"/>
                </a:lnTo>
                <a:lnTo>
                  <a:pt x="214" y="36"/>
                </a:lnTo>
                <a:lnTo>
                  <a:pt x="214" y="34"/>
                </a:lnTo>
                <a:lnTo>
                  <a:pt x="216" y="34"/>
                </a:lnTo>
                <a:lnTo>
                  <a:pt x="216" y="32"/>
                </a:lnTo>
                <a:lnTo>
                  <a:pt x="216" y="30"/>
                </a:lnTo>
                <a:lnTo>
                  <a:pt x="218" y="30"/>
                </a:lnTo>
                <a:lnTo>
                  <a:pt x="218" y="28"/>
                </a:lnTo>
                <a:lnTo>
                  <a:pt x="218" y="26"/>
                </a:lnTo>
                <a:lnTo>
                  <a:pt x="220" y="26"/>
                </a:lnTo>
                <a:lnTo>
                  <a:pt x="220" y="24"/>
                </a:lnTo>
                <a:lnTo>
                  <a:pt x="222" y="24"/>
                </a:lnTo>
                <a:lnTo>
                  <a:pt x="222" y="22"/>
                </a:lnTo>
                <a:lnTo>
                  <a:pt x="224" y="22"/>
                </a:lnTo>
                <a:lnTo>
                  <a:pt x="224" y="20"/>
                </a:lnTo>
                <a:lnTo>
                  <a:pt x="226" y="24"/>
                </a:lnTo>
                <a:lnTo>
                  <a:pt x="228" y="24"/>
                </a:lnTo>
                <a:lnTo>
                  <a:pt x="228" y="26"/>
                </a:lnTo>
                <a:lnTo>
                  <a:pt x="226" y="26"/>
                </a:lnTo>
                <a:lnTo>
                  <a:pt x="226" y="28"/>
                </a:lnTo>
                <a:lnTo>
                  <a:pt x="228" y="28"/>
                </a:lnTo>
                <a:lnTo>
                  <a:pt x="230" y="28"/>
                </a:lnTo>
                <a:lnTo>
                  <a:pt x="232" y="28"/>
                </a:lnTo>
                <a:lnTo>
                  <a:pt x="232" y="30"/>
                </a:lnTo>
                <a:lnTo>
                  <a:pt x="238" y="22"/>
                </a:lnTo>
                <a:lnTo>
                  <a:pt x="240" y="22"/>
                </a:lnTo>
                <a:lnTo>
                  <a:pt x="240" y="24"/>
                </a:lnTo>
                <a:lnTo>
                  <a:pt x="242" y="24"/>
                </a:lnTo>
                <a:lnTo>
                  <a:pt x="240" y="24"/>
                </a:lnTo>
                <a:lnTo>
                  <a:pt x="242" y="24"/>
                </a:lnTo>
                <a:lnTo>
                  <a:pt x="242" y="26"/>
                </a:lnTo>
                <a:lnTo>
                  <a:pt x="244" y="26"/>
                </a:lnTo>
                <a:lnTo>
                  <a:pt x="244" y="28"/>
                </a:lnTo>
                <a:lnTo>
                  <a:pt x="246" y="28"/>
                </a:lnTo>
                <a:lnTo>
                  <a:pt x="246" y="30"/>
                </a:lnTo>
                <a:lnTo>
                  <a:pt x="246" y="32"/>
                </a:lnTo>
                <a:lnTo>
                  <a:pt x="248" y="32"/>
                </a:lnTo>
                <a:lnTo>
                  <a:pt x="250" y="32"/>
                </a:lnTo>
                <a:lnTo>
                  <a:pt x="250" y="34"/>
                </a:lnTo>
                <a:lnTo>
                  <a:pt x="250" y="32"/>
                </a:lnTo>
                <a:lnTo>
                  <a:pt x="250" y="34"/>
                </a:lnTo>
                <a:lnTo>
                  <a:pt x="252" y="34"/>
                </a:lnTo>
                <a:lnTo>
                  <a:pt x="252" y="36"/>
                </a:lnTo>
                <a:lnTo>
                  <a:pt x="254" y="36"/>
                </a:lnTo>
                <a:lnTo>
                  <a:pt x="254" y="38"/>
                </a:lnTo>
                <a:lnTo>
                  <a:pt x="254" y="40"/>
                </a:lnTo>
                <a:lnTo>
                  <a:pt x="254" y="42"/>
                </a:lnTo>
                <a:lnTo>
                  <a:pt x="254" y="44"/>
                </a:lnTo>
                <a:lnTo>
                  <a:pt x="254" y="46"/>
                </a:lnTo>
                <a:lnTo>
                  <a:pt x="252" y="46"/>
                </a:lnTo>
                <a:lnTo>
                  <a:pt x="254" y="46"/>
                </a:lnTo>
                <a:lnTo>
                  <a:pt x="254" y="48"/>
                </a:lnTo>
                <a:lnTo>
                  <a:pt x="252" y="48"/>
                </a:lnTo>
                <a:lnTo>
                  <a:pt x="254" y="48"/>
                </a:lnTo>
                <a:lnTo>
                  <a:pt x="254" y="50"/>
                </a:lnTo>
                <a:lnTo>
                  <a:pt x="256" y="48"/>
                </a:lnTo>
                <a:lnTo>
                  <a:pt x="256" y="46"/>
                </a:lnTo>
                <a:lnTo>
                  <a:pt x="256" y="44"/>
                </a:lnTo>
                <a:lnTo>
                  <a:pt x="256" y="42"/>
                </a:lnTo>
                <a:lnTo>
                  <a:pt x="258" y="42"/>
                </a:lnTo>
                <a:lnTo>
                  <a:pt x="258" y="40"/>
                </a:lnTo>
                <a:lnTo>
                  <a:pt x="260" y="40"/>
                </a:lnTo>
                <a:lnTo>
                  <a:pt x="260" y="42"/>
                </a:lnTo>
                <a:lnTo>
                  <a:pt x="260" y="44"/>
                </a:lnTo>
                <a:lnTo>
                  <a:pt x="260" y="46"/>
                </a:lnTo>
                <a:lnTo>
                  <a:pt x="260" y="48"/>
                </a:lnTo>
                <a:lnTo>
                  <a:pt x="262" y="48"/>
                </a:lnTo>
                <a:lnTo>
                  <a:pt x="264" y="48"/>
                </a:lnTo>
                <a:lnTo>
                  <a:pt x="264" y="46"/>
                </a:lnTo>
                <a:lnTo>
                  <a:pt x="266" y="46"/>
                </a:lnTo>
                <a:lnTo>
                  <a:pt x="268" y="46"/>
                </a:lnTo>
                <a:lnTo>
                  <a:pt x="266" y="46"/>
                </a:lnTo>
                <a:lnTo>
                  <a:pt x="268" y="46"/>
                </a:lnTo>
                <a:lnTo>
                  <a:pt x="266" y="44"/>
                </a:lnTo>
                <a:lnTo>
                  <a:pt x="268" y="44"/>
                </a:lnTo>
                <a:lnTo>
                  <a:pt x="268" y="46"/>
                </a:lnTo>
                <a:lnTo>
                  <a:pt x="268" y="44"/>
                </a:lnTo>
                <a:lnTo>
                  <a:pt x="270" y="44"/>
                </a:lnTo>
                <a:lnTo>
                  <a:pt x="272" y="44"/>
                </a:lnTo>
                <a:lnTo>
                  <a:pt x="272" y="42"/>
                </a:lnTo>
                <a:lnTo>
                  <a:pt x="274" y="42"/>
                </a:lnTo>
                <a:lnTo>
                  <a:pt x="276" y="42"/>
                </a:lnTo>
                <a:lnTo>
                  <a:pt x="274" y="42"/>
                </a:lnTo>
                <a:lnTo>
                  <a:pt x="276" y="42"/>
                </a:lnTo>
                <a:lnTo>
                  <a:pt x="274" y="42"/>
                </a:lnTo>
                <a:lnTo>
                  <a:pt x="276" y="42"/>
                </a:lnTo>
                <a:lnTo>
                  <a:pt x="276" y="40"/>
                </a:lnTo>
                <a:lnTo>
                  <a:pt x="278" y="40"/>
                </a:lnTo>
                <a:lnTo>
                  <a:pt x="278" y="42"/>
                </a:lnTo>
                <a:lnTo>
                  <a:pt x="276" y="42"/>
                </a:lnTo>
                <a:lnTo>
                  <a:pt x="276" y="44"/>
                </a:lnTo>
                <a:lnTo>
                  <a:pt x="278" y="44"/>
                </a:lnTo>
                <a:lnTo>
                  <a:pt x="276" y="44"/>
                </a:lnTo>
                <a:lnTo>
                  <a:pt x="276" y="46"/>
                </a:lnTo>
                <a:lnTo>
                  <a:pt x="278" y="46"/>
                </a:lnTo>
                <a:lnTo>
                  <a:pt x="278" y="48"/>
                </a:lnTo>
                <a:lnTo>
                  <a:pt x="276" y="48"/>
                </a:lnTo>
                <a:lnTo>
                  <a:pt x="278" y="50"/>
                </a:lnTo>
                <a:lnTo>
                  <a:pt x="278" y="48"/>
                </a:lnTo>
                <a:lnTo>
                  <a:pt x="280" y="48"/>
                </a:lnTo>
                <a:lnTo>
                  <a:pt x="282" y="48"/>
                </a:lnTo>
                <a:lnTo>
                  <a:pt x="282" y="46"/>
                </a:lnTo>
                <a:lnTo>
                  <a:pt x="284" y="46"/>
                </a:lnTo>
                <a:lnTo>
                  <a:pt x="284" y="48"/>
                </a:lnTo>
                <a:lnTo>
                  <a:pt x="286" y="48"/>
                </a:lnTo>
                <a:lnTo>
                  <a:pt x="288" y="48"/>
                </a:lnTo>
                <a:lnTo>
                  <a:pt x="288" y="50"/>
                </a:lnTo>
                <a:lnTo>
                  <a:pt x="288" y="48"/>
                </a:lnTo>
                <a:lnTo>
                  <a:pt x="290" y="48"/>
                </a:lnTo>
                <a:lnTo>
                  <a:pt x="290" y="50"/>
                </a:lnTo>
                <a:lnTo>
                  <a:pt x="292" y="50"/>
                </a:lnTo>
                <a:lnTo>
                  <a:pt x="292" y="48"/>
                </a:lnTo>
                <a:lnTo>
                  <a:pt x="292" y="50"/>
                </a:lnTo>
                <a:lnTo>
                  <a:pt x="294" y="50"/>
                </a:lnTo>
                <a:lnTo>
                  <a:pt x="296" y="50"/>
                </a:lnTo>
                <a:lnTo>
                  <a:pt x="304" y="58"/>
                </a:lnTo>
                <a:lnTo>
                  <a:pt x="304" y="56"/>
                </a:lnTo>
                <a:lnTo>
                  <a:pt x="304" y="54"/>
                </a:lnTo>
                <a:lnTo>
                  <a:pt x="306" y="54"/>
                </a:lnTo>
                <a:lnTo>
                  <a:pt x="306" y="52"/>
                </a:lnTo>
                <a:lnTo>
                  <a:pt x="304" y="52"/>
                </a:lnTo>
                <a:lnTo>
                  <a:pt x="304" y="50"/>
                </a:lnTo>
                <a:lnTo>
                  <a:pt x="304" y="48"/>
                </a:lnTo>
                <a:lnTo>
                  <a:pt x="304" y="46"/>
                </a:lnTo>
                <a:lnTo>
                  <a:pt x="306" y="46"/>
                </a:lnTo>
                <a:lnTo>
                  <a:pt x="304" y="46"/>
                </a:lnTo>
                <a:lnTo>
                  <a:pt x="304" y="44"/>
                </a:lnTo>
                <a:lnTo>
                  <a:pt x="304" y="42"/>
                </a:lnTo>
                <a:lnTo>
                  <a:pt x="304" y="40"/>
                </a:lnTo>
                <a:lnTo>
                  <a:pt x="304" y="38"/>
                </a:lnTo>
                <a:lnTo>
                  <a:pt x="306" y="38"/>
                </a:lnTo>
                <a:lnTo>
                  <a:pt x="308" y="38"/>
                </a:lnTo>
                <a:lnTo>
                  <a:pt x="310" y="38"/>
                </a:lnTo>
                <a:lnTo>
                  <a:pt x="310" y="40"/>
                </a:lnTo>
                <a:lnTo>
                  <a:pt x="310" y="42"/>
                </a:lnTo>
                <a:lnTo>
                  <a:pt x="312" y="42"/>
                </a:lnTo>
                <a:lnTo>
                  <a:pt x="314" y="42"/>
                </a:lnTo>
                <a:lnTo>
                  <a:pt x="314" y="44"/>
                </a:lnTo>
                <a:lnTo>
                  <a:pt x="316" y="44"/>
                </a:lnTo>
                <a:lnTo>
                  <a:pt x="316" y="46"/>
                </a:lnTo>
                <a:lnTo>
                  <a:pt x="316" y="48"/>
                </a:lnTo>
                <a:lnTo>
                  <a:pt x="318" y="48"/>
                </a:lnTo>
                <a:lnTo>
                  <a:pt x="318" y="46"/>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61" name="Freeform 355"/>
          <p:cNvSpPr>
            <a:spLocks/>
          </p:cNvSpPr>
          <p:nvPr/>
        </p:nvSpPr>
        <p:spPr bwMode="auto">
          <a:xfrm>
            <a:off x="5621338" y="2405062"/>
            <a:ext cx="0" cy="45719"/>
          </a:xfrm>
          <a:custGeom>
            <a:avLst/>
            <a:gdLst>
              <a:gd name="T0" fmla="*/ 2 h 2"/>
              <a:gd name="T1" fmla="*/ 2 h 2"/>
              <a:gd name="T2" fmla="*/ 2 h 2"/>
              <a:gd name="T3" fmla="*/ 2 h 2"/>
              <a:gd name="T4" fmla="*/ 2 h 2"/>
              <a:gd name="T5" fmla="*/ 2 h 2"/>
              <a:gd name="T6" fmla="*/ 2 h 2"/>
              <a:gd name="T7" fmla="*/ 2 h 2"/>
              <a:gd name="T8" fmla="*/ 2 h 2"/>
              <a:gd name="T9" fmla="*/ 2 h 2"/>
              <a:gd name="T10" fmla="*/ 0 h 2"/>
              <a:gd name="T11" fmla="*/ 0 h 2"/>
              <a:gd name="T12" fmla="*/ 0 h 2"/>
              <a:gd name="T13" fmla="*/ 0 h 2"/>
              <a:gd name="T14" fmla="*/ 2 h 2"/>
              <a:gd name="T15" fmla="*/ 2 h 2"/>
              <a:gd name="T16" fmla="*/ 2 h 2"/>
              <a:gd name="T17" fmla="*/ 2 h 2"/>
              <a:gd name="T18" fmla="*/ 2 h 2"/>
              <a:gd name="T19" fmla="*/ 2 h 2"/>
              <a:gd name="T20" fmla="*/ 2 h 2"/>
              <a:gd name="T21" fmla="*/ 2 h 2"/>
              <a:gd name="T22" fmla="*/ 2 h 2"/>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h 2"/>
              <a:gd name="T47" fmla="*/ 2 h 2"/>
            </a:gdLst>
            <a:ahLst/>
            <a:cxnLst>
              <a:cxn ang="T23">
                <a:pos x="0" y="T0"/>
              </a:cxn>
              <a:cxn ang="T24">
                <a:pos x="0" y="T1"/>
              </a:cxn>
              <a:cxn ang="T25">
                <a:pos x="0" y="T2"/>
              </a:cxn>
              <a:cxn ang="T26">
                <a:pos x="0" y="T3"/>
              </a:cxn>
              <a:cxn ang="T27">
                <a:pos x="0" y="T4"/>
              </a:cxn>
              <a:cxn ang="T28">
                <a:pos x="0" y="T5"/>
              </a:cxn>
              <a:cxn ang="T29">
                <a:pos x="0" y="T6"/>
              </a:cxn>
              <a:cxn ang="T30">
                <a:pos x="0" y="T7"/>
              </a:cxn>
              <a:cxn ang="T31">
                <a:pos x="0" y="T8"/>
              </a:cxn>
              <a:cxn ang="T32">
                <a:pos x="0" y="T9"/>
              </a:cxn>
              <a:cxn ang="T33">
                <a:pos x="0" y="T10"/>
              </a:cxn>
              <a:cxn ang="T34">
                <a:pos x="0" y="T11"/>
              </a:cxn>
              <a:cxn ang="T35">
                <a:pos x="0" y="T12"/>
              </a:cxn>
              <a:cxn ang="T36">
                <a:pos x="0" y="T13"/>
              </a:cxn>
              <a:cxn ang="T37">
                <a:pos x="0" y="T14"/>
              </a:cxn>
              <a:cxn ang="T38">
                <a:pos x="0" y="T15"/>
              </a:cxn>
              <a:cxn ang="T39">
                <a:pos x="0" y="T16"/>
              </a:cxn>
              <a:cxn ang="T40">
                <a:pos x="0" y="T17"/>
              </a:cxn>
              <a:cxn ang="T41">
                <a:pos x="0" y="T18"/>
              </a:cxn>
              <a:cxn ang="T42">
                <a:pos x="0" y="T19"/>
              </a:cxn>
              <a:cxn ang="T43">
                <a:pos x="0" y="T20"/>
              </a:cxn>
              <a:cxn ang="T44">
                <a:pos x="0" y="T21"/>
              </a:cxn>
              <a:cxn ang="T45">
                <a:pos x="0" y="T22"/>
              </a:cxn>
            </a:cxnLst>
            <a:rect l="0" t="T46" r="0" b="T47"/>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62" name="Freeform 356"/>
          <p:cNvSpPr>
            <a:spLocks/>
          </p:cNvSpPr>
          <p:nvPr/>
        </p:nvSpPr>
        <p:spPr bwMode="auto">
          <a:xfrm>
            <a:off x="5534025" y="2392363"/>
            <a:ext cx="9525" cy="45719"/>
          </a:xfrm>
          <a:custGeom>
            <a:avLst/>
            <a:gdLst>
              <a:gd name="T0" fmla="*/ 0 w 4"/>
              <a:gd name="T1" fmla="*/ 2 h 2"/>
              <a:gd name="T2" fmla="*/ 0 w 4"/>
              <a:gd name="T3" fmla="*/ 2 h 2"/>
              <a:gd name="T4" fmla="*/ 0 w 4"/>
              <a:gd name="T5" fmla="*/ 2 h 2"/>
              <a:gd name="T6" fmla="*/ 0 w 4"/>
              <a:gd name="T7" fmla="*/ 2 h 2"/>
              <a:gd name="T8" fmla="*/ 2 w 4"/>
              <a:gd name="T9" fmla="*/ 2 h 2"/>
              <a:gd name="T10" fmla="*/ 2 w 4"/>
              <a:gd name="T11" fmla="*/ 2 h 2"/>
              <a:gd name="T12" fmla="*/ 2 w 4"/>
              <a:gd name="T13" fmla="*/ 2 h 2"/>
              <a:gd name="T14" fmla="*/ 2 w 4"/>
              <a:gd name="T15" fmla="*/ 0 h 2"/>
              <a:gd name="T16" fmla="*/ 2 w 4"/>
              <a:gd name="T17" fmla="*/ 0 h 2"/>
              <a:gd name="T18" fmla="*/ 2 w 4"/>
              <a:gd name="T19" fmla="*/ 0 h 2"/>
              <a:gd name="T20" fmla="*/ 2 w 4"/>
              <a:gd name="T21" fmla="*/ 0 h 2"/>
              <a:gd name="T22" fmla="*/ 2 w 4"/>
              <a:gd name="T23" fmla="*/ 0 h 2"/>
              <a:gd name="T24" fmla="*/ 2 w 4"/>
              <a:gd name="T25" fmla="*/ 0 h 2"/>
              <a:gd name="T26" fmla="*/ 2 w 4"/>
              <a:gd name="T27" fmla="*/ 0 h 2"/>
              <a:gd name="T28" fmla="*/ 2 w 4"/>
              <a:gd name="T29" fmla="*/ 0 h 2"/>
              <a:gd name="T30" fmla="*/ 2 w 4"/>
              <a:gd name="T31" fmla="*/ 0 h 2"/>
              <a:gd name="T32" fmla="*/ 4 w 4"/>
              <a:gd name="T33" fmla="*/ 0 h 2"/>
              <a:gd name="T34" fmla="*/ 4 w 4"/>
              <a:gd name="T35" fmla="*/ 0 h 2"/>
              <a:gd name="T36" fmla="*/ 4 w 4"/>
              <a:gd name="T37" fmla="*/ 0 h 2"/>
              <a:gd name="T38" fmla="*/ 4 w 4"/>
              <a:gd name="T39" fmla="*/ 0 h 2"/>
              <a:gd name="T40" fmla="*/ 4 w 4"/>
              <a:gd name="T41" fmla="*/ 0 h 2"/>
              <a:gd name="T42" fmla="*/ 4 w 4"/>
              <a:gd name="T43" fmla="*/ 0 h 2"/>
              <a:gd name="T44" fmla="*/ 4 w 4"/>
              <a:gd name="T45" fmla="*/ 2 h 2"/>
              <a:gd name="T46" fmla="*/ 4 w 4"/>
              <a:gd name="T47" fmla="*/ 2 h 2"/>
              <a:gd name="T48" fmla="*/ 4 w 4"/>
              <a:gd name="T49" fmla="*/ 2 h 2"/>
              <a:gd name="T50" fmla="*/ 4 w 4"/>
              <a:gd name="T51" fmla="*/ 2 h 2"/>
              <a:gd name="T52" fmla="*/ 4 w 4"/>
              <a:gd name="T53" fmla="*/ 2 h 2"/>
              <a:gd name="T54" fmla="*/ 4 w 4"/>
              <a:gd name="T55" fmla="*/ 2 h 2"/>
              <a:gd name="T56" fmla="*/ 4 w 4"/>
              <a:gd name="T57" fmla="*/ 2 h 2"/>
              <a:gd name="T58" fmla="*/ 4 w 4"/>
              <a:gd name="T59" fmla="*/ 2 h 2"/>
              <a:gd name="T60" fmla="*/ 4 w 4"/>
              <a:gd name="T61" fmla="*/ 2 h 2"/>
              <a:gd name="T62" fmla="*/ 4 w 4"/>
              <a:gd name="T63" fmla="*/ 2 h 2"/>
              <a:gd name="T64" fmla="*/ 4 w 4"/>
              <a:gd name="T65" fmla="*/ 2 h 2"/>
              <a:gd name="T66" fmla="*/ 2 w 4"/>
              <a:gd name="T67" fmla="*/ 2 h 2"/>
              <a:gd name="T68" fmla="*/ 2 w 4"/>
              <a:gd name="T69" fmla="*/ 2 h 2"/>
              <a:gd name="T70" fmla="*/ 2 w 4"/>
              <a:gd name="T71" fmla="*/ 2 h 2"/>
              <a:gd name="T72" fmla="*/ 2 w 4"/>
              <a:gd name="T73" fmla="*/ 2 h 2"/>
              <a:gd name="T74" fmla="*/ 2 w 4"/>
              <a:gd name="T75" fmla="*/ 2 h 2"/>
              <a:gd name="T76" fmla="*/ 0 w 4"/>
              <a:gd name="T77" fmla="*/ 2 h 2"/>
              <a:gd name="T78" fmla="*/ 0 w 4"/>
              <a:gd name="T79" fmla="*/ 2 h 2"/>
              <a:gd name="T80" fmla="*/ 0 w 4"/>
              <a:gd name="T81" fmla="*/ 2 h 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
              <a:gd name="T124" fmla="*/ 0 h 2"/>
              <a:gd name="T125" fmla="*/ 4 w 4"/>
              <a:gd name="T126" fmla="*/ 2 h 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 h="2">
                <a:moveTo>
                  <a:pt x="0" y="2"/>
                </a:moveTo>
                <a:lnTo>
                  <a:pt x="0" y="2"/>
                </a:lnTo>
                <a:lnTo>
                  <a:pt x="2" y="2"/>
                </a:lnTo>
                <a:lnTo>
                  <a:pt x="2" y="0"/>
                </a:lnTo>
                <a:lnTo>
                  <a:pt x="4" y="0"/>
                </a:lnTo>
                <a:lnTo>
                  <a:pt x="4" y="2"/>
                </a:lnTo>
                <a:lnTo>
                  <a:pt x="2" y="2"/>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63" name="Freeform 357"/>
          <p:cNvSpPr>
            <a:spLocks/>
          </p:cNvSpPr>
          <p:nvPr/>
        </p:nvSpPr>
        <p:spPr bwMode="auto">
          <a:xfrm>
            <a:off x="5538788" y="2405062"/>
            <a:ext cx="4762" cy="45719"/>
          </a:xfrm>
          <a:custGeom>
            <a:avLst/>
            <a:gdLst>
              <a:gd name="T0" fmla="*/ 0 w 2"/>
              <a:gd name="T1" fmla="*/ 0 w 2"/>
              <a:gd name="T2" fmla="*/ 0 w 2"/>
              <a:gd name="T3" fmla="*/ 0 w 2"/>
              <a:gd name="T4" fmla="*/ 0 w 2"/>
              <a:gd name="T5" fmla="*/ 2 w 2"/>
              <a:gd name="T6" fmla="*/ 2 w 2"/>
              <a:gd name="T7" fmla="*/ 2 w 2"/>
              <a:gd name="T8" fmla="*/ 2 w 2"/>
              <a:gd name="T9" fmla="*/ 0 w 2"/>
              <a:gd name="T10" fmla="*/ 0 w 2"/>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w 2"/>
              <a:gd name="T23" fmla="*/ 2 w 2"/>
            </a:gdLst>
            <a:ahLst/>
            <a:cxnLst>
              <a:cxn ang="T11">
                <a:pos x="T0" y="0"/>
              </a:cxn>
              <a:cxn ang="T12">
                <a:pos x="T1" y="0"/>
              </a:cxn>
              <a:cxn ang="T13">
                <a:pos x="T2" y="0"/>
              </a:cxn>
              <a:cxn ang="T14">
                <a:pos x="T3" y="0"/>
              </a:cxn>
              <a:cxn ang="T15">
                <a:pos x="T4" y="0"/>
              </a:cxn>
              <a:cxn ang="T16">
                <a:pos x="T5" y="0"/>
              </a:cxn>
              <a:cxn ang="T17">
                <a:pos x="T6" y="0"/>
              </a:cxn>
              <a:cxn ang="T18">
                <a:pos x="T7" y="0"/>
              </a:cxn>
              <a:cxn ang="T19">
                <a:pos x="T8" y="0"/>
              </a:cxn>
              <a:cxn ang="T20">
                <a:pos x="T9" y="0"/>
              </a:cxn>
              <a:cxn ang="T21">
                <a:pos x="T10" y="0"/>
              </a:cxn>
            </a:cxnLst>
            <a:rect l="T22" t="0" r="T23"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64" name="Freeform 358"/>
          <p:cNvSpPr>
            <a:spLocks/>
          </p:cNvSpPr>
          <p:nvPr/>
        </p:nvSpPr>
        <p:spPr bwMode="auto">
          <a:xfrm>
            <a:off x="5607050" y="2400300"/>
            <a:ext cx="4763" cy="45719"/>
          </a:xfrm>
          <a:custGeom>
            <a:avLst/>
            <a:gdLst>
              <a:gd name="T0" fmla="*/ 2 w 2"/>
              <a:gd name="T1" fmla="*/ 0 h 2"/>
              <a:gd name="T2" fmla="*/ 2 w 2"/>
              <a:gd name="T3" fmla="*/ 0 h 2"/>
              <a:gd name="T4" fmla="*/ 2 w 2"/>
              <a:gd name="T5" fmla="*/ 0 h 2"/>
              <a:gd name="T6" fmla="*/ 2 w 2"/>
              <a:gd name="T7" fmla="*/ 0 h 2"/>
              <a:gd name="T8" fmla="*/ 2 w 2"/>
              <a:gd name="T9" fmla="*/ 2 h 2"/>
              <a:gd name="T10" fmla="*/ 2 w 2"/>
              <a:gd name="T11" fmla="*/ 2 h 2"/>
              <a:gd name="T12" fmla="*/ 2 w 2"/>
              <a:gd name="T13" fmla="*/ 2 h 2"/>
              <a:gd name="T14" fmla="*/ 2 w 2"/>
              <a:gd name="T15" fmla="*/ 2 h 2"/>
              <a:gd name="T16" fmla="*/ 2 w 2"/>
              <a:gd name="T17" fmla="*/ 2 h 2"/>
              <a:gd name="T18" fmla="*/ 2 w 2"/>
              <a:gd name="T19" fmla="*/ 2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0 w 2"/>
              <a:gd name="T37" fmla="*/ 2 h 2"/>
              <a:gd name="T38" fmla="*/ 0 w 2"/>
              <a:gd name="T39" fmla="*/ 2 h 2"/>
              <a:gd name="T40" fmla="*/ 2 w 2"/>
              <a:gd name="T41" fmla="*/ 2 h 2"/>
              <a:gd name="T42" fmla="*/ 2 w 2"/>
              <a:gd name="T43" fmla="*/ 2 h 2"/>
              <a:gd name="T44" fmla="*/ 2 w 2"/>
              <a:gd name="T45" fmla="*/ 2 h 2"/>
              <a:gd name="T46" fmla="*/ 2 w 2"/>
              <a:gd name="T47" fmla="*/ 2 h 2"/>
              <a:gd name="T48" fmla="*/ 2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w 2"/>
              <a:gd name="T65" fmla="*/ 2 h 2"/>
              <a:gd name="T66" fmla="*/ 0 w 2"/>
              <a:gd name="T67" fmla="*/ 2 h 2"/>
              <a:gd name="T68" fmla="*/ 0 w 2"/>
              <a:gd name="T69" fmla="*/ 2 h 2"/>
              <a:gd name="T70" fmla="*/ 0 w 2"/>
              <a:gd name="T71" fmla="*/ 2 h 2"/>
              <a:gd name="T72" fmla="*/ 0 w 2"/>
              <a:gd name="T73" fmla="*/ 2 h 2"/>
              <a:gd name="T74" fmla="*/ 0 w 2"/>
              <a:gd name="T75" fmla="*/ 2 h 2"/>
              <a:gd name="T76" fmla="*/ 2 w 2"/>
              <a:gd name="T77" fmla="*/ 0 h 2"/>
              <a:gd name="T78" fmla="*/ 2 w 2"/>
              <a:gd name="T79" fmla="*/ 0 h 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
              <a:gd name="T121" fmla="*/ 0 h 2"/>
              <a:gd name="T122" fmla="*/ 2 w 2"/>
              <a:gd name="T123" fmla="*/ 2 h 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 h="2">
                <a:moveTo>
                  <a:pt x="2" y="0"/>
                </a:moveTo>
                <a:lnTo>
                  <a:pt x="2" y="0"/>
                </a:lnTo>
                <a:lnTo>
                  <a:pt x="2" y="2"/>
                </a:lnTo>
                <a:lnTo>
                  <a:pt x="0" y="2"/>
                </a:lnTo>
                <a:lnTo>
                  <a:pt x="2" y="2"/>
                </a:lnTo>
                <a:lnTo>
                  <a:pt x="0" y="2"/>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65" name="Freeform 359"/>
          <p:cNvSpPr>
            <a:spLocks/>
          </p:cNvSpPr>
          <p:nvPr/>
        </p:nvSpPr>
        <p:spPr bwMode="auto">
          <a:xfrm>
            <a:off x="5607050" y="2400300"/>
            <a:ext cx="4763" cy="45719"/>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0 h 2"/>
              <a:gd name="T32" fmla="*/ 0 w 2"/>
              <a:gd name="T33" fmla="*/ 0 h 2"/>
              <a:gd name="T34" fmla="*/ 0 w 2"/>
              <a:gd name="T35" fmla="*/ 0 h 2"/>
              <a:gd name="T36" fmla="*/ 2 w 2"/>
              <a:gd name="T37" fmla="*/ 0 h 2"/>
              <a:gd name="T38" fmla="*/ 2 w 2"/>
              <a:gd name="T39" fmla="*/ 0 h 2"/>
              <a:gd name="T40" fmla="*/ 0 w 2"/>
              <a:gd name="T41" fmla="*/ 0 h 2"/>
              <a:gd name="T42" fmla="*/ 0 w 2"/>
              <a:gd name="T43" fmla="*/ 2 h 2"/>
              <a:gd name="T44" fmla="*/ 0 w 2"/>
              <a:gd name="T45" fmla="*/ 2 h 2"/>
              <a:gd name="T46" fmla="*/ 0 w 2"/>
              <a:gd name="T47" fmla="*/ 2 h 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
              <a:gd name="T73" fmla="*/ 0 h 2"/>
              <a:gd name="T74" fmla="*/ 2 w 2"/>
              <a:gd name="T75" fmla="*/ 2 h 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 h="2">
                <a:moveTo>
                  <a:pt x="0" y="2"/>
                </a:moveTo>
                <a:lnTo>
                  <a:pt x="0" y="2"/>
                </a:lnTo>
                <a:lnTo>
                  <a:pt x="0" y="0"/>
                </a:lnTo>
                <a:lnTo>
                  <a:pt x="2" y="0"/>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66" name="Freeform 360"/>
          <p:cNvSpPr>
            <a:spLocks/>
          </p:cNvSpPr>
          <p:nvPr/>
        </p:nvSpPr>
        <p:spPr bwMode="auto">
          <a:xfrm>
            <a:off x="5538788" y="2400300"/>
            <a:ext cx="4762" cy="45719"/>
          </a:xfrm>
          <a:custGeom>
            <a:avLst/>
            <a:gdLst>
              <a:gd name="T0" fmla="*/ 0 w 2"/>
              <a:gd name="T1" fmla="*/ 2 h 2"/>
              <a:gd name="T2" fmla="*/ 0 w 2"/>
              <a:gd name="T3" fmla="*/ 2 h 2"/>
              <a:gd name="T4" fmla="*/ 0 w 2"/>
              <a:gd name="T5" fmla="*/ 0 h 2"/>
              <a:gd name="T6" fmla="*/ 0 w 2"/>
              <a:gd name="T7" fmla="*/ 0 h 2"/>
              <a:gd name="T8" fmla="*/ 0 w 2"/>
              <a:gd name="T9" fmla="*/ 0 h 2"/>
              <a:gd name="T10" fmla="*/ 2 w 2"/>
              <a:gd name="T11" fmla="*/ 0 h 2"/>
              <a:gd name="T12" fmla="*/ 2 w 2"/>
              <a:gd name="T13" fmla="*/ 0 h 2"/>
              <a:gd name="T14" fmla="*/ 2 w 2"/>
              <a:gd name="T15" fmla="*/ 0 h 2"/>
              <a:gd name="T16" fmla="*/ 2 w 2"/>
              <a:gd name="T17" fmla="*/ 0 h 2"/>
              <a:gd name="T18" fmla="*/ 2 w 2"/>
              <a:gd name="T19" fmla="*/ 0 h 2"/>
              <a:gd name="T20" fmla="*/ 2 w 2"/>
              <a:gd name="T21" fmla="*/ 0 h 2"/>
              <a:gd name="T22" fmla="*/ 2 w 2"/>
              <a:gd name="T23" fmla="*/ 0 h 2"/>
              <a:gd name="T24" fmla="*/ 2 w 2"/>
              <a:gd name="T25" fmla="*/ 2 h 2"/>
              <a:gd name="T26" fmla="*/ 2 w 2"/>
              <a:gd name="T27" fmla="*/ 2 h 2"/>
              <a:gd name="T28" fmla="*/ 2 w 2"/>
              <a:gd name="T29" fmla="*/ 2 h 2"/>
              <a:gd name="T30" fmla="*/ 0 w 2"/>
              <a:gd name="T31" fmla="*/ 2 h 2"/>
              <a:gd name="T32" fmla="*/ 0 w 2"/>
              <a:gd name="T33" fmla="*/ 2 h 2"/>
              <a:gd name="T34" fmla="*/ 0 w 2"/>
              <a:gd name="T35" fmla="*/ 2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2"/>
              <a:gd name="T56" fmla="*/ 2 w 2"/>
              <a:gd name="T57" fmla="*/ 2 h 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2">
                <a:moveTo>
                  <a:pt x="0" y="2"/>
                </a:moveTo>
                <a:lnTo>
                  <a:pt x="0" y="2"/>
                </a:lnTo>
                <a:lnTo>
                  <a:pt x="0" y="0"/>
                </a:lnTo>
                <a:lnTo>
                  <a:pt x="2" y="0"/>
                </a:lnTo>
                <a:lnTo>
                  <a:pt x="2" y="2"/>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67" name="Freeform 361"/>
          <p:cNvSpPr>
            <a:spLocks/>
          </p:cNvSpPr>
          <p:nvPr/>
        </p:nvSpPr>
        <p:spPr bwMode="auto">
          <a:xfrm>
            <a:off x="5629275" y="2441574"/>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68" name="Freeform 362"/>
          <p:cNvSpPr>
            <a:spLocks/>
          </p:cNvSpPr>
          <p:nvPr/>
        </p:nvSpPr>
        <p:spPr bwMode="auto">
          <a:xfrm>
            <a:off x="5634038" y="2441575"/>
            <a:ext cx="3175" cy="45719"/>
          </a:xfrm>
          <a:custGeom>
            <a:avLst/>
            <a:gdLst>
              <a:gd name="T0" fmla="*/ 0 w 2"/>
              <a:gd name="T1" fmla="*/ 2 h 2"/>
              <a:gd name="T2" fmla="*/ 0 w 2"/>
              <a:gd name="T3" fmla="*/ 2 h 2"/>
              <a:gd name="T4" fmla="*/ 0 w 2"/>
              <a:gd name="T5" fmla="*/ 2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2 w 2"/>
              <a:gd name="T35" fmla="*/ 0 h 2"/>
              <a:gd name="T36" fmla="*/ 2 w 2"/>
              <a:gd name="T37" fmla="*/ 0 h 2"/>
              <a:gd name="T38" fmla="*/ 2 w 2"/>
              <a:gd name="T39" fmla="*/ 0 h 2"/>
              <a:gd name="T40" fmla="*/ 2 w 2"/>
              <a:gd name="T41" fmla="*/ 0 h 2"/>
              <a:gd name="T42" fmla="*/ 2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2"/>
              <a:gd name="T77" fmla="*/ 2 w 2"/>
              <a:gd name="T78" fmla="*/ 2 h 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2">
                <a:moveTo>
                  <a:pt x="0" y="2"/>
                </a:moveTo>
                <a:lnTo>
                  <a:pt x="0" y="2"/>
                </a:lnTo>
                <a:lnTo>
                  <a:pt x="0" y="0"/>
                </a:lnTo>
                <a:lnTo>
                  <a:pt x="2" y="0"/>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69" name="Freeform 363"/>
          <p:cNvSpPr>
            <a:spLocks/>
          </p:cNvSpPr>
          <p:nvPr/>
        </p:nvSpPr>
        <p:spPr bwMode="auto">
          <a:xfrm>
            <a:off x="5564188" y="2441575"/>
            <a:ext cx="9525" cy="45719"/>
          </a:xfrm>
          <a:custGeom>
            <a:avLst/>
            <a:gdLst>
              <a:gd name="T0" fmla="*/ 0 w 4"/>
              <a:gd name="T1" fmla="*/ 8 h 8"/>
              <a:gd name="T2" fmla="*/ 0 w 4"/>
              <a:gd name="T3" fmla="*/ 8 h 8"/>
              <a:gd name="T4" fmla="*/ 0 w 4"/>
              <a:gd name="T5" fmla="*/ 8 h 8"/>
              <a:gd name="T6" fmla="*/ 0 w 4"/>
              <a:gd name="T7" fmla="*/ 6 h 8"/>
              <a:gd name="T8" fmla="*/ 0 w 4"/>
              <a:gd name="T9" fmla="*/ 6 h 8"/>
              <a:gd name="T10" fmla="*/ 0 w 4"/>
              <a:gd name="T11" fmla="*/ 6 h 8"/>
              <a:gd name="T12" fmla="*/ 0 w 4"/>
              <a:gd name="T13" fmla="*/ 6 h 8"/>
              <a:gd name="T14" fmla="*/ 0 w 4"/>
              <a:gd name="T15" fmla="*/ 6 h 8"/>
              <a:gd name="T16" fmla="*/ 0 w 4"/>
              <a:gd name="T17" fmla="*/ 6 h 8"/>
              <a:gd name="T18" fmla="*/ 0 w 4"/>
              <a:gd name="T19" fmla="*/ 4 h 8"/>
              <a:gd name="T20" fmla="*/ 0 w 4"/>
              <a:gd name="T21" fmla="*/ 4 h 8"/>
              <a:gd name="T22" fmla="*/ 0 w 4"/>
              <a:gd name="T23" fmla="*/ 4 h 8"/>
              <a:gd name="T24" fmla="*/ 0 w 4"/>
              <a:gd name="T25" fmla="*/ 4 h 8"/>
              <a:gd name="T26" fmla="*/ 2 w 4"/>
              <a:gd name="T27" fmla="*/ 4 h 8"/>
              <a:gd name="T28" fmla="*/ 2 w 4"/>
              <a:gd name="T29" fmla="*/ 2 h 8"/>
              <a:gd name="T30" fmla="*/ 2 w 4"/>
              <a:gd name="T31" fmla="*/ 2 h 8"/>
              <a:gd name="T32" fmla="*/ 2 w 4"/>
              <a:gd name="T33" fmla="*/ 2 h 8"/>
              <a:gd name="T34" fmla="*/ 2 w 4"/>
              <a:gd name="T35" fmla="*/ 0 h 8"/>
              <a:gd name="T36" fmla="*/ 2 w 4"/>
              <a:gd name="T37" fmla="*/ 0 h 8"/>
              <a:gd name="T38" fmla="*/ 2 w 4"/>
              <a:gd name="T39" fmla="*/ 0 h 8"/>
              <a:gd name="T40" fmla="*/ 2 w 4"/>
              <a:gd name="T41" fmla="*/ 0 h 8"/>
              <a:gd name="T42" fmla="*/ 2 w 4"/>
              <a:gd name="T43" fmla="*/ 0 h 8"/>
              <a:gd name="T44" fmla="*/ 2 w 4"/>
              <a:gd name="T45" fmla="*/ 0 h 8"/>
              <a:gd name="T46" fmla="*/ 2 w 4"/>
              <a:gd name="T47" fmla="*/ 0 h 8"/>
              <a:gd name="T48" fmla="*/ 2 w 4"/>
              <a:gd name="T49" fmla="*/ 0 h 8"/>
              <a:gd name="T50" fmla="*/ 2 w 4"/>
              <a:gd name="T51" fmla="*/ 0 h 8"/>
              <a:gd name="T52" fmla="*/ 2 w 4"/>
              <a:gd name="T53" fmla="*/ 0 h 8"/>
              <a:gd name="T54" fmla="*/ 4 w 4"/>
              <a:gd name="T55" fmla="*/ 0 h 8"/>
              <a:gd name="T56" fmla="*/ 4 w 4"/>
              <a:gd name="T57" fmla="*/ 0 h 8"/>
              <a:gd name="T58" fmla="*/ 4 w 4"/>
              <a:gd name="T59" fmla="*/ 0 h 8"/>
              <a:gd name="T60" fmla="*/ 4 w 4"/>
              <a:gd name="T61" fmla="*/ 2 h 8"/>
              <a:gd name="T62" fmla="*/ 4 w 4"/>
              <a:gd name="T63" fmla="*/ 2 h 8"/>
              <a:gd name="T64" fmla="*/ 4 w 4"/>
              <a:gd name="T65" fmla="*/ 2 h 8"/>
              <a:gd name="T66" fmla="*/ 4 w 4"/>
              <a:gd name="T67" fmla="*/ 2 h 8"/>
              <a:gd name="T68" fmla="*/ 4 w 4"/>
              <a:gd name="T69" fmla="*/ 2 h 8"/>
              <a:gd name="T70" fmla="*/ 4 w 4"/>
              <a:gd name="T71" fmla="*/ 2 h 8"/>
              <a:gd name="T72" fmla="*/ 2 w 4"/>
              <a:gd name="T73" fmla="*/ 2 h 8"/>
              <a:gd name="T74" fmla="*/ 2 w 4"/>
              <a:gd name="T75" fmla="*/ 2 h 8"/>
              <a:gd name="T76" fmla="*/ 2 w 4"/>
              <a:gd name="T77" fmla="*/ 2 h 8"/>
              <a:gd name="T78" fmla="*/ 2 w 4"/>
              <a:gd name="T79" fmla="*/ 2 h 8"/>
              <a:gd name="T80" fmla="*/ 2 w 4"/>
              <a:gd name="T81" fmla="*/ 2 h 8"/>
              <a:gd name="T82" fmla="*/ 2 w 4"/>
              <a:gd name="T83" fmla="*/ 4 h 8"/>
              <a:gd name="T84" fmla="*/ 2 w 4"/>
              <a:gd name="T85" fmla="*/ 4 h 8"/>
              <a:gd name="T86" fmla="*/ 2 w 4"/>
              <a:gd name="T87" fmla="*/ 4 h 8"/>
              <a:gd name="T88" fmla="*/ 2 w 4"/>
              <a:gd name="T89" fmla="*/ 4 h 8"/>
              <a:gd name="T90" fmla="*/ 2 w 4"/>
              <a:gd name="T91" fmla="*/ 6 h 8"/>
              <a:gd name="T92" fmla="*/ 2 w 4"/>
              <a:gd name="T93" fmla="*/ 6 h 8"/>
              <a:gd name="T94" fmla="*/ 2 w 4"/>
              <a:gd name="T95" fmla="*/ 6 h 8"/>
              <a:gd name="T96" fmla="*/ 2 w 4"/>
              <a:gd name="T97" fmla="*/ 6 h 8"/>
              <a:gd name="T98" fmla="*/ 2 w 4"/>
              <a:gd name="T99" fmla="*/ 6 h 8"/>
              <a:gd name="T100" fmla="*/ 2 w 4"/>
              <a:gd name="T101" fmla="*/ 6 h 8"/>
              <a:gd name="T102" fmla="*/ 2 w 4"/>
              <a:gd name="T103" fmla="*/ 8 h 8"/>
              <a:gd name="T104" fmla="*/ 2 w 4"/>
              <a:gd name="T105" fmla="*/ 8 h 8"/>
              <a:gd name="T106" fmla="*/ 0 w 4"/>
              <a:gd name="T107" fmla="*/ 8 h 8"/>
              <a:gd name="T108" fmla="*/ 0 w 4"/>
              <a:gd name="T109" fmla="*/ 8 h 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
              <a:gd name="T166" fmla="*/ 0 h 8"/>
              <a:gd name="T167" fmla="*/ 4 w 4"/>
              <a:gd name="T168" fmla="*/ 8 h 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 h="8">
                <a:moveTo>
                  <a:pt x="0" y="8"/>
                </a:moveTo>
                <a:lnTo>
                  <a:pt x="0" y="8"/>
                </a:lnTo>
                <a:lnTo>
                  <a:pt x="0" y="6"/>
                </a:lnTo>
                <a:lnTo>
                  <a:pt x="0" y="4"/>
                </a:lnTo>
                <a:lnTo>
                  <a:pt x="2" y="4"/>
                </a:lnTo>
                <a:lnTo>
                  <a:pt x="2" y="2"/>
                </a:lnTo>
                <a:lnTo>
                  <a:pt x="2" y="0"/>
                </a:lnTo>
                <a:lnTo>
                  <a:pt x="4" y="0"/>
                </a:lnTo>
                <a:lnTo>
                  <a:pt x="4" y="2"/>
                </a:lnTo>
                <a:lnTo>
                  <a:pt x="2" y="2"/>
                </a:lnTo>
                <a:lnTo>
                  <a:pt x="2" y="4"/>
                </a:lnTo>
                <a:lnTo>
                  <a:pt x="2" y="6"/>
                </a:lnTo>
                <a:lnTo>
                  <a:pt x="2" y="8"/>
                </a:lnTo>
                <a:lnTo>
                  <a:pt x="0" y="8"/>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70" name="Freeform 364"/>
          <p:cNvSpPr>
            <a:spLocks/>
          </p:cNvSpPr>
          <p:nvPr/>
        </p:nvSpPr>
        <p:spPr bwMode="auto">
          <a:xfrm>
            <a:off x="5629275" y="2436812"/>
            <a:ext cx="4763" cy="45719"/>
          </a:xfrm>
          <a:custGeom>
            <a:avLst/>
            <a:gdLst>
              <a:gd name="T0" fmla="*/ 0 w 2"/>
              <a:gd name="T1" fmla="*/ 2 h 6"/>
              <a:gd name="T2" fmla="*/ 0 w 2"/>
              <a:gd name="T3" fmla="*/ 2 h 6"/>
              <a:gd name="T4" fmla="*/ 0 w 2"/>
              <a:gd name="T5" fmla="*/ 2 h 6"/>
              <a:gd name="T6" fmla="*/ 0 w 2"/>
              <a:gd name="T7" fmla="*/ 2 h 6"/>
              <a:gd name="T8" fmla="*/ 0 w 2"/>
              <a:gd name="T9" fmla="*/ 2 h 6"/>
              <a:gd name="T10" fmla="*/ 0 w 2"/>
              <a:gd name="T11" fmla="*/ 2 h 6"/>
              <a:gd name="T12" fmla="*/ 0 w 2"/>
              <a:gd name="T13" fmla="*/ 0 h 6"/>
              <a:gd name="T14" fmla="*/ 0 w 2"/>
              <a:gd name="T15" fmla="*/ 2 h 6"/>
              <a:gd name="T16" fmla="*/ 0 w 2"/>
              <a:gd name="T17" fmla="*/ 2 h 6"/>
              <a:gd name="T18" fmla="*/ 2 w 2"/>
              <a:gd name="T19" fmla="*/ 0 h 6"/>
              <a:gd name="T20" fmla="*/ 2 w 2"/>
              <a:gd name="T21" fmla="*/ 0 h 6"/>
              <a:gd name="T22" fmla="*/ 2 w 2"/>
              <a:gd name="T23" fmla="*/ 2 h 6"/>
              <a:gd name="T24" fmla="*/ 2 w 2"/>
              <a:gd name="T25" fmla="*/ 2 h 6"/>
              <a:gd name="T26" fmla="*/ 2 w 2"/>
              <a:gd name="T27" fmla="*/ 2 h 6"/>
              <a:gd name="T28" fmla="*/ 2 w 2"/>
              <a:gd name="T29" fmla="*/ 2 h 6"/>
              <a:gd name="T30" fmla="*/ 2 w 2"/>
              <a:gd name="T31" fmla="*/ 2 h 6"/>
              <a:gd name="T32" fmla="*/ 2 w 2"/>
              <a:gd name="T33" fmla="*/ 2 h 6"/>
              <a:gd name="T34" fmla="*/ 2 w 2"/>
              <a:gd name="T35" fmla="*/ 2 h 6"/>
              <a:gd name="T36" fmla="*/ 2 w 2"/>
              <a:gd name="T37" fmla="*/ 2 h 6"/>
              <a:gd name="T38" fmla="*/ 2 w 2"/>
              <a:gd name="T39" fmla="*/ 4 h 6"/>
              <a:gd name="T40" fmla="*/ 2 w 2"/>
              <a:gd name="T41" fmla="*/ 4 h 6"/>
              <a:gd name="T42" fmla="*/ 2 w 2"/>
              <a:gd name="T43" fmla="*/ 4 h 6"/>
              <a:gd name="T44" fmla="*/ 2 w 2"/>
              <a:gd name="T45" fmla="*/ 4 h 6"/>
              <a:gd name="T46" fmla="*/ 2 w 2"/>
              <a:gd name="T47" fmla="*/ 4 h 6"/>
              <a:gd name="T48" fmla="*/ 2 w 2"/>
              <a:gd name="T49" fmla="*/ 4 h 6"/>
              <a:gd name="T50" fmla="*/ 2 w 2"/>
              <a:gd name="T51" fmla="*/ 4 h 6"/>
              <a:gd name="T52" fmla="*/ 2 w 2"/>
              <a:gd name="T53" fmla="*/ 4 h 6"/>
              <a:gd name="T54" fmla="*/ 2 w 2"/>
              <a:gd name="T55" fmla="*/ 4 h 6"/>
              <a:gd name="T56" fmla="*/ 2 w 2"/>
              <a:gd name="T57" fmla="*/ 6 h 6"/>
              <a:gd name="T58" fmla="*/ 2 w 2"/>
              <a:gd name="T59" fmla="*/ 6 h 6"/>
              <a:gd name="T60" fmla="*/ 2 w 2"/>
              <a:gd name="T61" fmla="*/ 4 h 6"/>
              <a:gd name="T62" fmla="*/ 2 w 2"/>
              <a:gd name="T63" fmla="*/ 4 h 6"/>
              <a:gd name="T64" fmla="*/ 2 w 2"/>
              <a:gd name="T65" fmla="*/ 4 h 6"/>
              <a:gd name="T66" fmla="*/ 2 w 2"/>
              <a:gd name="T67" fmla="*/ 6 h 6"/>
              <a:gd name="T68" fmla="*/ 2 w 2"/>
              <a:gd name="T69" fmla="*/ 6 h 6"/>
              <a:gd name="T70" fmla="*/ 2 w 2"/>
              <a:gd name="T71" fmla="*/ 6 h 6"/>
              <a:gd name="T72" fmla="*/ 2 w 2"/>
              <a:gd name="T73" fmla="*/ 6 h 6"/>
              <a:gd name="T74" fmla="*/ 2 w 2"/>
              <a:gd name="T75" fmla="*/ 6 h 6"/>
              <a:gd name="T76" fmla="*/ 2 w 2"/>
              <a:gd name="T77" fmla="*/ 6 h 6"/>
              <a:gd name="T78" fmla="*/ 2 w 2"/>
              <a:gd name="T79" fmla="*/ 6 h 6"/>
              <a:gd name="T80" fmla="*/ 2 w 2"/>
              <a:gd name="T81" fmla="*/ 6 h 6"/>
              <a:gd name="T82" fmla="*/ 2 w 2"/>
              <a:gd name="T83" fmla="*/ 6 h 6"/>
              <a:gd name="T84" fmla="*/ 2 w 2"/>
              <a:gd name="T85" fmla="*/ 6 h 6"/>
              <a:gd name="T86" fmla="*/ 0 w 2"/>
              <a:gd name="T87" fmla="*/ 4 h 6"/>
              <a:gd name="T88" fmla="*/ 0 w 2"/>
              <a:gd name="T89" fmla="*/ 4 h 6"/>
              <a:gd name="T90" fmla="*/ 0 w 2"/>
              <a:gd name="T91" fmla="*/ 4 h 6"/>
              <a:gd name="T92" fmla="*/ 0 w 2"/>
              <a:gd name="T93" fmla="*/ 4 h 6"/>
              <a:gd name="T94" fmla="*/ 0 w 2"/>
              <a:gd name="T95" fmla="*/ 4 h 6"/>
              <a:gd name="T96" fmla="*/ 0 w 2"/>
              <a:gd name="T97" fmla="*/ 4 h 6"/>
              <a:gd name="T98" fmla="*/ 0 w 2"/>
              <a:gd name="T99" fmla="*/ 2 h 6"/>
              <a:gd name="T100" fmla="*/ 0 w 2"/>
              <a:gd name="T101" fmla="*/ 2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
              <a:gd name="T154" fmla="*/ 0 h 6"/>
              <a:gd name="T155" fmla="*/ 2 w 2"/>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 h="6">
                <a:moveTo>
                  <a:pt x="0" y="2"/>
                </a:moveTo>
                <a:lnTo>
                  <a:pt x="0" y="2"/>
                </a:lnTo>
                <a:lnTo>
                  <a:pt x="0" y="0"/>
                </a:lnTo>
                <a:lnTo>
                  <a:pt x="0" y="2"/>
                </a:lnTo>
                <a:lnTo>
                  <a:pt x="2" y="0"/>
                </a:lnTo>
                <a:lnTo>
                  <a:pt x="2" y="2"/>
                </a:lnTo>
                <a:lnTo>
                  <a:pt x="2" y="4"/>
                </a:lnTo>
                <a:lnTo>
                  <a:pt x="2" y="6"/>
                </a:lnTo>
                <a:lnTo>
                  <a:pt x="2" y="4"/>
                </a:lnTo>
                <a:lnTo>
                  <a:pt x="2" y="6"/>
                </a:lnTo>
                <a:lnTo>
                  <a:pt x="0" y="4"/>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71" name="Freeform 365"/>
          <p:cNvSpPr>
            <a:spLocks/>
          </p:cNvSpPr>
          <p:nvPr/>
        </p:nvSpPr>
        <p:spPr bwMode="auto">
          <a:xfrm>
            <a:off x="5634038" y="2436813"/>
            <a:ext cx="3175" cy="45719"/>
          </a:xfrm>
          <a:custGeom>
            <a:avLst/>
            <a:gdLst>
              <a:gd name="T0" fmla="*/ 2 w 2"/>
              <a:gd name="T1" fmla="*/ 0 h 4"/>
              <a:gd name="T2" fmla="*/ 2 w 2"/>
              <a:gd name="T3" fmla="*/ 0 h 4"/>
              <a:gd name="T4" fmla="*/ 2 w 2"/>
              <a:gd name="T5" fmla="*/ 0 h 4"/>
              <a:gd name="T6" fmla="*/ 2 w 2"/>
              <a:gd name="T7" fmla="*/ 0 h 4"/>
              <a:gd name="T8" fmla="*/ 2 w 2"/>
              <a:gd name="T9" fmla="*/ 2 h 4"/>
              <a:gd name="T10" fmla="*/ 2 w 2"/>
              <a:gd name="T11" fmla="*/ 2 h 4"/>
              <a:gd name="T12" fmla="*/ 2 w 2"/>
              <a:gd name="T13" fmla="*/ 2 h 4"/>
              <a:gd name="T14" fmla="*/ 2 w 2"/>
              <a:gd name="T15" fmla="*/ 2 h 4"/>
              <a:gd name="T16" fmla="*/ 2 w 2"/>
              <a:gd name="T17" fmla="*/ 2 h 4"/>
              <a:gd name="T18" fmla="*/ 2 w 2"/>
              <a:gd name="T19" fmla="*/ 2 h 4"/>
              <a:gd name="T20" fmla="*/ 2 w 2"/>
              <a:gd name="T21" fmla="*/ 2 h 4"/>
              <a:gd name="T22" fmla="*/ 2 w 2"/>
              <a:gd name="T23" fmla="*/ 2 h 4"/>
              <a:gd name="T24" fmla="*/ 2 w 2"/>
              <a:gd name="T25" fmla="*/ 2 h 4"/>
              <a:gd name="T26" fmla="*/ 2 w 2"/>
              <a:gd name="T27" fmla="*/ 2 h 4"/>
              <a:gd name="T28" fmla="*/ 2 w 2"/>
              <a:gd name="T29" fmla="*/ 2 h 4"/>
              <a:gd name="T30" fmla="*/ 2 w 2"/>
              <a:gd name="T31" fmla="*/ 2 h 4"/>
              <a:gd name="T32" fmla="*/ 2 w 2"/>
              <a:gd name="T33" fmla="*/ 2 h 4"/>
              <a:gd name="T34" fmla="*/ 2 w 2"/>
              <a:gd name="T35" fmla="*/ 4 h 4"/>
              <a:gd name="T36" fmla="*/ 2 w 2"/>
              <a:gd name="T37" fmla="*/ 4 h 4"/>
              <a:gd name="T38" fmla="*/ 2 w 2"/>
              <a:gd name="T39" fmla="*/ 4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0 w 2"/>
              <a:gd name="T55" fmla="*/ 2 h 4"/>
              <a:gd name="T56" fmla="*/ 0 w 2"/>
              <a:gd name="T57" fmla="*/ 2 h 4"/>
              <a:gd name="T58" fmla="*/ 0 w 2"/>
              <a:gd name="T59" fmla="*/ 2 h 4"/>
              <a:gd name="T60" fmla="*/ 0 w 2"/>
              <a:gd name="T61" fmla="*/ 2 h 4"/>
              <a:gd name="T62" fmla="*/ 0 w 2"/>
              <a:gd name="T63" fmla="*/ 2 h 4"/>
              <a:gd name="T64" fmla="*/ 0 w 2"/>
              <a:gd name="T65" fmla="*/ 2 h 4"/>
              <a:gd name="T66" fmla="*/ 0 w 2"/>
              <a:gd name="T67" fmla="*/ 2 h 4"/>
              <a:gd name="T68" fmla="*/ 0 w 2"/>
              <a:gd name="T69" fmla="*/ 2 h 4"/>
              <a:gd name="T70" fmla="*/ 0 w 2"/>
              <a:gd name="T71" fmla="*/ 2 h 4"/>
              <a:gd name="T72" fmla="*/ 0 w 2"/>
              <a:gd name="T73" fmla="*/ 2 h 4"/>
              <a:gd name="T74" fmla="*/ 0 w 2"/>
              <a:gd name="T75" fmla="*/ 2 h 4"/>
              <a:gd name="T76" fmla="*/ 0 w 2"/>
              <a:gd name="T77" fmla="*/ 2 h 4"/>
              <a:gd name="T78" fmla="*/ 0 w 2"/>
              <a:gd name="T79" fmla="*/ 2 h 4"/>
              <a:gd name="T80" fmla="*/ 0 w 2"/>
              <a:gd name="T81" fmla="*/ 0 h 4"/>
              <a:gd name="T82" fmla="*/ 2 w 2"/>
              <a:gd name="T83" fmla="*/ 0 h 4"/>
              <a:gd name="T84" fmla="*/ 2 w 2"/>
              <a:gd name="T85" fmla="*/ 0 h 4"/>
              <a:gd name="T86" fmla="*/ 2 w 2"/>
              <a:gd name="T87" fmla="*/ 0 h 4"/>
              <a:gd name="T88" fmla="*/ 2 w 2"/>
              <a:gd name="T89" fmla="*/ 0 h 4"/>
              <a:gd name="T90" fmla="*/ 2 w 2"/>
              <a:gd name="T91" fmla="*/ 0 h 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
              <a:gd name="T139" fmla="*/ 0 h 4"/>
              <a:gd name="T140" fmla="*/ 2 w 2"/>
              <a:gd name="T141" fmla="*/ 4 h 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 h="4">
                <a:moveTo>
                  <a:pt x="2" y="0"/>
                </a:moveTo>
                <a:lnTo>
                  <a:pt x="2" y="0"/>
                </a:lnTo>
                <a:lnTo>
                  <a:pt x="2" y="2"/>
                </a:lnTo>
                <a:lnTo>
                  <a:pt x="2" y="4"/>
                </a:lnTo>
                <a:lnTo>
                  <a:pt x="2" y="2"/>
                </a:lnTo>
                <a:lnTo>
                  <a:pt x="0" y="2"/>
                </a:ln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72" name="Freeform 366"/>
          <p:cNvSpPr>
            <a:spLocks/>
          </p:cNvSpPr>
          <p:nvPr/>
        </p:nvSpPr>
        <p:spPr bwMode="auto">
          <a:xfrm>
            <a:off x="5634038" y="2436812"/>
            <a:ext cx="12700" cy="45719"/>
          </a:xfrm>
          <a:custGeom>
            <a:avLst/>
            <a:gdLst>
              <a:gd name="T0" fmla="*/ 4 w 6"/>
              <a:gd name="T1" fmla="*/ 4 h 6"/>
              <a:gd name="T2" fmla="*/ 4 w 6"/>
              <a:gd name="T3" fmla="*/ 4 h 6"/>
              <a:gd name="T4" fmla="*/ 4 w 6"/>
              <a:gd name="T5" fmla="*/ 4 h 6"/>
              <a:gd name="T6" fmla="*/ 4 w 6"/>
              <a:gd name="T7" fmla="*/ 4 h 6"/>
              <a:gd name="T8" fmla="*/ 4 w 6"/>
              <a:gd name="T9" fmla="*/ 4 h 6"/>
              <a:gd name="T10" fmla="*/ 4 w 6"/>
              <a:gd name="T11" fmla="*/ 4 h 6"/>
              <a:gd name="T12" fmla="*/ 4 w 6"/>
              <a:gd name="T13" fmla="*/ 4 h 6"/>
              <a:gd name="T14" fmla="*/ 4 w 6"/>
              <a:gd name="T15" fmla="*/ 4 h 6"/>
              <a:gd name="T16" fmla="*/ 4 w 6"/>
              <a:gd name="T17" fmla="*/ 4 h 6"/>
              <a:gd name="T18" fmla="*/ 4 w 6"/>
              <a:gd name="T19" fmla="*/ 4 h 6"/>
              <a:gd name="T20" fmla="*/ 4 w 6"/>
              <a:gd name="T21" fmla="*/ 4 h 6"/>
              <a:gd name="T22" fmla="*/ 4 w 6"/>
              <a:gd name="T23" fmla="*/ 4 h 6"/>
              <a:gd name="T24" fmla="*/ 4 w 6"/>
              <a:gd name="T25" fmla="*/ 4 h 6"/>
              <a:gd name="T26" fmla="*/ 2 w 6"/>
              <a:gd name="T27" fmla="*/ 4 h 6"/>
              <a:gd name="T28" fmla="*/ 2 w 6"/>
              <a:gd name="T29" fmla="*/ 4 h 6"/>
              <a:gd name="T30" fmla="*/ 2 w 6"/>
              <a:gd name="T31" fmla="*/ 4 h 6"/>
              <a:gd name="T32" fmla="*/ 2 w 6"/>
              <a:gd name="T33" fmla="*/ 4 h 6"/>
              <a:gd name="T34" fmla="*/ 2 w 6"/>
              <a:gd name="T35" fmla="*/ 4 h 6"/>
              <a:gd name="T36" fmla="*/ 2 w 6"/>
              <a:gd name="T37" fmla="*/ 4 h 6"/>
              <a:gd name="T38" fmla="*/ 2 w 6"/>
              <a:gd name="T39" fmla="*/ 4 h 6"/>
              <a:gd name="T40" fmla="*/ 0 w 6"/>
              <a:gd name="T41" fmla="*/ 4 h 6"/>
              <a:gd name="T42" fmla="*/ 0 w 6"/>
              <a:gd name="T43" fmla="*/ 4 h 6"/>
              <a:gd name="T44" fmla="*/ 0 w 6"/>
              <a:gd name="T45" fmla="*/ 4 h 6"/>
              <a:gd name="T46" fmla="*/ 0 w 6"/>
              <a:gd name="T47" fmla="*/ 4 h 6"/>
              <a:gd name="T48" fmla="*/ 0 w 6"/>
              <a:gd name="T49" fmla="*/ 4 h 6"/>
              <a:gd name="T50" fmla="*/ 2 w 6"/>
              <a:gd name="T51" fmla="*/ 4 h 6"/>
              <a:gd name="T52" fmla="*/ 2 w 6"/>
              <a:gd name="T53" fmla="*/ 4 h 6"/>
              <a:gd name="T54" fmla="*/ 2 w 6"/>
              <a:gd name="T55" fmla="*/ 2 h 6"/>
              <a:gd name="T56" fmla="*/ 2 w 6"/>
              <a:gd name="T57" fmla="*/ 2 h 6"/>
              <a:gd name="T58" fmla="*/ 2 w 6"/>
              <a:gd name="T59" fmla="*/ 2 h 6"/>
              <a:gd name="T60" fmla="*/ 4 w 6"/>
              <a:gd name="T61" fmla="*/ 2 h 6"/>
              <a:gd name="T62" fmla="*/ 4 w 6"/>
              <a:gd name="T63" fmla="*/ 2 h 6"/>
              <a:gd name="T64" fmla="*/ 4 w 6"/>
              <a:gd name="T65" fmla="*/ 4 h 6"/>
              <a:gd name="T66" fmla="*/ 4 w 6"/>
              <a:gd name="T67" fmla="*/ 4 h 6"/>
              <a:gd name="T68" fmla="*/ 4 w 6"/>
              <a:gd name="T69" fmla="*/ 2 h 6"/>
              <a:gd name="T70" fmla="*/ 4 w 6"/>
              <a:gd name="T71" fmla="*/ 2 h 6"/>
              <a:gd name="T72" fmla="*/ 4 w 6"/>
              <a:gd name="T73" fmla="*/ 0 h 6"/>
              <a:gd name="T74" fmla="*/ 4 w 6"/>
              <a:gd name="T75" fmla="*/ 2 h 6"/>
              <a:gd name="T76" fmla="*/ 4 w 6"/>
              <a:gd name="T77" fmla="*/ 0 h 6"/>
              <a:gd name="T78" fmla="*/ 4 w 6"/>
              <a:gd name="T79" fmla="*/ 0 h 6"/>
              <a:gd name="T80" fmla="*/ 4 w 6"/>
              <a:gd name="T81" fmla="*/ 0 h 6"/>
              <a:gd name="T82" fmla="*/ 4 w 6"/>
              <a:gd name="T83" fmla="*/ 0 h 6"/>
              <a:gd name="T84" fmla="*/ 4 w 6"/>
              <a:gd name="T85" fmla="*/ 0 h 6"/>
              <a:gd name="T86" fmla="*/ 4 w 6"/>
              <a:gd name="T87" fmla="*/ 0 h 6"/>
              <a:gd name="T88" fmla="*/ 4 w 6"/>
              <a:gd name="T89" fmla="*/ 0 h 6"/>
              <a:gd name="T90" fmla="*/ 4 w 6"/>
              <a:gd name="T91" fmla="*/ 2 h 6"/>
              <a:gd name="T92" fmla="*/ 4 w 6"/>
              <a:gd name="T93" fmla="*/ 2 h 6"/>
              <a:gd name="T94" fmla="*/ 6 w 6"/>
              <a:gd name="T95" fmla="*/ 2 h 6"/>
              <a:gd name="T96" fmla="*/ 4 w 6"/>
              <a:gd name="T97" fmla="*/ 2 h 6"/>
              <a:gd name="T98" fmla="*/ 6 w 6"/>
              <a:gd name="T99" fmla="*/ 2 h 6"/>
              <a:gd name="T100" fmla="*/ 6 w 6"/>
              <a:gd name="T101" fmla="*/ 2 h 6"/>
              <a:gd name="T102" fmla="*/ 6 w 6"/>
              <a:gd name="T103" fmla="*/ 4 h 6"/>
              <a:gd name="T104" fmla="*/ 6 w 6"/>
              <a:gd name="T105" fmla="*/ 4 h 6"/>
              <a:gd name="T106" fmla="*/ 6 w 6"/>
              <a:gd name="T107" fmla="*/ 4 h 6"/>
              <a:gd name="T108" fmla="*/ 6 w 6"/>
              <a:gd name="T109" fmla="*/ 6 h 6"/>
              <a:gd name="T110" fmla="*/ 6 w 6"/>
              <a:gd name="T111" fmla="*/ 6 h 6"/>
              <a:gd name="T112" fmla="*/ 4 w 6"/>
              <a:gd name="T113" fmla="*/ 4 h 6"/>
              <a:gd name="T114" fmla="*/ 4 w 6"/>
              <a:gd name="T115" fmla="*/ 4 h 6"/>
              <a:gd name="T116" fmla="*/ 4 w 6"/>
              <a:gd name="T117" fmla="*/ 4 h 6"/>
              <a:gd name="T118" fmla="*/ 4 w 6"/>
              <a:gd name="T119" fmla="*/ 4 h 6"/>
              <a:gd name="T120" fmla="*/ 4 w 6"/>
              <a:gd name="T121" fmla="*/ 4 h 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
              <a:gd name="T184" fmla="*/ 0 h 6"/>
              <a:gd name="T185" fmla="*/ 6 w 6"/>
              <a:gd name="T186" fmla="*/ 6 h 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 h="6">
                <a:moveTo>
                  <a:pt x="4" y="4"/>
                </a:moveTo>
                <a:lnTo>
                  <a:pt x="4" y="4"/>
                </a:lnTo>
                <a:lnTo>
                  <a:pt x="2" y="4"/>
                </a:lnTo>
                <a:lnTo>
                  <a:pt x="0" y="6"/>
                </a:lnTo>
                <a:lnTo>
                  <a:pt x="0" y="4"/>
                </a:lnTo>
                <a:lnTo>
                  <a:pt x="2" y="4"/>
                </a:lnTo>
                <a:lnTo>
                  <a:pt x="2" y="2"/>
                </a:lnTo>
                <a:lnTo>
                  <a:pt x="4" y="2"/>
                </a:lnTo>
                <a:lnTo>
                  <a:pt x="4" y="4"/>
                </a:lnTo>
                <a:lnTo>
                  <a:pt x="2" y="4"/>
                </a:lnTo>
                <a:lnTo>
                  <a:pt x="4" y="4"/>
                </a:lnTo>
                <a:lnTo>
                  <a:pt x="4" y="2"/>
                </a:lnTo>
                <a:lnTo>
                  <a:pt x="4" y="0"/>
                </a:lnTo>
                <a:lnTo>
                  <a:pt x="4" y="2"/>
                </a:lnTo>
                <a:lnTo>
                  <a:pt x="4" y="0"/>
                </a:lnTo>
                <a:lnTo>
                  <a:pt x="4" y="2"/>
                </a:lnTo>
                <a:lnTo>
                  <a:pt x="6" y="2"/>
                </a:lnTo>
                <a:lnTo>
                  <a:pt x="4" y="2"/>
                </a:lnTo>
                <a:lnTo>
                  <a:pt x="6" y="2"/>
                </a:lnTo>
                <a:lnTo>
                  <a:pt x="6" y="4"/>
                </a:lnTo>
                <a:lnTo>
                  <a:pt x="6" y="6"/>
                </a:lnTo>
                <a:lnTo>
                  <a:pt x="4" y="4"/>
                </a:lnTo>
                <a:lnTo>
                  <a:pt x="6" y="4"/>
                </a:lnTo>
                <a:lnTo>
                  <a:pt x="4"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73" name="Freeform 367"/>
          <p:cNvSpPr>
            <a:spLocks/>
          </p:cNvSpPr>
          <p:nvPr/>
        </p:nvSpPr>
        <p:spPr bwMode="auto">
          <a:xfrm>
            <a:off x="5629275" y="2436812"/>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74" name="Freeform 368"/>
          <p:cNvSpPr>
            <a:spLocks/>
          </p:cNvSpPr>
          <p:nvPr/>
        </p:nvSpPr>
        <p:spPr bwMode="auto">
          <a:xfrm>
            <a:off x="5624513" y="243681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75" name="Freeform 369"/>
          <p:cNvSpPr>
            <a:spLocks/>
          </p:cNvSpPr>
          <p:nvPr/>
        </p:nvSpPr>
        <p:spPr bwMode="auto">
          <a:xfrm>
            <a:off x="5637213" y="2436812"/>
            <a:ext cx="4762" cy="45719"/>
          </a:xfrm>
          <a:custGeom>
            <a:avLst/>
            <a:gdLst>
              <a:gd name="T0" fmla="*/ 0 w 2"/>
              <a:gd name="T1" fmla="*/ 0 w 2"/>
              <a:gd name="T2" fmla="*/ 0 w 2"/>
              <a:gd name="T3" fmla="*/ 0 w 2"/>
              <a:gd name="T4" fmla="*/ 0 w 2"/>
              <a:gd name="T5" fmla="*/ 0 w 2"/>
              <a:gd name="T6" fmla="*/ 2 w 2"/>
              <a:gd name="T7" fmla="*/ 0 w 2"/>
              <a:gd name="T8" fmla="*/ 2 w 2"/>
              <a:gd name="T9" fmla="*/ 0 w 2"/>
              <a:gd name="T10" fmla="*/ 0 w 2"/>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w 2"/>
              <a:gd name="T23" fmla="*/ 2 w 2"/>
            </a:gdLst>
            <a:ahLst/>
            <a:cxnLst>
              <a:cxn ang="T11">
                <a:pos x="T0" y="0"/>
              </a:cxn>
              <a:cxn ang="T12">
                <a:pos x="T1" y="0"/>
              </a:cxn>
              <a:cxn ang="T13">
                <a:pos x="T2" y="0"/>
              </a:cxn>
              <a:cxn ang="T14">
                <a:pos x="T3" y="0"/>
              </a:cxn>
              <a:cxn ang="T15">
                <a:pos x="T4" y="0"/>
              </a:cxn>
              <a:cxn ang="T16">
                <a:pos x="T5" y="0"/>
              </a:cxn>
              <a:cxn ang="T17">
                <a:pos x="T6" y="0"/>
              </a:cxn>
              <a:cxn ang="T18">
                <a:pos x="T7" y="0"/>
              </a:cxn>
              <a:cxn ang="T19">
                <a:pos x="T8" y="0"/>
              </a:cxn>
              <a:cxn ang="T20">
                <a:pos x="T9" y="0"/>
              </a:cxn>
              <a:cxn ang="T21">
                <a:pos x="T10" y="0"/>
              </a:cxn>
            </a:cxnLst>
            <a:rect l="T22" t="0" r="T23" b="0"/>
            <a:pathLst>
              <a:path w="2">
                <a:moveTo>
                  <a:pt x="0" y="0"/>
                </a:moveTo>
                <a:lnTo>
                  <a:pt x="0" y="0"/>
                </a:lnTo>
                <a:lnTo>
                  <a:pt x="2" y="0"/>
                </a:ln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76" name="Freeform 370"/>
          <p:cNvSpPr>
            <a:spLocks/>
          </p:cNvSpPr>
          <p:nvPr/>
        </p:nvSpPr>
        <p:spPr bwMode="auto">
          <a:xfrm>
            <a:off x="5637213" y="243681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 ang="T19">
                <a:pos x="0" y="0"/>
              </a:cxn>
              <a:cxn ang="T20">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77" name="Freeform 371"/>
          <p:cNvSpPr>
            <a:spLocks/>
          </p:cNvSpPr>
          <p:nvPr/>
        </p:nvSpPr>
        <p:spPr bwMode="auto">
          <a:xfrm>
            <a:off x="5634038" y="2432050"/>
            <a:ext cx="3175" cy="45719"/>
          </a:xfrm>
          <a:custGeom>
            <a:avLst/>
            <a:gdLst>
              <a:gd name="T0" fmla="*/ 0 w 2"/>
              <a:gd name="T1" fmla="*/ 4 h 4"/>
              <a:gd name="T2" fmla="*/ 0 w 2"/>
              <a:gd name="T3" fmla="*/ 2 h 4"/>
              <a:gd name="T4" fmla="*/ 0 w 2"/>
              <a:gd name="T5" fmla="*/ 2 h 4"/>
              <a:gd name="T6" fmla="*/ 0 w 2"/>
              <a:gd name="T7" fmla="*/ 2 h 4"/>
              <a:gd name="T8" fmla="*/ 0 w 2"/>
              <a:gd name="T9" fmla="*/ 2 h 4"/>
              <a:gd name="T10" fmla="*/ 0 w 2"/>
              <a:gd name="T11" fmla="*/ 2 h 4"/>
              <a:gd name="T12" fmla="*/ 0 w 2"/>
              <a:gd name="T13" fmla="*/ 0 h 4"/>
              <a:gd name="T14" fmla="*/ 0 w 2"/>
              <a:gd name="T15" fmla="*/ 0 h 4"/>
              <a:gd name="T16" fmla="*/ 0 w 2"/>
              <a:gd name="T17" fmla="*/ 0 h 4"/>
              <a:gd name="T18" fmla="*/ 0 w 2"/>
              <a:gd name="T19" fmla="*/ 0 h 4"/>
              <a:gd name="T20" fmla="*/ 0 w 2"/>
              <a:gd name="T21" fmla="*/ 0 h 4"/>
              <a:gd name="T22" fmla="*/ 2 w 2"/>
              <a:gd name="T23" fmla="*/ 0 h 4"/>
              <a:gd name="T24" fmla="*/ 2 w 2"/>
              <a:gd name="T25" fmla="*/ 0 h 4"/>
              <a:gd name="T26" fmla="*/ 2 w 2"/>
              <a:gd name="T27" fmla="*/ 2 h 4"/>
              <a:gd name="T28" fmla="*/ 2 w 2"/>
              <a:gd name="T29" fmla="*/ 2 h 4"/>
              <a:gd name="T30" fmla="*/ 2 w 2"/>
              <a:gd name="T31" fmla="*/ 2 h 4"/>
              <a:gd name="T32" fmla="*/ 2 w 2"/>
              <a:gd name="T33" fmla="*/ 2 h 4"/>
              <a:gd name="T34" fmla="*/ 0 w 2"/>
              <a:gd name="T35" fmla="*/ 2 h 4"/>
              <a:gd name="T36" fmla="*/ 0 w 2"/>
              <a:gd name="T37" fmla="*/ 2 h 4"/>
              <a:gd name="T38" fmla="*/ 0 w 2"/>
              <a:gd name="T39" fmla="*/ 2 h 4"/>
              <a:gd name="T40" fmla="*/ 0 w 2"/>
              <a:gd name="T41" fmla="*/ 4 h 4"/>
              <a:gd name="T42" fmla="*/ 0 w 2"/>
              <a:gd name="T43" fmla="*/ 4 h 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
              <a:gd name="T67" fmla="*/ 0 h 4"/>
              <a:gd name="T68" fmla="*/ 2 w 2"/>
              <a:gd name="T69" fmla="*/ 4 h 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 h="4">
                <a:moveTo>
                  <a:pt x="0" y="4"/>
                </a:moveTo>
                <a:lnTo>
                  <a:pt x="0" y="2"/>
                </a:lnTo>
                <a:lnTo>
                  <a:pt x="0" y="0"/>
                </a:lnTo>
                <a:lnTo>
                  <a:pt x="2" y="0"/>
                </a:lnTo>
                <a:lnTo>
                  <a:pt x="2" y="2"/>
                </a:lnTo>
                <a:lnTo>
                  <a:pt x="0" y="2"/>
                </a:lnTo>
                <a:lnTo>
                  <a:pt x="0"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78" name="Freeform 372"/>
          <p:cNvSpPr>
            <a:spLocks/>
          </p:cNvSpPr>
          <p:nvPr/>
        </p:nvSpPr>
        <p:spPr bwMode="auto">
          <a:xfrm>
            <a:off x="5624513" y="2427288"/>
            <a:ext cx="9525" cy="45719"/>
          </a:xfrm>
          <a:custGeom>
            <a:avLst/>
            <a:gdLst>
              <a:gd name="T0" fmla="*/ 2 w 4"/>
              <a:gd name="T1" fmla="*/ 4 h 4"/>
              <a:gd name="T2" fmla="*/ 0 w 4"/>
              <a:gd name="T3" fmla="*/ 4 h 4"/>
              <a:gd name="T4" fmla="*/ 0 w 4"/>
              <a:gd name="T5" fmla="*/ 4 h 4"/>
              <a:gd name="T6" fmla="*/ 0 w 4"/>
              <a:gd name="T7" fmla="*/ 4 h 4"/>
              <a:gd name="T8" fmla="*/ 0 w 4"/>
              <a:gd name="T9" fmla="*/ 4 h 4"/>
              <a:gd name="T10" fmla="*/ 0 w 4"/>
              <a:gd name="T11" fmla="*/ 4 h 4"/>
              <a:gd name="T12" fmla="*/ 0 w 4"/>
              <a:gd name="T13" fmla="*/ 2 h 4"/>
              <a:gd name="T14" fmla="*/ 0 w 4"/>
              <a:gd name="T15" fmla="*/ 2 h 4"/>
              <a:gd name="T16" fmla="*/ 0 w 4"/>
              <a:gd name="T17" fmla="*/ 2 h 4"/>
              <a:gd name="T18" fmla="*/ 0 w 4"/>
              <a:gd name="T19" fmla="*/ 2 h 4"/>
              <a:gd name="T20" fmla="*/ 2 w 4"/>
              <a:gd name="T21" fmla="*/ 2 h 4"/>
              <a:gd name="T22" fmla="*/ 2 w 4"/>
              <a:gd name="T23" fmla="*/ 2 h 4"/>
              <a:gd name="T24" fmla="*/ 2 w 4"/>
              <a:gd name="T25" fmla="*/ 2 h 4"/>
              <a:gd name="T26" fmla="*/ 2 w 4"/>
              <a:gd name="T27" fmla="*/ 2 h 4"/>
              <a:gd name="T28" fmla="*/ 2 w 4"/>
              <a:gd name="T29" fmla="*/ 2 h 4"/>
              <a:gd name="T30" fmla="*/ 2 w 4"/>
              <a:gd name="T31" fmla="*/ 0 h 4"/>
              <a:gd name="T32" fmla="*/ 2 w 4"/>
              <a:gd name="T33" fmla="*/ 0 h 4"/>
              <a:gd name="T34" fmla="*/ 2 w 4"/>
              <a:gd name="T35" fmla="*/ 0 h 4"/>
              <a:gd name="T36" fmla="*/ 2 w 4"/>
              <a:gd name="T37" fmla="*/ 0 h 4"/>
              <a:gd name="T38" fmla="*/ 2 w 4"/>
              <a:gd name="T39" fmla="*/ 0 h 4"/>
              <a:gd name="T40" fmla="*/ 2 w 4"/>
              <a:gd name="T41" fmla="*/ 0 h 4"/>
              <a:gd name="T42" fmla="*/ 4 w 4"/>
              <a:gd name="T43" fmla="*/ 0 h 4"/>
              <a:gd name="T44" fmla="*/ 4 w 4"/>
              <a:gd name="T45" fmla="*/ 0 h 4"/>
              <a:gd name="T46" fmla="*/ 4 w 4"/>
              <a:gd name="T47" fmla="*/ 0 h 4"/>
              <a:gd name="T48" fmla="*/ 4 w 4"/>
              <a:gd name="T49" fmla="*/ 0 h 4"/>
              <a:gd name="T50" fmla="*/ 2 w 4"/>
              <a:gd name="T51" fmla="*/ 2 h 4"/>
              <a:gd name="T52" fmla="*/ 2 w 4"/>
              <a:gd name="T53" fmla="*/ 2 h 4"/>
              <a:gd name="T54" fmla="*/ 2 w 4"/>
              <a:gd name="T55" fmla="*/ 2 h 4"/>
              <a:gd name="T56" fmla="*/ 0 w 4"/>
              <a:gd name="T57" fmla="*/ 2 h 4"/>
              <a:gd name="T58" fmla="*/ 0 w 4"/>
              <a:gd name="T59" fmla="*/ 2 h 4"/>
              <a:gd name="T60" fmla="*/ 0 w 4"/>
              <a:gd name="T61" fmla="*/ 2 h 4"/>
              <a:gd name="T62" fmla="*/ 0 w 4"/>
              <a:gd name="T63" fmla="*/ 2 h 4"/>
              <a:gd name="T64" fmla="*/ 2 w 4"/>
              <a:gd name="T65" fmla="*/ 2 h 4"/>
              <a:gd name="T66" fmla="*/ 2 w 4"/>
              <a:gd name="T67" fmla="*/ 2 h 4"/>
              <a:gd name="T68" fmla="*/ 2 w 4"/>
              <a:gd name="T69" fmla="*/ 2 h 4"/>
              <a:gd name="T70" fmla="*/ 2 w 4"/>
              <a:gd name="T71" fmla="*/ 2 h 4"/>
              <a:gd name="T72" fmla="*/ 2 w 4"/>
              <a:gd name="T73" fmla="*/ 2 h 4"/>
              <a:gd name="T74" fmla="*/ 2 w 4"/>
              <a:gd name="T75" fmla="*/ 2 h 4"/>
              <a:gd name="T76" fmla="*/ 2 w 4"/>
              <a:gd name="T77" fmla="*/ 2 h 4"/>
              <a:gd name="T78" fmla="*/ 2 w 4"/>
              <a:gd name="T79" fmla="*/ 2 h 4"/>
              <a:gd name="T80" fmla="*/ 2 w 4"/>
              <a:gd name="T81" fmla="*/ 2 h 4"/>
              <a:gd name="T82" fmla="*/ 2 w 4"/>
              <a:gd name="T83" fmla="*/ 2 h 4"/>
              <a:gd name="T84" fmla="*/ 2 w 4"/>
              <a:gd name="T85" fmla="*/ 2 h 4"/>
              <a:gd name="T86" fmla="*/ 2 w 4"/>
              <a:gd name="T87" fmla="*/ 4 h 4"/>
              <a:gd name="T88" fmla="*/ 2 w 4"/>
              <a:gd name="T89" fmla="*/ 4 h 4"/>
              <a:gd name="T90" fmla="*/ 2 w 4"/>
              <a:gd name="T91" fmla="*/ 4 h 4"/>
              <a:gd name="T92" fmla="*/ 2 w 4"/>
              <a:gd name="T93" fmla="*/ 4 h 4"/>
              <a:gd name="T94" fmla="*/ 2 w 4"/>
              <a:gd name="T95" fmla="*/ 4 h 4"/>
              <a:gd name="T96" fmla="*/ 2 w 4"/>
              <a:gd name="T97" fmla="*/ 4 h 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
              <a:gd name="T148" fmla="*/ 0 h 4"/>
              <a:gd name="T149" fmla="*/ 4 w 4"/>
              <a:gd name="T150" fmla="*/ 4 h 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 h="4">
                <a:moveTo>
                  <a:pt x="2" y="4"/>
                </a:moveTo>
                <a:lnTo>
                  <a:pt x="0" y="4"/>
                </a:lnTo>
                <a:lnTo>
                  <a:pt x="0" y="2"/>
                </a:lnTo>
                <a:lnTo>
                  <a:pt x="2" y="2"/>
                </a:lnTo>
                <a:lnTo>
                  <a:pt x="2" y="0"/>
                </a:lnTo>
                <a:lnTo>
                  <a:pt x="4" y="0"/>
                </a:lnTo>
                <a:lnTo>
                  <a:pt x="2" y="2"/>
                </a:lnTo>
                <a:lnTo>
                  <a:pt x="0" y="2"/>
                </a:lnTo>
                <a:lnTo>
                  <a:pt x="2" y="2"/>
                </a:lnTo>
                <a:lnTo>
                  <a:pt x="2"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79" name="Freeform 373"/>
          <p:cNvSpPr>
            <a:spLocks/>
          </p:cNvSpPr>
          <p:nvPr/>
        </p:nvSpPr>
        <p:spPr bwMode="auto">
          <a:xfrm>
            <a:off x="5594350" y="2419350"/>
            <a:ext cx="0" cy="45719"/>
          </a:xfrm>
          <a:custGeom>
            <a:avLst/>
            <a:gdLst>
              <a:gd name="T0" fmla="*/ 2 h 2"/>
              <a:gd name="T1" fmla="*/ 2 h 2"/>
              <a:gd name="T2" fmla="*/ 2 h 2"/>
              <a:gd name="T3" fmla="*/ 0 h 2"/>
              <a:gd name="T4" fmla="*/ 0 h 2"/>
              <a:gd name="T5" fmla="*/ 0 h 2"/>
              <a:gd name="T6" fmla="*/ 0 h 2"/>
              <a:gd name="T7" fmla="*/ 0 h 2"/>
              <a:gd name="T8" fmla="*/ 2 h 2"/>
              <a:gd name="T9" fmla="*/ 2 h 2"/>
              <a:gd name="T10" fmla="*/ 2 h 2"/>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h 2"/>
              <a:gd name="T23" fmla="*/ 2 h 2"/>
            </a:gdLst>
            <a:ah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l="0" t="T22" r="0" b="T23"/>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80" name="Freeform 374"/>
          <p:cNvSpPr>
            <a:spLocks/>
          </p:cNvSpPr>
          <p:nvPr/>
        </p:nvSpPr>
        <p:spPr bwMode="auto">
          <a:xfrm>
            <a:off x="5621338" y="2419349"/>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81" name="Freeform 375"/>
          <p:cNvSpPr>
            <a:spLocks/>
          </p:cNvSpPr>
          <p:nvPr/>
        </p:nvSpPr>
        <p:spPr bwMode="auto">
          <a:xfrm>
            <a:off x="5621338" y="2419349"/>
            <a:ext cx="3175" cy="45719"/>
          </a:xfrm>
          <a:custGeom>
            <a:avLst/>
            <a:gdLst>
              <a:gd name="T0" fmla="*/ 2 w 2"/>
              <a:gd name="T1" fmla="*/ 0 w 2"/>
              <a:gd name="T2" fmla="*/ 0 w 2"/>
              <a:gd name="T3" fmla="*/ 0 w 2"/>
              <a:gd name="T4" fmla="*/ 2 w 2"/>
              <a:gd name="T5" fmla="*/ 2 w 2"/>
              <a:gd name="T6" fmla="*/ 2 w 2"/>
              <a:gd name="T7" fmla="*/ 2 w 2"/>
              <a:gd name="T8" fmla="*/ 2 w 2"/>
              <a:gd name="T9" fmla="*/ 2 w 2"/>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w 2"/>
              <a:gd name="T21" fmla="*/ 2 w 2"/>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T20" t="0" r="T21" b="0"/>
            <a:pathLst>
              <a:path w="2">
                <a:moveTo>
                  <a:pt x="2" y="0"/>
                </a:move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82" name="Freeform 376"/>
          <p:cNvSpPr>
            <a:spLocks/>
          </p:cNvSpPr>
          <p:nvPr/>
        </p:nvSpPr>
        <p:spPr bwMode="auto">
          <a:xfrm>
            <a:off x="5603875" y="2419349"/>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83" name="Freeform 377"/>
          <p:cNvSpPr>
            <a:spLocks/>
          </p:cNvSpPr>
          <p:nvPr/>
        </p:nvSpPr>
        <p:spPr bwMode="auto">
          <a:xfrm>
            <a:off x="5556250" y="2414587"/>
            <a:ext cx="0" cy="45719"/>
          </a:xfrm>
          <a:custGeom>
            <a:avLst/>
            <a:gdLst>
              <a:gd name="T0" fmla="*/ 2 h 2"/>
              <a:gd name="T1" fmla="*/ 2 h 2"/>
              <a:gd name="T2" fmla="*/ 2 h 2"/>
              <a:gd name="T3" fmla="*/ 2 h 2"/>
              <a:gd name="T4" fmla="*/ 2 h 2"/>
              <a:gd name="T5" fmla="*/ 2 h 2"/>
              <a:gd name="T6" fmla="*/ 2 h 2"/>
              <a:gd name="T7" fmla="*/ 2 h 2"/>
              <a:gd name="T8" fmla="*/ 2 h 2"/>
              <a:gd name="T9" fmla="*/ 2 h 2"/>
              <a:gd name="T10" fmla="*/ 2 h 2"/>
              <a:gd name="T11" fmla="*/ 2 h 2"/>
              <a:gd name="T12" fmla="*/ 0 h 2"/>
              <a:gd name="T13" fmla="*/ 0 h 2"/>
              <a:gd name="T14" fmla="*/ 2 h 2"/>
              <a:gd name="T15" fmla="*/ 2 h 2"/>
              <a:gd name="T16" fmla="*/ 2 h 2"/>
              <a:gd name="T17" fmla="*/ 2 h 2"/>
              <a:gd name="T18" fmla="*/ 2 h 2"/>
              <a:gd name="T19" fmla="*/ 2 h 2"/>
              <a:gd name="T20" fmla="*/ 2 h 2"/>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h 2"/>
              <a:gd name="T43" fmla="*/ 2 h 2"/>
            </a:gdLst>
            <a:ahLst/>
            <a:cxnLst>
              <a:cxn ang="T21">
                <a:pos x="0" y="T0"/>
              </a:cxn>
              <a:cxn ang="T22">
                <a:pos x="0" y="T1"/>
              </a:cxn>
              <a:cxn ang="T23">
                <a:pos x="0" y="T2"/>
              </a:cxn>
              <a:cxn ang="T24">
                <a:pos x="0" y="T3"/>
              </a:cxn>
              <a:cxn ang="T25">
                <a:pos x="0" y="T4"/>
              </a:cxn>
              <a:cxn ang="T26">
                <a:pos x="0" y="T5"/>
              </a:cxn>
              <a:cxn ang="T27">
                <a:pos x="0" y="T6"/>
              </a:cxn>
              <a:cxn ang="T28">
                <a:pos x="0" y="T7"/>
              </a:cxn>
              <a:cxn ang="T29">
                <a:pos x="0" y="T8"/>
              </a:cxn>
              <a:cxn ang="T30">
                <a:pos x="0" y="T9"/>
              </a:cxn>
              <a:cxn ang="T31">
                <a:pos x="0" y="T10"/>
              </a:cxn>
              <a:cxn ang="T32">
                <a:pos x="0" y="T11"/>
              </a:cxn>
              <a:cxn ang="T33">
                <a:pos x="0" y="T12"/>
              </a:cxn>
              <a:cxn ang="T34">
                <a:pos x="0" y="T13"/>
              </a:cxn>
              <a:cxn ang="T35">
                <a:pos x="0" y="T14"/>
              </a:cxn>
              <a:cxn ang="T36">
                <a:pos x="0" y="T15"/>
              </a:cxn>
              <a:cxn ang="T37">
                <a:pos x="0" y="T16"/>
              </a:cxn>
              <a:cxn ang="T38">
                <a:pos x="0" y="T17"/>
              </a:cxn>
              <a:cxn ang="T39">
                <a:pos x="0" y="T18"/>
              </a:cxn>
              <a:cxn ang="T40">
                <a:pos x="0" y="T19"/>
              </a:cxn>
              <a:cxn ang="T41">
                <a:pos x="0" y="T20"/>
              </a:cxn>
            </a:cxnLst>
            <a:rect l="0" t="T42" r="0" b="T43"/>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84" name="Freeform 378"/>
          <p:cNvSpPr>
            <a:spLocks/>
          </p:cNvSpPr>
          <p:nvPr/>
        </p:nvSpPr>
        <p:spPr bwMode="auto">
          <a:xfrm>
            <a:off x="5594350" y="2414588"/>
            <a:ext cx="0" cy="45719"/>
          </a:xfrm>
          <a:custGeom>
            <a:avLst/>
            <a:gdLst>
              <a:gd name="T0" fmla="*/ 4 h 4"/>
              <a:gd name="T1" fmla="*/ 4 h 4"/>
              <a:gd name="T2" fmla="*/ 2 h 4"/>
              <a:gd name="T3" fmla="*/ 2 h 4"/>
              <a:gd name="T4" fmla="*/ 2 h 4"/>
              <a:gd name="T5" fmla="*/ 2 h 4"/>
              <a:gd name="T6" fmla="*/ 2 h 4"/>
              <a:gd name="T7" fmla="*/ 0 h 4"/>
              <a:gd name="T8" fmla="*/ 0 h 4"/>
              <a:gd name="T9" fmla="*/ 0 h 4"/>
              <a:gd name="T10" fmla="*/ 0 h 4"/>
              <a:gd name="T11" fmla="*/ 0 h 4"/>
              <a:gd name="T12" fmla="*/ 0 h 4"/>
              <a:gd name="T13" fmla="*/ 0 h 4"/>
              <a:gd name="T14" fmla="*/ 0 h 4"/>
              <a:gd name="T15" fmla="*/ 0 h 4"/>
              <a:gd name="T16" fmla="*/ 0 h 4"/>
              <a:gd name="T17" fmla="*/ 0 h 4"/>
              <a:gd name="T18" fmla="*/ 0 h 4"/>
              <a:gd name="T19" fmla="*/ 0 h 4"/>
              <a:gd name="T20" fmla="*/ 0 h 4"/>
              <a:gd name="T21" fmla="*/ 2 h 4"/>
              <a:gd name="T22" fmla="*/ 2 h 4"/>
              <a:gd name="T23" fmla="*/ 2 h 4"/>
              <a:gd name="T24" fmla="*/ 2 h 4"/>
              <a:gd name="T25" fmla="*/ 4 h 4"/>
              <a:gd name="T26" fmla="*/ 4 h 4"/>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h 4"/>
              <a:gd name="T55" fmla="*/ 4 h 4"/>
            </a:gdLst>
            <a:ahLst/>
            <a:cxnLst>
              <a:cxn ang="T27">
                <a:pos x="0" y="T0"/>
              </a:cxn>
              <a:cxn ang="T28">
                <a:pos x="0" y="T1"/>
              </a:cxn>
              <a:cxn ang="T29">
                <a:pos x="0" y="T2"/>
              </a:cxn>
              <a:cxn ang="T30">
                <a:pos x="0" y="T3"/>
              </a:cxn>
              <a:cxn ang="T31">
                <a:pos x="0" y="T4"/>
              </a:cxn>
              <a:cxn ang="T32">
                <a:pos x="0" y="T5"/>
              </a:cxn>
              <a:cxn ang="T33">
                <a:pos x="0" y="T6"/>
              </a:cxn>
              <a:cxn ang="T34">
                <a:pos x="0" y="T7"/>
              </a:cxn>
              <a:cxn ang="T35">
                <a:pos x="0" y="T8"/>
              </a:cxn>
              <a:cxn ang="T36">
                <a:pos x="0" y="T9"/>
              </a:cxn>
              <a:cxn ang="T37">
                <a:pos x="0" y="T10"/>
              </a:cxn>
              <a:cxn ang="T38">
                <a:pos x="0" y="T11"/>
              </a:cxn>
              <a:cxn ang="T39">
                <a:pos x="0" y="T12"/>
              </a:cxn>
              <a:cxn ang="T40">
                <a:pos x="0" y="T13"/>
              </a:cxn>
              <a:cxn ang="T41">
                <a:pos x="0" y="T14"/>
              </a:cxn>
              <a:cxn ang="T42">
                <a:pos x="0" y="T15"/>
              </a:cxn>
              <a:cxn ang="T43">
                <a:pos x="0" y="T16"/>
              </a:cxn>
              <a:cxn ang="T44">
                <a:pos x="0" y="T17"/>
              </a:cxn>
              <a:cxn ang="T45">
                <a:pos x="0" y="T18"/>
              </a:cxn>
              <a:cxn ang="T46">
                <a:pos x="0" y="T19"/>
              </a:cxn>
              <a:cxn ang="T47">
                <a:pos x="0" y="T20"/>
              </a:cxn>
              <a:cxn ang="T48">
                <a:pos x="0" y="T21"/>
              </a:cxn>
              <a:cxn ang="T49">
                <a:pos x="0" y="T22"/>
              </a:cxn>
              <a:cxn ang="T50">
                <a:pos x="0" y="T23"/>
              </a:cxn>
              <a:cxn ang="T51">
                <a:pos x="0" y="T24"/>
              </a:cxn>
              <a:cxn ang="T52">
                <a:pos x="0" y="T25"/>
              </a:cxn>
              <a:cxn ang="T53">
                <a:pos x="0" y="T26"/>
              </a:cxn>
            </a:cxnLst>
            <a:rect l="0" t="T54" r="0" b="T55"/>
            <a:pathLst>
              <a:path h="4">
                <a:moveTo>
                  <a:pt x="0" y="4"/>
                </a:moveTo>
                <a:lnTo>
                  <a:pt x="0" y="4"/>
                </a:lnTo>
                <a:lnTo>
                  <a:pt x="0" y="2"/>
                </a:lnTo>
                <a:lnTo>
                  <a:pt x="0" y="0"/>
                </a:lnTo>
                <a:lnTo>
                  <a:pt x="0" y="2"/>
                </a:lnTo>
                <a:lnTo>
                  <a:pt x="0"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85" name="Freeform 379"/>
          <p:cNvSpPr>
            <a:spLocks/>
          </p:cNvSpPr>
          <p:nvPr/>
        </p:nvSpPr>
        <p:spPr bwMode="auto">
          <a:xfrm>
            <a:off x="5603875" y="2409825"/>
            <a:ext cx="3175" cy="45719"/>
          </a:xfrm>
          <a:custGeom>
            <a:avLst/>
            <a:gdLst>
              <a:gd name="T0" fmla="*/ 0 w 2"/>
              <a:gd name="T1" fmla="*/ 4 h 4"/>
              <a:gd name="T2" fmla="*/ 0 w 2"/>
              <a:gd name="T3" fmla="*/ 4 h 4"/>
              <a:gd name="T4" fmla="*/ 0 w 2"/>
              <a:gd name="T5" fmla="*/ 2 h 4"/>
              <a:gd name="T6" fmla="*/ 0 w 2"/>
              <a:gd name="T7" fmla="*/ 2 h 4"/>
              <a:gd name="T8" fmla="*/ 0 w 2"/>
              <a:gd name="T9" fmla="*/ 2 h 4"/>
              <a:gd name="T10" fmla="*/ 0 w 2"/>
              <a:gd name="T11" fmla="*/ 2 h 4"/>
              <a:gd name="T12" fmla="*/ 0 w 2"/>
              <a:gd name="T13" fmla="*/ 2 h 4"/>
              <a:gd name="T14" fmla="*/ 0 w 2"/>
              <a:gd name="T15" fmla="*/ 2 h 4"/>
              <a:gd name="T16" fmla="*/ 0 w 2"/>
              <a:gd name="T17" fmla="*/ 2 h 4"/>
              <a:gd name="T18" fmla="*/ 0 w 2"/>
              <a:gd name="T19" fmla="*/ 0 h 4"/>
              <a:gd name="T20" fmla="*/ 0 w 2"/>
              <a:gd name="T21" fmla="*/ 0 h 4"/>
              <a:gd name="T22" fmla="*/ 0 w 2"/>
              <a:gd name="T23" fmla="*/ 0 h 4"/>
              <a:gd name="T24" fmla="*/ 0 w 2"/>
              <a:gd name="T25" fmla="*/ 0 h 4"/>
              <a:gd name="T26" fmla="*/ 2 w 2"/>
              <a:gd name="T27" fmla="*/ 0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2 w 2"/>
              <a:gd name="T53" fmla="*/ 2 h 4"/>
              <a:gd name="T54" fmla="*/ 2 w 2"/>
              <a:gd name="T55" fmla="*/ 2 h 4"/>
              <a:gd name="T56" fmla="*/ 2 w 2"/>
              <a:gd name="T57" fmla="*/ 2 h 4"/>
              <a:gd name="T58" fmla="*/ 2 w 2"/>
              <a:gd name="T59" fmla="*/ 2 h 4"/>
              <a:gd name="T60" fmla="*/ 2 w 2"/>
              <a:gd name="T61" fmla="*/ 2 h 4"/>
              <a:gd name="T62" fmla="*/ 2 w 2"/>
              <a:gd name="T63" fmla="*/ 4 h 4"/>
              <a:gd name="T64" fmla="*/ 2 w 2"/>
              <a:gd name="T65" fmla="*/ 4 h 4"/>
              <a:gd name="T66" fmla="*/ 2 w 2"/>
              <a:gd name="T67" fmla="*/ 4 h 4"/>
              <a:gd name="T68" fmla="*/ 2 w 2"/>
              <a:gd name="T69" fmla="*/ 4 h 4"/>
              <a:gd name="T70" fmla="*/ 2 w 2"/>
              <a:gd name="T71" fmla="*/ 4 h 4"/>
              <a:gd name="T72" fmla="*/ 0 w 2"/>
              <a:gd name="T73" fmla="*/ 4 h 4"/>
              <a:gd name="T74" fmla="*/ 0 w 2"/>
              <a:gd name="T75" fmla="*/ 4 h 4"/>
              <a:gd name="T76" fmla="*/ 0 w 2"/>
              <a:gd name="T77" fmla="*/ 4 h 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
              <a:gd name="T118" fmla="*/ 0 h 4"/>
              <a:gd name="T119" fmla="*/ 2 w 2"/>
              <a:gd name="T120" fmla="*/ 4 h 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 h="4">
                <a:moveTo>
                  <a:pt x="0" y="4"/>
                </a:moveTo>
                <a:lnTo>
                  <a:pt x="0" y="4"/>
                </a:lnTo>
                <a:lnTo>
                  <a:pt x="0" y="2"/>
                </a:lnTo>
                <a:lnTo>
                  <a:pt x="0" y="0"/>
                </a:lnTo>
                <a:lnTo>
                  <a:pt x="2" y="0"/>
                </a:lnTo>
                <a:lnTo>
                  <a:pt x="2" y="2"/>
                </a:lnTo>
                <a:lnTo>
                  <a:pt x="2" y="4"/>
                </a:lnTo>
                <a:lnTo>
                  <a:pt x="0"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86" name="Freeform 380"/>
          <p:cNvSpPr>
            <a:spLocks/>
          </p:cNvSpPr>
          <p:nvPr/>
        </p:nvSpPr>
        <p:spPr bwMode="auto">
          <a:xfrm>
            <a:off x="5508625" y="2382837"/>
            <a:ext cx="4763" cy="45719"/>
          </a:xfrm>
          <a:custGeom>
            <a:avLst/>
            <a:gdLst>
              <a:gd name="T0" fmla="*/ 0 w 2"/>
              <a:gd name="T1" fmla="*/ 2 h 2"/>
              <a:gd name="T2" fmla="*/ 0 w 2"/>
              <a:gd name="T3" fmla="*/ 2 h 2"/>
              <a:gd name="T4" fmla="*/ 0 w 2"/>
              <a:gd name="T5" fmla="*/ 2 h 2"/>
              <a:gd name="T6" fmla="*/ 0 w 2"/>
              <a:gd name="T7" fmla="*/ 2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2 w 2"/>
              <a:gd name="T25" fmla="*/ 0 h 2"/>
              <a:gd name="T26" fmla="*/ 2 w 2"/>
              <a:gd name="T27" fmla="*/ 0 h 2"/>
              <a:gd name="T28" fmla="*/ 2 w 2"/>
              <a:gd name="T29" fmla="*/ 0 h 2"/>
              <a:gd name="T30" fmla="*/ 2 w 2"/>
              <a:gd name="T31" fmla="*/ 0 h 2"/>
              <a:gd name="T32" fmla="*/ 2 w 2"/>
              <a:gd name="T33" fmla="*/ 0 h 2"/>
              <a:gd name="T34" fmla="*/ 2 w 2"/>
              <a:gd name="T35" fmla="*/ 0 h 2"/>
              <a:gd name="T36" fmla="*/ 2 w 2"/>
              <a:gd name="T37" fmla="*/ 0 h 2"/>
              <a:gd name="T38" fmla="*/ 2 w 2"/>
              <a:gd name="T39" fmla="*/ 0 h 2"/>
              <a:gd name="T40" fmla="*/ 2 w 2"/>
              <a:gd name="T41" fmla="*/ 2 h 2"/>
              <a:gd name="T42" fmla="*/ 2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
              <a:gd name="T85" fmla="*/ 0 h 2"/>
              <a:gd name="T86" fmla="*/ 2 w 2"/>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 h="2">
                <a:moveTo>
                  <a:pt x="0" y="2"/>
                </a:moveTo>
                <a:lnTo>
                  <a:pt x="0" y="2"/>
                </a:lnTo>
                <a:lnTo>
                  <a:pt x="0" y="0"/>
                </a:lnTo>
                <a:lnTo>
                  <a:pt x="2" y="0"/>
                </a:lnTo>
                <a:lnTo>
                  <a:pt x="2" y="2"/>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87" name="Freeform 381"/>
          <p:cNvSpPr>
            <a:spLocks/>
          </p:cNvSpPr>
          <p:nvPr/>
        </p:nvSpPr>
        <p:spPr bwMode="auto">
          <a:xfrm>
            <a:off x="5568950" y="2444750"/>
            <a:ext cx="7938" cy="45719"/>
          </a:xfrm>
          <a:custGeom>
            <a:avLst/>
            <a:gdLst>
              <a:gd name="T0" fmla="*/ 2 w 4"/>
              <a:gd name="T1" fmla="*/ 4 h 4"/>
              <a:gd name="T2" fmla="*/ 2 w 4"/>
              <a:gd name="T3" fmla="*/ 4 h 4"/>
              <a:gd name="T4" fmla="*/ 0 w 4"/>
              <a:gd name="T5" fmla="*/ 4 h 4"/>
              <a:gd name="T6" fmla="*/ 0 w 4"/>
              <a:gd name="T7" fmla="*/ 4 h 4"/>
              <a:gd name="T8" fmla="*/ 0 w 4"/>
              <a:gd name="T9" fmla="*/ 4 h 4"/>
              <a:gd name="T10" fmla="*/ 0 w 4"/>
              <a:gd name="T11" fmla="*/ 4 h 4"/>
              <a:gd name="T12" fmla="*/ 0 w 4"/>
              <a:gd name="T13" fmla="*/ 4 h 4"/>
              <a:gd name="T14" fmla="*/ 0 w 4"/>
              <a:gd name="T15" fmla="*/ 4 h 4"/>
              <a:gd name="T16" fmla="*/ 0 w 4"/>
              <a:gd name="T17" fmla="*/ 2 h 4"/>
              <a:gd name="T18" fmla="*/ 0 w 4"/>
              <a:gd name="T19" fmla="*/ 2 h 4"/>
              <a:gd name="T20" fmla="*/ 0 w 4"/>
              <a:gd name="T21" fmla="*/ 2 h 4"/>
              <a:gd name="T22" fmla="*/ 0 w 4"/>
              <a:gd name="T23" fmla="*/ 2 h 4"/>
              <a:gd name="T24" fmla="*/ 0 w 4"/>
              <a:gd name="T25" fmla="*/ 2 h 4"/>
              <a:gd name="T26" fmla="*/ 0 w 4"/>
              <a:gd name="T27" fmla="*/ 2 h 4"/>
              <a:gd name="T28" fmla="*/ 0 w 4"/>
              <a:gd name="T29" fmla="*/ 2 h 4"/>
              <a:gd name="T30" fmla="*/ 0 w 4"/>
              <a:gd name="T31" fmla="*/ 0 h 4"/>
              <a:gd name="T32" fmla="*/ 0 w 4"/>
              <a:gd name="T33" fmla="*/ 0 h 4"/>
              <a:gd name="T34" fmla="*/ 0 w 4"/>
              <a:gd name="T35" fmla="*/ 0 h 4"/>
              <a:gd name="T36" fmla="*/ 0 w 4"/>
              <a:gd name="T37" fmla="*/ 0 h 4"/>
              <a:gd name="T38" fmla="*/ 2 w 4"/>
              <a:gd name="T39" fmla="*/ 0 h 4"/>
              <a:gd name="T40" fmla="*/ 2 w 4"/>
              <a:gd name="T41" fmla="*/ 0 h 4"/>
              <a:gd name="T42" fmla="*/ 2 w 4"/>
              <a:gd name="T43" fmla="*/ 2 h 4"/>
              <a:gd name="T44" fmla="*/ 2 w 4"/>
              <a:gd name="T45" fmla="*/ 0 h 4"/>
              <a:gd name="T46" fmla="*/ 2 w 4"/>
              <a:gd name="T47" fmla="*/ 0 h 4"/>
              <a:gd name="T48" fmla="*/ 2 w 4"/>
              <a:gd name="T49" fmla="*/ 0 h 4"/>
              <a:gd name="T50" fmla="*/ 2 w 4"/>
              <a:gd name="T51" fmla="*/ 0 h 4"/>
              <a:gd name="T52" fmla="*/ 4 w 4"/>
              <a:gd name="T53" fmla="*/ 0 h 4"/>
              <a:gd name="T54" fmla="*/ 4 w 4"/>
              <a:gd name="T55" fmla="*/ 0 h 4"/>
              <a:gd name="T56" fmla="*/ 4 w 4"/>
              <a:gd name="T57" fmla="*/ 0 h 4"/>
              <a:gd name="T58" fmla="*/ 4 w 4"/>
              <a:gd name="T59" fmla="*/ 2 h 4"/>
              <a:gd name="T60" fmla="*/ 4 w 4"/>
              <a:gd name="T61" fmla="*/ 2 h 4"/>
              <a:gd name="T62" fmla="*/ 4 w 4"/>
              <a:gd name="T63" fmla="*/ 2 h 4"/>
              <a:gd name="T64" fmla="*/ 4 w 4"/>
              <a:gd name="T65" fmla="*/ 2 h 4"/>
              <a:gd name="T66" fmla="*/ 2 w 4"/>
              <a:gd name="T67" fmla="*/ 2 h 4"/>
              <a:gd name="T68" fmla="*/ 2 w 4"/>
              <a:gd name="T69" fmla="*/ 2 h 4"/>
              <a:gd name="T70" fmla="*/ 2 w 4"/>
              <a:gd name="T71" fmla="*/ 2 h 4"/>
              <a:gd name="T72" fmla="*/ 2 w 4"/>
              <a:gd name="T73" fmla="*/ 2 h 4"/>
              <a:gd name="T74" fmla="*/ 2 w 4"/>
              <a:gd name="T75" fmla="*/ 2 h 4"/>
              <a:gd name="T76" fmla="*/ 2 w 4"/>
              <a:gd name="T77" fmla="*/ 2 h 4"/>
              <a:gd name="T78" fmla="*/ 2 w 4"/>
              <a:gd name="T79" fmla="*/ 2 h 4"/>
              <a:gd name="T80" fmla="*/ 2 w 4"/>
              <a:gd name="T81" fmla="*/ 4 h 4"/>
              <a:gd name="T82" fmla="*/ 2 w 4"/>
              <a:gd name="T83" fmla="*/ 4 h 4"/>
              <a:gd name="T84" fmla="*/ 2 w 4"/>
              <a:gd name="T85" fmla="*/ 4 h 4"/>
              <a:gd name="T86" fmla="*/ 2 w 4"/>
              <a:gd name="T87" fmla="*/ 4 h 4"/>
              <a:gd name="T88" fmla="*/ 2 w 4"/>
              <a:gd name="T89" fmla="*/ 4 h 4"/>
              <a:gd name="T90" fmla="*/ 2 w 4"/>
              <a:gd name="T91" fmla="*/ 4 h 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
              <a:gd name="T139" fmla="*/ 0 h 4"/>
              <a:gd name="T140" fmla="*/ 4 w 4"/>
              <a:gd name="T141" fmla="*/ 4 h 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 h="4">
                <a:moveTo>
                  <a:pt x="2" y="4"/>
                </a:moveTo>
                <a:lnTo>
                  <a:pt x="2" y="4"/>
                </a:lnTo>
                <a:lnTo>
                  <a:pt x="0" y="4"/>
                </a:lnTo>
                <a:lnTo>
                  <a:pt x="0" y="2"/>
                </a:lnTo>
                <a:lnTo>
                  <a:pt x="0" y="0"/>
                </a:lnTo>
                <a:lnTo>
                  <a:pt x="2" y="0"/>
                </a:lnTo>
                <a:lnTo>
                  <a:pt x="2" y="2"/>
                </a:lnTo>
                <a:lnTo>
                  <a:pt x="2" y="0"/>
                </a:lnTo>
                <a:lnTo>
                  <a:pt x="4" y="0"/>
                </a:lnTo>
                <a:lnTo>
                  <a:pt x="4" y="2"/>
                </a:lnTo>
                <a:lnTo>
                  <a:pt x="2" y="2"/>
                </a:lnTo>
                <a:lnTo>
                  <a:pt x="2"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88" name="Freeform 382"/>
          <p:cNvSpPr>
            <a:spLocks/>
          </p:cNvSpPr>
          <p:nvPr/>
        </p:nvSpPr>
        <p:spPr bwMode="auto">
          <a:xfrm>
            <a:off x="5599113" y="2409825"/>
            <a:ext cx="0" cy="45719"/>
          </a:xfrm>
          <a:custGeom>
            <a:avLst/>
            <a:gdLst>
              <a:gd name="T0" fmla="*/ 4 h 4"/>
              <a:gd name="T1" fmla="*/ 4 h 4"/>
              <a:gd name="T2" fmla="*/ 2 h 4"/>
              <a:gd name="T3" fmla="*/ 2 h 4"/>
              <a:gd name="T4" fmla="*/ 2 h 4"/>
              <a:gd name="T5" fmla="*/ 2 h 4"/>
              <a:gd name="T6" fmla="*/ 2 h 4"/>
              <a:gd name="T7" fmla="*/ 2 h 4"/>
              <a:gd name="T8" fmla="*/ 2 h 4"/>
              <a:gd name="T9" fmla="*/ 2 h 4"/>
              <a:gd name="T10" fmla="*/ 0 h 4"/>
              <a:gd name="T11" fmla="*/ 0 h 4"/>
              <a:gd name="T12" fmla="*/ 0 h 4"/>
              <a:gd name="T13" fmla="*/ 0 h 4"/>
              <a:gd name="T14" fmla="*/ 0 h 4"/>
              <a:gd name="T15" fmla="*/ 0 h 4"/>
              <a:gd name="T16" fmla="*/ 0 h 4"/>
              <a:gd name="T17" fmla="*/ 0 h 4"/>
              <a:gd name="T18" fmla="*/ 0 h 4"/>
              <a:gd name="T19" fmla="*/ 0 h 4"/>
              <a:gd name="T20" fmla="*/ 0 h 4"/>
              <a:gd name="T21" fmla="*/ 0 h 4"/>
              <a:gd name="T22" fmla="*/ 2 h 4"/>
              <a:gd name="T23" fmla="*/ 2 h 4"/>
              <a:gd name="T24" fmla="*/ 2 h 4"/>
              <a:gd name="T25" fmla="*/ 2 h 4"/>
              <a:gd name="T26" fmla="*/ 4 h 4"/>
              <a:gd name="T27" fmla="*/ 4 h 4"/>
              <a:gd name="T28" fmla="*/ 4 h 4"/>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h 4"/>
              <a:gd name="T59" fmla="*/ 4 h 4"/>
            </a:gdLst>
            <a:ahLst/>
            <a:cxnLst>
              <a:cxn ang="T29">
                <a:pos x="0" y="T0"/>
              </a:cxn>
              <a:cxn ang="T30">
                <a:pos x="0" y="T1"/>
              </a:cxn>
              <a:cxn ang="T31">
                <a:pos x="0" y="T2"/>
              </a:cxn>
              <a:cxn ang="T32">
                <a:pos x="0" y="T3"/>
              </a:cxn>
              <a:cxn ang="T33">
                <a:pos x="0" y="T4"/>
              </a:cxn>
              <a:cxn ang="T34">
                <a:pos x="0" y="T5"/>
              </a:cxn>
              <a:cxn ang="T35">
                <a:pos x="0" y="T6"/>
              </a:cxn>
              <a:cxn ang="T36">
                <a:pos x="0" y="T7"/>
              </a:cxn>
              <a:cxn ang="T37">
                <a:pos x="0" y="T8"/>
              </a:cxn>
              <a:cxn ang="T38">
                <a:pos x="0" y="T9"/>
              </a:cxn>
              <a:cxn ang="T39">
                <a:pos x="0" y="T10"/>
              </a:cxn>
              <a:cxn ang="T40">
                <a:pos x="0" y="T11"/>
              </a:cxn>
              <a:cxn ang="T41">
                <a:pos x="0" y="T12"/>
              </a:cxn>
              <a:cxn ang="T42">
                <a:pos x="0" y="T13"/>
              </a:cxn>
              <a:cxn ang="T43">
                <a:pos x="0" y="T14"/>
              </a:cxn>
              <a:cxn ang="T44">
                <a:pos x="0" y="T15"/>
              </a:cxn>
              <a:cxn ang="T45">
                <a:pos x="0" y="T16"/>
              </a:cxn>
              <a:cxn ang="T46">
                <a:pos x="0" y="T17"/>
              </a:cxn>
              <a:cxn ang="T47">
                <a:pos x="0" y="T18"/>
              </a:cxn>
              <a:cxn ang="T48">
                <a:pos x="0" y="T19"/>
              </a:cxn>
              <a:cxn ang="T49">
                <a:pos x="0" y="T20"/>
              </a:cxn>
              <a:cxn ang="T50">
                <a:pos x="0" y="T21"/>
              </a:cxn>
              <a:cxn ang="T51">
                <a:pos x="0" y="T22"/>
              </a:cxn>
              <a:cxn ang="T52">
                <a:pos x="0" y="T23"/>
              </a:cxn>
              <a:cxn ang="T53">
                <a:pos x="0" y="T24"/>
              </a:cxn>
              <a:cxn ang="T54">
                <a:pos x="0" y="T25"/>
              </a:cxn>
              <a:cxn ang="T55">
                <a:pos x="0" y="T26"/>
              </a:cxn>
              <a:cxn ang="T56">
                <a:pos x="0" y="T27"/>
              </a:cxn>
              <a:cxn ang="T57">
                <a:pos x="0" y="T28"/>
              </a:cxn>
            </a:cxnLst>
            <a:rect l="0" t="T58" r="0" b="T59"/>
            <a:pathLst>
              <a:path h="4">
                <a:moveTo>
                  <a:pt x="0" y="4"/>
                </a:moveTo>
                <a:lnTo>
                  <a:pt x="0" y="4"/>
                </a:lnTo>
                <a:lnTo>
                  <a:pt x="0" y="2"/>
                </a:lnTo>
                <a:lnTo>
                  <a:pt x="0" y="0"/>
                </a:lnTo>
                <a:lnTo>
                  <a:pt x="0" y="2"/>
                </a:lnTo>
                <a:lnTo>
                  <a:pt x="0"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89" name="Freeform 383"/>
          <p:cNvSpPr>
            <a:spLocks/>
          </p:cNvSpPr>
          <p:nvPr/>
        </p:nvSpPr>
        <p:spPr bwMode="auto">
          <a:xfrm>
            <a:off x="5616575" y="2409824"/>
            <a:ext cx="4763" cy="45719"/>
          </a:xfrm>
          <a:custGeom>
            <a:avLst/>
            <a:gdLst>
              <a:gd name="T0" fmla="*/ 2 w 2"/>
              <a:gd name="T1" fmla="*/ 0 w 2"/>
              <a:gd name="T2" fmla="*/ 2 w 2"/>
              <a:gd name="T3" fmla="*/ 2 w 2"/>
              <a:gd name="T4" fmla="*/ 2 w 2"/>
              <a:gd name="T5" fmla="*/ 2 w 2"/>
              <a:gd name="T6" fmla="*/ 2 w 2"/>
              <a:gd name="T7" fmla="*/ 2 w 2"/>
              <a:gd name="T8" fmla="*/ 2 w 2"/>
              <a:gd name="T9" fmla="*/ 2 w 2"/>
              <a:gd name="T10" fmla="*/ 2 w 2"/>
              <a:gd name="T11" fmla="*/ 2 w 2"/>
              <a:gd name="T12" fmla="*/ 2 w 2"/>
              <a:gd name="T13" fmla="*/ 2 w 2"/>
              <a:gd name="T14" fmla="*/ 2 w 2"/>
              <a:gd name="T15" fmla="*/ 2 w 2"/>
              <a:gd name="T16" fmla="*/ 2 w 2"/>
              <a:gd name="T17" fmla="*/ 2 w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2 w 2"/>
            </a:gdLst>
            <a:ahLst/>
            <a:cxnLst>
              <a:cxn ang="T18">
                <a:pos x="T0" y="0"/>
              </a:cxn>
              <a:cxn ang="T19">
                <a:pos x="T1" y="0"/>
              </a:cxn>
              <a:cxn ang="T20">
                <a:pos x="T2" y="0"/>
              </a:cxn>
              <a:cxn ang="T21">
                <a:pos x="T3" y="0"/>
              </a:cxn>
              <a:cxn ang="T22">
                <a:pos x="T4" y="0"/>
              </a:cxn>
              <a:cxn ang="T23">
                <a:pos x="T5" y="0"/>
              </a:cxn>
              <a:cxn ang="T24">
                <a:pos x="T6" y="0"/>
              </a:cxn>
              <a:cxn ang="T25">
                <a:pos x="T7" y="0"/>
              </a:cxn>
              <a:cxn ang="T26">
                <a:pos x="T8" y="0"/>
              </a:cxn>
              <a:cxn ang="T27">
                <a:pos x="T9" y="0"/>
              </a:cxn>
              <a:cxn ang="T28">
                <a:pos x="T10" y="0"/>
              </a:cxn>
              <a:cxn ang="T29">
                <a:pos x="T11" y="0"/>
              </a:cxn>
              <a:cxn ang="T30">
                <a:pos x="T12" y="0"/>
              </a:cxn>
              <a:cxn ang="T31">
                <a:pos x="T13" y="0"/>
              </a:cxn>
              <a:cxn ang="T32">
                <a:pos x="T14" y="0"/>
              </a:cxn>
              <a:cxn ang="T33">
                <a:pos x="T15" y="0"/>
              </a:cxn>
              <a:cxn ang="T34">
                <a:pos x="T16" y="0"/>
              </a:cxn>
              <a:cxn ang="T35">
                <a:pos x="T17" y="0"/>
              </a:cxn>
            </a:cxnLst>
            <a:rect l="T36" t="0" r="T37" b="0"/>
            <a:pathLst>
              <a:path w="2">
                <a:moveTo>
                  <a:pt x="2" y="0"/>
                </a:move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90" name="Freeform 384"/>
          <p:cNvSpPr>
            <a:spLocks/>
          </p:cNvSpPr>
          <p:nvPr/>
        </p:nvSpPr>
        <p:spPr bwMode="auto">
          <a:xfrm>
            <a:off x="5607050" y="2409825"/>
            <a:ext cx="4763" cy="45719"/>
          </a:xfrm>
          <a:custGeom>
            <a:avLst/>
            <a:gdLst>
              <a:gd name="T0" fmla="*/ 2 w 2"/>
              <a:gd name="T1" fmla="*/ 0 h 4"/>
              <a:gd name="T2" fmla="*/ 2 w 2"/>
              <a:gd name="T3" fmla="*/ 0 h 4"/>
              <a:gd name="T4" fmla="*/ 2 w 2"/>
              <a:gd name="T5" fmla="*/ 0 h 4"/>
              <a:gd name="T6" fmla="*/ 2 w 2"/>
              <a:gd name="T7" fmla="*/ 0 h 4"/>
              <a:gd name="T8" fmla="*/ 2 w 2"/>
              <a:gd name="T9" fmla="*/ 0 h 4"/>
              <a:gd name="T10" fmla="*/ 2 w 2"/>
              <a:gd name="T11" fmla="*/ 0 h 4"/>
              <a:gd name="T12" fmla="*/ 2 w 2"/>
              <a:gd name="T13" fmla="*/ 0 h 4"/>
              <a:gd name="T14" fmla="*/ 2 w 2"/>
              <a:gd name="T15" fmla="*/ 0 h 4"/>
              <a:gd name="T16" fmla="*/ 2 w 2"/>
              <a:gd name="T17" fmla="*/ 2 h 4"/>
              <a:gd name="T18" fmla="*/ 2 w 2"/>
              <a:gd name="T19" fmla="*/ 2 h 4"/>
              <a:gd name="T20" fmla="*/ 2 w 2"/>
              <a:gd name="T21" fmla="*/ 2 h 4"/>
              <a:gd name="T22" fmla="*/ 2 w 2"/>
              <a:gd name="T23" fmla="*/ 2 h 4"/>
              <a:gd name="T24" fmla="*/ 2 w 2"/>
              <a:gd name="T25" fmla="*/ 2 h 4"/>
              <a:gd name="T26" fmla="*/ 2 w 2"/>
              <a:gd name="T27" fmla="*/ 2 h 4"/>
              <a:gd name="T28" fmla="*/ 0 w 2"/>
              <a:gd name="T29" fmla="*/ 2 h 4"/>
              <a:gd name="T30" fmla="*/ 0 w 2"/>
              <a:gd name="T31" fmla="*/ 4 h 4"/>
              <a:gd name="T32" fmla="*/ 0 w 2"/>
              <a:gd name="T33" fmla="*/ 4 h 4"/>
              <a:gd name="T34" fmla="*/ 0 w 2"/>
              <a:gd name="T35" fmla="*/ 4 h 4"/>
              <a:gd name="T36" fmla="*/ 0 w 2"/>
              <a:gd name="T37" fmla="*/ 4 h 4"/>
              <a:gd name="T38" fmla="*/ 0 w 2"/>
              <a:gd name="T39" fmla="*/ 2 h 4"/>
              <a:gd name="T40" fmla="*/ 0 w 2"/>
              <a:gd name="T41" fmla="*/ 2 h 4"/>
              <a:gd name="T42" fmla="*/ 0 w 2"/>
              <a:gd name="T43" fmla="*/ 2 h 4"/>
              <a:gd name="T44" fmla="*/ 0 w 2"/>
              <a:gd name="T45" fmla="*/ 2 h 4"/>
              <a:gd name="T46" fmla="*/ 0 w 2"/>
              <a:gd name="T47" fmla="*/ 2 h 4"/>
              <a:gd name="T48" fmla="*/ 0 w 2"/>
              <a:gd name="T49" fmla="*/ 2 h 4"/>
              <a:gd name="T50" fmla="*/ 0 w 2"/>
              <a:gd name="T51" fmla="*/ 2 h 4"/>
              <a:gd name="T52" fmla="*/ 0 w 2"/>
              <a:gd name="T53" fmla="*/ 2 h 4"/>
              <a:gd name="T54" fmla="*/ 0 w 2"/>
              <a:gd name="T55" fmla="*/ 2 h 4"/>
              <a:gd name="T56" fmla="*/ 0 w 2"/>
              <a:gd name="T57" fmla="*/ 2 h 4"/>
              <a:gd name="T58" fmla="*/ 0 w 2"/>
              <a:gd name="T59" fmla="*/ 0 h 4"/>
              <a:gd name="T60" fmla="*/ 0 w 2"/>
              <a:gd name="T61" fmla="*/ 0 h 4"/>
              <a:gd name="T62" fmla="*/ 0 w 2"/>
              <a:gd name="T63" fmla="*/ 0 h 4"/>
              <a:gd name="T64" fmla="*/ 0 w 2"/>
              <a:gd name="T65" fmla="*/ 0 h 4"/>
              <a:gd name="T66" fmla="*/ 0 w 2"/>
              <a:gd name="T67" fmla="*/ 0 h 4"/>
              <a:gd name="T68" fmla="*/ 0 w 2"/>
              <a:gd name="T69" fmla="*/ 0 h 4"/>
              <a:gd name="T70" fmla="*/ 0 w 2"/>
              <a:gd name="T71" fmla="*/ 0 h 4"/>
              <a:gd name="T72" fmla="*/ 0 w 2"/>
              <a:gd name="T73" fmla="*/ 0 h 4"/>
              <a:gd name="T74" fmla="*/ 0 w 2"/>
              <a:gd name="T75" fmla="*/ 0 h 4"/>
              <a:gd name="T76" fmla="*/ 0 w 2"/>
              <a:gd name="T77" fmla="*/ 0 h 4"/>
              <a:gd name="T78" fmla="*/ 0 w 2"/>
              <a:gd name="T79" fmla="*/ 0 h 4"/>
              <a:gd name="T80" fmla="*/ 0 w 2"/>
              <a:gd name="T81" fmla="*/ 0 h 4"/>
              <a:gd name="T82" fmla="*/ 0 w 2"/>
              <a:gd name="T83" fmla="*/ 0 h 4"/>
              <a:gd name="T84" fmla="*/ 0 w 2"/>
              <a:gd name="T85" fmla="*/ 0 h 4"/>
              <a:gd name="T86" fmla="*/ 0 w 2"/>
              <a:gd name="T87" fmla="*/ 0 h 4"/>
              <a:gd name="T88" fmla="*/ 0 w 2"/>
              <a:gd name="T89" fmla="*/ 0 h 4"/>
              <a:gd name="T90" fmla="*/ 0 w 2"/>
              <a:gd name="T91" fmla="*/ 0 h 4"/>
              <a:gd name="T92" fmla="*/ 0 w 2"/>
              <a:gd name="T93" fmla="*/ 0 h 4"/>
              <a:gd name="T94" fmla="*/ 0 w 2"/>
              <a:gd name="T95" fmla="*/ 0 h 4"/>
              <a:gd name="T96" fmla="*/ 0 w 2"/>
              <a:gd name="T97" fmla="*/ 0 h 4"/>
              <a:gd name="T98" fmla="*/ 2 w 2"/>
              <a:gd name="T99" fmla="*/ 0 h 4"/>
              <a:gd name="T100" fmla="*/ 2 w 2"/>
              <a:gd name="T101" fmla="*/ 0 h 4"/>
              <a:gd name="T102" fmla="*/ 2 w 2"/>
              <a:gd name="T103" fmla="*/ 0 h 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
              <a:gd name="T157" fmla="*/ 0 h 4"/>
              <a:gd name="T158" fmla="*/ 2 w 2"/>
              <a:gd name="T159" fmla="*/ 4 h 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 h="4">
                <a:moveTo>
                  <a:pt x="2" y="0"/>
                </a:moveTo>
                <a:lnTo>
                  <a:pt x="2" y="0"/>
                </a:lnTo>
                <a:lnTo>
                  <a:pt x="2" y="2"/>
                </a:lnTo>
                <a:lnTo>
                  <a:pt x="0" y="2"/>
                </a:lnTo>
                <a:lnTo>
                  <a:pt x="0" y="4"/>
                </a:lnTo>
                <a:lnTo>
                  <a:pt x="0" y="2"/>
                </a:ln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91" name="Freeform 385"/>
          <p:cNvSpPr>
            <a:spLocks/>
          </p:cNvSpPr>
          <p:nvPr/>
        </p:nvSpPr>
        <p:spPr bwMode="auto">
          <a:xfrm>
            <a:off x="5521325" y="2382837"/>
            <a:ext cx="12700" cy="45719"/>
          </a:xfrm>
          <a:custGeom>
            <a:avLst/>
            <a:gdLst>
              <a:gd name="T0" fmla="*/ 2 w 6"/>
              <a:gd name="T1" fmla="*/ 10 h 14"/>
              <a:gd name="T2" fmla="*/ 2 w 6"/>
              <a:gd name="T3" fmla="*/ 8 h 14"/>
              <a:gd name="T4" fmla="*/ 2 w 6"/>
              <a:gd name="T5" fmla="*/ 8 h 14"/>
              <a:gd name="T6" fmla="*/ 2 w 6"/>
              <a:gd name="T7" fmla="*/ 8 h 14"/>
              <a:gd name="T8" fmla="*/ 4 w 6"/>
              <a:gd name="T9" fmla="*/ 8 h 14"/>
              <a:gd name="T10" fmla="*/ 4 w 6"/>
              <a:gd name="T11" fmla="*/ 10 h 14"/>
              <a:gd name="T12" fmla="*/ 2 w 6"/>
              <a:gd name="T13" fmla="*/ 10 h 14"/>
              <a:gd name="T14" fmla="*/ 2 w 6"/>
              <a:gd name="T15" fmla="*/ 10 h 14"/>
              <a:gd name="T16" fmla="*/ 4 w 6"/>
              <a:gd name="T17" fmla="*/ 8 h 14"/>
              <a:gd name="T18" fmla="*/ 4 w 6"/>
              <a:gd name="T19" fmla="*/ 8 h 14"/>
              <a:gd name="T20" fmla="*/ 4 w 6"/>
              <a:gd name="T21" fmla="*/ 8 h 14"/>
              <a:gd name="T22" fmla="*/ 4 w 6"/>
              <a:gd name="T23" fmla="*/ 6 h 14"/>
              <a:gd name="T24" fmla="*/ 4 w 6"/>
              <a:gd name="T25" fmla="*/ 4 h 14"/>
              <a:gd name="T26" fmla="*/ 4 w 6"/>
              <a:gd name="T27" fmla="*/ 2 h 14"/>
              <a:gd name="T28" fmla="*/ 4 w 6"/>
              <a:gd name="T29" fmla="*/ 2 h 14"/>
              <a:gd name="T30" fmla="*/ 6 w 6"/>
              <a:gd name="T31" fmla="*/ 2 h 14"/>
              <a:gd name="T32" fmla="*/ 4 w 6"/>
              <a:gd name="T33" fmla="*/ 0 h 14"/>
              <a:gd name="T34" fmla="*/ 4 w 6"/>
              <a:gd name="T35" fmla="*/ 0 h 14"/>
              <a:gd name="T36" fmla="*/ 6 w 6"/>
              <a:gd name="T37" fmla="*/ 0 h 14"/>
              <a:gd name="T38" fmla="*/ 6 w 6"/>
              <a:gd name="T39" fmla="*/ 0 h 14"/>
              <a:gd name="T40" fmla="*/ 6 w 6"/>
              <a:gd name="T41" fmla="*/ 2 h 14"/>
              <a:gd name="T42" fmla="*/ 6 w 6"/>
              <a:gd name="T43" fmla="*/ 4 h 14"/>
              <a:gd name="T44" fmla="*/ 6 w 6"/>
              <a:gd name="T45" fmla="*/ 4 h 14"/>
              <a:gd name="T46" fmla="*/ 6 w 6"/>
              <a:gd name="T47" fmla="*/ 4 h 14"/>
              <a:gd name="T48" fmla="*/ 4 w 6"/>
              <a:gd name="T49" fmla="*/ 4 h 14"/>
              <a:gd name="T50" fmla="*/ 4 w 6"/>
              <a:gd name="T51" fmla="*/ 6 h 14"/>
              <a:gd name="T52" fmla="*/ 4 w 6"/>
              <a:gd name="T53" fmla="*/ 6 h 14"/>
              <a:gd name="T54" fmla="*/ 4 w 6"/>
              <a:gd name="T55" fmla="*/ 6 h 14"/>
              <a:gd name="T56" fmla="*/ 4 w 6"/>
              <a:gd name="T57" fmla="*/ 6 h 14"/>
              <a:gd name="T58" fmla="*/ 4 w 6"/>
              <a:gd name="T59" fmla="*/ 8 h 14"/>
              <a:gd name="T60" fmla="*/ 4 w 6"/>
              <a:gd name="T61" fmla="*/ 8 h 14"/>
              <a:gd name="T62" fmla="*/ 4 w 6"/>
              <a:gd name="T63" fmla="*/ 10 h 14"/>
              <a:gd name="T64" fmla="*/ 4 w 6"/>
              <a:gd name="T65" fmla="*/ 10 h 14"/>
              <a:gd name="T66" fmla="*/ 4 w 6"/>
              <a:gd name="T67" fmla="*/ 12 h 14"/>
              <a:gd name="T68" fmla="*/ 4 w 6"/>
              <a:gd name="T69" fmla="*/ 12 h 14"/>
              <a:gd name="T70" fmla="*/ 2 w 6"/>
              <a:gd name="T71" fmla="*/ 14 h 14"/>
              <a:gd name="T72" fmla="*/ 0 w 6"/>
              <a:gd name="T73" fmla="*/ 14 h 14"/>
              <a:gd name="T74" fmla="*/ 2 w 6"/>
              <a:gd name="T75" fmla="*/ 12 h 14"/>
              <a:gd name="T76" fmla="*/ 2 w 6"/>
              <a:gd name="T77" fmla="*/ 12 h 14"/>
              <a:gd name="T78" fmla="*/ 2 w 6"/>
              <a:gd name="T79" fmla="*/ 12 h 14"/>
              <a:gd name="T80" fmla="*/ 2 w 6"/>
              <a:gd name="T81" fmla="*/ 10 h 14"/>
              <a:gd name="T82" fmla="*/ 2 w 6"/>
              <a:gd name="T83" fmla="*/ 10 h 14"/>
              <a:gd name="T84" fmla="*/ 2 w 6"/>
              <a:gd name="T85" fmla="*/ 10 h 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
              <a:gd name="T130" fmla="*/ 0 h 14"/>
              <a:gd name="T131" fmla="*/ 6 w 6"/>
              <a:gd name="T132" fmla="*/ 14 h 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 h="14">
                <a:moveTo>
                  <a:pt x="2" y="10"/>
                </a:moveTo>
                <a:lnTo>
                  <a:pt x="2" y="10"/>
                </a:lnTo>
                <a:lnTo>
                  <a:pt x="2" y="8"/>
                </a:lnTo>
                <a:lnTo>
                  <a:pt x="4" y="8"/>
                </a:lnTo>
                <a:lnTo>
                  <a:pt x="4" y="10"/>
                </a:lnTo>
                <a:lnTo>
                  <a:pt x="2" y="10"/>
                </a:lnTo>
                <a:lnTo>
                  <a:pt x="4" y="10"/>
                </a:lnTo>
                <a:lnTo>
                  <a:pt x="2" y="10"/>
                </a:lnTo>
                <a:lnTo>
                  <a:pt x="4" y="10"/>
                </a:lnTo>
                <a:lnTo>
                  <a:pt x="4" y="8"/>
                </a:lnTo>
                <a:lnTo>
                  <a:pt x="4" y="6"/>
                </a:lnTo>
                <a:lnTo>
                  <a:pt x="4" y="4"/>
                </a:lnTo>
                <a:lnTo>
                  <a:pt x="4" y="2"/>
                </a:lnTo>
                <a:lnTo>
                  <a:pt x="4" y="0"/>
                </a:lnTo>
                <a:lnTo>
                  <a:pt x="6" y="2"/>
                </a:lnTo>
                <a:lnTo>
                  <a:pt x="6" y="0"/>
                </a:lnTo>
                <a:lnTo>
                  <a:pt x="4" y="0"/>
                </a:lnTo>
                <a:lnTo>
                  <a:pt x="6" y="0"/>
                </a:lnTo>
                <a:lnTo>
                  <a:pt x="6" y="2"/>
                </a:lnTo>
                <a:lnTo>
                  <a:pt x="6" y="4"/>
                </a:lnTo>
                <a:lnTo>
                  <a:pt x="4" y="4"/>
                </a:lnTo>
                <a:lnTo>
                  <a:pt x="4" y="6"/>
                </a:lnTo>
                <a:lnTo>
                  <a:pt x="4" y="8"/>
                </a:lnTo>
                <a:lnTo>
                  <a:pt x="4" y="10"/>
                </a:lnTo>
                <a:lnTo>
                  <a:pt x="4" y="12"/>
                </a:lnTo>
                <a:lnTo>
                  <a:pt x="2" y="14"/>
                </a:lnTo>
                <a:lnTo>
                  <a:pt x="0" y="14"/>
                </a:lnTo>
                <a:lnTo>
                  <a:pt x="0" y="12"/>
                </a:lnTo>
                <a:lnTo>
                  <a:pt x="2" y="12"/>
                </a:lnTo>
                <a:lnTo>
                  <a:pt x="2" y="1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92" name="Freeform 386"/>
          <p:cNvSpPr>
            <a:spLocks/>
          </p:cNvSpPr>
          <p:nvPr/>
        </p:nvSpPr>
        <p:spPr bwMode="auto">
          <a:xfrm>
            <a:off x="5521325" y="2405062"/>
            <a:ext cx="4763" cy="45719"/>
          </a:xfrm>
          <a:custGeom>
            <a:avLst/>
            <a:gdLst>
              <a:gd name="T0" fmla="*/ 0 w 2"/>
              <a:gd name="T1" fmla="*/ 0 w 2"/>
              <a:gd name="T2" fmla="*/ 0 w 2"/>
              <a:gd name="T3" fmla="*/ 0 w 2"/>
              <a:gd name="T4" fmla="*/ 2 w 2"/>
              <a:gd name="T5" fmla="*/ 2 w 2"/>
              <a:gd name="T6" fmla="*/ 2 w 2"/>
              <a:gd name="T7" fmla="*/ 2 w 2"/>
              <a:gd name="T8" fmla="*/ 2 w 2"/>
              <a:gd name="T9" fmla="*/ 2 w 2"/>
              <a:gd name="T10" fmla="*/ 2 w 2"/>
              <a:gd name="T11" fmla="*/ 0 w 2"/>
              <a:gd name="T12" fmla="*/ 0 w 2"/>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w 2"/>
              <a:gd name="T27" fmla="*/ 2 w 2"/>
            </a:gdLst>
            <a:ahLst/>
            <a:cxnLst>
              <a:cxn ang="T13">
                <a:pos x="T0" y="0"/>
              </a:cxn>
              <a:cxn ang="T14">
                <a:pos x="T1" y="0"/>
              </a:cxn>
              <a:cxn ang="T15">
                <a:pos x="T2" y="0"/>
              </a:cxn>
              <a:cxn ang="T16">
                <a:pos x="T3" y="0"/>
              </a:cxn>
              <a:cxn ang="T17">
                <a:pos x="T4" y="0"/>
              </a:cxn>
              <a:cxn ang="T18">
                <a:pos x="T5" y="0"/>
              </a:cxn>
              <a:cxn ang="T19">
                <a:pos x="T6" y="0"/>
              </a:cxn>
              <a:cxn ang="T20">
                <a:pos x="T7" y="0"/>
              </a:cxn>
              <a:cxn ang="T21">
                <a:pos x="T8" y="0"/>
              </a:cxn>
              <a:cxn ang="T22">
                <a:pos x="T9" y="0"/>
              </a:cxn>
              <a:cxn ang="T23">
                <a:pos x="T10" y="0"/>
              </a:cxn>
              <a:cxn ang="T24">
                <a:pos x="T11" y="0"/>
              </a:cxn>
              <a:cxn ang="T25">
                <a:pos x="T12" y="0"/>
              </a:cxn>
            </a:cxnLst>
            <a:rect l="T26" t="0" r="T27"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93" name="Freeform 387"/>
          <p:cNvSpPr>
            <a:spLocks/>
          </p:cNvSpPr>
          <p:nvPr/>
        </p:nvSpPr>
        <p:spPr bwMode="auto">
          <a:xfrm>
            <a:off x="5530850" y="2395537"/>
            <a:ext cx="0" cy="45719"/>
          </a:xfrm>
          <a:custGeom>
            <a:avLst/>
            <a:gdLst>
              <a:gd name="T0" fmla="*/ 2 h 2"/>
              <a:gd name="T1" fmla="*/ 2 h 2"/>
              <a:gd name="T2" fmla="*/ 0 h 2"/>
              <a:gd name="T3" fmla="*/ 0 h 2"/>
              <a:gd name="T4" fmla="*/ 0 h 2"/>
              <a:gd name="T5" fmla="*/ 0 h 2"/>
              <a:gd name="T6" fmla="*/ 2 h 2"/>
              <a:gd name="T7" fmla="*/ 2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94" name="Freeform 388"/>
          <p:cNvSpPr>
            <a:spLocks/>
          </p:cNvSpPr>
          <p:nvPr/>
        </p:nvSpPr>
        <p:spPr bwMode="auto">
          <a:xfrm>
            <a:off x="5538788" y="2400299"/>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95" name="Freeform 389"/>
          <p:cNvSpPr>
            <a:spLocks/>
          </p:cNvSpPr>
          <p:nvPr/>
        </p:nvSpPr>
        <p:spPr bwMode="auto">
          <a:xfrm>
            <a:off x="5629275" y="2444750"/>
            <a:ext cx="4763" cy="45719"/>
          </a:xfrm>
          <a:custGeom>
            <a:avLst/>
            <a:gdLst>
              <a:gd name="T0" fmla="*/ 0 w 2"/>
              <a:gd name="T1" fmla="*/ 2 h 2"/>
              <a:gd name="T2" fmla="*/ 0 w 2"/>
              <a:gd name="T3" fmla="*/ 2 h 2"/>
              <a:gd name="T4" fmla="*/ 0 w 2"/>
              <a:gd name="T5" fmla="*/ 2 h 2"/>
              <a:gd name="T6" fmla="*/ 0 w 2"/>
              <a:gd name="T7" fmla="*/ 0 h 2"/>
              <a:gd name="T8" fmla="*/ 0 w 2"/>
              <a:gd name="T9" fmla="*/ 2 h 2"/>
              <a:gd name="T10" fmla="*/ 0 w 2"/>
              <a:gd name="T11" fmla="*/ 2 h 2"/>
              <a:gd name="T12" fmla="*/ 2 w 2"/>
              <a:gd name="T13" fmla="*/ 2 h 2"/>
              <a:gd name="T14" fmla="*/ 0 w 2"/>
              <a:gd name="T15" fmla="*/ 2 h 2"/>
              <a:gd name="T16" fmla="*/ 0 w 2"/>
              <a:gd name="T17" fmla="*/ 2 h 2"/>
              <a:gd name="T18" fmla="*/ 2 w 2"/>
              <a:gd name="T19" fmla="*/ 2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
              <a:gd name="T73" fmla="*/ 0 h 2"/>
              <a:gd name="T74" fmla="*/ 2 w 2"/>
              <a:gd name="T75" fmla="*/ 2 h 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 h="2">
                <a:moveTo>
                  <a:pt x="0" y="2"/>
                </a:moveTo>
                <a:lnTo>
                  <a:pt x="0" y="2"/>
                </a:lnTo>
                <a:lnTo>
                  <a:pt x="0" y="0"/>
                </a:lnTo>
                <a:lnTo>
                  <a:pt x="0" y="2"/>
                </a:lnTo>
                <a:lnTo>
                  <a:pt x="2" y="2"/>
                </a:lnTo>
                <a:lnTo>
                  <a:pt x="0" y="2"/>
                </a:lnTo>
                <a:lnTo>
                  <a:pt x="2" y="2"/>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96" name="Freeform 390"/>
          <p:cNvSpPr>
            <a:spLocks/>
          </p:cNvSpPr>
          <p:nvPr/>
        </p:nvSpPr>
        <p:spPr bwMode="auto">
          <a:xfrm>
            <a:off x="5513388" y="2395537"/>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97" name="Freeform 391"/>
          <p:cNvSpPr>
            <a:spLocks/>
          </p:cNvSpPr>
          <p:nvPr/>
        </p:nvSpPr>
        <p:spPr bwMode="auto">
          <a:xfrm>
            <a:off x="5634038" y="2449512"/>
            <a:ext cx="3175" cy="45719"/>
          </a:xfrm>
          <a:custGeom>
            <a:avLst/>
            <a:gdLst>
              <a:gd name="T0" fmla="*/ 2 w 2"/>
              <a:gd name="T1" fmla="*/ 2 w 2"/>
              <a:gd name="T2" fmla="*/ 0 w 2"/>
              <a:gd name="T3" fmla="*/ 0 w 2"/>
              <a:gd name="T4" fmla="*/ 2 w 2"/>
              <a:gd name="T5" fmla="*/ 2 w 2"/>
              <a:gd name="T6" fmla="*/ 2 w 2"/>
              <a:gd name="T7" fmla="*/ 2 w 2"/>
              <a:gd name="T8" fmla="*/ 2 w 2"/>
              <a:gd name="T9" fmla="*/ 2 w 2"/>
              <a:gd name="T10" fmla="*/ 2 w 2"/>
              <a:gd name="T11" fmla="*/ 2 w 2"/>
              <a:gd name="T12" fmla="*/ 2 w 2"/>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w 2"/>
              <a:gd name="T27" fmla="*/ 2 w 2"/>
            </a:gdLst>
            <a:ahLst/>
            <a:cxnLst>
              <a:cxn ang="T13">
                <a:pos x="T0" y="0"/>
              </a:cxn>
              <a:cxn ang="T14">
                <a:pos x="T1" y="0"/>
              </a:cxn>
              <a:cxn ang="T15">
                <a:pos x="T2" y="0"/>
              </a:cxn>
              <a:cxn ang="T16">
                <a:pos x="T3" y="0"/>
              </a:cxn>
              <a:cxn ang="T17">
                <a:pos x="T4" y="0"/>
              </a:cxn>
              <a:cxn ang="T18">
                <a:pos x="T5" y="0"/>
              </a:cxn>
              <a:cxn ang="T19">
                <a:pos x="T6" y="0"/>
              </a:cxn>
              <a:cxn ang="T20">
                <a:pos x="T7" y="0"/>
              </a:cxn>
              <a:cxn ang="T21">
                <a:pos x="T8" y="0"/>
              </a:cxn>
              <a:cxn ang="T22">
                <a:pos x="T9" y="0"/>
              </a:cxn>
              <a:cxn ang="T23">
                <a:pos x="T10" y="0"/>
              </a:cxn>
              <a:cxn ang="T24">
                <a:pos x="T11" y="0"/>
              </a:cxn>
              <a:cxn ang="T25">
                <a:pos x="T12" y="0"/>
              </a:cxn>
            </a:cxnLst>
            <a:rect l="T26" t="0" r="T27" b="0"/>
            <a:pathLst>
              <a:path w="2">
                <a:moveTo>
                  <a:pt x="2" y="0"/>
                </a:moveTo>
                <a:lnTo>
                  <a:pt x="2" y="0"/>
                </a:ln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98" name="Freeform 392"/>
          <p:cNvSpPr>
            <a:spLocks/>
          </p:cNvSpPr>
          <p:nvPr/>
        </p:nvSpPr>
        <p:spPr bwMode="auto">
          <a:xfrm>
            <a:off x="5634038" y="2449512"/>
            <a:ext cx="3175" cy="45719"/>
          </a:xfrm>
          <a:custGeom>
            <a:avLst/>
            <a:gdLst>
              <a:gd name="T0" fmla="*/ 0 w 2"/>
              <a:gd name="T1" fmla="*/ 2 h 2"/>
              <a:gd name="T2" fmla="*/ 0 w 2"/>
              <a:gd name="T3" fmla="*/ 2 h 2"/>
              <a:gd name="T4" fmla="*/ 0 w 2"/>
              <a:gd name="T5" fmla="*/ 0 h 2"/>
              <a:gd name="T6" fmla="*/ 0 w 2"/>
              <a:gd name="T7" fmla="*/ 0 h 2"/>
              <a:gd name="T8" fmla="*/ 0 w 2"/>
              <a:gd name="T9" fmla="*/ 0 h 2"/>
              <a:gd name="T10" fmla="*/ 0 w 2"/>
              <a:gd name="T11" fmla="*/ 0 h 2"/>
              <a:gd name="T12" fmla="*/ 2 w 2"/>
              <a:gd name="T13" fmla="*/ 0 h 2"/>
              <a:gd name="T14" fmla="*/ 2 w 2"/>
              <a:gd name="T15" fmla="*/ 0 h 2"/>
              <a:gd name="T16" fmla="*/ 2 w 2"/>
              <a:gd name="T17" fmla="*/ 2 h 2"/>
              <a:gd name="T18" fmla="*/ 2 w 2"/>
              <a:gd name="T19" fmla="*/ 2 h 2"/>
              <a:gd name="T20" fmla="*/ 0 w 2"/>
              <a:gd name="T21" fmla="*/ 2 h 2"/>
              <a:gd name="T22" fmla="*/ 0 w 2"/>
              <a:gd name="T23" fmla="*/ 2 h 2"/>
              <a:gd name="T24" fmla="*/ 0 w 2"/>
              <a:gd name="T25" fmla="*/ 2 h 2"/>
              <a:gd name="T26" fmla="*/ 0 w 2"/>
              <a:gd name="T27" fmla="*/ 2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2"/>
              <a:gd name="T44" fmla="*/ 2 w 2"/>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2">
                <a:moveTo>
                  <a:pt x="0" y="2"/>
                </a:moveTo>
                <a:lnTo>
                  <a:pt x="0" y="2"/>
                </a:lnTo>
                <a:lnTo>
                  <a:pt x="0" y="0"/>
                </a:lnTo>
                <a:lnTo>
                  <a:pt x="2" y="0"/>
                </a:lnTo>
                <a:lnTo>
                  <a:pt x="2" y="2"/>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99" name="Freeform 393"/>
          <p:cNvSpPr>
            <a:spLocks/>
          </p:cNvSpPr>
          <p:nvPr/>
        </p:nvSpPr>
        <p:spPr bwMode="auto">
          <a:xfrm>
            <a:off x="5637213" y="2463800"/>
            <a:ext cx="9525" cy="45719"/>
          </a:xfrm>
          <a:custGeom>
            <a:avLst/>
            <a:gdLst>
              <a:gd name="T0" fmla="*/ 2 w 4"/>
              <a:gd name="T1" fmla="*/ 2 h 2"/>
              <a:gd name="T2" fmla="*/ 2 w 4"/>
              <a:gd name="T3" fmla="*/ 2 h 2"/>
              <a:gd name="T4" fmla="*/ 2 w 4"/>
              <a:gd name="T5" fmla="*/ 2 h 2"/>
              <a:gd name="T6" fmla="*/ 0 w 4"/>
              <a:gd name="T7" fmla="*/ 0 h 2"/>
              <a:gd name="T8" fmla="*/ 0 w 4"/>
              <a:gd name="T9" fmla="*/ 0 h 2"/>
              <a:gd name="T10" fmla="*/ 0 w 4"/>
              <a:gd name="T11" fmla="*/ 0 h 2"/>
              <a:gd name="T12" fmla="*/ 0 w 4"/>
              <a:gd name="T13" fmla="*/ 0 h 2"/>
              <a:gd name="T14" fmla="*/ 0 w 4"/>
              <a:gd name="T15" fmla="*/ 0 h 2"/>
              <a:gd name="T16" fmla="*/ 2 w 4"/>
              <a:gd name="T17" fmla="*/ 0 h 2"/>
              <a:gd name="T18" fmla="*/ 2 w 4"/>
              <a:gd name="T19" fmla="*/ 0 h 2"/>
              <a:gd name="T20" fmla="*/ 2 w 4"/>
              <a:gd name="T21" fmla="*/ 0 h 2"/>
              <a:gd name="T22" fmla="*/ 2 w 4"/>
              <a:gd name="T23" fmla="*/ 0 h 2"/>
              <a:gd name="T24" fmla="*/ 2 w 4"/>
              <a:gd name="T25" fmla="*/ 0 h 2"/>
              <a:gd name="T26" fmla="*/ 2 w 4"/>
              <a:gd name="T27" fmla="*/ 0 h 2"/>
              <a:gd name="T28" fmla="*/ 2 w 4"/>
              <a:gd name="T29" fmla="*/ 0 h 2"/>
              <a:gd name="T30" fmla="*/ 2 w 4"/>
              <a:gd name="T31" fmla="*/ 0 h 2"/>
              <a:gd name="T32" fmla="*/ 2 w 4"/>
              <a:gd name="T33" fmla="*/ 0 h 2"/>
              <a:gd name="T34" fmla="*/ 2 w 4"/>
              <a:gd name="T35" fmla="*/ 0 h 2"/>
              <a:gd name="T36" fmla="*/ 4 w 4"/>
              <a:gd name="T37" fmla="*/ 0 h 2"/>
              <a:gd name="T38" fmla="*/ 4 w 4"/>
              <a:gd name="T39" fmla="*/ 0 h 2"/>
              <a:gd name="T40" fmla="*/ 4 w 4"/>
              <a:gd name="T41" fmla="*/ 0 h 2"/>
              <a:gd name="T42" fmla="*/ 4 w 4"/>
              <a:gd name="T43" fmla="*/ 0 h 2"/>
              <a:gd name="T44" fmla="*/ 2 w 4"/>
              <a:gd name="T45" fmla="*/ 0 h 2"/>
              <a:gd name="T46" fmla="*/ 2 w 4"/>
              <a:gd name="T47" fmla="*/ 0 h 2"/>
              <a:gd name="T48" fmla="*/ 2 w 4"/>
              <a:gd name="T49" fmla="*/ 0 h 2"/>
              <a:gd name="T50" fmla="*/ 2 w 4"/>
              <a:gd name="T51" fmla="*/ 0 h 2"/>
              <a:gd name="T52" fmla="*/ 2 w 4"/>
              <a:gd name="T53" fmla="*/ 0 h 2"/>
              <a:gd name="T54" fmla="*/ 2 w 4"/>
              <a:gd name="T55" fmla="*/ 0 h 2"/>
              <a:gd name="T56" fmla="*/ 2 w 4"/>
              <a:gd name="T57" fmla="*/ 0 h 2"/>
              <a:gd name="T58" fmla="*/ 2 w 4"/>
              <a:gd name="T59" fmla="*/ 0 h 2"/>
              <a:gd name="T60" fmla="*/ 2 w 4"/>
              <a:gd name="T61" fmla="*/ 2 h 2"/>
              <a:gd name="T62" fmla="*/ 2 w 4"/>
              <a:gd name="T63" fmla="*/ 2 h 2"/>
              <a:gd name="T64" fmla="*/ 2 w 4"/>
              <a:gd name="T65" fmla="*/ 2 h 2"/>
              <a:gd name="T66" fmla="*/ 2 w 4"/>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2"/>
              <a:gd name="T104" fmla="*/ 4 w 4"/>
              <a:gd name="T105" fmla="*/ 2 h 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2">
                <a:moveTo>
                  <a:pt x="2" y="2"/>
                </a:moveTo>
                <a:lnTo>
                  <a:pt x="2" y="2"/>
                </a:lnTo>
                <a:lnTo>
                  <a:pt x="0" y="0"/>
                </a:lnTo>
                <a:lnTo>
                  <a:pt x="2" y="0"/>
                </a:lnTo>
                <a:lnTo>
                  <a:pt x="4" y="0"/>
                </a:lnTo>
                <a:lnTo>
                  <a:pt x="2" y="0"/>
                </a:lnTo>
                <a:lnTo>
                  <a:pt x="2"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00" name="Freeform 394"/>
          <p:cNvSpPr>
            <a:spLocks/>
          </p:cNvSpPr>
          <p:nvPr/>
        </p:nvSpPr>
        <p:spPr bwMode="auto">
          <a:xfrm>
            <a:off x="5651500" y="2463800"/>
            <a:ext cx="3175" cy="45719"/>
          </a:xfrm>
          <a:custGeom>
            <a:avLst/>
            <a:gdLst>
              <a:gd name="T0" fmla="*/ 0 w 2"/>
              <a:gd name="T1" fmla="*/ 2 h 2"/>
              <a:gd name="T2" fmla="*/ 0 w 2"/>
              <a:gd name="T3" fmla="*/ 2 h 2"/>
              <a:gd name="T4" fmla="*/ 0 w 2"/>
              <a:gd name="T5" fmla="*/ 2 h 2"/>
              <a:gd name="T6" fmla="*/ 0 w 2"/>
              <a:gd name="T7" fmla="*/ 2 h 2"/>
              <a:gd name="T8" fmla="*/ 0 w 2"/>
              <a:gd name="T9" fmla="*/ 0 h 2"/>
              <a:gd name="T10" fmla="*/ 0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2 w 2"/>
              <a:gd name="T27" fmla="*/ 0 h 2"/>
              <a:gd name="T28" fmla="*/ 2 w 2"/>
              <a:gd name="T29" fmla="*/ 0 h 2"/>
              <a:gd name="T30" fmla="*/ 2 w 2"/>
              <a:gd name="T31" fmla="*/ 0 h 2"/>
              <a:gd name="T32" fmla="*/ 2 w 2"/>
              <a:gd name="T33" fmla="*/ 0 h 2"/>
              <a:gd name="T34" fmla="*/ 2 w 2"/>
              <a:gd name="T35" fmla="*/ 0 h 2"/>
              <a:gd name="T36" fmla="*/ 2 w 2"/>
              <a:gd name="T37" fmla="*/ 0 h 2"/>
              <a:gd name="T38" fmla="*/ 0 w 2"/>
              <a:gd name="T39" fmla="*/ 0 h 2"/>
              <a:gd name="T40" fmla="*/ 0 w 2"/>
              <a:gd name="T41" fmla="*/ 0 h 2"/>
              <a:gd name="T42" fmla="*/ 0 w 2"/>
              <a:gd name="T43" fmla="*/ 0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
              <a:gd name="T91" fmla="*/ 0 h 2"/>
              <a:gd name="T92" fmla="*/ 2 w 2"/>
              <a:gd name="T93" fmla="*/ 2 h 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 h="2">
                <a:moveTo>
                  <a:pt x="0" y="2"/>
                </a:moveTo>
                <a:lnTo>
                  <a:pt x="0" y="2"/>
                </a:lnTo>
                <a:lnTo>
                  <a:pt x="0" y="0"/>
                </a:lnTo>
                <a:lnTo>
                  <a:pt x="2" y="0"/>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01" name="Freeform 395"/>
          <p:cNvSpPr>
            <a:spLocks/>
          </p:cNvSpPr>
          <p:nvPr/>
        </p:nvSpPr>
        <p:spPr bwMode="auto">
          <a:xfrm>
            <a:off x="5646738" y="2463800"/>
            <a:ext cx="4762" cy="45719"/>
          </a:xfrm>
          <a:custGeom>
            <a:avLst/>
            <a:gdLst>
              <a:gd name="T0" fmla="*/ 0 w 2"/>
              <a:gd name="T1" fmla="*/ 2 h 2"/>
              <a:gd name="T2" fmla="*/ 0 w 2"/>
              <a:gd name="T3" fmla="*/ 2 h 2"/>
              <a:gd name="T4" fmla="*/ 0 w 2"/>
              <a:gd name="T5" fmla="*/ 2 h 2"/>
              <a:gd name="T6" fmla="*/ 0 w 2"/>
              <a:gd name="T7" fmla="*/ 0 h 2"/>
              <a:gd name="T8" fmla="*/ 0 w 2"/>
              <a:gd name="T9" fmla="*/ 0 h 2"/>
              <a:gd name="T10" fmla="*/ 2 w 2"/>
              <a:gd name="T11" fmla="*/ 0 h 2"/>
              <a:gd name="T12" fmla="*/ 2 w 2"/>
              <a:gd name="T13" fmla="*/ 0 h 2"/>
              <a:gd name="T14" fmla="*/ 2 w 2"/>
              <a:gd name="T15" fmla="*/ 2 h 2"/>
              <a:gd name="T16" fmla="*/ 2 w 2"/>
              <a:gd name="T17" fmla="*/ 2 h 2"/>
              <a:gd name="T18" fmla="*/ 2 w 2"/>
              <a:gd name="T19" fmla="*/ 2 h 2"/>
              <a:gd name="T20" fmla="*/ 2 w 2"/>
              <a:gd name="T21" fmla="*/ 2 h 2"/>
              <a:gd name="T22" fmla="*/ 2 w 2"/>
              <a:gd name="T23" fmla="*/ 2 h 2"/>
              <a:gd name="T24" fmla="*/ 0 w 2"/>
              <a:gd name="T25" fmla="*/ 2 h 2"/>
              <a:gd name="T26" fmla="*/ 0 w 2"/>
              <a:gd name="T27" fmla="*/ 2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2"/>
              <a:gd name="T44" fmla="*/ 2 w 2"/>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2">
                <a:moveTo>
                  <a:pt x="0" y="2"/>
                </a:moveTo>
                <a:lnTo>
                  <a:pt x="0" y="2"/>
                </a:lnTo>
                <a:lnTo>
                  <a:pt x="0" y="0"/>
                </a:lnTo>
                <a:lnTo>
                  <a:pt x="2" y="0"/>
                </a:lnTo>
                <a:lnTo>
                  <a:pt x="2" y="2"/>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02" name="Freeform 396"/>
          <p:cNvSpPr>
            <a:spLocks/>
          </p:cNvSpPr>
          <p:nvPr/>
        </p:nvSpPr>
        <p:spPr bwMode="auto">
          <a:xfrm>
            <a:off x="5651500" y="2463799"/>
            <a:ext cx="3175" cy="45719"/>
          </a:xfrm>
          <a:custGeom>
            <a:avLst/>
            <a:gdLst>
              <a:gd name="T0" fmla="*/ 2 w 2"/>
              <a:gd name="T1" fmla="*/ 4 h 4"/>
              <a:gd name="T2" fmla="*/ 2 w 2"/>
              <a:gd name="T3" fmla="*/ 4 h 4"/>
              <a:gd name="T4" fmla="*/ 2 w 2"/>
              <a:gd name="T5" fmla="*/ 4 h 4"/>
              <a:gd name="T6" fmla="*/ 2 w 2"/>
              <a:gd name="T7" fmla="*/ 4 h 4"/>
              <a:gd name="T8" fmla="*/ 2 w 2"/>
              <a:gd name="T9" fmla="*/ 4 h 4"/>
              <a:gd name="T10" fmla="*/ 2 w 2"/>
              <a:gd name="T11" fmla="*/ 4 h 4"/>
              <a:gd name="T12" fmla="*/ 2 w 2"/>
              <a:gd name="T13" fmla="*/ 4 h 4"/>
              <a:gd name="T14" fmla="*/ 2 w 2"/>
              <a:gd name="T15" fmla="*/ 4 h 4"/>
              <a:gd name="T16" fmla="*/ 2 w 2"/>
              <a:gd name="T17" fmla="*/ 4 h 4"/>
              <a:gd name="T18" fmla="*/ 2 w 2"/>
              <a:gd name="T19" fmla="*/ 4 h 4"/>
              <a:gd name="T20" fmla="*/ 0 w 2"/>
              <a:gd name="T21" fmla="*/ 2 h 4"/>
              <a:gd name="T22" fmla="*/ 2 w 2"/>
              <a:gd name="T23" fmla="*/ 2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2 w 2"/>
              <a:gd name="T53" fmla="*/ 0 h 4"/>
              <a:gd name="T54" fmla="*/ 2 w 2"/>
              <a:gd name="T55" fmla="*/ 0 h 4"/>
              <a:gd name="T56" fmla="*/ 2 w 2"/>
              <a:gd name="T57" fmla="*/ 0 h 4"/>
              <a:gd name="T58" fmla="*/ 2 w 2"/>
              <a:gd name="T59" fmla="*/ 0 h 4"/>
              <a:gd name="T60" fmla="*/ 2 w 2"/>
              <a:gd name="T61" fmla="*/ 2 h 4"/>
              <a:gd name="T62" fmla="*/ 2 w 2"/>
              <a:gd name="T63" fmla="*/ 2 h 4"/>
              <a:gd name="T64" fmla="*/ 2 w 2"/>
              <a:gd name="T65" fmla="*/ 2 h 4"/>
              <a:gd name="T66" fmla="*/ 2 w 2"/>
              <a:gd name="T67" fmla="*/ 2 h 4"/>
              <a:gd name="T68" fmla="*/ 2 w 2"/>
              <a:gd name="T69" fmla="*/ 2 h 4"/>
              <a:gd name="T70" fmla="*/ 2 w 2"/>
              <a:gd name="T71" fmla="*/ 2 h 4"/>
              <a:gd name="T72" fmla="*/ 2 w 2"/>
              <a:gd name="T73" fmla="*/ 2 h 4"/>
              <a:gd name="T74" fmla="*/ 2 w 2"/>
              <a:gd name="T75" fmla="*/ 2 h 4"/>
              <a:gd name="T76" fmla="*/ 2 w 2"/>
              <a:gd name="T77" fmla="*/ 2 h 4"/>
              <a:gd name="T78" fmla="*/ 2 w 2"/>
              <a:gd name="T79" fmla="*/ 2 h 4"/>
              <a:gd name="T80" fmla="*/ 2 w 2"/>
              <a:gd name="T81" fmla="*/ 2 h 4"/>
              <a:gd name="T82" fmla="*/ 2 w 2"/>
              <a:gd name="T83" fmla="*/ 2 h 4"/>
              <a:gd name="T84" fmla="*/ 2 w 2"/>
              <a:gd name="T85" fmla="*/ 2 h 4"/>
              <a:gd name="T86" fmla="*/ 2 w 2"/>
              <a:gd name="T87" fmla="*/ 2 h 4"/>
              <a:gd name="T88" fmla="*/ 2 w 2"/>
              <a:gd name="T89" fmla="*/ 2 h 4"/>
              <a:gd name="T90" fmla="*/ 2 w 2"/>
              <a:gd name="T91" fmla="*/ 4 h 4"/>
              <a:gd name="T92" fmla="*/ 2 w 2"/>
              <a:gd name="T93" fmla="*/ 4 h 4"/>
              <a:gd name="T94" fmla="*/ 2 w 2"/>
              <a:gd name="T95" fmla="*/ 4 h 4"/>
              <a:gd name="T96" fmla="*/ 2 w 2"/>
              <a:gd name="T97" fmla="*/ 4 h 4"/>
              <a:gd name="T98" fmla="*/ 2 w 2"/>
              <a:gd name="T99" fmla="*/ 4 h 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
              <a:gd name="T151" fmla="*/ 0 h 4"/>
              <a:gd name="T152" fmla="*/ 2 w 2"/>
              <a:gd name="T153" fmla="*/ 4 h 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 h="4">
                <a:moveTo>
                  <a:pt x="2" y="4"/>
                </a:moveTo>
                <a:lnTo>
                  <a:pt x="2" y="4"/>
                </a:lnTo>
                <a:lnTo>
                  <a:pt x="0" y="2"/>
                </a:lnTo>
                <a:lnTo>
                  <a:pt x="2" y="2"/>
                </a:lnTo>
                <a:lnTo>
                  <a:pt x="2" y="0"/>
                </a:lnTo>
                <a:lnTo>
                  <a:pt x="2" y="2"/>
                </a:lnTo>
                <a:lnTo>
                  <a:pt x="2"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03" name="Freeform 397"/>
          <p:cNvSpPr>
            <a:spLocks/>
          </p:cNvSpPr>
          <p:nvPr/>
        </p:nvSpPr>
        <p:spPr bwMode="auto">
          <a:xfrm>
            <a:off x="5651500" y="2468563"/>
            <a:ext cx="0" cy="45719"/>
          </a:xfrm>
          <a:custGeom>
            <a:avLst/>
            <a:gdLst>
              <a:gd name="T0" fmla="*/ 0 h 2"/>
              <a:gd name="T1" fmla="*/ 0 h 2"/>
              <a:gd name="T2" fmla="*/ 0 h 2"/>
              <a:gd name="T3" fmla="*/ 0 h 2"/>
              <a:gd name="T4" fmla="*/ 0 h 2"/>
              <a:gd name="T5" fmla="*/ 0 h 2"/>
              <a:gd name="T6" fmla="*/ 2 h 2"/>
              <a:gd name="T7" fmla="*/ 2 h 2"/>
              <a:gd name="T8" fmla="*/ 0 h 2"/>
              <a:gd name="T9" fmla="*/ 0 h 2"/>
              <a:gd name="T10" fmla="*/ 0 h 2"/>
              <a:gd name="T11" fmla="*/ 0 h 2"/>
              <a:gd name="T12" fmla="*/ 0 h 2"/>
              <a:gd name="T13" fmla="*/ 0 h 2"/>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h 2"/>
              <a:gd name="T29" fmla="*/ 2 h 2"/>
            </a:gdLst>
            <a:ahLst/>
            <a:cxnLst>
              <a:cxn ang="T14">
                <a:pos x="0" y="T0"/>
              </a:cxn>
              <a:cxn ang="T15">
                <a:pos x="0" y="T1"/>
              </a:cxn>
              <a:cxn ang="T16">
                <a:pos x="0" y="T2"/>
              </a:cxn>
              <a:cxn ang="T17">
                <a:pos x="0" y="T3"/>
              </a:cxn>
              <a:cxn ang="T18">
                <a:pos x="0" y="T4"/>
              </a:cxn>
              <a:cxn ang="T19">
                <a:pos x="0" y="T5"/>
              </a:cxn>
              <a:cxn ang="T20">
                <a:pos x="0" y="T6"/>
              </a:cxn>
              <a:cxn ang="T21">
                <a:pos x="0" y="T7"/>
              </a:cxn>
              <a:cxn ang="T22">
                <a:pos x="0" y="T8"/>
              </a:cxn>
              <a:cxn ang="T23">
                <a:pos x="0" y="T9"/>
              </a:cxn>
              <a:cxn ang="T24">
                <a:pos x="0" y="T10"/>
              </a:cxn>
              <a:cxn ang="T25">
                <a:pos x="0" y="T11"/>
              </a:cxn>
              <a:cxn ang="T26">
                <a:pos x="0" y="T12"/>
              </a:cxn>
              <a:cxn ang="T27">
                <a:pos x="0" y="T13"/>
              </a:cxn>
            </a:cxnLst>
            <a:rect l="0" t="T28" r="0" b="T29"/>
            <a:pathLst>
              <a:path h="2">
                <a:moveTo>
                  <a:pt x="0" y="0"/>
                </a:moveTo>
                <a:lnTo>
                  <a:pt x="0" y="0"/>
                </a:lnTo>
                <a:lnTo>
                  <a:pt x="0" y="2"/>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04" name="Freeform 398"/>
          <p:cNvSpPr>
            <a:spLocks/>
          </p:cNvSpPr>
          <p:nvPr/>
        </p:nvSpPr>
        <p:spPr bwMode="auto">
          <a:xfrm>
            <a:off x="5654675" y="2471737"/>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05" name="Freeform 399"/>
          <p:cNvSpPr>
            <a:spLocks/>
          </p:cNvSpPr>
          <p:nvPr/>
        </p:nvSpPr>
        <p:spPr bwMode="auto">
          <a:xfrm>
            <a:off x="5659438" y="2476499"/>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06" name="Freeform 400"/>
          <p:cNvSpPr>
            <a:spLocks/>
          </p:cNvSpPr>
          <p:nvPr/>
        </p:nvSpPr>
        <p:spPr bwMode="auto">
          <a:xfrm>
            <a:off x="5654675" y="2476499"/>
            <a:ext cx="4763" cy="45719"/>
          </a:xfrm>
          <a:custGeom>
            <a:avLst/>
            <a:gdLst>
              <a:gd name="T0" fmla="*/ 0 w 2"/>
              <a:gd name="T1" fmla="*/ 0 w 2"/>
              <a:gd name="T2" fmla="*/ 0 w 2"/>
              <a:gd name="T3" fmla="*/ 0 w 2"/>
              <a:gd name="T4" fmla="*/ 0 w 2"/>
              <a:gd name="T5" fmla="*/ 0 w 2"/>
              <a:gd name="T6" fmla="*/ 2 w 2"/>
              <a:gd name="T7" fmla="*/ 2 w 2"/>
              <a:gd name="T8" fmla="*/ 2 w 2"/>
              <a:gd name="T9" fmla="*/ 0 w 2"/>
              <a:gd name="T10" fmla="*/ 0 w 2"/>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w 2"/>
              <a:gd name="T23" fmla="*/ 2 w 2"/>
            </a:gdLst>
            <a:ahLst/>
            <a:cxnLst>
              <a:cxn ang="T11">
                <a:pos x="T0" y="0"/>
              </a:cxn>
              <a:cxn ang="T12">
                <a:pos x="T1" y="0"/>
              </a:cxn>
              <a:cxn ang="T13">
                <a:pos x="T2" y="0"/>
              </a:cxn>
              <a:cxn ang="T14">
                <a:pos x="T3" y="0"/>
              </a:cxn>
              <a:cxn ang="T15">
                <a:pos x="T4" y="0"/>
              </a:cxn>
              <a:cxn ang="T16">
                <a:pos x="T5" y="0"/>
              </a:cxn>
              <a:cxn ang="T17">
                <a:pos x="T6" y="0"/>
              </a:cxn>
              <a:cxn ang="T18">
                <a:pos x="T7" y="0"/>
              </a:cxn>
              <a:cxn ang="T19">
                <a:pos x="T8" y="0"/>
              </a:cxn>
              <a:cxn ang="T20">
                <a:pos x="T9" y="0"/>
              </a:cxn>
              <a:cxn ang="T21">
                <a:pos x="T10" y="0"/>
              </a:cxn>
            </a:cxnLst>
            <a:rect l="T22" t="0" r="T23"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07" name="Freeform 401"/>
          <p:cNvSpPr>
            <a:spLocks/>
          </p:cNvSpPr>
          <p:nvPr/>
        </p:nvSpPr>
        <p:spPr bwMode="auto">
          <a:xfrm>
            <a:off x="5668963" y="2490788"/>
            <a:ext cx="3175" cy="45719"/>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0 w 2"/>
              <a:gd name="T13" fmla="*/ 2 h 2"/>
              <a:gd name="T14" fmla="*/ 0 w 2"/>
              <a:gd name="T15" fmla="*/ 0 h 2"/>
              <a:gd name="T16" fmla="*/ 0 w 2"/>
              <a:gd name="T17" fmla="*/ 0 h 2"/>
              <a:gd name="T18" fmla="*/ 0 w 2"/>
              <a:gd name="T19" fmla="*/ 0 h 2"/>
              <a:gd name="T20" fmla="*/ 2 w 2"/>
              <a:gd name="T21" fmla="*/ 0 h 2"/>
              <a:gd name="T22" fmla="*/ 2 w 2"/>
              <a:gd name="T23" fmla="*/ 0 h 2"/>
              <a:gd name="T24" fmla="*/ 2 w 2"/>
              <a:gd name="T25" fmla="*/ 2 h 2"/>
              <a:gd name="T26" fmla="*/ 2 w 2"/>
              <a:gd name="T27" fmla="*/ 2 h 2"/>
              <a:gd name="T28" fmla="*/ 0 w 2"/>
              <a:gd name="T29" fmla="*/ 2 h 2"/>
              <a:gd name="T30" fmla="*/ 0 w 2"/>
              <a:gd name="T31" fmla="*/ 2 h 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
              <a:gd name="T49" fmla="*/ 0 h 2"/>
              <a:gd name="T50" fmla="*/ 2 w 2"/>
              <a:gd name="T51" fmla="*/ 2 h 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 h="2">
                <a:moveTo>
                  <a:pt x="0" y="2"/>
                </a:moveTo>
                <a:lnTo>
                  <a:pt x="0" y="2"/>
                </a:lnTo>
                <a:lnTo>
                  <a:pt x="0" y="0"/>
                </a:lnTo>
                <a:lnTo>
                  <a:pt x="2" y="0"/>
                </a:lnTo>
                <a:lnTo>
                  <a:pt x="2" y="2"/>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08" name="Freeform 402"/>
          <p:cNvSpPr>
            <a:spLocks/>
          </p:cNvSpPr>
          <p:nvPr/>
        </p:nvSpPr>
        <p:spPr bwMode="auto">
          <a:xfrm>
            <a:off x="5664200" y="2498724"/>
            <a:ext cx="4763" cy="45719"/>
          </a:xfrm>
          <a:custGeom>
            <a:avLst/>
            <a:gdLst>
              <a:gd name="T0" fmla="*/ 2 w 2"/>
              <a:gd name="T1" fmla="*/ 0 w 2"/>
              <a:gd name="T2" fmla="*/ 0 w 2"/>
              <a:gd name="T3" fmla="*/ 0 w 2"/>
              <a:gd name="T4" fmla="*/ 2 w 2"/>
              <a:gd name="T5" fmla="*/ 2 w 2"/>
              <a:gd name="T6" fmla="*/ 2 w 2"/>
              <a:gd name="T7" fmla="*/ 2 w 2"/>
              <a:gd name="T8" fmla="*/ 2 w 2"/>
              <a:gd name="T9" fmla="*/ 2 w 2"/>
              <a:gd name="T10" fmla="*/ 2 w 2"/>
              <a:gd name="T11" fmla="*/ 2 w 2"/>
              <a:gd name="T12" fmla="*/ 2 w 2"/>
              <a:gd name="T13" fmla="*/ 2 w 2"/>
              <a:gd name="T14" fmla="*/ 2 w 2"/>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2 w 2"/>
            </a:gdLst>
            <a:ahLst/>
            <a:cxnLst>
              <a:cxn ang="T15">
                <a:pos x="T0" y="0"/>
              </a:cxn>
              <a:cxn ang="T16">
                <a:pos x="T1" y="0"/>
              </a:cxn>
              <a:cxn ang="T17">
                <a:pos x="T2" y="0"/>
              </a:cxn>
              <a:cxn ang="T18">
                <a:pos x="T3" y="0"/>
              </a:cxn>
              <a:cxn ang="T19">
                <a:pos x="T4" y="0"/>
              </a:cxn>
              <a:cxn ang="T20">
                <a:pos x="T5" y="0"/>
              </a:cxn>
              <a:cxn ang="T21">
                <a:pos x="T6" y="0"/>
              </a:cxn>
              <a:cxn ang="T22">
                <a:pos x="T7" y="0"/>
              </a:cxn>
              <a:cxn ang="T23">
                <a:pos x="T8" y="0"/>
              </a:cxn>
              <a:cxn ang="T24">
                <a:pos x="T9" y="0"/>
              </a:cxn>
              <a:cxn ang="T25">
                <a:pos x="T10" y="0"/>
              </a:cxn>
              <a:cxn ang="T26">
                <a:pos x="T11" y="0"/>
              </a:cxn>
              <a:cxn ang="T27">
                <a:pos x="T12" y="0"/>
              </a:cxn>
              <a:cxn ang="T28">
                <a:pos x="T13" y="0"/>
              </a:cxn>
              <a:cxn ang="T29">
                <a:pos x="T14" y="0"/>
              </a:cxn>
            </a:cxnLst>
            <a:rect l="T30" t="0" r="T31" b="0"/>
            <a:pathLst>
              <a:path w="2">
                <a:moveTo>
                  <a:pt x="2" y="0"/>
                </a:move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09" name="Freeform 403"/>
          <p:cNvSpPr>
            <a:spLocks/>
          </p:cNvSpPr>
          <p:nvPr/>
        </p:nvSpPr>
        <p:spPr bwMode="auto">
          <a:xfrm>
            <a:off x="5603875" y="2409824"/>
            <a:ext cx="3175" cy="45719"/>
          </a:xfrm>
          <a:custGeom>
            <a:avLst/>
            <a:gdLst>
              <a:gd name="T0" fmla="*/ 0 w 2"/>
              <a:gd name="T1" fmla="*/ 2 w 2"/>
              <a:gd name="T2" fmla="*/ 2 w 2"/>
              <a:gd name="T3" fmla="*/ 2 w 2"/>
              <a:gd name="T4" fmla="*/ 2 w 2"/>
              <a:gd name="T5" fmla="*/ 2 w 2"/>
              <a:gd name="T6" fmla="*/ 2 w 2"/>
              <a:gd name="T7" fmla="*/ 2 w 2"/>
              <a:gd name="T8" fmla="*/ 2 w 2"/>
              <a:gd name="T9" fmla="*/ 2 w 2"/>
              <a:gd name="T10" fmla="*/ 2 w 2"/>
              <a:gd name="T11" fmla="*/ 2 w 2"/>
              <a:gd name="T12" fmla="*/ 2 w 2"/>
              <a:gd name="T13" fmla="*/ 0 w 2"/>
              <a:gd name="T14" fmla="*/ 0 w 2"/>
              <a:gd name="T15" fmla="*/ 0 w 2"/>
              <a:gd name="T16" fmla="*/ 0 w 2"/>
              <a:gd name="T17" fmla="*/ 0 w 2"/>
              <a:gd name="T18" fmla="*/ 0 w 2"/>
              <a:gd name="T19" fmla="*/ 0 w 2"/>
              <a:gd name="T20" fmla="*/ 0 w 2"/>
              <a:gd name="T21" fmla="*/ 0 w 2"/>
              <a:gd name="T22" fmla="*/ 0 w 2"/>
              <a:gd name="T23" fmla="*/ 0 w 2"/>
              <a:gd name="T24" fmla="*/ 0 w 2"/>
              <a:gd name="T25" fmla="*/ 0 w 2"/>
              <a:gd name="T26" fmla="*/ 0 w 2"/>
              <a:gd name="T27" fmla="*/ 0 w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w 2"/>
              <a:gd name="T57" fmla="*/ 2 w 2"/>
            </a:gdLst>
            <a:ahLst/>
            <a:cxnLst>
              <a:cxn ang="T28">
                <a:pos x="T0" y="0"/>
              </a:cxn>
              <a:cxn ang="T29">
                <a:pos x="T1" y="0"/>
              </a:cxn>
              <a:cxn ang="T30">
                <a:pos x="T2" y="0"/>
              </a:cxn>
              <a:cxn ang="T31">
                <a:pos x="T3" y="0"/>
              </a:cxn>
              <a:cxn ang="T32">
                <a:pos x="T4" y="0"/>
              </a:cxn>
              <a:cxn ang="T33">
                <a:pos x="T5" y="0"/>
              </a:cxn>
              <a:cxn ang="T34">
                <a:pos x="T6" y="0"/>
              </a:cxn>
              <a:cxn ang="T35">
                <a:pos x="T7" y="0"/>
              </a:cxn>
              <a:cxn ang="T36">
                <a:pos x="T8" y="0"/>
              </a:cxn>
              <a:cxn ang="T37">
                <a:pos x="T9" y="0"/>
              </a:cxn>
              <a:cxn ang="T38">
                <a:pos x="T10" y="0"/>
              </a:cxn>
              <a:cxn ang="T39">
                <a:pos x="T11" y="0"/>
              </a:cxn>
              <a:cxn ang="T40">
                <a:pos x="T12" y="0"/>
              </a:cxn>
              <a:cxn ang="T41">
                <a:pos x="T13" y="0"/>
              </a:cxn>
              <a:cxn ang="T42">
                <a:pos x="T14" y="0"/>
              </a:cxn>
              <a:cxn ang="T43">
                <a:pos x="T15" y="0"/>
              </a:cxn>
              <a:cxn ang="T44">
                <a:pos x="T16" y="0"/>
              </a:cxn>
              <a:cxn ang="T45">
                <a:pos x="T17" y="0"/>
              </a:cxn>
              <a:cxn ang="T46">
                <a:pos x="T18" y="0"/>
              </a:cxn>
              <a:cxn ang="T47">
                <a:pos x="T19" y="0"/>
              </a:cxn>
              <a:cxn ang="T48">
                <a:pos x="T20" y="0"/>
              </a:cxn>
              <a:cxn ang="T49">
                <a:pos x="T21" y="0"/>
              </a:cxn>
              <a:cxn ang="T50">
                <a:pos x="T22" y="0"/>
              </a:cxn>
              <a:cxn ang="T51">
                <a:pos x="T23" y="0"/>
              </a:cxn>
              <a:cxn ang="T52">
                <a:pos x="T24" y="0"/>
              </a:cxn>
              <a:cxn ang="T53">
                <a:pos x="T25" y="0"/>
              </a:cxn>
              <a:cxn ang="T54">
                <a:pos x="T26" y="0"/>
              </a:cxn>
              <a:cxn ang="T55">
                <a:pos x="T27" y="0"/>
              </a:cxn>
            </a:cxnLst>
            <a:rect l="T56" t="0" r="T57" b="0"/>
            <a:pathLst>
              <a:path w="2">
                <a:moveTo>
                  <a:pt x="0" y="0"/>
                </a:move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0" name="Freeform 404"/>
          <p:cNvSpPr>
            <a:spLocks/>
          </p:cNvSpPr>
          <p:nvPr/>
        </p:nvSpPr>
        <p:spPr bwMode="auto">
          <a:xfrm>
            <a:off x="5664200" y="2503487"/>
            <a:ext cx="4763" cy="45719"/>
          </a:xfrm>
          <a:custGeom>
            <a:avLst/>
            <a:gdLst>
              <a:gd name="T0" fmla="*/ 2 w 2"/>
              <a:gd name="T1" fmla="*/ 2 w 2"/>
              <a:gd name="T2" fmla="*/ 2 w 2"/>
              <a:gd name="T3" fmla="*/ 2 w 2"/>
              <a:gd name="T4" fmla="*/ 2 w 2"/>
              <a:gd name="T5" fmla="*/ 2 w 2"/>
              <a:gd name="T6" fmla="*/ 0 w 2"/>
              <a:gd name="T7" fmla="*/ 0 w 2"/>
              <a:gd name="T8" fmla="*/ 0 w 2"/>
              <a:gd name="T9" fmla="*/ 0 w 2"/>
              <a:gd name="T10" fmla="*/ 2 w 2"/>
              <a:gd name="T11" fmla="*/ 2 w 2"/>
              <a:gd name="T12" fmla="*/ 2 w 2"/>
              <a:gd name="T13" fmla="*/ 2 w 2"/>
              <a:gd name="T14" fmla="*/ 2 w 2"/>
              <a:gd name="T15" fmla="*/ 2 w 2"/>
              <a:gd name="T16" fmla="*/ 2 w 2"/>
              <a:gd name="T17" fmla="*/ 2 w 2"/>
              <a:gd name="T18" fmla="*/ 2 w 2"/>
              <a:gd name="T19" fmla="*/ 2 w 2"/>
              <a:gd name="T20" fmla="*/ 2 w 2"/>
              <a:gd name="T21" fmla="*/ 2 w 2"/>
              <a:gd name="T22" fmla="*/ 2 w 2"/>
              <a:gd name="T23" fmla="*/ 2 w 2"/>
              <a:gd name="T24" fmla="*/ 2 w 2"/>
              <a:gd name="T25" fmla="*/ 2 w 2"/>
              <a:gd name="T26" fmla="*/ 2 w 2"/>
              <a:gd name="T27" fmla="*/ 2 w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w 2"/>
              <a:gd name="T57" fmla="*/ 2 w 2"/>
            </a:gdLst>
            <a:ahLst/>
            <a:cxnLst>
              <a:cxn ang="T28">
                <a:pos x="T0" y="0"/>
              </a:cxn>
              <a:cxn ang="T29">
                <a:pos x="T1" y="0"/>
              </a:cxn>
              <a:cxn ang="T30">
                <a:pos x="T2" y="0"/>
              </a:cxn>
              <a:cxn ang="T31">
                <a:pos x="T3" y="0"/>
              </a:cxn>
              <a:cxn ang="T32">
                <a:pos x="T4" y="0"/>
              </a:cxn>
              <a:cxn ang="T33">
                <a:pos x="T5" y="0"/>
              </a:cxn>
              <a:cxn ang="T34">
                <a:pos x="T6" y="0"/>
              </a:cxn>
              <a:cxn ang="T35">
                <a:pos x="T7" y="0"/>
              </a:cxn>
              <a:cxn ang="T36">
                <a:pos x="T8" y="0"/>
              </a:cxn>
              <a:cxn ang="T37">
                <a:pos x="T9" y="0"/>
              </a:cxn>
              <a:cxn ang="T38">
                <a:pos x="T10" y="0"/>
              </a:cxn>
              <a:cxn ang="T39">
                <a:pos x="T11" y="0"/>
              </a:cxn>
              <a:cxn ang="T40">
                <a:pos x="T12" y="0"/>
              </a:cxn>
              <a:cxn ang="T41">
                <a:pos x="T13" y="0"/>
              </a:cxn>
              <a:cxn ang="T42">
                <a:pos x="T14" y="0"/>
              </a:cxn>
              <a:cxn ang="T43">
                <a:pos x="T15" y="0"/>
              </a:cxn>
              <a:cxn ang="T44">
                <a:pos x="T16" y="0"/>
              </a:cxn>
              <a:cxn ang="T45">
                <a:pos x="T17" y="0"/>
              </a:cxn>
              <a:cxn ang="T46">
                <a:pos x="T18" y="0"/>
              </a:cxn>
              <a:cxn ang="T47">
                <a:pos x="T19" y="0"/>
              </a:cxn>
              <a:cxn ang="T48">
                <a:pos x="T20" y="0"/>
              </a:cxn>
              <a:cxn ang="T49">
                <a:pos x="T21" y="0"/>
              </a:cxn>
              <a:cxn ang="T50">
                <a:pos x="T22" y="0"/>
              </a:cxn>
              <a:cxn ang="T51">
                <a:pos x="T23" y="0"/>
              </a:cxn>
              <a:cxn ang="T52">
                <a:pos x="T24" y="0"/>
              </a:cxn>
              <a:cxn ang="T53">
                <a:pos x="T25" y="0"/>
              </a:cxn>
              <a:cxn ang="T54">
                <a:pos x="T26" y="0"/>
              </a:cxn>
              <a:cxn ang="T55">
                <a:pos x="T27" y="0"/>
              </a:cxn>
            </a:cxnLst>
            <a:rect l="T56" t="0" r="T57" b="0"/>
            <a:pathLst>
              <a:path w="2">
                <a:moveTo>
                  <a:pt x="2" y="0"/>
                </a:moveTo>
                <a:lnTo>
                  <a:pt x="2" y="0"/>
                </a:ln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1" name="Freeform 405"/>
          <p:cNvSpPr>
            <a:spLocks/>
          </p:cNvSpPr>
          <p:nvPr/>
        </p:nvSpPr>
        <p:spPr bwMode="auto">
          <a:xfrm>
            <a:off x="5668963" y="2508249"/>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2" name="Freeform 406"/>
          <p:cNvSpPr>
            <a:spLocks/>
          </p:cNvSpPr>
          <p:nvPr/>
        </p:nvSpPr>
        <p:spPr bwMode="auto">
          <a:xfrm>
            <a:off x="5719763" y="2539999"/>
            <a:ext cx="4762" cy="45719"/>
          </a:xfrm>
          <a:custGeom>
            <a:avLst/>
            <a:gdLst>
              <a:gd name="T0" fmla="*/ 2 w 2"/>
              <a:gd name="T1" fmla="*/ 2 w 2"/>
              <a:gd name="T2" fmla="*/ 2 w 2"/>
              <a:gd name="T3" fmla="*/ 2 w 2"/>
              <a:gd name="T4" fmla="*/ 2 w 2"/>
              <a:gd name="T5" fmla="*/ 2 w 2"/>
              <a:gd name="T6" fmla="*/ 0 w 2"/>
              <a:gd name="T7" fmla="*/ 0 w 2"/>
              <a:gd name="T8" fmla="*/ 0 w 2"/>
              <a:gd name="T9" fmla="*/ 0 w 2"/>
              <a:gd name="T10" fmla="*/ 0 w 2"/>
              <a:gd name="T11" fmla="*/ 0 w 2"/>
              <a:gd name="T12" fmla="*/ 0 w 2"/>
              <a:gd name="T13" fmla="*/ 0 w 2"/>
              <a:gd name="T14" fmla="*/ 0 w 2"/>
              <a:gd name="T15" fmla="*/ 0 w 2"/>
              <a:gd name="T16" fmla="*/ 0 w 2"/>
              <a:gd name="T17" fmla="*/ 0 w 2"/>
              <a:gd name="T18" fmla="*/ 2 w 2"/>
              <a:gd name="T19" fmla="*/ 2 w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w 2"/>
              <a:gd name="T41" fmla="*/ 2 w 2"/>
            </a:gdLst>
            <a:ahLst/>
            <a:cxnLst>
              <a:cxn ang="T20">
                <a:pos x="T0" y="0"/>
              </a:cxn>
              <a:cxn ang="T21">
                <a:pos x="T1" y="0"/>
              </a:cxn>
              <a:cxn ang="T22">
                <a:pos x="T2" y="0"/>
              </a:cxn>
              <a:cxn ang="T23">
                <a:pos x="T3" y="0"/>
              </a:cxn>
              <a:cxn ang="T24">
                <a:pos x="T4" y="0"/>
              </a:cxn>
              <a:cxn ang="T25">
                <a:pos x="T5" y="0"/>
              </a:cxn>
              <a:cxn ang="T26">
                <a:pos x="T6" y="0"/>
              </a:cxn>
              <a:cxn ang="T27">
                <a:pos x="T7" y="0"/>
              </a:cxn>
              <a:cxn ang="T28">
                <a:pos x="T8" y="0"/>
              </a:cxn>
              <a:cxn ang="T29">
                <a:pos x="T9" y="0"/>
              </a:cxn>
              <a:cxn ang="T30">
                <a:pos x="T10" y="0"/>
              </a:cxn>
              <a:cxn ang="T31">
                <a:pos x="T11" y="0"/>
              </a:cxn>
              <a:cxn ang="T32">
                <a:pos x="T12" y="0"/>
              </a:cxn>
              <a:cxn ang="T33">
                <a:pos x="T13" y="0"/>
              </a:cxn>
              <a:cxn ang="T34">
                <a:pos x="T14" y="0"/>
              </a:cxn>
              <a:cxn ang="T35">
                <a:pos x="T15" y="0"/>
              </a:cxn>
              <a:cxn ang="T36">
                <a:pos x="T16" y="0"/>
              </a:cxn>
              <a:cxn ang="T37">
                <a:pos x="T17" y="0"/>
              </a:cxn>
              <a:cxn ang="T38">
                <a:pos x="T18" y="0"/>
              </a:cxn>
              <a:cxn ang="T39">
                <a:pos x="T19" y="0"/>
              </a:cxn>
            </a:cxnLst>
            <a:rect l="T40" t="0" r="T41" b="0"/>
            <a:pathLst>
              <a:path w="2">
                <a:moveTo>
                  <a:pt x="2" y="0"/>
                </a:moveTo>
                <a:lnTo>
                  <a:pt x="2" y="0"/>
                </a:ln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3" name="Freeform 407"/>
          <p:cNvSpPr>
            <a:spLocks/>
          </p:cNvSpPr>
          <p:nvPr/>
        </p:nvSpPr>
        <p:spPr bwMode="auto">
          <a:xfrm>
            <a:off x="5634038" y="243681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4" name="Freeform 408"/>
          <p:cNvSpPr>
            <a:spLocks/>
          </p:cNvSpPr>
          <p:nvPr/>
        </p:nvSpPr>
        <p:spPr bwMode="auto">
          <a:xfrm>
            <a:off x="5629275" y="2422525"/>
            <a:ext cx="4763" cy="45719"/>
          </a:xfrm>
          <a:custGeom>
            <a:avLst/>
            <a:gdLst>
              <a:gd name="T0" fmla="*/ 0 w 2"/>
              <a:gd name="T1" fmla="*/ 4 h 4"/>
              <a:gd name="T2" fmla="*/ 0 w 2"/>
              <a:gd name="T3" fmla="*/ 4 h 4"/>
              <a:gd name="T4" fmla="*/ 0 w 2"/>
              <a:gd name="T5" fmla="*/ 4 h 4"/>
              <a:gd name="T6" fmla="*/ 0 w 2"/>
              <a:gd name="T7" fmla="*/ 4 h 4"/>
              <a:gd name="T8" fmla="*/ 0 w 2"/>
              <a:gd name="T9" fmla="*/ 4 h 4"/>
              <a:gd name="T10" fmla="*/ 0 w 2"/>
              <a:gd name="T11" fmla="*/ 4 h 4"/>
              <a:gd name="T12" fmla="*/ 0 w 2"/>
              <a:gd name="T13" fmla="*/ 4 h 4"/>
              <a:gd name="T14" fmla="*/ 0 w 2"/>
              <a:gd name="T15" fmla="*/ 4 h 4"/>
              <a:gd name="T16" fmla="*/ 0 w 2"/>
              <a:gd name="T17" fmla="*/ 4 h 4"/>
              <a:gd name="T18" fmla="*/ 2 w 2"/>
              <a:gd name="T19" fmla="*/ 2 h 4"/>
              <a:gd name="T20" fmla="*/ 2 w 2"/>
              <a:gd name="T21" fmla="*/ 2 h 4"/>
              <a:gd name="T22" fmla="*/ 2 w 2"/>
              <a:gd name="T23" fmla="*/ 2 h 4"/>
              <a:gd name="T24" fmla="*/ 2 w 2"/>
              <a:gd name="T25" fmla="*/ 2 h 4"/>
              <a:gd name="T26" fmla="*/ 2 w 2"/>
              <a:gd name="T27" fmla="*/ 2 h 4"/>
              <a:gd name="T28" fmla="*/ 0 w 2"/>
              <a:gd name="T29" fmla="*/ 2 h 4"/>
              <a:gd name="T30" fmla="*/ 0 w 2"/>
              <a:gd name="T31" fmla="*/ 2 h 4"/>
              <a:gd name="T32" fmla="*/ 0 w 2"/>
              <a:gd name="T33" fmla="*/ 0 h 4"/>
              <a:gd name="T34" fmla="*/ 0 w 2"/>
              <a:gd name="T35" fmla="*/ 0 h 4"/>
              <a:gd name="T36" fmla="*/ 2 w 2"/>
              <a:gd name="T37" fmla="*/ 0 h 4"/>
              <a:gd name="T38" fmla="*/ 2 w 2"/>
              <a:gd name="T39" fmla="*/ 0 h 4"/>
              <a:gd name="T40" fmla="*/ 2 w 2"/>
              <a:gd name="T41" fmla="*/ 0 h 4"/>
              <a:gd name="T42" fmla="*/ 2 w 2"/>
              <a:gd name="T43" fmla="*/ 0 h 4"/>
              <a:gd name="T44" fmla="*/ 2 w 2"/>
              <a:gd name="T45" fmla="*/ 0 h 4"/>
              <a:gd name="T46" fmla="*/ 2 w 2"/>
              <a:gd name="T47" fmla="*/ 2 h 4"/>
              <a:gd name="T48" fmla="*/ 2 w 2"/>
              <a:gd name="T49" fmla="*/ 2 h 4"/>
              <a:gd name="T50" fmla="*/ 2 w 2"/>
              <a:gd name="T51" fmla="*/ 2 h 4"/>
              <a:gd name="T52" fmla="*/ 2 w 2"/>
              <a:gd name="T53" fmla="*/ 2 h 4"/>
              <a:gd name="T54" fmla="*/ 2 w 2"/>
              <a:gd name="T55" fmla="*/ 2 h 4"/>
              <a:gd name="T56" fmla="*/ 2 w 2"/>
              <a:gd name="T57" fmla="*/ 2 h 4"/>
              <a:gd name="T58" fmla="*/ 2 w 2"/>
              <a:gd name="T59" fmla="*/ 4 h 4"/>
              <a:gd name="T60" fmla="*/ 2 w 2"/>
              <a:gd name="T61" fmla="*/ 4 h 4"/>
              <a:gd name="T62" fmla="*/ 2 w 2"/>
              <a:gd name="T63" fmla="*/ 4 h 4"/>
              <a:gd name="T64" fmla="*/ 2 w 2"/>
              <a:gd name="T65" fmla="*/ 4 h 4"/>
              <a:gd name="T66" fmla="*/ 2 w 2"/>
              <a:gd name="T67" fmla="*/ 4 h 4"/>
              <a:gd name="T68" fmla="*/ 2 w 2"/>
              <a:gd name="T69" fmla="*/ 4 h 4"/>
              <a:gd name="T70" fmla="*/ 2 w 2"/>
              <a:gd name="T71" fmla="*/ 4 h 4"/>
              <a:gd name="T72" fmla="*/ 0 w 2"/>
              <a:gd name="T73" fmla="*/ 4 h 4"/>
              <a:gd name="T74" fmla="*/ 0 w 2"/>
              <a:gd name="T75" fmla="*/ 4 h 4"/>
              <a:gd name="T76" fmla="*/ 0 w 2"/>
              <a:gd name="T77" fmla="*/ 4 h 4"/>
              <a:gd name="T78" fmla="*/ 0 w 2"/>
              <a:gd name="T79" fmla="*/ 4 h 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
              <a:gd name="T121" fmla="*/ 0 h 4"/>
              <a:gd name="T122" fmla="*/ 2 w 2"/>
              <a:gd name="T123" fmla="*/ 4 h 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 h="4">
                <a:moveTo>
                  <a:pt x="0" y="4"/>
                </a:moveTo>
                <a:lnTo>
                  <a:pt x="0" y="4"/>
                </a:lnTo>
                <a:lnTo>
                  <a:pt x="2" y="2"/>
                </a:lnTo>
                <a:lnTo>
                  <a:pt x="0" y="2"/>
                </a:lnTo>
                <a:lnTo>
                  <a:pt x="0" y="0"/>
                </a:lnTo>
                <a:lnTo>
                  <a:pt x="2" y="0"/>
                </a:lnTo>
                <a:lnTo>
                  <a:pt x="2" y="2"/>
                </a:lnTo>
                <a:lnTo>
                  <a:pt x="2" y="4"/>
                </a:lnTo>
                <a:lnTo>
                  <a:pt x="0"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5" name="Freeform 409"/>
          <p:cNvSpPr>
            <a:spLocks/>
          </p:cNvSpPr>
          <p:nvPr/>
        </p:nvSpPr>
        <p:spPr bwMode="auto">
          <a:xfrm>
            <a:off x="5616575" y="2409824"/>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6" name="Freeform 410"/>
          <p:cNvSpPr>
            <a:spLocks/>
          </p:cNvSpPr>
          <p:nvPr/>
        </p:nvSpPr>
        <p:spPr bwMode="auto">
          <a:xfrm>
            <a:off x="5607050" y="2405063"/>
            <a:ext cx="9525" cy="45719"/>
          </a:xfrm>
          <a:custGeom>
            <a:avLst/>
            <a:gdLst>
              <a:gd name="T0" fmla="*/ 2 w 4"/>
              <a:gd name="T1" fmla="*/ 0 h 4"/>
              <a:gd name="T2" fmla="*/ 2 w 4"/>
              <a:gd name="T3" fmla="*/ 0 h 4"/>
              <a:gd name="T4" fmla="*/ 4 w 4"/>
              <a:gd name="T5" fmla="*/ 0 h 4"/>
              <a:gd name="T6" fmla="*/ 4 w 4"/>
              <a:gd name="T7" fmla="*/ 0 h 4"/>
              <a:gd name="T8" fmla="*/ 4 w 4"/>
              <a:gd name="T9" fmla="*/ 0 h 4"/>
              <a:gd name="T10" fmla="*/ 4 w 4"/>
              <a:gd name="T11" fmla="*/ 0 h 4"/>
              <a:gd name="T12" fmla="*/ 4 w 4"/>
              <a:gd name="T13" fmla="*/ 0 h 4"/>
              <a:gd name="T14" fmla="*/ 4 w 4"/>
              <a:gd name="T15" fmla="*/ 2 h 4"/>
              <a:gd name="T16" fmla="*/ 4 w 4"/>
              <a:gd name="T17" fmla="*/ 2 h 4"/>
              <a:gd name="T18" fmla="*/ 4 w 4"/>
              <a:gd name="T19" fmla="*/ 2 h 4"/>
              <a:gd name="T20" fmla="*/ 4 w 4"/>
              <a:gd name="T21" fmla="*/ 2 h 4"/>
              <a:gd name="T22" fmla="*/ 2 w 4"/>
              <a:gd name="T23" fmla="*/ 2 h 4"/>
              <a:gd name="T24" fmla="*/ 4 w 4"/>
              <a:gd name="T25" fmla="*/ 2 h 4"/>
              <a:gd name="T26" fmla="*/ 4 w 4"/>
              <a:gd name="T27" fmla="*/ 2 h 4"/>
              <a:gd name="T28" fmla="*/ 2 w 4"/>
              <a:gd name="T29" fmla="*/ 2 h 4"/>
              <a:gd name="T30" fmla="*/ 2 w 4"/>
              <a:gd name="T31" fmla="*/ 2 h 4"/>
              <a:gd name="T32" fmla="*/ 2 w 4"/>
              <a:gd name="T33" fmla="*/ 2 h 4"/>
              <a:gd name="T34" fmla="*/ 2 w 4"/>
              <a:gd name="T35" fmla="*/ 2 h 4"/>
              <a:gd name="T36" fmla="*/ 2 w 4"/>
              <a:gd name="T37" fmla="*/ 2 h 4"/>
              <a:gd name="T38" fmla="*/ 2 w 4"/>
              <a:gd name="T39" fmla="*/ 2 h 4"/>
              <a:gd name="T40" fmla="*/ 4 w 4"/>
              <a:gd name="T41" fmla="*/ 2 h 4"/>
              <a:gd name="T42" fmla="*/ 4 w 4"/>
              <a:gd name="T43" fmla="*/ 2 h 4"/>
              <a:gd name="T44" fmla="*/ 4 w 4"/>
              <a:gd name="T45" fmla="*/ 2 h 4"/>
              <a:gd name="T46" fmla="*/ 4 w 4"/>
              <a:gd name="T47" fmla="*/ 2 h 4"/>
              <a:gd name="T48" fmla="*/ 4 w 4"/>
              <a:gd name="T49" fmla="*/ 2 h 4"/>
              <a:gd name="T50" fmla="*/ 4 w 4"/>
              <a:gd name="T51" fmla="*/ 2 h 4"/>
              <a:gd name="T52" fmla="*/ 2 w 4"/>
              <a:gd name="T53" fmla="*/ 4 h 4"/>
              <a:gd name="T54" fmla="*/ 2 w 4"/>
              <a:gd name="T55" fmla="*/ 4 h 4"/>
              <a:gd name="T56" fmla="*/ 2 w 4"/>
              <a:gd name="T57" fmla="*/ 4 h 4"/>
              <a:gd name="T58" fmla="*/ 2 w 4"/>
              <a:gd name="T59" fmla="*/ 2 h 4"/>
              <a:gd name="T60" fmla="*/ 2 w 4"/>
              <a:gd name="T61" fmla="*/ 4 h 4"/>
              <a:gd name="T62" fmla="*/ 2 w 4"/>
              <a:gd name="T63" fmla="*/ 4 h 4"/>
              <a:gd name="T64" fmla="*/ 2 w 4"/>
              <a:gd name="T65" fmla="*/ 4 h 4"/>
              <a:gd name="T66" fmla="*/ 2 w 4"/>
              <a:gd name="T67" fmla="*/ 4 h 4"/>
              <a:gd name="T68" fmla="*/ 2 w 4"/>
              <a:gd name="T69" fmla="*/ 4 h 4"/>
              <a:gd name="T70" fmla="*/ 2 w 4"/>
              <a:gd name="T71" fmla="*/ 4 h 4"/>
              <a:gd name="T72" fmla="*/ 2 w 4"/>
              <a:gd name="T73" fmla="*/ 4 h 4"/>
              <a:gd name="T74" fmla="*/ 2 w 4"/>
              <a:gd name="T75" fmla="*/ 2 h 4"/>
              <a:gd name="T76" fmla="*/ 2 w 4"/>
              <a:gd name="T77" fmla="*/ 2 h 4"/>
              <a:gd name="T78" fmla="*/ 2 w 4"/>
              <a:gd name="T79" fmla="*/ 2 h 4"/>
              <a:gd name="T80" fmla="*/ 2 w 4"/>
              <a:gd name="T81" fmla="*/ 2 h 4"/>
              <a:gd name="T82" fmla="*/ 2 w 4"/>
              <a:gd name="T83" fmla="*/ 2 h 4"/>
              <a:gd name="T84" fmla="*/ 0 w 4"/>
              <a:gd name="T85" fmla="*/ 2 h 4"/>
              <a:gd name="T86" fmla="*/ 0 w 4"/>
              <a:gd name="T87" fmla="*/ 2 h 4"/>
              <a:gd name="T88" fmla="*/ 0 w 4"/>
              <a:gd name="T89" fmla="*/ 0 h 4"/>
              <a:gd name="T90" fmla="*/ 0 w 4"/>
              <a:gd name="T91" fmla="*/ 0 h 4"/>
              <a:gd name="T92" fmla="*/ 0 w 4"/>
              <a:gd name="T93" fmla="*/ 0 h 4"/>
              <a:gd name="T94" fmla="*/ 2 w 4"/>
              <a:gd name="T95" fmla="*/ 0 h 4"/>
              <a:gd name="T96" fmla="*/ 2 w 4"/>
              <a:gd name="T97" fmla="*/ 0 h 4"/>
              <a:gd name="T98" fmla="*/ 2 w 4"/>
              <a:gd name="T99" fmla="*/ 0 h 4"/>
              <a:gd name="T100" fmla="*/ 2 w 4"/>
              <a:gd name="T101" fmla="*/ 0 h 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
              <a:gd name="T154" fmla="*/ 0 h 4"/>
              <a:gd name="T155" fmla="*/ 4 w 4"/>
              <a:gd name="T156" fmla="*/ 4 h 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 h="4">
                <a:moveTo>
                  <a:pt x="2" y="0"/>
                </a:moveTo>
                <a:lnTo>
                  <a:pt x="2" y="0"/>
                </a:lnTo>
                <a:lnTo>
                  <a:pt x="4" y="0"/>
                </a:lnTo>
                <a:lnTo>
                  <a:pt x="4" y="2"/>
                </a:lnTo>
                <a:lnTo>
                  <a:pt x="2" y="2"/>
                </a:lnTo>
                <a:lnTo>
                  <a:pt x="4" y="2"/>
                </a:lnTo>
                <a:lnTo>
                  <a:pt x="2" y="2"/>
                </a:lnTo>
                <a:lnTo>
                  <a:pt x="4" y="2"/>
                </a:lnTo>
                <a:lnTo>
                  <a:pt x="2" y="4"/>
                </a:lnTo>
                <a:lnTo>
                  <a:pt x="2" y="2"/>
                </a:lnTo>
                <a:lnTo>
                  <a:pt x="2" y="4"/>
                </a:lnTo>
                <a:lnTo>
                  <a:pt x="2" y="2"/>
                </a:lnTo>
                <a:lnTo>
                  <a:pt x="0" y="2"/>
                </a:ln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7" name="Freeform 411"/>
          <p:cNvSpPr>
            <a:spLocks/>
          </p:cNvSpPr>
          <p:nvPr/>
        </p:nvSpPr>
        <p:spPr bwMode="auto">
          <a:xfrm>
            <a:off x="5621338" y="2405062"/>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8" name="Freeform 412"/>
          <p:cNvSpPr>
            <a:spLocks/>
          </p:cNvSpPr>
          <p:nvPr/>
        </p:nvSpPr>
        <p:spPr bwMode="auto">
          <a:xfrm>
            <a:off x="5521325" y="2392363"/>
            <a:ext cx="4763" cy="45719"/>
          </a:xfrm>
          <a:custGeom>
            <a:avLst/>
            <a:gdLst>
              <a:gd name="T0" fmla="*/ 2 w 2"/>
              <a:gd name="T1" fmla="*/ 4 h 4"/>
              <a:gd name="T2" fmla="*/ 0 w 2"/>
              <a:gd name="T3" fmla="*/ 2 h 4"/>
              <a:gd name="T4" fmla="*/ 0 w 2"/>
              <a:gd name="T5" fmla="*/ 2 h 4"/>
              <a:gd name="T6" fmla="*/ 0 w 2"/>
              <a:gd name="T7" fmla="*/ 2 h 4"/>
              <a:gd name="T8" fmla="*/ 0 w 2"/>
              <a:gd name="T9" fmla="*/ 2 h 4"/>
              <a:gd name="T10" fmla="*/ 0 w 2"/>
              <a:gd name="T11" fmla="*/ 2 h 4"/>
              <a:gd name="T12" fmla="*/ 0 w 2"/>
              <a:gd name="T13" fmla="*/ 2 h 4"/>
              <a:gd name="T14" fmla="*/ 0 w 2"/>
              <a:gd name="T15" fmla="*/ 2 h 4"/>
              <a:gd name="T16" fmla="*/ 0 w 2"/>
              <a:gd name="T17" fmla="*/ 0 h 4"/>
              <a:gd name="T18" fmla="*/ 2 w 2"/>
              <a:gd name="T19" fmla="*/ 0 h 4"/>
              <a:gd name="T20" fmla="*/ 2 w 2"/>
              <a:gd name="T21" fmla="*/ 0 h 4"/>
              <a:gd name="T22" fmla="*/ 2 w 2"/>
              <a:gd name="T23" fmla="*/ 0 h 4"/>
              <a:gd name="T24" fmla="*/ 2 w 2"/>
              <a:gd name="T25" fmla="*/ 0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4 h 4"/>
              <a:gd name="T42" fmla="*/ 2 w 2"/>
              <a:gd name="T43" fmla="*/ 4 h 4"/>
              <a:gd name="T44" fmla="*/ 2 w 2"/>
              <a:gd name="T45" fmla="*/ 4 h 4"/>
              <a:gd name="T46" fmla="*/ 2 w 2"/>
              <a:gd name="T47" fmla="*/ 4 h 4"/>
              <a:gd name="T48" fmla="*/ 2 w 2"/>
              <a:gd name="T49" fmla="*/ 4 h 4"/>
              <a:gd name="T50" fmla="*/ 2 w 2"/>
              <a:gd name="T51" fmla="*/ 4 h 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
              <a:gd name="T79" fmla="*/ 0 h 4"/>
              <a:gd name="T80" fmla="*/ 2 w 2"/>
              <a:gd name="T81" fmla="*/ 4 h 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 h="4">
                <a:moveTo>
                  <a:pt x="2" y="4"/>
                </a:moveTo>
                <a:lnTo>
                  <a:pt x="0" y="2"/>
                </a:lnTo>
                <a:lnTo>
                  <a:pt x="0" y="0"/>
                </a:lnTo>
                <a:lnTo>
                  <a:pt x="2" y="0"/>
                </a:lnTo>
                <a:lnTo>
                  <a:pt x="2" y="2"/>
                </a:lnTo>
                <a:lnTo>
                  <a:pt x="2"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19" name="Freeform 413"/>
          <p:cNvSpPr>
            <a:spLocks/>
          </p:cNvSpPr>
          <p:nvPr/>
        </p:nvSpPr>
        <p:spPr bwMode="auto">
          <a:xfrm>
            <a:off x="5513388" y="2392363"/>
            <a:ext cx="0" cy="45719"/>
          </a:xfrm>
          <a:custGeom>
            <a:avLst/>
            <a:gdLst>
              <a:gd name="T0" fmla="*/ 2 h 2"/>
              <a:gd name="T1" fmla="*/ 2 h 2"/>
              <a:gd name="T2" fmla="*/ 0 h 2"/>
              <a:gd name="T3" fmla="*/ 0 h 2"/>
              <a:gd name="T4" fmla="*/ 0 h 2"/>
              <a:gd name="T5" fmla="*/ 0 h 2"/>
              <a:gd name="T6" fmla="*/ 0 h 2"/>
              <a:gd name="T7" fmla="*/ 0 h 2"/>
              <a:gd name="T8" fmla="*/ 0 h 2"/>
              <a:gd name="T9" fmla="*/ 0 h 2"/>
              <a:gd name="T10" fmla="*/ 0 h 2"/>
              <a:gd name="T11" fmla="*/ 0 h 2"/>
              <a:gd name="T12" fmla="*/ 0 h 2"/>
              <a:gd name="T13" fmla="*/ 2 h 2"/>
              <a:gd name="T14" fmla="*/ 2 h 2"/>
              <a:gd name="T15" fmla="*/ 2 h 2"/>
              <a:gd name="T16" fmla="*/ 2 h 2"/>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h 2"/>
              <a:gd name="T37" fmla="*/ 2 h 2"/>
            </a:gdLst>
            <a:ahLst/>
            <a:cxnLst>
              <a:cxn ang="T18">
                <a:pos x="0" y="T0"/>
              </a:cxn>
              <a:cxn ang="T19">
                <a:pos x="0" y="T1"/>
              </a:cxn>
              <a:cxn ang="T20">
                <a:pos x="0" y="T2"/>
              </a:cxn>
              <a:cxn ang="T21">
                <a:pos x="0" y="T3"/>
              </a:cxn>
              <a:cxn ang="T22">
                <a:pos x="0" y="T4"/>
              </a:cxn>
              <a:cxn ang="T23">
                <a:pos x="0" y="T5"/>
              </a:cxn>
              <a:cxn ang="T24">
                <a:pos x="0" y="T6"/>
              </a:cxn>
              <a:cxn ang="T25">
                <a:pos x="0" y="T7"/>
              </a:cxn>
              <a:cxn ang="T26">
                <a:pos x="0" y="T8"/>
              </a:cxn>
              <a:cxn ang="T27">
                <a:pos x="0" y="T9"/>
              </a:cxn>
              <a:cxn ang="T28">
                <a:pos x="0" y="T10"/>
              </a:cxn>
              <a:cxn ang="T29">
                <a:pos x="0" y="T11"/>
              </a:cxn>
              <a:cxn ang="T30">
                <a:pos x="0" y="T12"/>
              </a:cxn>
              <a:cxn ang="T31">
                <a:pos x="0" y="T13"/>
              </a:cxn>
              <a:cxn ang="T32">
                <a:pos x="0" y="T14"/>
              </a:cxn>
              <a:cxn ang="T33">
                <a:pos x="0" y="T15"/>
              </a:cxn>
              <a:cxn ang="T34">
                <a:pos x="0" y="T16"/>
              </a:cxn>
              <a:cxn ang="T35">
                <a:pos x="0" y="T17"/>
              </a:cxn>
            </a:cxnLst>
            <a:rect l="0" t="T36" r="0" b="T37"/>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0" name="Freeform 414"/>
          <p:cNvSpPr>
            <a:spLocks/>
          </p:cNvSpPr>
          <p:nvPr/>
        </p:nvSpPr>
        <p:spPr bwMode="auto">
          <a:xfrm>
            <a:off x="5162550" y="2373313"/>
            <a:ext cx="820738" cy="1101626"/>
          </a:xfrm>
          <a:custGeom>
            <a:avLst/>
            <a:gdLst>
              <a:gd name="T0" fmla="*/ 324 w 380"/>
              <a:gd name="T1" fmla="*/ 230 h 502"/>
              <a:gd name="T2" fmla="*/ 312 w 380"/>
              <a:gd name="T3" fmla="*/ 276 h 502"/>
              <a:gd name="T4" fmla="*/ 308 w 380"/>
              <a:gd name="T5" fmla="*/ 310 h 502"/>
              <a:gd name="T6" fmla="*/ 262 w 380"/>
              <a:gd name="T7" fmla="*/ 310 h 502"/>
              <a:gd name="T8" fmla="*/ 232 w 380"/>
              <a:gd name="T9" fmla="*/ 334 h 502"/>
              <a:gd name="T10" fmla="*/ 200 w 380"/>
              <a:gd name="T11" fmla="*/ 352 h 502"/>
              <a:gd name="T12" fmla="*/ 178 w 380"/>
              <a:gd name="T13" fmla="*/ 368 h 502"/>
              <a:gd name="T14" fmla="*/ 168 w 380"/>
              <a:gd name="T15" fmla="*/ 394 h 502"/>
              <a:gd name="T16" fmla="*/ 156 w 380"/>
              <a:gd name="T17" fmla="*/ 418 h 502"/>
              <a:gd name="T18" fmla="*/ 156 w 380"/>
              <a:gd name="T19" fmla="*/ 448 h 502"/>
              <a:gd name="T20" fmla="*/ 160 w 380"/>
              <a:gd name="T21" fmla="*/ 470 h 502"/>
              <a:gd name="T22" fmla="*/ 158 w 380"/>
              <a:gd name="T23" fmla="*/ 490 h 502"/>
              <a:gd name="T24" fmla="*/ 134 w 380"/>
              <a:gd name="T25" fmla="*/ 496 h 502"/>
              <a:gd name="T26" fmla="*/ 118 w 380"/>
              <a:gd name="T27" fmla="*/ 466 h 502"/>
              <a:gd name="T28" fmla="*/ 104 w 380"/>
              <a:gd name="T29" fmla="*/ 444 h 502"/>
              <a:gd name="T30" fmla="*/ 94 w 380"/>
              <a:gd name="T31" fmla="*/ 434 h 502"/>
              <a:gd name="T32" fmla="*/ 100 w 380"/>
              <a:gd name="T33" fmla="*/ 424 h 502"/>
              <a:gd name="T34" fmla="*/ 100 w 380"/>
              <a:gd name="T35" fmla="*/ 410 h 502"/>
              <a:gd name="T36" fmla="*/ 106 w 380"/>
              <a:gd name="T37" fmla="*/ 404 h 502"/>
              <a:gd name="T38" fmla="*/ 122 w 380"/>
              <a:gd name="T39" fmla="*/ 388 h 502"/>
              <a:gd name="T40" fmla="*/ 108 w 380"/>
              <a:gd name="T41" fmla="*/ 376 h 502"/>
              <a:gd name="T42" fmla="*/ 94 w 380"/>
              <a:gd name="T43" fmla="*/ 382 h 502"/>
              <a:gd name="T44" fmla="*/ 84 w 380"/>
              <a:gd name="T45" fmla="*/ 368 h 502"/>
              <a:gd name="T46" fmla="*/ 76 w 380"/>
              <a:gd name="T47" fmla="*/ 360 h 502"/>
              <a:gd name="T48" fmla="*/ 58 w 380"/>
              <a:gd name="T49" fmla="*/ 336 h 502"/>
              <a:gd name="T50" fmla="*/ 72 w 380"/>
              <a:gd name="T51" fmla="*/ 276 h 502"/>
              <a:gd name="T52" fmla="*/ 38 w 380"/>
              <a:gd name="T53" fmla="*/ 230 h 502"/>
              <a:gd name="T54" fmla="*/ 54 w 380"/>
              <a:gd name="T55" fmla="*/ 192 h 502"/>
              <a:gd name="T56" fmla="*/ 76 w 380"/>
              <a:gd name="T57" fmla="*/ 172 h 502"/>
              <a:gd name="T58" fmla="*/ 92 w 380"/>
              <a:gd name="T59" fmla="*/ 152 h 502"/>
              <a:gd name="T60" fmla="*/ 98 w 380"/>
              <a:gd name="T61" fmla="*/ 132 h 502"/>
              <a:gd name="T62" fmla="*/ 110 w 380"/>
              <a:gd name="T63" fmla="*/ 118 h 502"/>
              <a:gd name="T64" fmla="*/ 116 w 380"/>
              <a:gd name="T65" fmla="*/ 100 h 502"/>
              <a:gd name="T66" fmla="*/ 120 w 380"/>
              <a:gd name="T67" fmla="*/ 86 h 502"/>
              <a:gd name="T68" fmla="*/ 136 w 380"/>
              <a:gd name="T69" fmla="*/ 54 h 502"/>
              <a:gd name="T70" fmla="*/ 146 w 380"/>
              <a:gd name="T71" fmla="*/ 8 h 502"/>
              <a:gd name="T72" fmla="*/ 152 w 380"/>
              <a:gd name="T73" fmla="*/ 6 h 502"/>
              <a:gd name="T74" fmla="*/ 158 w 380"/>
              <a:gd name="T75" fmla="*/ 6 h 502"/>
              <a:gd name="T76" fmla="*/ 164 w 380"/>
              <a:gd name="T77" fmla="*/ 6 h 502"/>
              <a:gd name="T78" fmla="*/ 172 w 380"/>
              <a:gd name="T79" fmla="*/ 14 h 502"/>
              <a:gd name="T80" fmla="*/ 176 w 380"/>
              <a:gd name="T81" fmla="*/ 20 h 502"/>
              <a:gd name="T82" fmla="*/ 176 w 380"/>
              <a:gd name="T83" fmla="*/ 22 h 502"/>
              <a:gd name="T84" fmla="*/ 184 w 380"/>
              <a:gd name="T85" fmla="*/ 20 h 502"/>
              <a:gd name="T86" fmla="*/ 184 w 380"/>
              <a:gd name="T87" fmla="*/ 28 h 502"/>
              <a:gd name="T88" fmla="*/ 190 w 380"/>
              <a:gd name="T89" fmla="*/ 36 h 502"/>
              <a:gd name="T90" fmla="*/ 198 w 380"/>
              <a:gd name="T91" fmla="*/ 28 h 502"/>
              <a:gd name="T92" fmla="*/ 204 w 380"/>
              <a:gd name="T93" fmla="*/ 26 h 502"/>
              <a:gd name="T94" fmla="*/ 212 w 380"/>
              <a:gd name="T95" fmla="*/ 22 h 502"/>
              <a:gd name="T96" fmla="*/ 210 w 380"/>
              <a:gd name="T97" fmla="*/ 30 h 502"/>
              <a:gd name="T98" fmla="*/ 214 w 380"/>
              <a:gd name="T99" fmla="*/ 34 h 502"/>
              <a:gd name="T100" fmla="*/ 218 w 380"/>
              <a:gd name="T101" fmla="*/ 38 h 502"/>
              <a:gd name="T102" fmla="*/ 222 w 380"/>
              <a:gd name="T103" fmla="*/ 42 h 502"/>
              <a:gd name="T104" fmla="*/ 226 w 380"/>
              <a:gd name="T105" fmla="*/ 44 h 502"/>
              <a:gd name="T106" fmla="*/ 232 w 380"/>
              <a:gd name="T107" fmla="*/ 50 h 502"/>
              <a:gd name="T108" fmla="*/ 236 w 380"/>
              <a:gd name="T109" fmla="*/ 64 h 502"/>
              <a:gd name="T110" fmla="*/ 254 w 380"/>
              <a:gd name="T111" fmla="*/ 74 h 502"/>
              <a:gd name="T112" fmla="*/ 264 w 380"/>
              <a:gd name="T113" fmla="*/ 76 h 502"/>
              <a:gd name="T114" fmla="*/ 296 w 380"/>
              <a:gd name="T115" fmla="*/ 70 h 502"/>
              <a:gd name="T116" fmla="*/ 330 w 380"/>
              <a:gd name="T117" fmla="*/ 84 h 502"/>
              <a:gd name="T118" fmla="*/ 354 w 380"/>
              <a:gd name="T119" fmla="*/ 94 h 502"/>
              <a:gd name="T120" fmla="*/ 368 w 380"/>
              <a:gd name="T121" fmla="*/ 92 h 502"/>
              <a:gd name="T122" fmla="*/ 366 w 380"/>
              <a:gd name="T123" fmla="*/ 120 h 502"/>
              <a:gd name="T124" fmla="*/ 336 w 380"/>
              <a:gd name="T125" fmla="*/ 138 h 5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0"/>
              <a:gd name="T190" fmla="*/ 0 h 502"/>
              <a:gd name="T191" fmla="*/ 380 w 380"/>
              <a:gd name="T192" fmla="*/ 502 h 5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0" h="502">
                <a:moveTo>
                  <a:pt x="316" y="170"/>
                </a:moveTo>
                <a:lnTo>
                  <a:pt x="314" y="172"/>
                </a:lnTo>
                <a:lnTo>
                  <a:pt x="314" y="174"/>
                </a:lnTo>
                <a:lnTo>
                  <a:pt x="314" y="176"/>
                </a:lnTo>
                <a:lnTo>
                  <a:pt x="314" y="178"/>
                </a:lnTo>
                <a:lnTo>
                  <a:pt x="316" y="178"/>
                </a:lnTo>
                <a:lnTo>
                  <a:pt x="316" y="180"/>
                </a:lnTo>
                <a:lnTo>
                  <a:pt x="316" y="182"/>
                </a:lnTo>
                <a:lnTo>
                  <a:pt x="318" y="182"/>
                </a:lnTo>
                <a:lnTo>
                  <a:pt x="320" y="184"/>
                </a:lnTo>
                <a:lnTo>
                  <a:pt x="320" y="186"/>
                </a:lnTo>
                <a:lnTo>
                  <a:pt x="322" y="186"/>
                </a:lnTo>
                <a:lnTo>
                  <a:pt x="322" y="188"/>
                </a:lnTo>
                <a:lnTo>
                  <a:pt x="320" y="190"/>
                </a:lnTo>
                <a:lnTo>
                  <a:pt x="320" y="192"/>
                </a:lnTo>
                <a:lnTo>
                  <a:pt x="320" y="194"/>
                </a:lnTo>
                <a:lnTo>
                  <a:pt x="318" y="196"/>
                </a:lnTo>
                <a:lnTo>
                  <a:pt x="316" y="198"/>
                </a:lnTo>
                <a:lnTo>
                  <a:pt x="316" y="200"/>
                </a:lnTo>
                <a:lnTo>
                  <a:pt x="318" y="200"/>
                </a:lnTo>
                <a:lnTo>
                  <a:pt x="318" y="202"/>
                </a:lnTo>
                <a:lnTo>
                  <a:pt x="316" y="202"/>
                </a:lnTo>
                <a:lnTo>
                  <a:pt x="316" y="204"/>
                </a:lnTo>
                <a:lnTo>
                  <a:pt x="318" y="204"/>
                </a:lnTo>
                <a:lnTo>
                  <a:pt x="318" y="206"/>
                </a:lnTo>
                <a:lnTo>
                  <a:pt x="320" y="206"/>
                </a:lnTo>
                <a:lnTo>
                  <a:pt x="320" y="208"/>
                </a:lnTo>
                <a:lnTo>
                  <a:pt x="320" y="210"/>
                </a:lnTo>
                <a:lnTo>
                  <a:pt x="320" y="212"/>
                </a:lnTo>
                <a:lnTo>
                  <a:pt x="322" y="212"/>
                </a:lnTo>
                <a:lnTo>
                  <a:pt x="322" y="214"/>
                </a:lnTo>
                <a:lnTo>
                  <a:pt x="322" y="216"/>
                </a:lnTo>
                <a:lnTo>
                  <a:pt x="322" y="218"/>
                </a:lnTo>
                <a:lnTo>
                  <a:pt x="322" y="220"/>
                </a:lnTo>
                <a:lnTo>
                  <a:pt x="324" y="220"/>
                </a:lnTo>
                <a:lnTo>
                  <a:pt x="324" y="222"/>
                </a:lnTo>
                <a:lnTo>
                  <a:pt x="324" y="224"/>
                </a:lnTo>
                <a:lnTo>
                  <a:pt x="324" y="226"/>
                </a:lnTo>
                <a:lnTo>
                  <a:pt x="322" y="228"/>
                </a:lnTo>
                <a:lnTo>
                  <a:pt x="324" y="230"/>
                </a:lnTo>
                <a:lnTo>
                  <a:pt x="324" y="232"/>
                </a:lnTo>
                <a:lnTo>
                  <a:pt x="324" y="234"/>
                </a:lnTo>
                <a:lnTo>
                  <a:pt x="322" y="234"/>
                </a:lnTo>
                <a:lnTo>
                  <a:pt x="322" y="236"/>
                </a:lnTo>
                <a:lnTo>
                  <a:pt x="320" y="236"/>
                </a:lnTo>
                <a:lnTo>
                  <a:pt x="318" y="236"/>
                </a:lnTo>
                <a:lnTo>
                  <a:pt x="318" y="238"/>
                </a:lnTo>
                <a:lnTo>
                  <a:pt x="318" y="240"/>
                </a:lnTo>
                <a:lnTo>
                  <a:pt x="316" y="240"/>
                </a:lnTo>
                <a:lnTo>
                  <a:pt x="314" y="242"/>
                </a:lnTo>
                <a:lnTo>
                  <a:pt x="314" y="244"/>
                </a:lnTo>
                <a:lnTo>
                  <a:pt x="312" y="246"/>
                </a:lnTo>
                <a:lnTo>
                  <a:pt x="312" y="248"/>
                </a:lnTo>
                <a:lnTo>
                  <a:pt x="310" y="248"/>
                </a:lnTo>
                <a:lnTo>
                  <a:pt x="308" y="248"/>
                </a:lnTo>
                <a:lnTo>
                  <a:pt x="308" y="250"/>
                </a:lnTo>
                <a:lnTo>
                  <a:pt x="310" y="250"/>
                </a:lnTo>
                <a:lnTo>
                  <a:pt x="308" y="252"/>
                </a:lnTo>
                <a:lnTo>
                  <a:pt x="310" y="254"/>
                </a:lnTo>
                <a:lnTo>
                  <a:pt x="310" y="256"/>
                </a:lnTo>
                <a:lnTo>
                  <a:pt x="308" y="256"/>
                </a:lnTo>
                <a:lnTo>
                  <a:pt x="308" y="258"/>
                </a:lnTo>
                <a:lnTo>
                  <a:pt x="308" y="260"/>
                </a:lnTo>
                <a:lnTo>
                  <a:pt x="310" y="262"/>
                </a:lnTo>
                <a:lnTo>
                  <a:pt x="308" y="264"/>
                </a:lnTo>
                <a:lnTo>
                  <a:pt x="308" y="266"/>
                </a:lnTo>
                <a:lnTo>
                  <a:pt x="308" y="268"/>
                </a:lnTo>
                <a:lnTo>
                  <a:pt x="310" y="268"/>
                </a:lnTo>
                <a:lnTo>
                  <a:pt x="310" y="270"/>
                </a:lnTo>
                <a:lnTo>
                  <a:pt x="310" y="272"/>
                </a:lnTo>
                <a:lnTo>
                  <a:pt x="310" y="274"/>
                </a:lnTo>
                <a:lnTo>
                  <a:pt x="312" y="276"/>
                </a:lnTo>
                <a:lnTo>
                  <a:pt x="314" y="276"/>
                </a:lnTo>
                <a:lnTo>
                  <a:pt x="314" y="278"/>
                </a:lnTo>
                <a:lnTo>
                  <a:pt x="316" y="280"/>
                </a:lnTo>
                <a:lnTo>
                  <a:pt x="318" y="280"/>
                </a:lnTo>
                <a:lnTo>
                  <a:pt x="318" y="282"/>
                </a:lnTo>
                <a:lnTo>
                  <a:pt x="320" y="282"/>
                </a:lnTo>
                <a:lnTo>
                  <a:pt x="322" y="282"/>
                </a:lnTo>
                <a:lnTo>
                  <a:pt x="322" y="284"/>
                </a:lnTo>
                <a:lnTo>
                  <a:pt x="322" y="286"/>
                </a:lnTo>
                <a:lnTo>
                  <a:pt x="322" y="288"/>
                </a:lnTo>
                <a:lnTo>
                  <a:pt x="322" y="290"/>
                </a:lnTo>
                <a:lnTo>
                  <a:pt x="320" y="292"/>
                </a:lnTo>
                <a:lnTo>
                  <a:pt x="320" y="294"/>
                </a:lnTo>
                <a:lnTo>
                  <a:pt x="320" y="296"/>
                </a:lnTo>
                <a:lnTo>
                  <a:pt x="320" y="298"/>
                </a:lnTo>
                <a:lnTo>
                  <a:pt x="320" y="300"/>
                </a:lnTo>
                <a:lnTo>
                  <a:pt x="320" y="302"/>
                </a:lnTo>
                <a:lnTo>
                  <a:pt x="318" y="302"/>
                </a:lnTo>
                <a:lnTo>
                  <a:pt x="318" y="304"/>
                </a:lnTo>
                <a:lnTo>
                  <a:pt x="318" y="306"/>
                </a:lnTo>
                <a:lnTo>
                  <a:pt x="316" y="308"/>
                </a:lnTo>
                <a:lnTo>
                  <a:pt x="314" y="308"/>
                </a:lnTo>
                <a:lnTo>
                  <a:pt x="314" y="310"/>
                </a:lnTo>
                <a:lnTo>
                  <a:pt x="312" y="310"/>
                </a:lnTo>
                <a:lnTo>
                  <a:pt x="312" y="312"/>
                </a:lnTo>
                <a:lnTo>
                  <a:pt x="312" y="310"/>
                </a:lnTo>
                <a:lnTo>
                  <a:pt x="310" y="310"/>
                </a:lnTo>
                <a:lnTo>
                  <a:pt x="308" y="310"/>
                </a:lnTo>
                <a:lnTo>
                  <a:pt x="308" y="312"/>
                </a:lnTo>
                <a:lnTo>
                  <a:pt x="306" y="312"/>
                </a:lnTo>
                <a:lnTo>
                  <a:pt x="304" y="312"/>
                </a:lnTo>
                <a:lnTo>
                  <a:pt x="302" y="312"/>
                </a:lnTo>
                <a:lnTo>
                  <a:pt x="300" y="312"/>
                </a:lnTo>
                <a:lnTo>
                  <a:pt x="298" y="312"/>
                </a:lnTo>
                <a:lnTo>
                  <a:pt x="298" y="314"/>
                </a:lnTo>
                <a:lnTo>
                  <a:pt x="296" y="314"/>
                </a:lnTo>
                <a:lnTo>
                  <a:pt x="296" y="312"/>
                </a:lnTo>
                <a:lnTo>
                  <a:pt x="296" y="314"/>
                </a:lnTo>
                <a:lnTo>
                  <a:pt x="294" y="312"/>
                </a:lnTo>
                <a:lnTo>
                  <a:pt x="294" y="314"/>
                </a:lnTo>
                <a:lnTo>
                  <a:pt x="292" y="314"/>
                </a:lnTo>
                <a:lnTo>
                  <a:pt x="292" y="316"/>
                </a:lnTo>
                <a:lnTo>
                  <a:pt x="290" y="316"/>
                </a:lnTo>
                <a:lnTo>
                  <a:pt x="288" y="316"/>
                </a:lnTo>
                <a:lnTo>
                  <a:pt x="288" y="314"/>
                </a:lnTo>
                <a:lnTo>
                  <a:pt x="286" y="314"/>
                </a:lnTo>
                <a:lnTo>
                  <a:pt x="286" y="312"/>
                </a:lnTo>
                <a:lnTo>
                  <a:pt x="284" y="312"/>
                </a:lnTo>
                <a:lnTo>
                  <a:pt x="284" y="310"/>
                </a:lnTo>
                <a:lnTo>
                  <a:pt x="282" y="310"/>
                </a:lnTo>
                <a:lnTo>
                  <a:pt x="280" y="310"/>
                </a:lnTo>
                <a:lnTo>
                  <a:pt x="278" y="308"/>
                </a:lnTo>
                <a:lnTo>
                  <a:pt x="276" y="308"/>
                </a:lnTo>
                <a:lnTo>
                  <a:pt x="272" y="308"/>
                </a:lnTo>
                <a:lnTo>
                  <a:pt x="270" y="308"/>
                </a:lnTo>
                <a:lnTo>
                  <a:pt x="268" y="310"/>
                </a:lnTo>
                <a:lnTo>
                  <a:pt x="266" y="310"/>
                </a:lnTo>
                <a:lnTo>
                  <a:pt x="264" y="310"/>
                </a:lnTo>
                <a:lnTo>
                  <a:pt x="264" y="312"/>
                </a:lnTo>
                <a:lnTo>
                  <a:pt x="262" y="312"/>
                </a:lnTo>
                <a:lnTo>
                  <a:pt x="262" y="310"/>
                </a:lnTo>
                <a:lnTo>
                  <a:pt x="260" y="310"/>
                </a:lnTo>
                <a:lnTo>
                  <a:pt x="258" y="310"/>
                </a:lnTo>
                <a:lnTo>
                  <a:pt x="258" y="312"/>
                </a:lnTo>
                <a:lnTo>
                  <a:pt x="256" y="312"/>
                </a:lnTo>
                <a:lnTo>
                  <a:pt x="256" y="314"/>
                </a:lnTo>
                <a:lnTo>
                  <a:pt x="254" y="314"/>
                </a:lnTo>
                <a:lnTo>
                  <a:pt x="252" y="314"/>
                </a:lnTo>
                <a:lnTo>
                  <a:pt x="254" y="314"/>
                </a:lnTo>
                <a:lnTo>
                  <a:pt x="254" y="316"/>
                </a:lnTo>
                <a:lnTo>
                  <a:pt x="252" y="316"/>
                </a:lnTo>
                <a:lnTo>
                  <a:pt x="252" y="314"/>
                </a:lnTo>
                <a:lnTo>
                  <a:pt x="252" y="316"/>
                </a:lnTo>
                <a:lnTo>
                  <a:pt x="250" y="316"/>
                </a:lnTo>
                <a:lnTo>
                  <a:pt x="250" y="318"/>
                </a:lnTo>
                <a:lnTo>
                  <a:pt x="250" y="320"/>
                </a:lnTo>
                <a:lnTo>
                  <a:pt x="248" y="320"/>
                </a:lnTo>
                <a:lnTo>
                  <a:pt x="248" y="322"/>
                </a:lnTo>
                <a:lnTo>
                  <a:pt x="246" y="324"/>
                </a:lnTo>
                <a:lnTo>
                  <a:pt x="244" y="324"/>
                </a:lnTo>
                <a:lnTo>
                  <a:pt x="244" y="326"/>
                </a:lnTo>
                <a:lnTo>
                  <a:pt x="244" y="328"/>
                </a:lnTo>
                <a:lnTo>
                  <a:pt x="244" y="330"/>
                </a:lnTo>
                <a:lnTo>
                  <a:pt x="242" y="330"/>
                </a:lnTo>
                <a:lnTo>
                  <a:pt x="240" y="330"/>
                </a:lnTo>
                <a:lnTo>
                  <a:pt x="238" y="330"/>
                </a:lnTo>
                <a:lnTo>
                  <a:pt x="238" y="332"/>
                </a:lnTo>
                <a:lnTo>
                  <a:pt x="236" y="332"/>
                </a:lnTo>
                <a:lnTo>
                  <a:pt x="234" y="332"/>
                </a:lnTo>
                <a:lnTo>
                  <a:pt x="234" y="334"/>
                </a:lnTo>
                <a:lnTo>
                  <a:pt x="232" y="334"/>
                </a:lnTo>
                <a:lnTo>
                  <a:pt x="232" y="336"/>
                </a:lnTo>
                <a:lnTo>
                  <a:pt x="230" y="336"/>
                </a:lnTo>
                <a:lnTo>
                  <a:pt x="228" y="336"/>
                </a:lnTo>
                <a:lnTo>
                  <a:pt x="228" y="338"/>
                </a:lnTo>
                <a:lnTo>
                  <a:pt x="226" y="338"/>
                </a:lnTo>
                <a:lnTo>
                  <a:pt x="226" y="340"/>
                </a:lnTo>
                <a:lnTo>
                  <a:pt x="224" y="340"/>
                </a:lnTo>
                <a:lnTo>
                  <a:pt x="224" y="342"/>
                </a:lnTo>
                <a:lnTo>
                  <a:pt x="222" y="342"/>
                </a:lnTo>
                <a:lnTo>
                  <a:pt x="222" y="344"/>
                </a:lnTo>
                <a:lnTo>
                  <a:pt x="222" y="346"/>
                </a:lnTo>
                <a:lnTo>
                  <a:pt x="220" y="346"/>
                </a:lnTo>
                <a:lnTo>
                  <a:pt x="220" y="344"/>
                </a:lnTo>
                <a:lnTo>
                  <a:pt x="218" y="344"/>
                </a:lnTo>
                <a:lnTo>
                  <a:pt x="216" y="344"/>
                </a:lnTo>
                <a:lnTo>
                  <a:pt x="214" y="344"/>
                </a:lnTo>
                <a:lnTo>
                  <a:pt x="212" y="346"/>
                </a:lnTo>
                <a:lnTo>
                  <a:pt x="212" y="348"/>
                </a:lnTo>
                <a:lnTo>
                  <a:pt x="210" y="348"/>
                </a:lnTo>
                <a:lnTo>
                  <a:pt x="210" y="346"/>
                </a:lnTo>
                <a:lnTo>
                  <a:pt x="210" y="348"/>
                </a:lnTo>
                <a:lnTo>
                  <a:pt x="208" y="350"/>
                </a:lnTo>
                <a:lnTo>
                  <a:pt x="206" y="350"/>
                </a:lnTo>
                <a:lnTo>
                  <a:pt x="204" y="350"/>
                </a:lnTo>
                <a:lnTo>
                  <a:pt x="204" y="352"/>
                </a:lnTo>
                <a:lnTo>
                  <a:pt x="202" y="352"/>
                </a:lnTo>
                <a:lnTo>
                  <a:pt x="200" y="352"/>
                </a:lnTo>
                <a:lnTo>
                  <a:pt x="198" y="352"/>
                </a:lnTo>
                <a:lnTo>
                  <a:pt x="196" y="352"/>
                </a:lnTo>
                <a:lnTo>
                  <a:pt x="194" y="354"/>
                </a:lnTo>
                <a:lnTo>
                  <a:pt x="192" y="354"/>
                </a:lnTo>
                <a:lnTo>
                  <a:pt x="190" y="354"/>
                </a:lnTo>
                <a:lnTo>
                  <a:pt x="188" y="356"/>
                </a:lnTo>
                <a:lnTo>
                  <a:pt x="186" y="356"/>
                </a:lnTo>
                <a:lnTo>
                  <a:pt x="186" y="358"/>
                </a:lnTo>
                <a:lnTo>
                  <a:pt x="184" y="358"/>
                </a:lnTo>
                <a:lnTo>
                  <a:pt x="182" y="358"/>
                </a:lnTo>
                <a:lnTo>
                  <a:pt x="182" y="360"/>
                </a:lnTo>
                <a:lnTo>
                  <a:pt x="180" y="360"/>
                </a:lnTo>
                <a:lnTo>
                  <a:pt x="182" y="360"/>
                </a:lnTo>
                <a:lnTo>
                  <a:pt x="180" y="360"/>
                </a:lnTo>
                <a:lnTo>
                  <a:pt x="180" y="362"/>
                </a:lnTo>
                <a:lnTo>
                  <a:pt x="178" y="362"/>
                </a:lnTo>
                <a:lnTo>
                  <a:pt x="178" y="364"/>
                </a:lnTo>
                <a:lnTo>
                  <a:pt x="178" y="366"/>
                </a:lnTo>
                <a:lnTo>
                  <a:pt x="178" y="368"/>
                </a:lnTo>
                <a:lnTo>
                  <a:pt x="176" y="370"/>
                </a:lnTo>
                <a:lnTo>
                  <a:pt x="176" y="372"/>
                </a:lnTo>
                <a:lnTo>
                  <a:pt x="176" y="374"/>
                </a:lnTo>
                <a:lnTo>
                  <a:pt x="176" y="376"/>
                </a:lnTo>
                <a:lnTo>
                  <a:pt x="174" y="376"/>
                </a:lnTo>
                <a:lnTo>
                  <a:pt x="176" y="376"/>
                </a:lnTo>
                <a:lnTo>
                  <a:pt x="174" y="376"/>
                </a:lnTo>
                <a:lnTo>
                  <a:pt x="174" y="378"/>
                </a:lnTo>
                <a:lnTo>
                  <a:pt x="174" y="380"/>
                </a:lnTo>
                <a:lnTo>
                  <a:pt x="174" y="382"/>
                </a:lnTo>
                <a:lnTo>
                  <a:pt x="174" y="384"/>
                </a:lnTo>
                <a:lnTo>
                  <a:pt x="172" y="384"/>
                </a:lnTo>
                <a:lnTo>
                  <a:pt x="174" y="384"/>
                </a:lnTo>
                <a:lnTo>
                  <a:pt x="174" y="386"/>
                </a:lnTo>
                <a:lnTo>
                  <a:pt x="172" y="386"/>
                </a:lnTo>
                <a:lnTo>
                  <a:pt x="174" y="386"/>
                </a:lnTo>
                <a:lnTo>
                  <a:pt x="172" y="388"/>
                </a:lnTo>
                <a:lnTo>
                  <a:pt x="172" y="390"/>
                </a:lnTo>
                <a:lnTo>
                  <a:pt x="170" y="390"/>
                </a:lnTo>
                <a:lnTo>
                  <a:pt x="170" y="392"/>
                </a:lnTo>
                <a:lnTo>
                  <a:pt x="168" y="392"/>
                </a:lnTo>
                <a:lnTo>
                  <a:pt x="168" y="394"/>
                </a:lnTo>
                <a:lnTo>
                  <a:pt x="168" y="396"/>
                </a:lnTo>
                <a:lnTo>
                  <a:pt x="168" y="398"/>
                </a:lnTo>
                <a:lnTo>
                  <a:pt x="166" y="398"/>
                </a:lnTo>
                <a:lnTo>
                  <a:pt x="166" y="400"/>
                </a:lnTo>
                <a:lnTo>
                  <a:pt x="164" y="400"/>
                </a:lnTo>
                <a:lnTo>
                  <a:pt x="164" y="402"/>
                </a:lnTo>
                <a:lnTo>
                  <a:pt x="166" y="402"/>
                </a:lnTo>
                <a:lnTo>
                  <a:pt x="164" y="402"/>
                </a:lnTo>
                <a:lnTo>
                  <a:pt x="164" y="404"/>
                </a:lnTo>
                <a:lnTo>
                  <a:pt x="164" y="406"/>
                </a:lnTo>
                <a:lnTo>
                  <a:pt x="164" y="408"/>
                </a:lnTo>
                <a:lnTo>
                  <a:pt x="164" y="410"/>
                </a:lnTo>
                <a:lnTo>
                  <a:pt x="162" y="410"/>
                </a:lnTo>
                <a:lnTo>
                  <a:pt x="162" y="412"/>
                </a:lnTo>
                <a:lnTo>
                  <a:pt x="164" y="412"/>
                </a:lnTo>
                <a:lnTo>
                  <a:pt x="162" y="412"/>
                </a:lnTo>
                <a:lnTo>
                  <a:pt x="160" y="412"/>
                </a:lnTo>
                <a:lnTo>
                  <a:pt x="160" y="414"/>
                </a:lnTo>
                <a:lnTo>
                  <a:pt x="160" y="416"/>
                </a:lnTo>
                <a:lnTo>
                  <a:pt x="160" y="418"/>
                </a:lnTo>
                <a:lnTo>
                  <a:pt x="158" y="416"/>
                </a:lnTo>
                <a:lnTo>
                  <a:pt x="158" y="418"/>
                </a:lnTo>
                <a:lnTo>
                  <a:pt x="156" y="418"/>
                </a:lnTo>
                <a:lnTo>
                  <a:pt x="156" y="420"/>
                </a:lnTo>
                <a:lnTo>
                  <a:pt x="154" y="420"/>
                </a:lnTo>
                <a:lnTo>
                  <a:pt x="154" y="422"/>
                </a:lnTo>
                <a:lnTo>
                  <a:pt x="152" y="422"/>
                </a:lnTo>
                <a:lnTo>
                  <a:pt x="152" y="424"/>
                </a:lnTo>
                <a:lnTo>
                  <a:pt x="154" y="424"/>
                </a:lnTo>
                <a:lnTo>
                  <a:pt x="152" y="424"/>
                </a:lnTo>
                <a:lnTo>
                  <a:pt x="152" y="426"/>
                </a:lnTo>
                <a:lnTo>
                  <a:pt x="152" y="428"/>
                </a:lnTo>
                <a:lnTo>
                  <a:pt x="150" y="428"/>
                </a:lnTo>
                <a:lnTo>
                  <a:pt x="150" y="430"/>
                </a:lnTo>
                <a:lnTo>
                  <a:pt x="152" y="430"/>
                </a:lnTo>
                <a:lnTo>
                  <a:pt x="152" y="432"/>
                </a:lnTo>
                <a:lnTo>
                  <a:pt x="154" y="434"/>
                </a:lnTo>
                <a:lnTo>
                  <a:pt x="154" y="436"/>
                </a:lnTo>
                <a:lnTo>
                  <a:pt x="154" y="438"/>
                </a:lnTo>
                <a:lnTo>
                  <a:pt x="154" y="440"/>
                </a:lnTo>
                <a:lnTo>
                  <a:pt x="156" y="442"/>
                </a:lnTo>
                <a:lnTo>
                  <a:pt x="156" y="444"/>
                </a:lnTo>
                <a:lnTo>
                  <a:pt x="156" y="446"/>
                </a:lnTo>
                <a:lnTo>
                  <a:pt x="156" y="448"/>
                </a:lnTo>
                <a:lnTo>
                  <a:pt x="156" y="450"/>
                </a:lnTo>
                <a:lnTo>
                  <a:pt x="156" y="452"/>
                </a:lnTo>
                <a:lnTo>
                  <a:pt x="158" y="452"/>
                </a:lnTo>
                <a:lnTo>
                  <a:pt x="160" y="452"/>
                </a:lnTo>
                <a:lnTo>
                  <a:pt x="160" y="454"/>
                </a:lnTo>
                <a:lnTo>
                  <a:pt x="162" y="456"/>
                </a:lnTo>
                <a:lnTo>
                  <a:pt x="162" y="458"/>
                </a:lnTo>
                <a:lnTo>
                  <a:pt x="162" y="460"/>
                </a:lnTo>
                <a:lnTo>
                  <a:pt x="160" y="460"/>
                </a:lnTo>
                <a:lnTo>
                  <a:pt x="160" y="462"/>
                </a:lnTo>
                <a:lnTo>
                  <a:pt x="160" y="464"/>
                </a:lnTo>
                <a:lnTo>
                  <a:pt x="158" y="464"/>
                </a:lnTo>
                <a:lnTo>
                  <a:pt x="160" y="464"/>
                </a:lnTo>
                <a:lnTo>
                  <a:pt x="160" y="466"/>
                </a:lnTo>
                <a:lnTo>
                  <a:pt x="160" y="468"/>
                </a:lnTo>
                <a:lnTo>
                  <a:pt x="160" y="470"/>
                </a:lnTo>
                <a:lnTo>
                  <a:pt x="160" y="472"/>
                </a:lnTo>
                <a:lnTo>
                  <a:pt x="160" y="474"/>
                </a:lnTo>
                <a:lnTo>
                  <a:pt x="160" y="476"/>
                </a:lnTo>
                <a:lnTo>
                  <a:pt x="158" y="476"/>
                </a:lnTo>
                <a:lnTo>
                  <a:pt x="158" y="478"/>
                </a:lnTo>
                <a:lnTo>
                  <a:pt x="158" y="480"/>
                </a:lnTo>
                <a:lnTo>
                  <a:pt x="158" y="482"/>
                </a:lnTo>
                <a:lnTo>
                  <a:pt x="158" y="484"/>
                </a:lnTo>
                <a:lnTo>
                  <a:pt x="158" y="486"/>
                </a:lnTo>
                <a:lnTo>
                  <a:pt x="158" y="488"/>
                </a:lnTo>
                <a:lnTo>
                  <a:pt x="158" y="490"/>
                </a:lnTo>
                <a:lnTo>
                  <a:pt x="156" y="490"/>
                </a:lnTo>
                <a:lnTo>
                  <a:pt x="158" y="490"/>
                </a:lnTo>
                <a:lnTo>
                  <a:pt x="158" y="492"/>
                </a:lnTo>
                <a:lnTo>
                  <a:pt x="156" y="494"/>
                </a:lnTo>
                <a:lnTo>
                  <a:pt x="156" y="496"/>
                </a:lnTo>
                <a:lnTo>
                  <a:pt x="154" y="496"/>
                </a:lnTo>
                <a:lnTo>
                  <a:pt x="154" y="498"/>
                </a:lnTo>
                <a:lnTo>
                  <a:pt x="152" y="498"/>
                </a:lnTo>
                <a:lnTo>
                  <a:pt x="152" y="500"/>
                </a:lnTo>
                <a:lnTo>
                  <a:pt x="154" y="500"/>
                </a:lnTo>
                <a:lnTo>
                  <a:pt x="154" y="502"/>
                </a:lnTo>
                <a:lnTo>
                  <a:pt x="152" y="500"/>
                </a:lnTo>
                <a:lnTo>
                  <a:pt x="150" y="500"/>
                </a:lnTo>
                <a:lnTo>
                  <a:pt x="150" y="502"/>
                </a:lnTo>
                <a:lnTo>
                  <a:pt x="150" y="500"/>
                </a:lnTo>
                <a:lnTo>
                  <a:pt x="150" y="498"/>
                </a:lnTo>
                <a:lnTo>
                  <a:pt x="148" y="496"/>
                </a:lnTo>
                <a:lnTo>
                  <a:pt x="148" y="498"/>
                </a:lnTo>
                <a:lnTo>
                  <a:pt x="146" y="498"/>
                </a:lnTo>
                <a:lnTo>
                  <a:pt x="144" y="498"/>
                </a:lnTo>
                <a:lnTo>
                  <a:pt x="142" y="498"/>
                </a:lnTo>
                <a:lnTo>
                  <a:pt x="140" y="498"/>
                </a:lnTo>
                <a:lnTo>
                  <a:pt x="140" y="496"/>
                </a:lnTo>
                <a:lnTo>
                  <a:pt x="138" y="496"/>
                </a:lnTo>
                <a:lnTo>
                  <a:pt x="136" y="496"/>
                </a:lnTo>
                <a:lnTo>
                  <a:pt x="134" y="496"/>
                </a:lnTo>
                <a:lnTo>
                  <a:pt x="132" y="496"/>
                </a:lnTo>
                <a:lnTo>
                  <a:pt x="132" y="498"/>
                </a:lnTo>
                <a:lnTo>
                  <a:pt x="132" y="496"/>
                </a:lnTo>
                <a:lnTo>
                  <a:pt x="130" y="496"/>
                </a:lnTo>
                <a:lnTo>
                  <a:pt x="130" y="494"/>
                </a:lnTo>
                <a:lnTo>
                  <a:pt x="128" y="494"/>
                </a:lnTo>
                <a:lnTo>
                  <a:pt x="128" y="492"/>
                </a:lnTo>
                <a:lnTo>
                  <a:pt x="126" y="492"/>
                </a:lnTo>
                <a:lnTo>
                  <a:pt x="126" y="490"/>
                </a:lnTo>
                <a:lnTo>
                  <a:pt x="126" y="488"/>
                </a:lnTo>
                <a:lnTo>
                  <a:pt x="124" y="488"/>
                </a:lnTo>
                <a:lnTo>
                  <a:pt x="124" y="486"/>
                </a:lnTo>
                <a:lnTo>
                  <a:pt x="124" y="484"/>
                </a:lnTo>
                <a:lnTo>
                  <a:pt x="126" y="484"/>
                </a:lnTo>
                <a:lnTo>
                  <a:pt x="124" y="484"/>
                </a:lnTo>
                <a:lnTo>
                  <a:pt x="124" y="482"/>
                </a:lnTo>
                <a:lnTo>
                  <a:pt x="124" y="480"/>
                </a:lnTo>
                <a:lnTo>
                  <a:pt x="124" y="478"/>
                </a:lnTo>
                <a:lnTo>
                  <a:pt x="122" y="476"/>
                </a:lnTo>
                <a:lnTo>
                  <a:pt x="120" y="476"/>
                </a:lnTo>
                <a:lnTo>
                  <a:pt x="118" y="476"/>
                </a:lnTo>
                <a:lnTo>
                  <a:pt x="120" y="476"/>
                </a:lnTo>
                <a:lnTo>
                  <a:pt x="120" y="474"/>
                </a:lnTo>
                <a:lnTo>
                  <a:pt x="118" y="474"/>
                </a:lnTo>
                <a:lnTo>
                  <a:pt x="116" y="474"/>
                </a:lnTo>
                <a:lnTo>
                  <a:pt x="116" y="472"/>
                </a:lnTo>
                <a:lnTo>
                  <a:pt x="114" y="472"/>
                </a:lnTo>
                <a:lnTo>
                  <a:pt x="114" y="470"/>
                </a:lnTo>
                <a:lnTo>
                  <a:pt x="116" y="470"/>
                </a:lnTo>
                <a:lnTo>
                  <a:pt x="118" y="468"/>
                </a:lnTo>
                <a:lnTo>
                  <a:pt x="118" y="466"/>
                </a:lnTo>
                <a:lnTo>
                  <a:pt x="118" y="464"/>
                </a:lnTo>
                <a:lnTo>
                  <a:pt x="120" y="464"/>
                </a:lnTo>
                <a:lnTo>
                  <a:pt x="122" y="464"/>
                </a:lnTo>
                <a:lnTo>
                  <a:pt x="120" y="462"/>
                </a:lnTo>
                <a:lnTo>
                  <a:pt x="120" y="460"/>
                </a:lnTo>
                <a:lnTo>
                  <a:pt x="120" y="458"/>
                </a:lnTo>
                <a:lnTo>
                  <a:pt x="118" y="458"/>
                </a:lnTo>
                <a:lnTo>
                  <a:pt x="118" y="460"/>
                </a:lnTo>
                <a:lnTo>
                  <a:pt x="118" y="458"/>
                </a:lnTo>
                <a:lnTo>
                  <a:pt x="116" y="458"/>
                </a:lnTo>
                <a:lnTo>
                  <a:pt x="116" y="456"/>
                </a:lnTo>
                <a:lnTo>
                  <a:pt x="114" y="454"/>
                </a:lnTo>
                <a:lnTo>
                  <a:pt x="112" y="454"/>
                </a:lnTo>
                <a:lnTo>
                  <a:pt x="110" y="454"/>
                </a:lnTo>
                <a:lnTo>
                  <a:pt x="110" y="456"/>
                </a:lnTo>
                <a:lnTo>
                  <a:pt x="108" y="454"/>
                </a:lnTo>
                <a:lnTo>
                  <a:pt x="110" y="454"/>
                </a:lnTo>
                <a:lnTo>
                  <a:pt x="108" y="452"/>
                </a:lnTo>
                <a:lnTo>
                  <a:pt x="106" y="452"/>
                </a:lnTo>
                <a:lnTo>
                  <a:pt x="106" y="450"/>
                </a:lnTo>
                <a:lnTo>
                  <a:pt x="104" y="450"/>
                </a:lnTo>
                <a:lnTo>
                  <a:pt x="104" y="448"/>
                </a:lnTo>
                <a:lnTo>
                  <a:pt x="106" y="448"/>
                </a:lnTo>
                <a:lnTo>
                  <a:pt x="106" y="446"/>
                </a:lnTo>
                <a:lnTo>
                  <a:pt x="106" y="444"/>
                </a:lnTo>
                <a:lnTo>
                  <a:pt x="104" y="444"/>
                </a:lnTo>
                <a:lnTo>
                  <a:pt x="104" y="442"/>
                </a:lnTo>
                <a:lnTo>
                  <a:pt x="104" y="440"/>
                </a:lnTo>
                <a:lnTo>
                  <a:pt x="102" y="440"/>
                </a:lnTo>
                <a:lnTo>
                  <a:pt x="100" y="440"/>
                </a:lnTo>
                <a:lnTo>
                  <a:pt x="100" y="438"/>
                </a:lnTo>
                <a:lnTo>
                  <a:pt x="100" y="436"/>
                </a:lnTo>
                <a:lnTo>
                  <a:pt x="98" y="436"/>
                </a:lnTo>
                <a:lnTo>
                  <a:pt x="98" y="438"/>
                </a:lnTo>
                <a:lnTo>
                  <a:pt x="96" y="436"/>
                </a:lnTo>
                <a:lnTo>
                  <a:pt x="96" y="438"/>
                </a:lnTo>
                <a:lnTo>
                  <a:pt x="96" y="436"/>
                </a:lnTo>
                <a:lnTo>
                  <a:pt x="94" y="436"/>
                </a:lnTo>
                <a:lnTo>
                  <a:pt x="92" y="436"/>
                </a:lnTo>
                <a:lnTo>
                  <a:pt x="94" y="436"/>
                </a:lnTo>
                <a:lnTo>
                  <a:pt x="94" y="434"/>
                </a:lnTo>
                <a:lnTo>
                  <a:pt x="92" y="434"/>
                </a:lnTo>
                <a:lnTo>
                  <a:pt x="94" y="434"/>
                </a:lnTo>
                <a:lnTo>
                  <a:pt x="94" y="432"/>
                </a:lnTo>
                <a:lnTo>
                  <a:pt x="96" y="432"/>
                </a:lnTo>
                <a:lnTo>
                  <a:pt x="96" y="430"/>
                </a:lnTo>
                <a:lnTo>
                  <a:pt x="94" y="430"/>
                </a:lnTo>
                <a:lnTo>
                  <a:pt x="96" y="430"/>
                </a:lnTo>
                <a:lnTo>
                  <a:pt x="96" y="428"/>
                </a:lnTo>
                <a:lnTo>
                  <a:pt x="96" y="430"/>
                </a:lnTo>
                <a:lnTo>
                  <a:pt x="96" y="428"/>
                </a:lnTo>
                <a:lnTo>
                  <a:pt x="98" y="428"/>
                </a:lnTo>
                <a:lnTo>
                  <a:pt x="96" y="428"/>
                </a:lnTo>
                <a:lnTo>
                  <a:pt x="96" y="426"/>
                </a:lnTo>
                <a:lnTo>
                  <a:pt x="98" y="426"/>
                </a:lnTo>
                <a:lnTo>
                  <a:pt x="100" y="426"/>
                </a:lnTo>
                <a:lnTo>
                  <a:pt x="100" y="424"/>
                </a:lnTo>
                <a:lnTo>
                  <a:pt x="100" y="426"/>
                </a:lnTo>
                <a:lnTo>
                  <a:pt x="100" y="424"/>
                </a:lnTo>
                <a:lnTo>
                  <a:pt x="102" y="424"/>
                </a:lnTo>
                <a:lnTo>
                  <a:pt x="100" y="424"/>
                </a:lnTo>
                <a:lnTo>
                  <a:pt x="100" y="422"/>
                </a:lnTo>
                <a:lnTo>
                  <a:pt x="102" y="422"/>
                </a:lnTo>
                <a:lnTo>
                  <a:pt x="102" y="420"/>
                </a:lnTo>
                <a:lnTo>
                  <a:pt x="100" y="420"/>
                </a:lnTo>
                <a:lnTo>
                  <a:pt x="100" y="418"/>
                </a:lnTo>
                <a:lnTo>
                  <a:pt x="100" y="416"/>
                </a:lnTo>
                <a:lnTo>
                  <a:pt x="102" y="416"/>
                </a:lnTo>
                <a:lnTo>
                  <a:pt x="102" y="414"/>
                </a:lnTo>
                <a:lnTo>
                  <a:pt x="100" y="414"/>
                </a:lnTo>
                <a:lnTo>
                  <a:pt x="100" y="412"/>
                </a:lnTo>
                <a:lnTo>
                  <a:pt x="102" y="412"/>
                </a:lnTo>
                <a:lnTo>
                  <a:pt x="100" y="412"/>
                </a:lnTo>
                <a:lnTo>
                  <a:pt x="102" y="412"/>
                </a:lnTo>
                <a:lnTo>
                  <a:pt x="102" y="410"/>
                </a:lnTo>
                <a:lnTo>
                  <a:pt x="100" y="410"/>
                </a:lnTo>
                <a:lnTo>
                  <a:pt x="102" y="410"/>
                </a:lnTo>
                <a:lnTo>
                  <a:pt x="102" y="408"/>
                </a:lnTo>
                <a:lnTo>
                  <a:pt x="104" y="408"/>
                </a:lnTo>
                <a:lnTo>
                  <a:pt x="104" y="406"/>
                </a:lnTo>
                <a:lnTo>
                  <a:pt x="104" y="404"/>
                </a:lnTo>
                <a:lnTo>
                  <a:pt x="106" y="404"/>
                </a:lnTo>
                <a:lnTo>
                  <a:pt x="106" y="402"/>
                </a:lnTo>
                <a:lnTo>
                  <a:pt x="108" y="402"/>
                </a:lnTo>
                <a:lnTo>
                  <a:pt x="106" y="402"/>
                </a:lnTo>
                <a:lnTo>
                  <a:pt x="108" y="402"/>
                </a:lnTo>
                <a:lnTo>
                  <a:pt x="106" y="402"/>
                </a:lnTo>
                <a:lnTo>
                  <a:pt x="106" y="400"/>
                </a:lnTo>
                <a:lnTo>
                  <a:pt x="108" y="400"/>
                </a:lnTo>
                <a:lnTo>
                  <a:pt x="108" y="398"/>
                </a:lnTo>
                <a:lnTo>
                  <a:pt x="110" y="398"/>
                </a:lnTo>
                <a:lnTo>
                  <a:pt x="110" y="400"/>
                </a:lnTo>
                <a:lnTo>
                  <a:pt x="112" y="398"/>
                </a:lnTo>
                <a:lnTo>
                  <a:pt x="114" y="398"/>
                </a:lnTo>
                <a:lnTo>
                  <a:pt x="114" y="396"/>
                </a:lnTo>
                <a:lnTo>
                  <a:pt x="116" y="396"/>
                </a:lnTo>
                <a:lnTo>
                  <a:pt x="118" y="396"/>
                </a:lnTo>
                <a:lnTo>
                  <a:pt x="120" y="396"/>
                </a:lnTo>
                <a:lnTo>
                  <a:pt x="122" y="394"/>
                </a:lnTo>
                <a:lnTo>
                  <a:pt x="122" y="392"/>
                </a:lnTo>
                <a:lnTo>
                  <a:pt x="124" y="390"/>
                </a:lnTo>
                <a:lnTo>
                  <a:pt x="124" y="388"/>
                </a:lnTo>
                <a:lnTo>
                  <a:pt x="122" y="388"/>
                </a:lnTo>
                <a:lnTo>
                  <a:pt x="122" y="386"/>
                </a:lnTo>
                <a:lnTo>
                  <a:pt x="124" y="386"/>
                </a:lnTo>
                <a:lnTo>
                  <a:pt x="124" y="384"/>
                </a:lnTo>
                <a:lnTo>
                  <a:pt x="124" y="382"/>
                </a:lnTo>
                <a:lnTo>
                  <a:pt x="126" y="382"/>
                </a:lnTo>
                <a:lnTo>
                  <a:pt x="124" y="382"/>
                </a:lnTo>
                <a:lnTo>
                  <a:pt x="124" y="380"/>
                </a:lnTo>
                <a:lnTo>
                  <a:pt x="124" y="378"/>
                </a:lnTo>
                <a:lnTo>
                  <a:pt x="124" y="376"/>
                </a:lnTo>
                <a:lnTo>
                  <a:pt x="122" y="376"/>
                </a:lnTo>
                <a:lnTo>
                  <a:pt x="120" y="376"/>
                </a:lnTo>
                <a:lnTo>
                  <a:pt x="120" y="374"/>
                </a:lnTo>
                <a:lnTo>
                  <a:pt x="118" y="374"/>
                </a:lnTo>
                <a:lnTo>
                  <a:pt x="118" y="372"/>
                </a:lnTo>
                <a:lnTo>
                  <a:pt x="116" y="372"/>
                </a:lnTo>
                <a:lnTo>
                  <a:pt x="116" y="374"/>
                </a:lnTo>
                <a:lnTo>
                  <a:pt x="114" y="374"/>
                </a:lnTo>
                <a:lnTo>
                  <a:pt x="114" y="372"/>
                </a:lnTo>
                <a:lnTo>
                  <a:pt x="114" y="374"/>
                </a:lnTo>
                <a:lnTo>
                  <a:pt x="112" y="374"/>
                </a:lnTo>
                <a:lnTo>
                  <a:pt x="110" y="374"/>
                </a:lnTo>
                <a:lnTo>
                  <a:pt x="108" y="376"/>
                </a:lnTo>
                <a:lnTo>
                  <a:pt x="108" y="374"/>
                </a:lnTo>
                <a:lnTo>
                  <a:pt x="108" y="376"/>
                </a:lnTo>
                <a:lnTo>
                  <a:pt x="108" y="374"/>
                </a:lnTo>
                <a:lnTo>
                  <a:pt x="108" y="376"/>
                </a:lnTo>
                <a:lnTo>
                  <a:pt x="106" y="376"/>
                </a:lnTo>
                <a:lnTo>
                  <a:pt x="104" y="376"/>
                </a:lnTo>
                <a:lnTo>
                  <a:pt x="102" y="376"/>
                </a:lnTo>
                <a:lnTo>
                  <a:pt x="104" y="376"/>
                </a:lnTo>
                <a:lnTo>
                  <a:pt x="102" y="376"/>
                </a:lnTo>
                <a:lnTo>
                  <a:pt x="102" y="378"/>
                </a:lnTo>
                <a:lnTo>
                  <a:pt x="100" y="378"/>
                </a:lnTo>
                <a:lnTo>
                  <a:pt x="98" y="378"/>
                </a:lnTo>
                <a:lnTo>
                  <a:pt x="98" y="380"/>
                </a:lnTo>
                <a:lnTo>
                  <a:pt x="98" y="382"/>
                </a:lnTo>
                <a:lnTo>
                  <a:pt x="96" y="382"/>
                </a:lnTo>
                <a:lnTo>
                  <a:pt x="96" y="380"/>
                </a:lnTo>
                <a:lnTo>
                  <a:pt x="96" y="382"/>
                </a:lnTo>
                <a:lnTo>
                  <a:pt x="94" y="382"/>
                </a:lnTo>
                <a:lnTo>
                  <a:pt x="94" y="380"/>
                </a:lnTo>
                <a:lnTo>
                  <a:pt x="92" y="380"/>
                </a:lnTo>
                <a:lnTo>
                  <a:pt x="92" y="378"/>
                </a:lnTo>
                <a:lnTo>
                  <a:pt x="90" y="378"/>
                </a:lnTo>
                <a:lnTo>
                  <a:pt x="90" y="376"/>
                </a:lnTo>
                <a:lnTo>
                  <a:pt x="90" y="374"/>
                </a:lnTo>
                <a:lnTo>
                  <a:pt x="90" y="376"/>
                </a:lnTo>
                <a:lnTo>
                  <a:pt x="90" y="374"/>
                </a:lnTo>
                <a:lnTo>
                  <a:pt x="88" y="374"/>
                </a:lnTo>
                <a:lnTo>
                  <a:pt x="88" y="372"/>
                </a:lnTo>
                <a:lnTo>
                  <a:pt x="86" y="372"/>
                </a:lnTo>
                <a:lnTo>
                  <a:pt x="86" y="370"/>
                </a:lnTo>
                <a:lnTo>
                  <a:pt x="84" y="370"/>
                </a:lnTo>
                <a:lnTo>
                  <a:pt x="84" y="368"/>
                </a:lnTo>
                <a:lnTo>
                  <a:pt x="82" y="368"/>
                </a:lnTo>
                <a:lnTo>
                  <a:pt x="84" y="368"/>
                </a:lnTo>
                <a:lnTo>
                  <a:pt x="82" y="368"/>
                </a:lnTo>
                <a:lnTo>
                  <a:pt x="82" y="366"/>
                </a:lnTo>
                <a:lnTo>
                  <a:pt x="82" y="364"/>
                </a:lnTo>
                <a:lnTo>
                  <a:pt x="80" y="364"/>
                </a:lnTo>
                <a:lnTo>
                  <a:pt x="78" y="364"/>
                </a:lnTo>
                <a:lnTo>
                  <a:pt x="78" y="362"/>
                </a:lnTo>
                <a:lnTo>
                  <a:pt x="80" y="362"/>
                </a:lnTo>
                <a:lnTo>
                  <a:pt x="78" y="362"/>
                </a:lnTo>
                <a:lnTo>
                  <a:pt x="80" y="362"/>
                </a:lnTo>
                <a:lnTo>
                  <a:pt x="78" y="362"/>
                </a:lnTo>
                <a:lnTo>
                  <a:pt x="78" y="360"/>
                </a:lnTo>
                <a:lnTo>
                  <a:pt x="78" y="358"/>
                </a:lnTo>
                <a:lnTo>
                  <a:pt x="76" y="358"/>
                </a:lnTo>
                <a:lnTo>
                  <a:pt x="76" y="360"/>
                </a:lnTo>
                <a:lnTo>
                  <a:pt x="74" y="360"/>
                </a:lnTo>
                <a:lnTo>
                  <a:pt x="74" y="358"/>
                </a:lnTo>
                <a:lnTo>
                  <a:pt x="76" y="358"/>
                </a:lnTo>
                <a:lnTo>
                  <a:pt x="76" y="356"/>
                </a:lnTo>
                <a:lnTo>
                  <a:pt x="74" y="356"/>
                </a:lnTo>
                <a:lnTo>
                  <a:pt x="74" y="354"/>
                </a:lnTo>
                <a:lnTo>
                  <a:pt x="72" y="354"/>
                </a:lnTo>
                <a:lnTo>
                  <a:pt x="72" y="352"/>
                </a:lnTo>
                <a:lnTo>
                  <a:pt x="70" y="352"/>
                </a:lnTo>
                <a:lnTo>
                  <a:pt x="70" y="354"/>
                </a:lnTo>
                <a:lnTo>
                  <a:pt x="70" y="352"/>
                </a:lnTo>
                <a:lnTo>
                  <a:pt x="70" y="350"/>
                </a:lnTo>
                <a:lnTo>
                  <a:pt x="68" y="350"/>
                </a:lnTo>
                <a:lnTo>
                  <a:pt x="68" y="348"/>
                </a:lnTo>
                <a:lnTo>
                  <a:pt x="66" y="348"/>
                </a:lnTo>
                <a:lnTo>
                  <a:pt x="64" y="348"/>
                </a:lnTo>
                <a:lnTo>
                  <a:pt x="64" y="346"/>
                </a:lnTo>
                <a:lnTo>
                  <a:pt x="66" y="346"/>
                </a:lnTo>
                <a:lnTo>
                  <a:pt x="68" y="346"/>
                </a:lnTo>
                <a:lnTo>
                  <a:pt x="68" y="344"/>
                </a:lnTo>
                <a:lnTo>
                  <a:pt x="70" y="344"/>
                </a:lnTo>
                <a:lnTo>
                  <a:pt x="70" y="342"/>
                </a:lnTo>
                <a:lnTo>
                  <a:pt x="70" y="340"/>
                </a:lnTo>
                <a:lnTo>
                  <a:pt x="68" y="340"/>
                </a:lnTo>
                <a:lnTo>
                  <a:pt x="68" y="338"/>
                </a:lnTo>
                <a:lnTo>
                  <a:pt x="66" y="338"/>
                </a:lnTo>
                <a:lnTo>
                  <a:pt x="64" y="338"/>
                </a:lnTo>
                <a:lnTo>
                  <a:pt x="62" y="338"/>
                </a:lnTo>
                <a:lnTo>
                  <a:pt x="62" y="340"/>
                </a:lnTo>
                <a:lnTo>
                  <a:pt x="60" y="340"/>
                </a:lnTo>
                <a:lnTo>
                  <a:pt x="60" y="338"/>
                </a:lnTo>
                <a:lnTo>
                  <a:pt x="58" y="336"/>
                </a:lnTo>
                <a:lnTo>
                  <a:pt x="56" y="336"/>
                </a:lnTo>
                <a:lnTo>
                  <a:pt x="56" y="334"/>
                </a:lnTo>
                <a:lnTo>
                  <a:pt x="56" y="332"/>
                </a:lnTo>
                <a:lnTo>
                  <a:pt x="58" y="332"/>
                </a:lnTo>
                <a:lnTo>
                  <a:pt x="60" y="332"/>
                </a:lnTo>
                <a:lnTo>
                  <a:pt x="62" y="332"/>
                </a:lnTo>
                <a:lnTo>
                  <a:pt x="62" y="330"/>
                </a:lnTo>
                <a:lnTo>
                  <a:pt x="62" y="328"/>
                </a:lnTo>
                <a:lnTo>
                  <a:pt x="64" y="328"/>
                </a:lnTo>
                <a:lnTo>
                  <a:pt x="64" y="326"/>
                </a:lnTo>
                <a:lnTo>
                  <a:pt x="64" y="324"/>
                </a:lnTo>
                <a:lnTo>
                  <a:pt x="66" y="324"/>
                </a:lnTo>
                <a:lnTo>
                  <a:pt x="68" y="322"/>
                </a:lnTo>
                <a:lnTo>
                  <a:pt x="68" y="320"/>
                </a:lnTo>
                <a:lnTo>
                  <a:pt x="68" y="318"/>
                </a:lnTo>
                <a:lnTo>
                  <a:pt x="68" y="316"/>
                </a:lnTo>
                <a:lnTo>
                  <a:pt x="68" y="314"/>
                </a:lnTo>
                <a:lnTo>
                  <a:pt x="68" y="312"/>
                </a:lnTo>
                <a:lnTo>
                  <a:pt x="70" y="310"/>
                </a:lnTo>
                <a:lnTo>
                  <a:pt x="68" y="310"/>
                </a:lnTo>
                <a:lnTo>
                  <a:pt x="68" y="308"/>
                </a:lnTo>
                <a:lnTo>
                  <a:pt x="70" y="308"/>
                </a:lnTo>
                <a:lnTo>
                  <a:pt x="68" y="306"/>
                </a:lnTo>
                <a:lnTo>
                  <a:pt x="70" y="306"/>
                </a:lnTo>
                <a:lnTo>
                  <a:pt x="70" y="304"/>
                </a:lnTo>
                <a:lnTo>
                  <a:pt x="70" y="302"/>
                </a:lnTo>
                <a:lnTo>
                  <a:pt x="70" y="300"/>
                </a:lnTo>
                <a:lnTo>
                  <a:pt x="72" y="300"/>
                </a:lnTo>
                <a:lnTo>
                  <a:pt x="72" y="298"/>
                </a:lnTo>
                <a:lnTo>
                  <a:pt x="72" y="296"/>
                </a:lnTo>
                <a:lnTo>
                  <a:pt x="74" y="296"/>
                </a:lnTo>
                <a:lnTo>
                  <a:pt x="74" y="294"/>
                </a:lnTo>
                <a:lnTo>
                  <a:pt x="72" y="294"/>
                </a:lnTo>
                <a:lnTo>
                  <a:pt x="72" y="292"/>
                </a:lnTo>
                <a:lnTo>
                  <a:pt x="74" y="292"/>
                </a:lnTo>
                <a:lnTo>
                  <a:pt x="74" y="290"/>
                </a:lnTo>
                <a:lnTo>
                  <a:pt x="74" y="288"/>
                </a:lnTo>
                <a:lnTo>
                  <a:pt x="74" y="286"/>
                </a:lnTo>
                <a:lnTo>
                  <a:pt x="76" y="284"/>
                </a:lnTo>
                <a:lnTo>
                  <a:pt x="76" y="282"/>
                </a:lnTo>
                <a:lnTo>
                  <a:pt x="74" y="282"/>
                </a:lnTo>
                <a:lnTo>
                  <a:pt x="74" y="280"/>
                </a:lnTo>
                <a:lnTo>
                  <a:pt x="72" y="278"/>
                </a:lnTo>
                <a:lnTo>
                  <a:pt x="72" y="276"/>
                </a:lnTo>
                <a:lnTo>
                  <a:pt x="72" y="274"/>
                </a:lnTo>
                <a:lnTo>
                  <a:pt x="72" y="272"/>
                </a:lnTo>
                <a:lnTo>
                  <a:pt x="72" y="270"/>
                </a:lnTo>
                <a:lnTo>
                  <a:pt x="72" y="268"/>
                </a:lnTo>
                <a:lnTo>
                  <a:pt x="72" y="266"/>
                </a:lnTo>
                <a:lnTo>
                  <a:pt x="72" y="264"/>
                </a:lnTo>
                <a:lnTo>
                  <a:pt x="72" y="262"/>
                </a:lnTo>
                <a:lnTo>
                  <a:pt x="72" y="260"/>
                </a:lnTo>
                <a:lnTo>
                  <a:pt x="72" y="258"/>
                </a:lnTo>
                <a:lnTo>
                  <a:pt x="70" y="258"/>
                </a:lnTo>
                <a:lnTo>
                  <a:pt x="70" y="256"/>
                </a:lnTo>
                <a:lnTo>
                  <a:pt x="68" y="256"/>
                </a:lnTo>
                <a:lnTo>
                  <a:pt x="68" y="254"/>
                </a:lnTo>
                <a:lnTo>
                  <a:pt x="70" y="254"/>
                </a:lnTo>
                <a:lnTo>
                  <a:pt x="70" y="252"/>
                </a:lnTo>
                <a:lnTo>
                  <a:pt x="70" y="250"/>
                </a:lnTo>
                <a:lnTo>
                  <a:pt x="70" y="248"/>
                </a:lnTo>
                <a:lnTo>
                  <a:pt x="70" y="246"/>
                </a:lnTo>
                <a:lnTo>
                  <a:pt x="68" y="244"/>
                </a:lnTo>
                <a:lnTo>
                  <a:pt x="68" y="242"/>
                </a:lnTo>
                <a:lnTo>
                  <a:pt x="66" y="242"/>
                </a:lnTo>
                <a:lnTo>
                  <a:pt x="66" y="240"/>
                </a:lnTo>
                <a:lnTo>
                  <a:pt x="64" y="240"/>
                </a:lnTo>
                <a:lnTo>
                  <a:pt x="62" y="240"/>
                </a:lnTo>
                <a:lnTo>
                  <a:pt x="60" y="238"/>
                </a:lnTo>
                <a:lnTo>
                  <a:pt x="58" y="238"/>
                </a:lnTo>
                <a:lnTo>
                  <a:pt x="56" y="236"/>
                </a:lnTo>
                <a:lnTo>
                  <a:pt x="54" y="236"/>
                </a:lnTo>
                <a:lnTo>
                  <a:pt x="52" y="236"/>
                </a:lnTo>
                <a:lnTo>
                  <a:pt x="50" y="236"/>
                </a:lnTo>
                <a:lnTo>
                  <a:pt x="50" y="234"/>
                </a:lnTo>
                <a:lnTo>
                  <a:pt x="48" y="234"/>
                </a:lnTo>
                <a:lnTo>
                  <a:pt x="48" y="232"/>
                </a:lnTo>
                <a:lnTo>
                  <a:pt x="48" y="230"/>
                </a:lnTo>
                <a:lnTo>
                  <a:pt x="46" y="228"/>
                </a:lnTo>
                <a:lnTo>
                  <a:pt x="44" y="228"/>
                </a:lnTo>
                <a:lnTo>
                  <a:pt x="42" y="228"/>
                </a:lnTo>
                <a:lnTo>
                  <a:pt x="40" y="228"/>
                </a:lnTo>
                <a:lnTo>
                  <a:pt x="40" y="230"/>
                </a:lnTo>
                <a:lnTo>
                  <a:pt x="38" y="230"/>
                </a:lnTo>
                <a:lnTo>
                  <a:pt x="36" y="230"/>
                </a:lnTo>
                <a:lnTo>
                  <a:pt x="34" y="230"/>
                </a:lnTo>
                <a:lnTo>
                  <a:pt x="32" y="230"/>
                </a:lnTo>
                <a:lnTo>
                  <a:pt x="32" y="228"/>
                </a:lnTo>
                <a:lnTo>
                  <a:pt x="30" y="228"/>
                </a:lnTo>
                <a:lnTo>
                  <a:pt x="28" y="228"/>
                </a:lnTo>
                <a:lnTo>
                  <a:pt x="26" y="226"/>
                </a:lnTo>
                <a:lnTo>
                  <a:pt x="24" y="226"/>
                </a:lnTo>
                <a:lnTo>
                  <a:pt x="22" y="224"/>
                </a:lnTo>
                <a:lnTo>
                  <a:pt x="20" y="224"/>
                </a:lnTo>
                <a:lnTo>
                  <a:pt x="18" y="224"/>
                </a:lnTo>
                <a:lnTo>
                  <a:pt x="18" y="226"/>
                </a:lnTo>
                <a:lnTo>
                  <a:pt x="16" y="226"/>
                </a:lnTo>
                <a:lnTo>
                  <a:pt x="14" y="226"/>
                </a:lnTo>
                <a:lnTo>
                  <a:pt x="12" y="226"/>
                </a:lnTo>
                <a:lnTo>
                  <a:pt x="12" y="228"/>
                </a:lnTo>
                <a:lnTo>
                  <a:pt x="10" y="228"/>
                </a:lnTo>
                <a:lnTo>
                  <a:pt x="10" y="230"/>
                </a:lnTo>
                <a:lnTo>
                  <a:pt x="10" y="232"/>
                </a:lnTo>
                <a:lnTo>
                  <a:pt x="8" y="234"/>
                </a:lnTo>
                <a:lnTo>
                  <a:pt x="6" y="232"/>
                </a:lnTo>
                <a:lnTo>
                  <a:pt x="4" y="232"/>
                </a:lnTo>
                <a:lnTo>
                  <a:pt x="4" y="234"/>
                </a:lnTo>
                <a:lnTo>
                  <a:pt x="2" y="234"/>
                </a:lnTo>
                <a:lnTo>
                  <a:pt x="0" y="234"/>
                </a:lnTo>
                <a:lnTo>
                  <a:pt x="14" y="222"/>
                </a:lnTo>
                <a:lnTo>
                  <a:pt x="16" y="222"/>
                </a:lnTo>
                <a:lnTo>
                  <a:pt x="18" y="222"/>
                </a:lnTo>
                <a:lnTo>
                  <a:pt x="18" y="220"/>
                </a:lnTo>
                <a:lnTo>
                  <a:pt x="20" y="220"/>
                </a:lnTo>
                <a:lnTo>
                  <a:pt x="20" y="218"/>
                </a:lnTo>
                <a:lnTo>
                  <a:pt x="22" y="218"/>
                </a:lnTo>
                <a:lnTo>
                  <a:pt x="24" y="216"/>
                </a:lnTo>
                <a:lnTo>
                  <a:pt x="30" y="212"/>
                </a:lnTo>
                <a:lnTo>
                  <a:pt x="30" y="210"/>
                </a:lnTo>
                <a:lnTo>
                  <a:pt x="38" y="204"/>
                </a:lnTo>
                <a:lnTo>
                  <a:pt x="40" y="204"/>
                </a:lnTo>
                <a:lnTo>
                  <a:pt x="42" y="202"/>
                </a:lnTo>
                <a:lnTo>
                  <a:pt x="52" y="194"/>
                </a:lnTo>
                <a:lnTo>
                  <a:pt x="52" y="192"/>
                </a:lnTo>
                <a:lnTo>
                  <a:pt x="54" y="192"/>
                </a:lnTo>
                <a:lnTo>
                  <a:pt x="54" y="194"/>
                </a:lnTo>
                <a:lnTo>
                  <a:pt x="54" y="192"/>
                </a:lnTo>
                <a:lnTo>
                  <a:pt x="56" y="194"/>
                </a:lnTo>
                <a:lnTo>
                  <a:pt x="58" y="194"/>
                </a:lnTo>
                <a:lnTo>
                  <a:pt x="60" y="194"/>
                </a:lnTo>
                <a:lnTo>
                  <a:pt x="60" y="192"/>
                </a:lnTo>
                <a:lnTo>
                  <a:pt x="62" y="192"/>
                </a:lnTo>
                <a:lnTo>
                  <a:pt x="62" y="190"/>
                </a:lnTo>
                <a:lnTo>
                  <a:pt x="64" y="190"/>
                </a:lnTo>
                <a:lnTo>
                  <a:pt x="64" y="188"/>
                </a:lnTo>
                <a:lnTo>
                  <a:pt x="66" y="188"/>
                </a:lnTo>
                <a:lnTo>
                  <a:pt x="66" y="186"/>
                </a:lnTo>
                <a:lnTo>
                  <a:pt x="68" y="184"/>
                </a:lnTo>
                <a:lnTo>
                  <a:pt x="68" y="182"/>
                </a:lnTo>
                <a:lnTo>
                  <a:pt x="70" y="182"/>
                </a:lnTo>
                <a:lnTo>
                  <a:pt x="70" y="180"/>
                </a:lnTo>
                <a:lnTo>
                  <a:pt x="70" y="178"/>
                </a:lnTo>
                <a:lnTo>
                  <a:pt x="72" y="178"/>
                </a:lnTo>
                <a:lnTo>
                  <a:pt x="72" y="176"/>
                </a:lnTo>
                <a:lnTo>
                  <a:pt x="74" y="176"/>
                </a:lnTo>
                <a:lnTo>
                  <a:pt x="74" y="174"/>
                </a:lnTo>
                <a:lnTo>
                  <a:pt x="76" y="174"/>
                </a:lnTo>
                <a:lnTo>
                  <a:pt x="76" y="172"/>
                </a:lnTo>
                <a:lnTo>
                  <a:pt x="76" y="170"/>
                </a:lnTo>
                <a:lnTo>
                  <a:pt x="78" y="170"/>
                </a:lnTo>
                <a:lnTo>
                  <a:pt x="78" y="168"/>
                </a:lnTo>
                <a:lnTo>
                  <a:pt x="76" y="168"/>
                </a:lnTo>
                <a:lnTo>
                  <a:pt x="78" y="168"/>
                </a:lnTo>
                <a:lnTo>
                  <a:pt x="76" y="168"/>
                </a:lnTo>
                <a:lnTo>
                  <a:pt x="78" y="166"/>
                </a:lnTo>
                <a:lnTo>
                  <a:pt x="78" y="164"/>
                </a:lnTo>
                <a:lnTo>
                  <a:pt x="80" y="164"/>
                </a:lnTo>
                <a:lnTo>
                  <a:pt x="80" y="162"/>
                </a:lnTo>
                <a:lnTo>
                  <a:pt x="82" y="162"/>
                </a:lnTo>
                <a:lnTo>
                  <a:pt x="82" y="160"/>
                </a:lnTo>
                <a:lnTo>
                  <a:pt x="84" y="160"/>
                </a:lnTo>
                <a:lnTo>
                  <a:pt x="86" y="160"/>
                </a:lnTo>
                <a:lnTo>
                  <a:pt x="86" y="158"/>
                </a:lnTo>
                <a:lnTo>
                  <a:pt x="86" y="156"/>
                </a:lnTo>
                <a:lnTo>
                  <a:pt x="88" y="156"/>
                </a:lnTo>
                <a:lnTo>
                  <a:pt x="88" y="154"/>
                </a:lnTo>
                <a:lnTo>
                  <a:pt x="90" y="154"/>
                </a:lnTo>
                <a:lnTo>
                  <a:pt x="92" y="152"/>
                </a:lnTo>
                <a:lnTo>
                  <a:pt x="92" y="150"/>
                </a:lnTo>
                <a:lnTo>
                  <a:pt x="92" y="148"/>
                </a:lnTo>
                <a:lnTo>
                  <a:pt x="92" y="146"/>
                </a:lnTo>
                <a:lnTo>
                  <a:pt x="94" y="146"/>
                </a:lnTo>
                <a:lnTo>
                  <a:pt x="94" y="144"/>
                </a:lnTo>
                <a:lnTo>
                  <a:pt x="94" y="142"/>
                </a:lnTo>
                <a:lnTo>
                  <a:pt x="92" y="142"/>
                </a:lnTo>
                <a:lnTo>
                  <a:pt x="94" y="142"/>
                </a:lnTo>
                <a:lnTo>
                  <a:pt x="94" y="140"/>
                </a:lnTo>
                <a:lnTo>
                  <a:pt x="94" y="138"/>
                </a:lnTo>
                <a:lnTo>
                  <a:pt x="94" y="136"/>
                </a:lnTo>
                <a:lnTo>
                  <a:pt x="94" y="138"/>
                </a:lnTo>
                <a:lnTo>
                  <a:pt x="94" y="136"/>
                </a:lnTo>
                <a:lnTo>
                  <a:pt x="96" y="136"/>
                </a:lnTo>
                <a:lnTo>
                  <a:pt x="94" y="136"/>
                </a:lnTo>
                <a:lnTo>
                  <a:pt x="96" y="136"/>
                </a:lnTo>
                <a:lnTo>
                  <a:pt x="98" y="136"/>
                </a:lnTo>
                <a:lnTo>
                  <a:pt x="98" y="134"/>
                </a:lnTo>
                <a:lnTo>
                  <a:pt x="96" y="134"/>
                </a:lnTo>
                <a:lnTo>
                  <a:pt x="98" y="134"/>
                </a:lnTo>
                <a:lnTo>
                  <a:pt x="98" y="132"/>
                </a:lnTo>
                <a:lnTo>
                  <a:pt x="98" y="130"/>
                </a:lnTo>
                <a:lnTo>
                  <a:pt x="100" y="130"/>
                </a:lnTo>
                <a:lnTo>
                  <a:pt x="98" y="130"/>
                </a:lnTo>
                <a:lnTo>
                  <a:pt x="100" y="130"/>
                </a:lnTo>
                <a:lnTo>
                  <a:pt x="98" y="128"/>
                </a:lnTo>
                <a:lnTo>
                  <a:pt x="100" y="128"/>
                </a:lnTo>
                <a:lnTo>
                  <a:pt x="100" y="126"/>
                </a:lnTo>
                <a:lnTo>
                  <a:pt x="102" y="126"/>
                </a:lnTo>
                <a:lnTo>
                  <a:pt x="102" y="124"/>
                </a:lnTo>
                <a:lnTo>
                  <a:pt x="102" y="126"/>
                </a:lnTo>
                <a:lnTo>
                  <a:pt x="102" y="124"/>
                </a:lnTo>
                <a:lnTo>
                  <a:pt x="104" y="124"/>
                </a:lnTo>
                <a:lnTo>
                  <a:pt x="102" y="124"/>
                </a:lnTo>
                <a:lnTo>
                  <a:pt x="104" y="124"/>
                </a:lnTo>
                <a:lnTo>
                  <a:pt x="106" y="124"/>
                </a:lnTo>
                <a:lnTo>
                  <a:pt x="106" y="122"/>
                </a:lnTo>
                <a:lnTo>
                  <a:pt x="106" y="120"/>
                </a:lnTo>
                <a:lnTo>
                  <a:pt x="108" y="120"/>
                </a:lnTo>
                <a:lnTo>
                  <a:pt x="108" y="118"/>
                </a:lnTo>
                <a:lnTo>
                  <a:pt x="110" y="118"/>
                </a:lnTo>
                <a:lnTo>
                  <a:pt x="108" y="118"/>
                </a:lnTo>
                <a:lnTo>
                  <a:pt x="108" y="116"/>
                </a:lnTo>
                <a:lnTo>
                  <a:pt x="110" y="116"/>
                </a:lnTo>
                <a:lnTo>
                  <a:pt x="108" y="116"/>
                </a:lnTo>
                <a:lnTo>
                  <a:pt x="110" y="116"/>
                </a:lnTo>
                <a:lnTo>
                  <a:pt x="110" y="114"/>
                </a:lnTo>
                <a:lnTo>
                  <a:pt x="112" y="114"/>
                </a:lnTo>
                <a:lnTo>
                  <a:pt x="110" y="114"/>
                </a:lnTo>
                <a:lnTo>
                  <a:pt x="110" y="112"/>
                </a:lnTo>
                <a:lnTo>
                  <a:pt x="112" y="112"/>
                </a:lnTo>
                <a:lnTo>
                  <a:pt x="112" y="114"/>
                </a:lnTo>
                <a:lnTo>
                  <a:pt x="112" y="112"/>
                </a:lnTo>
                <a:lnTo>
                  <a:pt x="114" y="112"/>
                </a:lnTo>
                <a:lnTo>
                  <a:pt x="114" y="110"/>
                </a:lnTo>
                <a:lnTo>
                  <a:pt x="114" y="108"/>
                </a:lnTo>
                <a:lnTo>
                  <a:pt x="114" y="106"/>
                </a:lnTo>
                <a:lnTo>
                  <a:pt x="116" y="106"/>
                </a:lnTo>
                <a:lnTo>
                  <a:pt x="114" y="106"/>
                </a:lnTo>
                <a:lnTo>
                  <a:pt x="116" y="106"/>
                </a:lnTo>
                <a:lnTo>
                  <a:pt x="114" y="106"/>
                </a:lnTo>
                <a:lnTo>
                  <a:pt x="114" y="104"/>
                </a:lnTo>
                <a:lnTo>
                  <a:pt x="116" y="104"/>
                </a:lnTo>
                <a:lnTo>
                  <a:pt x="114" y="104"/>
                </a:lnTo>
                <a:lnTo>
                  <a:pt x="114" y="102"/>
                </a:lnTo>
                <a:lnTo>
                  <a:pt x="114" y="100"/>
                </a:lnTo>
                <a:lnTo>
                  <a:pt x="116" y="100"/>
                </a:lnTo>
                <a:lnTo>
                  <a:pt x="116" y="98"/>
                </a:lnTo>
                <a:lnTo>
                  <a:pt x="118" y="98"/>
                </a:lnTo>
                <a:lnTo>
                  <a:pt x="116" y="98"/>
                </a:lnTo>
                <a:lnTo>
                  <a:pt x="118" y="98"/>
                </a:lnTo>
                <a:lnTo>
                  <a:pt x="120" y="98"/>
                </a:lnTo>
                <a:lnTo>
                  <a:pt x="118" y="98"/>
                </a:lnTo>
                <a:lnTo>
                  <a:pt x="118" y="96"/>
                </a:lnTo>
                <a:lnTo>
                  <a:pt x="118" y="94"/>
                </a:lnTo>
                <a:lnTo>
                  <a:pt x="118" y="96"/>
                </a:lnTo>
                <a:lnTo>
                  <a:pt x="116" y="96"/>
                </a:lnTo>
                <a:lnTo>
                  <a:pt x="116" y="94"/>
                </a:lnTo>
                <a:lnTo>
                  <a:pt x="116" y="92"/>
                </a:lnTo>
                <a:lnTo>
                  <a:pt x="116" y="94"/>
                </a:lnTo>
                <a:lnTo>
                  <a:pt x="114" y="94"/>
                </a:lnTo>
                <a:lnTo>
                  <a:pt x="114" y="92"/>
                </a:lnTo>
                <a:lnTo>
                  <a:pt x="114" y="90"/>
                </a:lnTo>
                <a:lnTo>
                  <a:pt x="116" y="90"/>
                </a:lnTo>
                <a:lnTo>
                  <a:pt x="114" y="90"/>
                </a:lnTo>
                <a:lnTo>
                  <a:pt x="116" y="88"/>
                </a:lnTo>
                <a:lnTo>
                  <a:pt x="116" y="90"/>
                </a:lnTo>
                <a:lnTo>
                  <a:pt x="116" y="88"/>
                </a:lnTo>
                <a:lnTo>
                  <a:pt x="116" y="86"/>
                </a:lnTo>
                <a:lnTo>
                  <a:pt x="118" y="88"/>
                </a:lnTo>
                <a:lnTo>
                  <a:pt x="118" y="86"/>
                </a:lnTo>
                <a:lnTo>
                  <a:pt x="118" y="88"/>
                </a:lnTo>
                <a:lnTo>
                  <a:pt x="118" y="86"/>
                </a:lnTo>
                <a:lnTo>
                  <a:pt x="120" y="86"/>
                </a:lnTo>
                <a:lnTo>
                  <a:pt x="122" y="86"/>
                </a:lnTo>
                <a:lnTo>
                  <a:pt x="122" y="84"/>
                </a:lnTo>
                <a:lnTo>
                  <a:pt x="124" y="84"/>
                </a:lnTo>
                <a:lnTo>
                  <a:pt x="124" y="82"/>
                </a:lnTo>
                <a:lnTo>
                  <a:pt x="124" y="80"/>
                </a:lnTo>
                <a:lnTo>
                  <a:pt x="124" y="82"/>
                </a:lnTo>
                <a:lnTo>
                  <a:pt x="126" y="82"/>
                </a:lnTo>
                <a:lnTo>
                  <a:pt x="128" y="80"/>
                </a:lnTo>
                <a:lnTo>
                  <a:pt x="126" y="80"/>
                </a:lnTo>
                <a:lnTo>
                  <a:pt x="128" y="78"/>
                </a:lnTo>
                <a:lnTo>
                  <a:pt x="126" y="78"/>
                </a:lnTo>
                <a:lnTo>
                  <a:pt x="126" y="76"/>
                </a:lnTo>
                <a:lnTo>
                  <a:pt x="126" y="74"/>
                </a:lnTo>
                <a:lnTo>
                  <a:pt x="128" y="74"/>
                </a:lnTo>
                <a:lnTo>
                  <a:pt x="128" y="72"/>
                </a:lnTo>
                <a:lnTo>
                  <a:pt x="126" y="72"/>
                </a:lnTo>
                <a:lnTo>
                  <a:pt x="126" y="70"/>
                </a:lnTo>
                <a:lnTo>
                  <a:pt x="126" y="68"/>
                </a:lnTo>
                <a:lnTo>
                  <a:pt x="128" y="68"/>
                </a:lnTo>
                <a:lnTo>
                  <a:pt x="128" y="66"/>
                </a:lnTo>
                <a:lnTo>
                  <a:pt x="126" y="66"/>
                </a:lnTo>
                <a:lnTo>
                  <a:pt x="128" y="64"/>
                </a:lnTo>
                <a:lnTo>
                  <a:pt x="128" y="66"/>
                </a:lnTo>
                <a:lnTo>
                  <a:pt x="130" y="66"/>
                </a:lnTo>
                <a:lnTo>
                  <a:pt x="130" y="64"/>
                </a:lnTo>
                <a:lnTo>
                  <a:pt x="132" y="64"/>
                </a:lnTo>
                <a:lnTo>
                  <a:pt x="132" y="62"/>
                </a:lnTo>
                <a:lnTo>
                  <a:pt x="134" y="62"/>
                </a:lnTo>
                <a:lnTo>
                  <a:pt x="134" y="60"/>
                </a:lnTo>
                <a:lnTo>
                  <a:pt x="136" y="60"/>
                </a:lnTo>
                <a:lnTo>
                  <a:pt x="134" y="60"/>
                </a:lnTo>
                <a:lnTo>
                  <a:pt x="136" y="58"/>
                </a:lnTo>
                <a:lnTo>
                  <a:pt x="136" y="56"/>
                </a:lnTo>
                <a:lnTo>
                  <a:pt x="136" y="54"/>
                </a:lnTo>
                <a:lnTo>
                  <a:pt x="136" y="52"/>
                </a:lnTo>
                <a:lnTo>
                  <a:pt x="138" y="50"/>
                </a:lnTo>
                <a:lnTo>
                  <a:pt x="138" y="48"/>
                </a:lnTo>
                <a:lnTo>
                  <a:pt x="138" y="46"/>
                </a:lnTo>
                <a:lnTo>
                  <a:pt x="138" y="44"/>
                </a:lnTo>
                <a:lnTo>
                  <a:pt x="138" y="42"/>
                </a:lnTo>
                <a:lnTo>
                  <a:pt x="138" y="40"/>
                </a:lnTo>
                <a:lnTo>
                  <a:pt x="136" y="40"/>
                </a:lnTo>
                <a:lnTo>
                  <a:pt x="134" y="40"/>
                </a:lnTo>
                <a:lnTo>
                  <a:pt x="134" y="42"/>
                </a:lnTo>
                <a:lnTo>
                  <a:pt x="134" y="40"/>
                </a:lnTo>
                <a:lnTo>
                  <a:pt x="132" y="40"/>
                </a:lnTo>
                <a:lnTo>
                  <a:pt x="132" y="38"/>
                </a:lnTo>
                <a:lnTo>
                  <a:pt x="134" y="38"/>
                </a:lnTo>
                <a:lnTo>
                  <a:pt x="134" y="36"/>
                </a:lnTo>
                <a:lnTo>
                  <a:pt x="136" y="36"/>
                </a:lnTo>
                <a:lnTo>
                  <a:pt x="138" y="36"/>
                </a:lnTo>
                <a:lnTo>
                  <a:pt x="140" y="36"/>
                </a:lnTo>
                <a:lnTo>
                  <a:pt x="142" y="36"/>
                </a:lnTo>
                <a:lnTo>
                  <a:pt x="142" y="34"/>
                </a:lnTo>
                <a:lnTo>
                  <a:pt x="142" y="32"/>
                </a:lnTo>
                <a:lnTo>
                  <a:pt x="142" y="30"/>
                </a:lnTo>
                <a:lnTo>
                  <a:pt x="142" y="28"/>
                </a:lnTo>
                <a:lnTo>
                  <a:pt x="144" y="28"/>
                </a:lnTo>
                <a:lnTo>
                  <a:pt x="142" y="28"/>
                </a:lnTo>
                <a:lnTo>
                  <a:pt x="142" y="26"/>
                </a:lnTo>
                <a:lnTo>
                  <a:pt x="142" y="24"/>
                </a:lnTo>
                <a:lnTo>
                  <a:pt x="142" y="22"/>
                </a:lnTo>
                <a:lnTo>
                  <a:pt x="144" y="20"/>
                </a:lnTo>
                <a:lnTo>
                  <a:pt x="142" y="20"/>
                </a:lnTo>
                <a:lnTo>
                  <a:pt x="144" y="18"/>
                </a:lnTo>
                <a:lnTo>
                  <a:pt x="144" y="16"/>
                </a:lnTo>
                <a:lnTo>
                  <a:pt x="144" y="14"/>
                </a:lnTo>
                <a:lnTo>
                  <a:pt x="142" y="14"/>
                </a:lnTo>
                <a:lnTo>
                  <a:pt x="142" y="12"/>
                </a:lnTo>
                <a:lnTo>
                  <a:pt x="142" y="10"/>
                </a:lnTo>
                <a:lnTo>
                  <a:pt x="142" y="8"/>
                </a:lnTo>
                <a:lnTo>
                  <a:pt x="144" y="8"/>
                </a:lnTo>
                <a:lnTo>
                  <a:pt x="146" y="8"/>
                </a:lnTo>
                <a:lnTo>
                  <a:pt x="146" y="6"/>
                </a:lnTo>
                <a:lnTo>
                  <a:pt x="148" y="4"/>
                </a:lnTo>
                <a:lnTo>
                  <a:pt x="148" y="6"/>
                </a:lnTo>
                <a:lnTo>
                  <a:pt x="148" y="4"/>
                </a:lnTo>
                <a:lnTo>
                  <a:pt x="148" y="2"/>
                </a:lnTo>
                <a:lnTo>
                  <a:pt x="150" y="2"/>
                </a:lnTo>
                <a:lnTo>
                  <a:pt x="150" y="0"/>
                </a:lnTo>
                <a:lnTo>
                  <a:pt x="152" y="0"/>
                </a:lnTo>
                <a:lnTo>
                  <a:pt x="152" y="2"/>
                </a:lnTo>
                <a:lnTo>
                  <a:pt x="152" y="0"/>
                </a:lnTo>
                <a:lnTo>
                  <a:pt x="152" y="2"/>
                </a:lnTo>
                <a:lnTo>
                  <a:pt x="150" y="2"/>
                </a:lnTo>
                <a:lnTo>
                  <a:pt x="152" y="2"/>
                </a:lnTo>
                <a:lnTo>
                  <a:pt x="152" y="4"/>
                </a:lnTo>
                <a:lnTo>
                  <a:pt x="150" y="4"/>
                </a:lnTo>
                <a:lnTo>
                  <a:pt x="150" y="6"/>
                </a:lnTo>
                <a:lnTo>
                  <a:pt x="152" y="6"/>
                </a:lnTo>
                <a:lnTo>
                  <a:pt x="152" y="4"/>
                </a:lnTo>
                <a:lnTo>
                  <a:pt x="154" y="4"/>
                </a:lnTo>
                <a:lnTo>
                  <a:pt x="154" y="6"/>
                </a:lnTo>
                <a:lnTo>
                  <a:pt x="152" y="6"/>
                </a:lnTo>
                <a:lnTo>
                  <a:pt x="154" y="6"/>
                </a:lnTo>
                <a:lnTo>
                  <a:pt x="152" y="8"/>
                </a:lnTo>
                <a:lnTo>
                  <a:pt x="154" y="8"/>
                </a:lnTo>
                <a:lnTo>
                  <a:pt x="152" y="8"/>
                </a:lnTo>
                <a:lnTo>
                  <a:pt x="152" y="10"/>
                </a:lnTo>
                <a:lnTo>
                  <a:pt x="154" y="10"/>
                </a:lnTo>
                <a:lnTo>
                  <a:pt x="154" y="8"/>
                </a:lnTo>
                <a:lnTo>
                  <a:pt x="154" y="6"/>
                </a:lnTo>
                <a:lnTo>
                  <a:pt x="156" y="6"/>
                </a:lnTo>
                <a:lnTo>
                  <a:pt x="156" y="4"/>
                </a:lnTo>
                <a:lnTo>
                  <a:pt x="156" y="2"/>
                </a:lnTo>
                <a:lnTo>
                  <a:pt x="158" y="2"/>
                </a:lnTo>
                <a:lnTo>
                  <a:pt x="158" y="0"/>
                </a:lnTo>
                <a:lnTo>
                  <a:pt x="160" y="2"/>
                </a:lnTo>
                <a:lnTo>
                  <a:pt x="158" y="2"/>
                </a:lnTo>
                <a:lnTo>
                  <a:pt x="158" y="4"/>
                </a:lnTo>
                <a:lnTo>
                  <a:pt x="156" y="4"/>
                </a:lnTo>
                <a:lnTo>
                  <a:pt x="156" y="6"/>
                </a:lnTo>
                <a:lnTo>
                  <a:pt x="154" y="8"/>
                </a:lnTo>
                <a:lnTo>
                  <a:pt x="156" y="8"/>
                </a:lnTo>
                <a:lnTo>
                  <a:pt x="154" y="8"/>
                </a:lnTo>
                <a:lnTo>
                  <a:pt x="156" y="8"/>
                </a:lnTo>
                <a:lnTo>
                  <a:pt x="156" y="6"/>
                </a:lnTo>
                <a:lnTo>
                  <a:pt x="158" y="6"/>
                </a:lnTo>
                <a:lnTo>
                  <a:pt x="156" y="6"/>
                </a:lnTo>
                <a:lnTo>
                  <a:pt x="156" y="8"/>
                </a:lnTo>
                <a:lnTo>
                  <a:pt x="158" y="8"/>
                </a:lnTo>
                <a:lnTo>
                  <a:pt x="158" y="6"/>
                </a:lnTo>
                <a:lnTo>
                  <a:pt x="158" y="8"/>
                </a:lnTo>
                <a:lnTo>
                  <a:pt x="156" y="8"/>
                </a:lnTo>
                <a:lnTo>
                  <a:pt x="156" y="10"/>
                </a:lnTo>
                <a:lnTo>
                  <a:pt x="156" y="12"/>
                </a:lnTo>
                <a:lnTo>
                  <a:pt x="156" y="10"/>
                </a:lnTo>
                <a:lnTo>
                  <a:pt x="158" y="10"/>
                </a:lnTo>
                <a:lnTo>
                  <a:pt x="158" y="8"/>
                </a:lnTo>
                <a:lnTo>
                  <a:pt x="158" y="10"/>
                </a:lnTo>
                <a:lnTo>
                  <a:pt x="158" y="12"/>
                </a:lnTo>
                <a:lnTo>
                  <a:pt x="156" y="12"/>
                </a:lnTo>
                <a:lnTo>
                  <a:pt x="158" y="12"/>
                </a:lnTo>
                <a:lnTo>
                  <a:pt x="160" y="10"/>
                </a:lnTo>
                <a:lnTo>
                  <a:pt x="160" y="8"/>
                </a:lnTo>
                <a:lnTo>
                  <a:pt x="160" y="10"/>
                </a:lnTo>
                <a:lnTo>
                  <a:pt x="160" y="12"/>
                </a:lnTo>
                <a:lnTo>
                  <a:pt x="160" y="10"/>
                </a:lnTo>
                <a:lnTo>
                  <a:pt x="160" y="8"/>
                </a:lnTo>
                <a:lnTo>
                  <a:pt x="160" y="6"/>
                </a:lnTo>
                <a:lnTo>
                  <a:pt x="162" y="6"/>
                </a:lnTo>
                <a:lnTo>
                  <a:pt x="162" y="8"/>
                </a:lnTo>
                <a:lnTo>
                  <a:pt x="160" y="8"/>
                </a:lnTo>
                <a:lnTo>
                  <a:pt x="162" y="10"/>
                </a:lnTo>
                <a:lnTo>
                  <a:pt x="160" y="10"/>
                </a:lnTo>
                <a:lnTo>
                  <a:pt x="160" y="12"/>
                </a:lnTo>
                <a:lnTo>
                  <a:pt x="162" y="12"/>
                </a:lnTo>
                <a:lnTo>
                  <a:pt x="162" y="10"/>
                </a:lnTo>
                <a:lnTo>
                  <a:pt x="162" y="8"/>
                </a:lnTo>
                <a:lnTo>
                  <a:pt x="164" y="8"/>
                </a:lnTo>
                <a:lnTo>
                  <a:pt x="164" y="6"/>
                </a:lnTo>
                <a:lnTo>
                  <a:pt x="164" y="4"/>
                </a:lnTo>
                <a:lnTo>
                  <a:pt x="166" y="4"/>
                </a:lnTo>
                <a:lnTo>
                  <a:pt x="168" y="4"/>
                </a:lnTo>
                <a:lnTo>
                  <a:pt x="168" y="6"/>
                </a:lnTo>
                <a:lnTo>
                  <a:pt x="166" y="6"/>
                </a:lnTo>
                <a:lnTo>
                  <a:pt x="166" y="8"/>
                </a:lnTo>
                <a:lnTo>
                  <a:pt x="166" y="10"/>
                </a:lnTo>
                <a:lnTo>
                  <a:pt x="164" y="10"/>
                </a:lnTo>
                <a:lnTo>
                  <a:pt x="166" y="10"/>
                </a:lnTo>
                <a:lnTo>
                  <a:pt x="166" y="12"/>
                </a:lnTo>
                <a:lnTo>
                  <a:pt x="166" y="14"/>
                </a:lnTo>
                <a:lnTo>
                  <a:pt x="168" y="14"/>
                </a:lnTo>
                <a:lnTo>
                  <a:pt x="166" y="16"/>
                </a:lnTo>
                <a:lnTo>
                  <a:pt x="168" y="16"/>
                </a:lnTo>
                <a:lnTo>
                  <a:pt x="166" y="16"/>
                </a:lnTo>
                <a:lnTo>
                  <a:pt x="166" y="18"/>
                </a:lnTo>
                <a:lnTo>
                  <a:pt x="168" y="18"/>
                </a:lnTo>
                <a:lnTo>
                  <a:pt x="170" y="18"/>
                </a:lnTo>
                <a:lnTo>
                  <a:pt x="170" y="16"/>
                </a:lnTo>
                <a:lnTo>
                  <a:pt x="172" y="16"/>
                </a:lnTo>
                <a:lnTo>
                  <a:pt x="170" y="14"/>
                </a:lnTo>
                <a:lnTo>
                  <a:pt x="172" y="14"/>
                </a:lnTo>
                <a:lnTo>
                  <a:pt x="172" y="12"/>
                </a:lnTo>
                <a:lnTo>
                  <a:pt x="174" y="12"/>
                </a:lnTo>
                <a:lnTo>
                  <a:pt x="172" y="12"/>
                </a:lnTo>
                <a:lnTo>
                  <a:pt x="174" y="12"/>
                </a:lnTo>
                <a:lnTo>
                  <a:pt x="172" y="14"/>
                </a:lnTo>
                <a:lnTo>
                  <a:pt x="172" y="16"/>
                </a:lnTo>
                <a:lnTo>
                  <a:pt x="172" y="14"/>
                </a:lnTo>
                <a:lnTo>
                  <a:pt x="174" y="14"/>
                </a:lnTo>
                <a:lnTo>
                  <a:pt x="174" y="12"/>
                </a:lnTo>
                <a:lnTo>
                  <a:pt x="174" y="14"/>
                </a:lnTo>
                <a:lnTo>
                  <a:pt x="174" y="16"/>
                </a:lnTo>
                <a:lnTo>
                  <a:pt x="174" y="14"/>
                </a:lnTo>
                <a:lnTo>
                  <a:pt x="176" y="14"/>
                </a:lnTo>
                <a:lnTo>
                  <a:pt x="176" y="16"/>
                </a:lnTo>
                <a:lnTo>
                  <a:pt x="176" y="14"/>
                </a:lnTo>
                <a:lnTo>
                  <a:pt x="178" y="14"/>
                </a:lnTo>
                <a:lnTo>
                  <a:pt x="176" y="14"/>
                </a:lnTo>
                <a:lnTo>
                  <a:pt x="176" y="16"/>
                </a:lnTo>
                <a:lnTo>
                  <a:pt x="176" y="18"/>
                </a:lnTo>
                <a:lnTo>
                  <a:pt x="176" y="20"/>
                </a:lnTo>
                <a:lnTo>
                  <a:pt x="176" y="18"/>
                </a:lnTo>
                <a:lnTo>
                  <a:pt x="174" y="18"/>
                </a:lnTo>
                <a:lnTo>
                  <a:pt x="174" y="20"/>
                </a:lnTo>
                <a:lnTo>
                  <a:pt x="174" y="18"/>
                </a:lnTo>
                <a:lnTo>
                  <a:pt x="174" y="20"/>
                </a:lnTo>
                <a:lnTo>
                  <a:pt x="176" y="20"/>
                </a:lnTo>
                <a:lnTo>
                  <a:pt x="178" y="18"/>
                </a:lnTo>
                <a:lnTo>
                  <a:pt x="180" y="16"/>
                </a:lnTo>
                <a:lnTo>
                  <a:pt x="178" y="16"/>
                </a:lnTo>
                <a:lnTo>
                  <a:pt x="180" y="14"/>
                </a:lnTo>
                <a:lnTo>
                  <a:pt x="182" y="14"/>
                </a:lnTo>
                <a:lnTo>
                  <a:pt x="182" y="16"/>
                </a:lnTo>
                <a:lnTo>
                  <a:pt x="180" y="16"/>
                </a:lnTo>
                <a:lnTo>
                  <a:pt x="182" y="16"/>
                </a:lnTo>
                <a:lnTo>
                  <a:pt x="180" y="16"/>
                </a:lnTo>
                <a:lnTo>
                  <a:pt x="180" y="18"/>
                </a:lnTo>
                <a:lnTo>
                  <a:pt x="180" y="16"/>
                </a:lnTo>
                <a:lnTo>
                  <a:pt x="180" y="18"/>
                </a:lnTo>
                <a:lnTo>
                  <a:pt x="178" y="18"/>
                </a:lnTo>
                <a:lnTo>
                  <a:pt x="178" y="20"/>
                </a:lnTo>
                <a:lnTo>
                  <a:pt x="178" y="22"/>
                </a:lnTo>
                <a:lnTo>
                  <a:pt x="178" y="20"/>
                </a:lnTo>
                <a:lnTo>
                  <a:pt x="178" y="22"/>
                </a:lnTo>
                <a:lnTo>
                  <a:pt x="178" y="24"/>
                </a:lnTo>
                <a:lnTo>
                  <a:pt x="178" y="22"/>
                </a:lnTo>
                <a:lnTo>
                  <a:pt x="176" y="22"/>
                </a:lnTo>
                <a:lnTo>
                  <a:pt x="176" y="24"/>
                </a:lnTo>
                <a:lnTo>
                  <a:pt x="176" y="22"/>
                </a:lnTo>
                <a:lnTo>
                  <a:pt x="178" y="22"/>
                </a:lnTo>
                <a:lnTo>
                  <a:pt x="178" y="24"/>
                </a:lnTo>
                <a:lnTo>
                  <a:pt x="176" y="24"/>
                </a:lnTo>
                <a:lnTo>
                  <a:pt x="176" y="26"/>
                </a:lnTo>
                <a:lnTo>
                  <a:pt x="176" y="24"/>
                </a:lnTo>
                <a:lnTo>
                  <a:pt x="176" y="26"/>
                </a:lnTo>
                <a:lnTo>
                  <a:pt x="174" y="26"/>
                </a:lnTo>
                <a:lnTo>
                  <a:pt x="176" y="26"/>
                </a:lnTo>
                <a:lnTo>
                  <a:pt x="176" y="24"/>
                </a:lnTo>
                <a:lnTo>
                  <a:pt x="176" y="26"/>
                </a:lnTo>
                <a:lnTo>
                  <a:pt x="176" y="24"/>
                </a:lnTo>
                <a:lnTo>
                  <a:pt x="178" y="24"/>
                </a:lnTo>
                <a:lnTo>
                  <a:pt x="180" y="24"/>
                </a:lnTo>
                <a:lnTo>
                  <a:pt x="180" y="22"/>
                </a:lnTo>
                <a:lnTo>
                  <a:pt x="182" y="20"/>
                </a:lnTo>
                <a:lnTo>
                  <a:pt x="182" y="22"/>
                </a:lnTo>
                <a:lnTo>
                  <a:pt x="182" y="24"/>
                </a:lnTo>
                <a:lnTo>
                  <a:pt x="182" y="22"/>
                </a:lnTo>
                <a:lnTo>
                  <a:pt x="182" y="20"/>
                </a:lnTo>
                <a:lnTo>
                  <a:pt x="184" y="20"/>
                </a:lnTo>
                <a:lnTo>
                  <a:pt x="184" y="22"/>
                </a:lnTo>
                <a:lnTo>
                  <a:pt x="184" y="20"/>
                </a:lnTo>
                <a:lnTo>
                  <a:pt x="184" y="18"/>
                </a:lnTo>
                <a:lnTo>
                  <a:pt x="186" y="16"/>
                </a:lnTo>
                <a:lnTo>
                  <a:pt x="184" y="16"/>
                </a:lnTo>
                <a:lnTo>
                  <a:pt x="186" y="16"/>
                </a:lnTo>
                <a:lnTo>
                  <a:pt x="186" y="14"/>
                </a:lnTo>
                <a:lnTo>
                  <a:pt x="188" y="14"/>
                </a:lnTo>
                <a:lnTo>
                  <a:pt x="188" y="16"/>
                </a:lnTo>
                <a:lnTo>
                  <a:pt x="188" y="18"/>
                </a:lnTo>
                <a:lnTo>
                  <a:pt x="188" y="20"/>
                </a:lnTo>
                <a:lnTo>
                  <a:pt x="188" y="22"/>
                </a:lnTo>
                <a:lnTo>
                  <a:pt x="186" y="22"/>
                </a:lnTo>
                <a:lnTo>
                  <a:pt x="184" y="22"/>
                </a:lnTo>
                <a:lnTo>
                  <a:pt x="184" y="24"/>
                </a:lnTo>
                <a:lnTo>
                  <a:pt x="186" y="24"/>
                </a:lnTo>
                <a:lnTo>
                  <a:pt x="186" y="22"/>
                </a:lnTo>
                <a:lnTo>
                  <a:pt x="186" y="24"/>
                </a:lnTo>
                <a:lnTo>
                  <a:pt x="186" y="26"/>
                </a:lnTo>
                <a:lnTo>
                  <a:pt x="184" y="26"/>
                </a:lnTo>
                <a:lnTo>
                  <a:pt x="184" y="28"/>
                </a:lnTo>
                <a:lnTo>
                  <a:pt x="184" y="26"/>
                </a:lnTo>
                <a:lnTo>
                  <a:pt x="184" y="28"/>
                </a:lnTo>
                <a:lnTo>
                  <a:pt x="182" y="28"/>
                </a:lnTo>
                <a:lnTo>
                  <a:pt x="184" y="28"/>
                </a:lnTo>
                <a:lnTo>
                  <a:pt x="182" y="28"/>
                </a:lnTo>
                <a:lnTo>
                  <a:pt x="184" y="28"/>
                </a:lnTo>
                <a:lnTo>
                  <a:pt x="184" y="26"/>
                </a:lnTo>
                <a:lnTo>
                  <a:pt x="184" y="28"/>
                </a:lnTo>
                <a:lnTo>
                  <a:pt x="184" y="26"/>
                </a:lnTo>
                <a:lnTo>
                  <a:pt x="186" y="26"/>
                </a:lnTo>
                <a:lnTo>
                  <a:pt x="186" y="24"/>
                </a:lnTo>
                <a:lnTo>
                  <a:pt x="188" y="24"/>
                </a:lnTo>
                <a:lnTo>
                  <a:pt x="188" y="26"/>
                </a:lnTo>
                <a:lnTo>
                  <a:pt x="188" y="28"/>
                </a:lnTo>
                <a:lnTo>
                  <a:pt x="186" y="28"/>
                </a:lnTo>
                <a:lnTo>
                  <a:pt x="186" y="30"/>
                </a:lnTo>
                <a:lnTo>
                  <a:pt x="186" y="32"/>
                </a:lnTo>
                <a:lnTo>
                  <a:pt x="186" y="34"/>
                </a:lnTo>
                <a:lnTo>
                  <a:pt x="184" y="34"/>
                </a:lnTo>
                <a:lnTo>
                  <a:pt x="186" y="34"/>
                </a:lnTo>
                <a:lnTo>
                  <a:pt x="184" y="36"/>
                </a:lnTo>
                <a:lnTo>
                  <a:pt x="186" y="38"/>
                </a:lnTo>
                <a:lnTo>
                  <a:pt x="188" y="38"/>
                </a:lnTo>
                <a:lnTo>
                  <a:pt x="190" y="38"/>
                </a:lnTo>
                <a:lnTo>
                  <a:pt x="190" y="36"/>
                </a:lnTo>
                <a:lnTo>
                  <a:pt x="190" y="34"/>
                </a:lnTo>
                <a:lnTo>
                  <a:pt x="192" y="34"/>
                </a:lnTo>
                <a:lnTo>
                  <a:pt x="192" y="32"/>
                </a:lnTo>
                <a:lnTo>
                  <a:pt x="190" y="30"/>
                </a:lnTo>
                <a:lnTo>
                  <a:pt x="192" y="30"/>
                </a:lnTo>
                <a:lnTo>
                  <a:pt x="190" y="30"/>
                </a:lnTo>
                <a:lnTo>
                  <a:pt x="192" y="30"/>
                </a:lnTo>
                <a:lnTo>
                  <a:pt x="192" y="28"/>
                </a:lnTo>
                <a:lnTo>
                  <a:pt x="192" y="26"/>
                </a:lnTo>
                <a:lnTo>
                  <a:pt x="194" y="26"/>
                </a:lnTo>
                <a:lnTo>
                  <a:pt x="194" y="28"/>
                </a:lnTo>
                <a:lnTo>
                  <a:pt x="196" y="28"/>
                </a:lnTo>
                <a:lnTo>
                  <a:pt x="194" y="28"/>
                </a:lnTo>
                <a:lnTo>
                  <a:pt x="194" y="26"/>
                </a:lnTo>
                <a:lnTo>
                  <a:pt x="196" y="26"/>
                </a:lnTo>
                <a:lnTo>
                  <a:pt x="194" y="26"/>
                </a:lnTo>
                <a:lnTo>
                  <a:pt x="196" y="26"/>
                </a:lnTo>
                <a:lnTo>
                  <a:pt x="194" y="26"/>
                </a:lnTo>
                <a:lnTo>
                  <a:pt x="196" y="26"/>
                </a:lnTo>
                <a:lnTo>
                  <a:pt x="196" y="24"/>
                </a:lnTo>
                <a:lnTo>
                  <a:pt x="196" y="22"/>
                </a:lnTo>
                <a:lnTo>
                  <a:pt x="196" y="24"/>
                </a:lnTo>
                <a:lnTo>
                  <a:pt x="198" y="24"/>
                </a:lnTo>
                <a:lnTo>
                  <a:pt x="196" y="24"/>
                </a:lnTo>
                <a:lnTo>
                  <a:pt x="198" y="24"/>
                </a:lnTo>
                <a:lnTo>
                  <a:pt x="198" y="26"/>
                </a:lnTo>
                <a:lnTo>
                  <a:pt x="196" y="26"/>
                </a:lnTo>
                <a:lnTo>
                  <a:pt x="198" y="26"/>
                </a:lnTo>
                <a:lnTo>
                  <a:pt x="198" y="28"/>
                </a:lnTo>
                <a:lnTo>
                  <a:pt x="200" y="28"/>
                </a:lnTo>
                <a:lnTo>
                  <a:pt x="198" y="28"/>
                </a:lnTo>
                <a:lnTo>
                  <a:pt x="198" y="26"/>
                </a:lnTo>
                <a:lnTo>
                  <a:pt x="198" y="28"/>
                </a:lnTo>
                <a:lnTo>
                  <a:pt x="198" y="26"/>
                </a:lnTo>
                <a:lnTo>
                  <a:pt x="198" y="24"/>
                </a:lnTo>
                <a:lnTo>
                  <a:pt x="198" y="22"/>
                </a:lnTo>
                <a:lnTo>
                  <a:pt x="198" y="20"/>
                </a:lnTo>
                <a:lnTo>
                  <a:pt x="198" y="18"/>
                </a:lnTo>
                <a:lnTo>
                  <a:pt x="200" y="18"/>
                </a:lnTo>
                <a:lnTo>
                  <a:pt x="200" y="20"/>
                </a:lnTo>
                <a:lnTo>
                  <a:pt x="198" y="20"/>
                </a:lnTo>
                <a:lnTo>
                  <a:pt x="198" y="22"/>
                </a:lnTo>
                <a:lnTo>
                  <a:pt x="200" y="22"/>
                </a:lnTo>
                <a:lnTo>
                  <a:pt x="200" y="24"/>
                </a:lnTo>
                <a:lnTo>
                  <a:pt x="200" y="22"/>
                </a:lnTo>
                <a:lnTo>
                  <a:pt x="200" y="20"/>
                </a:lnTo>
                <a:lnTo>
                  <a:pt x="202" y="20"/>
                </a:lnTo>
                <a:lnTo>
                  <a:pt x="202" y="22"/>
                </a:lnTo>
                <a:lnTo>
                  <a:pt x="200" y="22"/>
                </a:lnTo>
                <a:lnTo>
                  <a:pt x="202" y="22"/>
                </a:lnTo>
                <a:lnTo>
                  <a:pt x="202" y="24"/>
                </a:lnTo>
                <a:lnTo>
                  <a:pt x="204" y="24"/>
                </a:lnTo>
                <a:lnTo>
                  <a:pt x="206" y="24"/>
                </a:lnTo>
                <a:lnTo>
                  <a:pt x="206" y="26"/>
                </a:lnTo>
                <a:lnTo>
                  <a:pt x="204" y="26"/>
                </a:lnTo>
                <a:lnTo>
                  <a:pt x="206" y="26"/>
                </a:lnTo>
                <a:lnTo>
                  <a:pt x="206" y="24"/>
                </a:lnTo>
                <a:lnTo>
                  <a:pt x="208" y="24"/>
                </a:lnTo>
                <a:lnTo>
                  <a:pt x="206" y="24"/>
                </a:lnTo>
                <a:lnTo>
                  <a:pt x="208" y="24"/>
                </a:lnTo>
                <a:lnTo>
                  <a:pt x="208" y="26"/>
                </a:lnTo>
                <a:lnTo>
                  <a:pt x="208" y="24"/>
                </a:lnTo>
                <a:lnTo>
                  <a:pt x="208" y="26"/>
                </a:lnTo>
                <a:lnTo>
                  <a:pt x="208" y="24"/>
                </a:lnTo>
                <a:lnTo>
                  <a:pt x="210" y="24"/>
                </a:lnTo>
                <a:lnTo>
                  <a:pt x="208" y="24"/>
                </a:lnTo>
                <a:lnTo>
                  <a:pt x="210" y="24"/>
                </a:lnTo>
                <a:lnTo>
                  <a:pt x="210" y="22"/>
                </a:lnTo>
                <a:lnTo>
                  <a:pt x="210" y="24"/>
                </a:lnTo>
                <a:lnTo>
                  <a:pt x="210" y="22"/>
                </a:lnTo>
                <a:lnTo>
                  <a:pt x="212" y="22"/>
                </a:lnTo>
                <a:lnTo>
                  <a:pt x="212" y="20"/>
                </a:lnTo>
                <a:lnTo>
                  <a:pt x="212" y="22"/>
                </a:lnTo>
                <a:lnTo>
                  <a:pt x="212" y="20"/>
                </a:lnTo>
                <a:lnTo>
                  <a:pt x="214" y="20"/>
                </a:lnTo>
                <a:lnTo>
                  <a:pt x="214" y="22"/>
                </a:lnTo>
                <a:lnTo>
                  <a:pt x="214" y="20"/>
                </a:lnTo>
                <a:lnTo>
                  <a:pt x="214" y="22"/>
                </a:lnTo>
                <a:lnTo>
                  <a:pt x="214" y="24"/>
                </a:lnTo>
                <a:lnTo>
                  <a:pt x="212" y="24"/>
                </a:lnTo>
                <a:lnTo>
                  <a:pt x="214" y="22"/>
                </a:lnTo>
                <a:lnTo>
                  <a:pt x="212" y="22"/>
                </a:lnTo>
                <a:lnTo>
                  <a:pt x="212" y="24"/>
                </a:lnTo>
                <a:lnTo>
                  <a:pt x="210" y="24"/>
                </a:lnTo>
                <a:lnTo>
                  <a:pt x="212" y="24"/>
                </a:lnTo>
                <a:lnTo>
                  <a:pt x="210" y="24"/>
                </a:lnTo>
                <a:lnTo>
                  <a:pt x="212" y="24"/>
                </a:lnTo>
                <a:lnTo>
                  <a:pt x="212" y="26"/>
                </a:lnTo>
                <a:lnTo>
                  <a:pt x="210" y="26"/>
                </a:lnTo>
                <a:lnTo>
                  <a:pt x="210" y="28"/>
                </a:lnTo>
                <a:lnTo>
                  <a:pt x="210" y="26"/>
                </a:lnTo>
                <a:lnTo>
                  <a:pt x="210" y="28"/>
                </a:lnTo>
                <a:lnTo>
                  <a:pt x="210" y="30"/>
                </a:lnTo>
                <a:lnTo>
                  <a:pt x="208" y="30"/>
                </a:lnTo>
                <a:lnTo>
                  <a:pt x="208" y="32"/>
                </a:lnTo>
                <a:lnTo>
                  <a:pt x="208" y="30"/>
                </a:lnTo>
                <a:lnTo>
                  <a:pt x="210" y="30"/>
                </a:lnTo>
                <a:lnTo>
                  <a:pt x="210" y="32"/>
                </a:lnTo>
                <a:lnTo>
                  <a:pt x="208" y="32"/>
                </a:lnTo>
                <a:lnTo>
                  <a:pt x="208" y="34"/>
                </a:lnTo>
                <a:lnTo>
                  <a:pt x="210" y="34"/>
                </a:lnTo>
                <a:lnTo>
                  <a:pt x="210" y="32"/>
                </a:lnTo>
                <a:lnTo>
                  <a:pt x="210" y="30"/>
                </a:lnTo>
                <a:lnTo>
                  <a:pt x="212" y="30"/>
                </a:lnTo>
                <a:lnTo>
                  <a:pt x="212" y="32"/>
                </a:lnTo>
                <a:lnTo>
                  <a:pt x="214" y="32"/>
                </a:lnTo>
                <a:lnTo>
                  <a:pt x="214" y="34"/>
                </a:lnTo>
                <a:lnTo>
                  <a:pt x="214" y="32"/>
                </a:lnTo>
                <a:lnTo>
                  <a:pt x="214" y="34"/>
                </a:lnTo>
                <a:lnTo>
                  <a:pt x="216" y="34"/>
                </a:lnTo>
                <a:lnTo>
                  <a:pt x="214" y="34"/>
                </a:lnTo>
                <a:lnTo>
                  <a:pt x="214" y="32"/>
                </a:lnTo>
                <a:lnTo>
                  <a:pt x="212" y="32"/>
                </a:lnTo>
                <a:lnTo>
                  <a:pt x="212" y="30"/>
                </a:lnTo>
                <a:lnTo>
                  <a:pt x="214" y="30"/>
                </a:lnTo>
                <a:lnTo>
                  <a:pt x="214" y="28"/>
                </a:lnTo>
                <a:lnTo>
                  <a:pt x="216" y="28"/>
                </a:lnTo>
                <a:lnTo>
                  <a:pt x="216" y="30"/>
                </a:lnTo>
                <a:lnTo>
                  <a:pt x="216" y="32"/>
                </a:lnTo>
                <a:lnTo>
                  <a:pt x="216" y="30"/>
                </a:lnTo>
                <a:lnTo>
                  <a:pt x="216" y="32"/>
                </a:lnTo>
                <a:lnTo>
                  <a:pt x="216" y="34"/>
                </a:lnTo>
                <a:lnTo>
                  <a:pt x="218" y="34"/>
                </a:lnTo>
                <a:lnTo>
                  <a:pt x="216" y="36"/>
                </a:lnTo>
                <a:lnTo>
                  <a:pt x="218" y="36"/>
                </a:lnTo>
                <a:lnTo>
                  <a:pt x="218" y="38"/>
                </a:lnTo>
                <a:lnTo>
                  <a:pt x="216" y="38"/>
                </a:lnTo>
                <a:lnTo>
                  <a:pt x="218" y="38"/>
                </a:lnTo>
                <a:lnTo>
                  <a:pt x="218" y="36"/>
                </a:lnTo>
                <a:lnTo>
                  <a:pt x="220" y="36"/>
                </a:lnTo>
                <a:lnTo>
                  <a:pt x="222" y="36"/>
                </a:lnTo>
                <a:lnTo>
                  <a:pt x="222" y="38"/>
                </a:lnTo>
                <a:lnTo>
                  <a:pt x="220" y="38"/>
                </a:lnTo>
                <a:lnTo>
                  <a:pt x="220" y="40"/>
                </a:lnTo>
                <a:lnTo>
                  <a:pt x="218" y="40"/>
                </a:lnTo>
                <a:lnTo>
                  <a:pt x="216" y="40"/>
                </a:lnTo>
                <a:lnTo>
                  <a:pt x="216" y="42"/>
                </a:lnTo>
                <a:lnTo>
                  <a:pt x="216" y="40"/>
                </a:lnTo>
                <a:lnTo>
                  <a:pt x="216" y="42"/>
                </a:lnTo>
                <a:lnTo>
                  <a:pt x="216" y="40"/>
                </a:lnTo>
                <a:lnTo>
                  <a:pt x="214" y="40"/>
                </a:lnTo>
                <a:lnTo>
                  <a:pt x="214" y="42"/>
                </a:lnTo>
                <a:lnTo>
                  <a:pt x="216" y="42"/>
                </a:lnTo>
                <a:lnTo>
                  <a:pt x="216" y="40"/>
                </a:lnTo>
                <a:lnTo>
                  <a:pt x="218" y="40"/>
                </a:lnTo>
                <a:lnTo>
                  <a:pt x="220" y="40"/>
                </a:lnTo>
                <a:lnTo>
                  <a:pt x="220" y="42"/>
                </a:lnTo>
                <a:lnTo>
                  <a:pt x="218" y="42"/>
                </a:lnTo>
                <a:lnTo>
                  <a:pt x="220" y="42"/>
                </a:lnTo>
                <a:lnTo>
                  <a:pt x="220" y="40"/>
                </a:lnTo>
                <a:lnTo>
                  <a:pt x="220" y="42"/>
                </a:lnTo>
                <a:lnTo>
                  <a:pt x="222" y="42"/>
                </a:lnTo>
                <a:lnTo>
                  <a:pt x="220" y="42"/>
                </a:lnTo>
                <a:lnTo>
                  <a:pt x="222" y="42"/>
                </a:lnTo>
                <a:lnTo>
                  <a:pt x="222" y="40"/>
                </a:lnTo>
                <a:lnTo>
                  <a:pt x="224" y="42"/>
                </a:lnTo>
                <a:lnTo>
                  <a:pt x="222" y="40"/>
                </a:lnTo>
                <a:lnTo>
                  <a:pt x="224" y="40"/>
                </a:lnTo>
                <a:lnTo>
                  <a:pt x="224" y="38"/>
                </a:lnTo>
                <a:lnTo>
                  <a:pt x="224" y="40"/>
                </a:lnTo>
                <a:lnTo>
                  <a:pt x="224" y="38"/>
                </a:lnTo>
                <a:lnTo>
                  <a:pt x="224" y="36"/>
                </a:lnTo>
                <a:lnTo>
                  <a:pt x="226" y="36"/>
                </a:lnTo>
                <a:lnTo>
                  <a:pt x="226" y="38"/>
                </a:lnTo>
                <a:lnTo>
                  <a:pt x="224" y="40"/>
                </a:lnTo>
                <a:lnTo>
                  <a:pt x="224" y="42"/>
                </a:lnTo>
                <a:lnTo>
                  <a:pt x="226" y="42"/>
                </a:lnTo>
                <a:lnTo>
                  <a:pt x="224" y="42"/>
                </a:lnTo>
                <a:lnTo>
                  <a:pt x="226" y="42"/>
                </a:lnTo>
                <a:lnTo>
                  <a:pt x="224" y="42"/>
                </a:lnTo>
                <a:lnTo>
                  <a:pt x="226" y="42"/>
                </a:lnTo>
                <a:lnTo>
                  <a:pt x="226" y="44"/>
                </a:lnTo>
                <a:lnTo>
                  <a:pt x="226" y="42"/>
                </a:lnTo>
                <a:lnTo>
                  <a:pt x="226" y="44"/>
                </a:lnTo>
                <a:lnTo>
                  <a:pt x="228" y="44"/>
                </a:lnTo>
                <a:lnTo>
                  <a:pt x="226" y="44"/>
                </a:lnTo>
                <a:lnTo>
                  <a:pt x="228" y="44"/>
                </a:lnTo>
                <a:lnTo>
                  <a:pt x="230" y="44"/>
                </a:lnTo>
                <a:lnTo>
                  <a:pt x="230" y="42"/>
                </a:lnTo>
                <a:lnTo>
                  <a:pt x="230" y="44"/>
                </a:lnTo>
                <a:lnTo>
                  <a:pt x="230" y="46"/>
                </a:lnTo>
                <a:lnTo>
                  <a:pt x="228" y="46"/>
                </a:lnTo>
                <a:lnTo>
                  <a:pt x="226" y="46"/>
                </a:lnTo>
                <a:lnTo>
                  <a:pt x="226" y="48"/>
                </a:lnTo>
                <a:lnTo>
                  <a:pt x="226" y="46"/>
                </a:lnTo>
                <a:lnTo>
                  <a:pt x="228" y="46"/>
                </a:lnTo>
                <a:lnTo>
                  <a:pt x="228" y="48"/>
                </a:lnTo>
                <a:lnTo>
                  <a:pt x="228" y="46"/>
                </a:lnTo>
                <a:lnTo>
                  <a:pt x="230" y="46"/>
                </a:lnTo>
                <a:lnTo>
                  <a:pt x="230" y="48"/>
                </a:lnTo>
                <a:lnTo>
                  <a:pt x="230" y="46"/>
                </a:lnTo>
                <a:lnTo>
                  <a:pt x="230" y="48"/>
                </a:lnTo>
                <a:lnTo>
                  <a:pt x="230" y="46"/>
                </a:lnTo>
                <a:lnTo>
                  <a:pt x="232" y="46"/>
                </a:lnTo>
                <a:lnTo>
                  <a:pt x="230" y="46"/>
                </a:lnTo>
                <a:lnTo>
                  <a:pt x="232" y="46"/>
                </a:lnTo>
                <a:lnTo>
                  <a:pt x="232" y="48"/>
                </a:lnTo>
                <a:lnTo>
                  <a:pt x="232" y="50"/>
                </a:lnTo>
                <a:lnTo>
                  <a:pt x="232" y="48"/>
                </a:lnTo>
                <a:lnTo>
                  <a:pt x="232" y="50"/>
                </a:lnTo>
                <a:lnTo>
                  <a:pt x="230" y="50"/>
                </a:lnTo>
                <a:lnTo>
                  <a:pt x="232" y="50"/>
                </a:lnTo>
                <a:lnTo>
                  <a:pt x="232" y="52"/>
                </a:lnTo>
                <a:lnTo>
                  <a:pt x="232" y="50"/>
                </a:lnTo>
                <a:lnTo>
                  <a:pt x="232" y="52"/>
                </a:lnTo>
                <a:lnTo>
                  <a:pt x="232" y="54"/>
                </a:lnTo>
                <a:lnTo>
                  <a:pt x="232" y="52"/>
                </a:lnTo>
                <a:lnTo>
                  <a:pt x="232" y="54"/>
                </a:lnTo>
                <a:lnTo>
                  <a:pt x="234" y="54"/>
                </a:lnTo>
                <a:lnTo>
                  <a:pt x="234" y="52"/>
                </a:lnTo>
                <a:lnTo>
                  <a:pt x="234" y="54"/>
                </a:lnTo>
                <a:lnTo>
                  <a:pt x="232" y="54"/>
                </a:lnTo>
                <a:lnTo>
                  <a:pt x="232" y="58"/>
                </a:lnTo>
                <a:lnTo>
                  <a:pt x="232" y="60"/>
                </a:lnTo>
                <a:lnTo>
                  <a:pt x="234" y="60"/>
                </a:lnTo>
                <a:lnTo>
                  <a:pt x="236" y="62"/>
                </a:lnTo>
                <a:lnTo>
                  <a:pt x="234" y="62"/>
                </a:lnTo>
                <a:lnTo>
                  <a:pt x="236" y="62"/>
                </a:lnTo>
                <a:lnTo>
                  <a:pt x="236" y="64"/>
                </a:lnTo>
                <a:lnTo>
                  <a:pt x="238" y="64"/>
                </a:lnTo>
                <a:lnTo>
                  <a:pt x="236" y="64"/>
                </a:lnTo>
                <a:lnTo>
                  <a:pt x="238" y="64"/>
                </a:lnTo>
                <a:lnTo>
                  <a:pt x="238" y="66"/>
                </a:lnTo>
                <a:lnTo>
                  <a:pt x="238" y="68"/>
                </a:lnTo>
                <a:lnTo>
                  <a:pt x="238" y="66"/>
                </a:lnTo>
                <a:lnTo>
                  <a:pt x="238" y="68"/>
                </a:lnTo>
                <a:lnTo>
                  <a:pt x="240" y="68"/>
                </a:lnTo>
                <a:lnTo>
                  <a:pt x="240" y="70"/>
                </a:lnTo>
                <a:lnTo>
                  <a:pt x="240" y="72"/>
                </a:lnTo>
                <a:lnTo>
                  <a:pt x="238" y="72"/>
                </a:lnTo>
                <a:lnTo>
                  <a:pt x="240" y="72"/>
                </a:lnTo>
                <a:lnTo>
                  <a:pt x="238" y="72"/>
                </a:lnTo>
                <a:lnTo>
                  <a:pt x="238" y="74"/>
                </a:lnTo>
                <a:lnTo>
                  <a:pt x="236" y="74"/>
                </a:lnTo>
                <a:lnTo>
                  <a:pt x="240" y="76"/>
                </a:lnTo>
                <a:lnTo>
                  <a:pt x="242" y="80"/>
                </a:lnTo>
                <a:lnTo>
                  <a:pt x="242" y="78"/>
                </a:lnTo>
                <a:lnTo>
                  <a:pt x="244" y="78"/>
                </a:lnTo>
                <a:lnTo>
                  <a:pt x="246" y="78"/>
                </a:lnTo>
                <a:lnTo>
                  <a:pt x="248" y="78"/>
                </a:lnTo>
                <a:lnTo>
                  <a:pt x="250" y="76"/>
                </a:lnTo>
                <a:lnTo>
                  <a:pt x="252" y="76"/>
                </a:lnTo>
                <a:lnTo>
                  <a:pt x="252" y="74"/>
                </a:lnTo>
                <a:lnTo>
                  <a:pt x="254" y="74"/>
                </a:lnTo>
                <a:lnTo>
                  <a:pt x="254" y="76"/>
                </a:lnTo>
                <a:lnTo>
                  <a:pt x="254" y="74"/>
                </a:lnTo>
                <a:lnTo>
                  <a:pt x="254" y="76"/>
                </a:lnTo>
                <a:lnTo>
                  <a:pt x="254" y="74"/>
                </a:lnTo>
                <a:lnTo>
                  <a:pt x="254" y="76"/>
                </a:lnTo>
                <a:lnTo>
                  <a:pt x="254" y="74"/>
                </a:lnTo>
                <a:lnTo>
                  <a:pt x="256" y="74"/>
                </a:lnTo>
                <a:lnTo>
                  <a:pt x="258" y="74"/>
                </a:lnTo>
                <a:lnTo>
                  <a:pt x="258" y="76"/>
                </a:lnTo>
                <a:lnTo>
                  <a:pt x="256" y="76"/>
                </a:lnTo>
                <a:lnTo>
                  <a:pt x="254" y="76"/>
                </a:lnTo>
                <a:lnTo>
                  <a:pt x="254" y="78"/>
                </a:lnTo>
                <a:lnTo>
                  <a:pt x="252" y="78"/>
                </a:lnTo>
                <a:lnTo>
                  <a:pt x="254" y="78"/>
                </a:lnTo>
                <a:lnTo>
                  <a:pt x="254" y="76"/>
                </a:lnTo>
                <a:lnTo>
                  <a:pt x="254" y="78"/>
                </a:lnTo>
                <a:lnTo>
                  <a:pt x="254" y="76"/>
                </a:lnTo>
                <a:lnTo>
                  <a:pt x="256" y="78"/>
                </a:lnTo>
                <a:lnTo>
                  <a:pt x="254" y="78"/>
                </a:lnTo>
                <a:lnTo>
                  <a:pt x="256" y="78"/>
                </a:lnTo>
                <a:lnTo>
                  <a:pt x="264" y="78"/>
                </a:lnTo>
                <a:lnTo>
                  <a:pt x="264" y="76"/>
                </a:lnTo>
                <a:lnTo>
                  <a:pt x="266" y="76"/>
                </a:lnTo>
                <a:lnTo>
                  <a:pt x="266" y="74"/>
                </a:lnTo>
                <a:lnTo>
                  <a:pt x="268" y="72"/>
                </a:lnTo>
                <a:lnTo>
                  <a:pt x="270" y="72"/>
                </a:lnTo>
                <a:lnTo>
                  <a:pt x="270" y="70"/>
                </a:lnTo>
                <a:lnTo>
                  <a:pt x="272" y="70"/>
                </a:lnTo>
                <a:lnTo>
                  <a:pt x="272" y="68"/>
                </a:lnTo>
                <a:lnTo>
                  <a:pt x="272" y="66"/>
                </a:lnTo>
                <a:lnTo>
                  <a:pt x="274" y="64"/>
                </a:lnTo>
                <a:lnTo>
                  <a:pt x="276" y="64"/>
                </a:lnTo>
                <a:lnTo>
                  <a:pt x="278" y="64"/>
                </a:lnTo>
                <a:lnTo>
                  <a:pt x="280" y="64"/>
                </a:lnTo>
                <a:lnTo>
                  <a:pt x="282" y="64"/>
                </a:lnTo>
                <a:lnTo>
                  <a:pt x="284" y="64"/>
                </a:lnTo>
                <a:lnTo>
                  <a:pt x="284" y="66"/>
                </a:lnTo>
                <a:lnTo>
                  <a:pt x="286" y="68"/>
                </a:lnTo>
                <a:lnTo>
                  <a:pt x="286" y="70"/>
                </a:lnTo>
                <a:lnTo>
                  <a:pt x="286" y="72"/>
                </a:lnTo>
                <a:lnTo>
                  <a:pt x="288" y="72"/>
                </a:lnTo>
                <a:lnTo>
                  <a:pt x="288" y="70"/>
                </a:lnTo>
                <a:lnTo>
                  <a:pt x="290" y="70"/>
                </a:lnTo>
                <a:lnTo>
                  <a:pt x="290" y="72"/>
                </a:lnTo>
                <a:lnTo>
                  <a:pt x="290" y="70"/>
                </a:lnTo>
                <a:lnTo>
                  <a:pt x="292" y="70"/>
                </a:lnTo>
                <a:lnTo>
                  <a:pt x="294" y="70"/>
                </a:lnTo>
                <a:lnTo>
                  <a:pt x="292" y="70"/>
                </a:lnTo>
                <a:lnTo>
                  <a:pt x="292" y="72"/>
                </a:lnTo>
                <a:lnTo>
                  <a:pt x="292" y="70"/>
                </a:lnTo>
                <a:lnTo>
                  <a:pt x="294" y="72"/>
                </a:lnTo>
                <a:lnTo>
                  <a:pt x="296" y="70"/>
                </a:lnTo>
                <a:lnTo>
                  <a:pt x="296" y="72"/>
                </a:lnTo>
                <a:lnTo>
                  <a:pt x="296" y="70"/>
                </a:lnTo>
                <a:lnTo>
                  <a:pt x="296" y="72"/>
                </a:lnTo>
                <a:lnTo>
                  <a:pt x="296" y="70"/>
                </a:lnTo>
                <a:lnTo>
                  <a:pt x="294" y="70"/>
                </a:lnTo>
                <a:lnTo>
                  <a:pt x="292" y="70"/>
                </a:lnTo>
                <a:lnTo>
                  <a:pt x="294" y="70"/>
                </a:lnTo>
                <a:lnTo>
                  <a:pt x="296" y="70"/>
                </a:lnTo>
                <a:lnTo>
                  <a:pt x="298" y="70"/>
                </a:lnTo>
                <a:lnTo>
                  <a:pt x="300" y="72"/>
                </a:lnTo>
                <a:lnTo>
                  <a:pt x="302" y="72"/>
                </a:lnTo>
                <a:lnTo>
                  <a:pt x="304" y="72"/>
                </a:lnTo>
                <a:lnTo>
                  <a:pt x="306" y="74"/>
                </a:lnTo>
                <a:lnTo>
                  <a:pt x="308" y="74"/>
                </a:lnTo>
                <a:lnTo>
                  <a:pt x="308" y="76"/>
                </a:lnTo>
                <a:lnTo>
                  <a:pt x="310" y="76"/>
                </a:lnTo>
                <a:lnTo>
                  <a:pt x="312" y="76"/>
                </a:lnTo>
                <a:lnTo>
                  <a:pt x="314" y="76"/>
                </a:lnTo>
                <a:lnTo>
                  <a:pt x="314" y="78"/>
                </a:lnTo>
                <a:lnTo>
                  <a:pt x="316" y="78"/>
                </a:lnTo>
                <a:lnTo>
                  <a:pt x="318" y="78"/>
                </a:lnTo>
                <a:lnTo>
                  <a:pt x="320" y="80"/>
                </a:lnTo>
                <a:lnTo>
                  <a:pt x="322" y="80"/>
                </a:lnTo>
                <a:lnTo>
                  <a:pt x="324" y="82"/>
                </a:lnTo>
                <a:lnTo>
                  <a:pt x="326" y="82"/>
                </a:lnTo>
                <a:lnTo>
                  <a:pt x="328" y="82"/>
                </a:lnTo>
                <a:lnTo>
                  <a:pt x="326" y="82"/>
                </a:lnTo>
                <a:lnTo>
                  <a:pt x="328" y="82"/>
                </a:lnTo>
                <a:lnTo>
                  <a:pt x="328" y="84"/>
                </a:lnTo>
                <a:lnTo>
                  <a:pt x="330" y="84"/>
                </a:lnTo>
                <a:lnTo>
                  <a:pt x="330" y="86"/>
                </a:lnTo>
                <a:lnTo>
                  <a:pt x="330" y="88"/>
                </a:lnTo>
                <a:lnTo>
                  <a:pt x="330" y="86"/>
                </a:lnTo>
                <a:lnTo>
                  <a:pt x="330" y="84"/>
                </a:lnTo>
                <a:lnTo>
                  <a:pt x="328" y="84"/>
                </a:lnTo>
                <a:lnTo>
                  <a:pt x="330" y="82"/>
                </a:lnTo>
                <a:lnTo>
                  <a:pt x="328" y="82"/>
                </a:lnTo>
                <a:lnTo>
                  <a:pt x="330" y="82"/>
                </a:lnTo>
                <a:lnTo>
                  <a:pt x="332" y="84"/>
                </a:lnTo>
                <a:lnTo>
                  <a:pt x="332" y="86"/>
                </a:lnTo>
                <a:lnTo>
                  <a:pt x="334" y="86"/>
                </a:lnTo>
                <a:lnTo>
                  <a:pt x="334" y="88"/>
                </a:lnTo>
                <a:lnTo>
                  <a:pt x="336" y="88"/>
                </a:lnTo>
                <a:lnTo>
                  <a:pt x="338" y="88"/>
                </a:lnTo>
                <a:lnTo>
                  <a:pt x="338" y="90"/>
                </a:lnTo>
                <a:lnTo>
                  <a:pt x="340" y="90"/>
                </a:lnTo>
                <a:lnTo>
                  <a:pt x="340" y="88"/>
                </a:lnTo>
                <a:lnTo>
                  <a:pt x="340" y="90"/>
                </a:lnTo>
                <a:lnTo>
                  <a:pt x="342" y="90"/>
                </a:lnTo>
                <a:lnTo>
                  <a:pt x="344" y="90"/>
                </a:lnTo>
                <a:lnTo>
                  <a:pt x="346" y="90"/>
                </a:lnTo>
                <a:lnTo>
                  <a:pt x="348" y="90"/>
                </a:lnTo>
                <a:lnTo>
                  <a:pt x="348" y="92"/>
                </a:lnTo>
                <a:lnTo>
                  <a:pt x="350" y="92"/>
                </a:lnTo>
                <a:lnTo>
                  <a:pt x="350" y="94"/>
                </a:lnTo>
                <a:lnTo>
                  <a:pt x="352" y="92"/>
                </a:lnTo>
                <a:lnTo>
                  <a:pt x="354" y="94"/>
                </a:lnTo>
                <a:lnTo>
                  <a:pt x="352" y="94"/>
                </a:lnTo>
                <a:lnTo>
                  <a:pt x="354" y="94"/>
                </a:lnTo>
                <a:lnTo>
                  <a:pt x="352" y="94"/>
                </a:lnTo>
                <a:lnTo>
                  <a:pt x="354" y="94"/>
                </a:lnTo>
                <a:lnTo>
                  <a:pt x="354" y="96"/>
                </a:lnTo>
                <a:lnTo>
                  <a:pt x="356" y="96"/>
                </a:lnTo>
                <a:lnTo>
                  <a:pt x="356" y="94"/>
                </a:lnTo>
                <a:lnTo>
                  <a:pt x="358" y="94"/>
                </a:lnTo>
                <a:lnTo>
                  <a:pt x="358" y="92"/>
                </a:lnTo>
                <a:lnTo>
                  <a:pt x="358" y="94"/>
                </a:lnTo>
                <a:lnTo>
                  <a:pt x="356" y="94"/>
                </a:lnTo>
                <a:lnTo>
                  <a:pt x="356" y="92"/>
                </a:lnTo>
                <a:lnTo>
                  <a:pt x="354" y="92"/>
                </a:lnTo>
                <a:lnTo>
                  <a:pt x="354" y="90"/>
                </a:lnTo>
                <a:lnTo>
                  <a:pt x="356" y="90"/>
                </a:lnTo>
                <a:lnTo>
                  <a:pt x="354" y="90"/>
                </a:lnTo>
                <a:lnTo>
                  <a:pt x="354" y="88"/>
                </a:lnTo>
                <a:lnTo>
                  <a:pt x="354" y="90"/>
                </a:lnTo>
                <a:lnTo>
                  <a:pt x="354" y="88"/>
                </a:lnTo>
                <a:lnTo>
                  <a:pt x="356" y="88"/>
                </a:lnTo>
                <a:lnTo>
                  <a:pt x="356" y="90"/>
                </a:lnTo>
                <a:lnTo>
                  <a:pt x="358" y="90"/>
                </a:lnTo>
                <a:lnTo>
                  <a:pt x="360" y="90"/>
                </a:lnTo>
                <a:lnTo>
                  <a:pt x="362" y="90"/>
                </a:lnTo>
                <a:lnTo>
                  <a:pt x="364" y="90"/>
                </a:lnTo>
                <a:lnTo>
                  <a:pt x="366" y="90"/>
                </a:lnTo>
                <a:lnTo>
                  <a:pt x="364" y="90"/>
                </a:lnTo>
                <a:lnTo>
                  <a:pt x="366" y="92"/>
                </a:lnTo>
                <a:lnTo>
                  <a:pt x="366" y="94"/>
                </a:lnTo>
                <a:lnTo>
                  <a:pt x="366" y="92"/>
                </a:lnTo>
                <a:lnTo>
                  <a:pt x="368" y="92"/>
                </a:lnTo>
                <a:lnTo>
                  <a:pt x="368" y="90"/>
                </a:lnTo>
                <a:lnTo>
                  <a:pt x="368" y="92"/>
                </a:lnTo>
                <a:lnTo>
                  <a:pt x="370" y="92"/>
                </a:lnTo>
                <a:lnTo>
                  <a:pt x="372" y="92"/>
                </a:lnTo>
                <a:lnTo>
                  <a:pt x="374" y="92"/>
                </a:lnTo>
                <a:lnTo>
                  <a:pt x="376" y="92"/>
                </a:lnTo>
                <a:lnTo>
                  <a:pt x="378" y="92"/>
                </a:lnTo>
                <a:lnTo>
                  <a:pt x="378" y="94"/>
                </a:lnTo>
                <a:lnTo>
                  <a:pt x="376" y="94"/>
                </a:lnTo>
                <a:lnTo>
                  <a:pt x="376" y="96"/>
                </a:lnTo>
                <a:lnTo>
                  <a:pt x="376" y="98"/>
                </a:lnTo>
                <a:lnTo>
                  <a:pt x="376" y="100"/>
                </a:lnTo>
                <a:lnTo>
                  <a:pt x="376" y="102"/>
                </a:lnTo>
                <a:lnTo>
                  <a:pt x="378" y="102"/>
                </a:lnTo>
                <a:lnTo>
                  <a:pt x="378" y="104"/>
                </a:lnTo>
                <a:lnTo>
                  <a:pt x="380" y="104"/>
                </a:lnTo>
                <a:lnTo>
                  <a:pt x="378" y="104"/>
                </a:lnTo>
                <a:lnTo>
                  <a:pt x="378" y="106"/>
                </a:lnTo>
                <a:lnTo>
                  <a:pt x="378" y="108"/>
                </a:lnTo>
                <a:lnTo>
                  <a:pt x="376" y="108"/>
                </a:lnTo>
                <a:lnTo>
                  <a:pt x="376" y="110"/>
                </a:lnTo>
                <a:lnTo>
                  <a:pt x="374" y="110"/>
                </a:lnTo>
                <a:lnTo>
                  <a:pt x="374" y="112"/>
                </a:lnTo>
                <a:lnTo>
                  <a:pt x="372" y="112"/>
                </a:lnTo>
                <a:lnTo>
                  <a:pt x="372" y="114"/>
                </a:lnTo>
                <a:lnTo>
                  <a:pt x="372" y="116"/>
                </a:lnTo>
                <a:lnTo>
                  <a:pt x="370" y="116"/>
                </a:lnTo>
                <a:lnTo>
                  <a:pt x="370" y="118"/>
                </a:lnTo>
                <a:lnTo>
                  <a:pt x="368" y="118"/>
                </a:lnTo>
                <a:lnTo>
                  <a:pt x="368" y="120"/>
                </a:lnTo>
                <a:lnTo>
                  <a:pt x="366" y="120"/>
                </a:lnTo>
                <a:lnTo>
                  <a:pt x="364" y="120"/>
                </a:lnTo>
                <a:lnTo>
                  <a:pt x="362" y="120"/>
                </a:lnTo>
                <a:lnTo>
                  <a:pt x="362" y="122"/>
                </a:lnTo>
                <a:lnTo>
                  <a:pt x="362" y="124"/>
                </a:lnTo>
                <a:lnTo>
                  <a:pt x="362" y="126"/>
                </a:lnTo>
                <a:lnTo>
                  <a:pt x="360" y="126"/>
                </a:lnTo>
                <a:lnTo>
                  <a:pt x="360" y="128"/>
                </a:lnTo>
                <a:lnTo>
                  <a:pt x="358" y="128"/>
                </a:lnTo>
                <a:lnTo>
                  <a:pt x="358" y="130"/>
                </a:lnTo>
                <a:lnTo>
                  <a:pt x="356" y="130"/>
                </a:lnTo>
                <a:lnTo>
                  <a:pt x="354" y="130"/>
                </a:lnTo>
                <a:lnTo>
                  <a:pt x="352" y="130"/>
                </a:lnTo>
                <a:lnTo>
                  <a:pt x="352" y="132"/>
                </a:lnTo>
                <a:lnTo>
                  <a:pt x="352" y="130"/>
                </a:lnTo>
                <a:lnTo>
                  <a:pt x="350" y="130"/>
                </a:lnTo>
                <a:lnTo>
                  <a:pt x="348" y="130"/>
                </a:lnTo>
                <a:lnTo>
                  <a:pt x="348" y="132"/>
                </a:lnTo>
                <a:lnTo>
                  <a:pt x="346" y="130"/>
                </a:lnTo>
                <a:lnTo>
                  <a:pt x="346" y="132"/>
                </a:lnTo>
                <a:lnTo>
                  <a:pt x="344" y="132"/>
                </a:lnTo>
                <a:lnTo>
                  <a:pt x="342" y="132"/>
                </a:lnTo>
                <a:lnTo>
                  <a:pt x="342" y="130"/>
                </a:lnTo>
                <a:lnTo>
                  <a:pt x="340" y="130"/>
                </a:lnTo>
                <a:lnTo>
                  <a:pt x="340" y="132"/>
                </a:lnTo>
                <a:lnTo>
                  <a:pt x="340" y="134"/>
                </a:lnTo>
                <a:lnTo>
                  <a:pt x="338" y="134"/>
                </a:lnTo>
                <a:lnTo>
                  <a:pt x="338" y="136"/>
                </a:lnTo>
                <a:lnTo>
                  <a:pt x="338" y="138"/>
                </a:lnTo>
                <a:lnTo>
                  <a:pt x="336" y="138"/>
                </a:lnTo>
                <a:lnTo>
                  <a:pt x="334" y="138"/>
                </a:lnTo>
                <a:lnTo>
                  <a:pt x="334" y="140"/>
                </a:lnTo>
                <a:lnTo>
                  <a:pt x="332" y="142"/>
                </a:lnTo>
                <a:lnTo>
                  <a:pt x="332" y="144"/>
                </a:lnTo>
                <a:lnTo>
                  <a:pt x="330" y="144"/>
                </a:lnTo>
                <a:lnTo>
                  <a:pt x="332" y="146"/>
                </a:lnTo>
                <a:lnTo>
                  <a:pt x="332" y="148"/>
                </a:lnTo>
                <a:lnTo>
                  <a:pt x="330" y="148"/>
                </a:lnTo>
                <a:lnTo>
                  <a:pt x="332" y="150"/>
                </a:lnTo>
                <a:lnTo>
                  <a:pt x="330" y="150"/>
                </a:lnTo>
                <a:lnTo>
                  <a:pt x="330" y="152"/>
                </a:lnTo>
                <a:lnTo>
                  <a:pt x="328" y="154"/>
                </a:lnTo>
                <a:lnTo>
                  <a:pt x="328" y="156"/>
                </a:lnTo>
                <a:lnTo>
                  <a:pt x="326" y="158"/>
                </a:lnTo>
                <a:lnTo>
                  <a:pt x="324" y="160"/>
                </a:lnTo>
                <a:lnTo>
                  <a:pt x="322" y="162"/>
                </a:lnTo>
                <a:lnTo>
                  <a:pt x="322" y="164"/>
                </a:lnTo>
                <a:lnTo>
                  <a:pt x="322" y="166"/>
                </a:lnTo>
                <a:lnTo>
                  <a:pt x="320" y="166"/>
                </a:lnTo>
                <a:lnTo>
                  <a:pt x="320" y="168"/>
                </a:lnTo>
                <a:lnTo>
                  <a:pt x="318" y="168"/>
                </a:lnTo>
                <a:lnTo>
                  <a:pt x="320" y="168"/>
                </a:lnTo>
                <a:lnTo>
                  <a:pt x="320" y="170"/>
                </a:lnTo>
                <a:lnTo>
                  <a:pt x="318" y="170"/>
                </a:lnTo>
                <a:lnTo>
                  <a:pt x="316" y="17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1" name="Freeform 415"/>
          <p:cNvSpPr>
            <a:spLocks/>
          </p:cNvSpPr>
          <p:nvPr/>
        </p:nvSpPr>
        <p:spPr bwMode="auto">
          <a:xfrm>
            <a:off x="5616575" y="2405062"/>
            <a:ext cx="4763" cy="45719"/>
          </a:xfrm>
          <a:custGeom>
            <a:avLst/>
            <a:gdLst>
              <a:gd name="T0" fmla="*/ 2 w 2"/>
              <a:gd name="T1" fmla="*/ 2 w 2"/>
              <a:gd name="T2" fmla="*/ 2 w 2"/>
              <a:gd name="T3" fmla="*/ 2 w 2"/>
              <a:gd name="T4" fmla="*/ 2 w 2"/>
              <a:gd name="T5" fmla="*/ 2 w 2"/>
              <a:gd name="T6" fmla="*/ 2 w 2"/>
              <a:gd name="T7" fmla="*/ 2 w 2"/>
              <a:gd name="T8" fmla="*/ 2 w 2"/>
              <a:gd name="T9" fmla="*/ 2 w 2"/>
              <a:gd name="T10" fmla="*/ 2 w 2"/>
              <a:gd name="T11" fmla="*/ 0 w 2"/>
              <a:gd name="T12" fmla="*/ 0 w 2"/>
              <a:gd name="T13" fmla="*/ 2 w 2"/>
              <a:gd name="T14" fmla="*/ 2 w 2"/>
              <a:gd name="T15" fmla="*/ 2 w 2"/>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w 2"/>
              <a:gd name="T33" fmla="*/ 2 w 2"/>
            </a:gdLst>
            <a:ahLst/>
            <a:cxnLst>
              <a:cxn ang="T16">
                <a:pos x="T0" y="0"/>
              </a:cxn>
              <a:cxn ang="T17">
                <a:pos x="T1" y="0"/>
              </a:cxn>
              <a:cxn ang="T18">
                <a:pos x="T2" y="0"/>
              </a:cxn>
              <a:cxn ang="T19">
                <a:pos x="T3" y="0"/>
              </a:cxn>
              <a:cxn ang="T20">
                <a:pos x="T4" y="0"/>
              </a:cxn>
              <a:cxn ang="T21">
                <a:pos x="T5" y="0"/>
              </a:cxn>
              <a:cxn ang="T22">
                <a:pos x="T6" y="0"/>
              </a:cxn>
              <a:cxn ang="T23">
                <a:pos x="T7" y="0"/>
              </a:cxn>
              <a:cxn ang="T24">
                <a:pos x="T8" y="0"/>
              </a:cxn>
              <a:cxn ang="T25">
                <a:pos x="T9" y="0"/>
              </a:cxn>
              <a:cxn ang="T26">
                <a:pos x="T10" y="0"/>
              </a:cxn>
              <a:cxn ang="T27">
                <a:pos x="T11" y="0"/>
              </a:cxn>
              <a:cxn ang="T28">
                <a:pos x="T12" y="0"/>
              </a:cxn>
              <a:cxn ang="T29">
                <a:pos x="T13" y="0"/>
              </a:cxn>
              <a:cxn ang="T30">
                <a:pos x="T14" y="0"/>
              </a:cxn>
              <a:cxn ang="T31">
                <a:pos x="T15" y="0"/>
              </a:cxn>
            </a:cxnLst>
            <a:rect l="T32" t="0" r="T33" b="0"/>
            <a:pathLst>
              <a:path w="2">
                <a:moveTo>
                  <a:pt x="2" y="0"/>
                </a:moveTo>
                <a:lnTo>
                  <a:pt x="2" y="0"/>
                </a:ln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2" name="Freeform 416"/>
          <p:cNvSpPr>
            <a:spLocks/>
          </p:cNvSpPr>
          <p:nvPr/>
        </p:nvSpPr>
        <p:spPr bwMode="auto">
          <a:xfrm>
            <a:off x="5611813" y="2400300"/>
            <a:ext cx="9525" cy="45719"/>
          </a:xfrm>
          <a:custGeom>
            <a:avLst/>
            <a:gdLst>
              <a:gd name="T0" fmla="*/ 2 w 4"/>
              <a:gd name="T1" fmla="*/ 2 h 4"/>
              <a:gd name="T2" fmla="*/ 2 w 4"/>
              <a:gd name="T3" fmla="*/ 2 h 4"/>
              <a:gd name="T4" fmla="*/ 2 w 4"/>
              <a:gd name="T5" fmla="*/ 2 h 4"/>
              <a:gd name="T6" fmla="*/ 0 w 4"/>
              <a:gd name="T7" fmla="*/ 2 h 4"/>
              <a:gd name="T8" fmla="*/ 0 w 4"/>
              <a:gd name="T9" fmla="*/ 2 h 4"/>
              <a:gd name="T10" fmla="*/ 0 w 4"/>
              <a:gd name="T11" fmla="*/ 0 h 4"/>
              <a:gd name="T12" fmla="*/ 0 w 4"/>
              <a:gd name="T13" fmla="*/ 0 h 4"/>
              <a:gd name="T14" fmla="*/ 0 w 4"/>
              <a:gd name="T15" fmla="*/ 0 h 4"/>
              <a:gd name="T16" fmla="*/ 0 w 4"/>
              <a:gd name="T17" fmla="*/ 0 h 4"/>
              <a:gd name="T18" fmla="*/ 0 w 4"/>
              <a:gd name="T19" fmla="*/ 0 h 4"/>
              <a:gd name="T20" fmla="*/ 0 w 4"/>
              <a:gd name="T21" fmla="*/ 0 h 4"/>
              <a:gd name="T22" fmla="*/ 2 w 4"/>
              <a:gd name="T23" fmla="*/ 0 h 4"/>
              <a:gd name="T24" fmla="*/ 0 w 4"/>
              <a:gd name="T25" fmla="*/ 0 h 4"/>
              <a:gd name="T26" fmla="*/ 0 w 4"/>
              <a:gd name="T27" fmla="*/ 0 h 4"/>
              <a:gd name="T28" fmla="*/ 2 w 4"/>
              <a:gd name="T29" fmla="*/ 0 h 4"/>
              <a:gd name="T30" fmla="*/ 2 w 4"/>
              <a:gd name="T31" fmla="*/ 0 h 4"/>
              <a:gd name="T32" fmla="*/ 2 w 4"/>
              <a:gd name="T33" fmla="*/ 0 h 4"/>
              <a:gd name="T34" fmla="*/ 2 w 4"/>
              <a:gd name="T35" fmla="*/ 0 h 4"/>
              <a:gd name="T36" fmla="*/ 2 w 4"/>
              <a:gd name="T37" fmla="*/ 0 h 4"/>
              <a:gd name="T38" fmla="*/ 2 w 4"/>
              <a:gd name="T39" fmla="*/ 0 h 4"/>
              <a:gd name="T40" fmla="*/ 2 w 4"/>
              <a:gd name="T41" fmla="*/ 0 h 4"/>
              <a:gd name="T42" fmla="*/ 2 w 4"/>
              <a:gd name="T43" fmla="*/ 0 h 4"/>
              <a:gd name="T44" fmla="*/ 2 w 4"/>
              <a:gd name="T45" fmla="*/ 0 h 4"/>
              <a:gd name="T46" fmla="*/ 2 w 4"/>
              <a:gd name="T47" fmla="*/ 2 h 4"/>
              <a:gd name="T48" fmla="*/ 2 w 4"/>
              <a:gd name="T49" fmla="*/ 0 h 4"/>
              <a:gd name="T50" fmla="*/ 2 w 4"/>
              <a:gd name="T51" fmla="*/ 0 h 4"/>
              <a:gd name="T52" fmla="*/ 4 w 4"/>
              <a:gd name="T53" fmla="*/ 2 h 4"/>
              <a:gd name="T54" fmla="*/ 4 w 4"/>
              <a:gd name="T55" fmla="*/ 2 h 4"/>
              <a:gd name="T56" fmla="*/ 4 w 4"/>
              <a:gd name="T57" fmla="*/ 2 h 4"/>
              <a:gd name="T58" fmla="*/ 2 w 4"/>
              <a:gd name="T59" fmla="*/ 2 h 4"/>
              <a:gd name="T60" fmla="*/ 2 w 4"/>
              <a:gd name="T61" fmla="*/ 2 h 4"/>
              <a:gd name="T62" fmla="*/ 2 w 4"/>
              <a:gd name="T63" fmla="*/ 2 h 4"/>
              <a:gd name="T64" fmla="*/ 2 w 4"/>
              <a:gd name="T65" fmla="*/ 2 h 4"/>
              <a:gd name="T66" fmla="*/ 2 w 4"/>
              <a:gd name="T67" fmla="*/ 2 h 4"/>
              <a:gd name="T68" fmla="*/ 2 w 4"/>
              <a:gd name="T69" fmla="*/ 2 h 4"/>
              <a:gd name="T70" fmla="*/ 2 w 4"/>
              <a:gd name="T71" fmla="*/ 2 h 4"/>
              <a:gd name="T72" fmla="*/ 2 w 4"/>
              <a:gd name="T73" fmla="*/ 2 h 4"/>
              <a:gd name="T74" fmla="*/ 2 w 4"/>
              <a:gd name="T75" fmla="*/ 2 h 4"/>
              <a:gd name="T76" fmla="*/ 4 w 4"/>
              <a:gd name="T77" fmla="*/ 2 h 4"/>
              <a:gd name="T78" fmla="*/ 4 w 4"/>
              <a:gd name="T79" fmla="*/ 4 h 4"/>
              <a:gd name="T80" fmla="*/ 4 w 4"/>
              <a:gd name="T81" fmla="*/ 4 h 4"/>
              <a:gd name="T82" fmla="*/ 4 w 4"/>
              <a:gd name="T83" fmla="*/ 4 h 4"/>
              <a:gd name="T84" fmla="*/ 2 w 4"/>
              <a:gd name="T85" fmla="*/ 4 h 4"/>
              <a:gd name="T86" fmla="*/ 2 w 4"/>
              <a:gd name="T87" fmla="*/ 4 h 4"/>
              <a:gd name="T88" fmla="*/ 2 w 4"/>
              <a:gd name="T89" fmla="*/ 4 h 4"/>
              <a:gd name="T90" fmla="*/ 2 w 4"/>
              <a:gd name="T91" fmla="*/ 4 h 4"/>
              <a:gd name="T92" fmla="*/ 2 w 4"/>
              <a:gd name="T93" fmla="*/ 4 h 4"/>
              <a:gd name="T94" fmla="*/ 2 w 4"/>
              <a:gd name="T95" fmla="*/ 4 h 4"/>
              <a:gd name="T96" fmla="*/ 2 w 4"/>
              <a:gd name="T97" fmla="*/ 2 h 4"/>
              <a:gd name="T98" fmla="*/ 2 w 4"/>
              <a:gd name="T99" fmla="*/ 2 h 4"/>
              <a:gd name="T100" fmla="*/ 2 w 4"/>
              <a:gd name="T101" fmla="*/ 2 h 4"/>
              <a:gd name="T102" fmla="*/ 2 w 4"/>
              <a:gd name="T103" fmla="*/ 2 h 4"/>
              <a:gd name="T104" fmla="*/ 2 w 4"/>
              <a:gd name="T105" fmla="*/ 2 h 4"/>
              <a:gd name="T106" fmla="*/ 2 w 4"/>
              <a:gd name="T107" fmla="*/ 2 h 4"/>
              <a:gd name="T108" fmla="*/ 2 w 4"/>
              <a:gd name="T109" fmla="*/ 2 h 4"/>
              <a:gd name="T110" fmla="*/ 2 w 4"/>
              <a:gd name="T111" fmla="*/ 2 h 4"/>
              <a:gd name="T112" fmla="*/ 2 w 4"/>
              <a:gd name="T113" fmla="*/ 2 h 4"/>
              <a:gd name="T114" fmla="*/ 2 w 4"/>
              <a:gd name="T115" fmla="*/ 2 h 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
              <a:gd name="T176" fmla="*/ 4 w 4"/>
              <a:gd name="T177" fmla="*/ 4 h 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
                <a:moveTo>
                  <a:pt x="2" y="2"/>
                </a:moveTo>
                <a:lnTo>
                  <a:pt x="2" y="2"/>
                </a:lnTo>
                <a:lnTo>
                  <a:pt x="0" y="2"/>
                </a:lnTo>
                <a:lnTo>
                  <a:pt x="0" y="0"/>
                </a:lnTo>
                <a:lnTo>
                  <a:pt x="2" y="0"/>
                </a:lnTo>
                <a:lnTo>
                  <a:pt x="0" y="0"/>
                </a:lnTo>
                <a:lnTo>
                  <a:pt x="2" y="0"/>
                </a:lnTo>
                <a:lnTo>
                  <a:pt x="2" y="2"/>
                </a:lnTo>
                <a:lnTo>
                  <a:pt x="2" y="0"/>
                </a:lnTo>
                <a:lnTo>
                  <a:pt x="4" y="2"/>
                </a:lnTo>
                <a:lnTo>
                  <a:pt x="2" y="2"/>
                </a:lnTo>
                <a:lnTo>
                  <a:pt x="4" y="2"/>
                </a:lnTo>
                <a:lnTo>
                  <a:pt x="4" y="4"/>
                </a:lnTo>
                <a:lnTo>
                  <a:pt x="2" y="4"/>
                </a:lnTo>
                <a:lnTo>
                  <a:pt x="2"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3" name="Freeform 417"/>
          <p:cNvSpPr>
            <a:spLocks/>
          </p:cNvSpPr>
          <p:nvPr/>
        </p:nvSpPr>
        <p:spPr bwMode="auto">
          <a:xfrm>
            <a:off x="3651250" y="3138488"/>
            <a:ext cx="1339850" cy="1277699"/>
          </a:xfrm>
          <a:custGeom>
            <a:avLst/>
            <a:gdLst>
              <a:gd name="T0" fmla="*/ 490 w 620"/>
              <a:gd name="T1" fmla="*/ 488 h 582"/>
              <a:gd name="T2" fmla="*/ 488 w 620"/>
              <a:gd name="T3" fmla="*/ 504 h 582"/>
              <a:gd name="T4" fmla="*/ 476 w 620"/>
              <a:gd name="T5" fmla="*/ 514 h 582"/>
              <a:gd name="T6" fmla="*/ 468 w 620"/>
              <a:gd name="T7" fmla="*/ 522 h 582"/>
              <a:gd name="T8" fmla="*/ 464 w 620"/>
              <a:gd name="T9" fmla="*/ 532 h 582"/>
              <a:gd name="T10" fmla="*/ 458 w 620"/>
              <a:gd name="T11" fmla="*/ 546 h 582"/>
              <a:gd name="T12" fmla="*/ 458 w 620"/>
              <a:gd name="T13" fmla="*/ 552 h 582"/>
              <a:gd name="T14" fmla="*/ 456 w 620"/>
              <a:gd name="T15" fmla="*/ 560 h 582"/>
              <a:gd name="T16" fmla="*/ 460 w 620"/>
              <a:gd name="T17" fmla="*/ 568 h 582"/>
              <a:gd name="T18" fmla="*/ 456 w 620"/>
              <a:gd name="T19" fmla="*/ 580 h 582"/>
              <a:gd name="T20" fmla="*/ 440 w 620"/>
              <a:gd name="T21" fmla="*/ 582 h 582"/>
              <a:gd name="T22" fmla="*/ 426 w 620"/>
              <a:gd name="T23" fmla="*/ 578 h 582"/>
              <a:gd name="T24" fmla="*/ 418 w 620"/>
              <a:gd name="T25" fmla="*/ 574 h 582"/>
              <a:gd name="T26" fmla="*/ 430 w 620"/>
              <a:gd name="T27" fmla="*/ 538 h 582"/>
              <a:gd name="T28" fmla="*/ 412 w 620"/>
              <a:gd name="T29" fmla="*/ 556 h 582"/>
              <a:gd name="T30" fmla="*/ 398 w 620"/>
              <a:gd name="T31" fmla="*/ 562 h 582"/>
              <a:gd name="T32" fmla="*/ 388 w 620"/>
              <a:gd name="T33" fmla="*/ 552 h 582"/>
              <a:gd name="T34" fmla="*/ 374 w 620"/>
              <a:gd name="T35" fmla="*/ 556 h 582"/>
              <a:gd name="T36" fmla="*/ 358 w 620"/>
              <a:gd name="T37" fmla="*/ 560 h 582"/>
              <a:gd name="T38" fmla="*/ 346 w 620"/>
              <a:gd name="T39" fmla="*/ 558 h 582"/>
              <a:gd name="T40" fmla="*/ 332 w 620"/>
              <a:gd name="T41" fmla="*/ 552 h 582"/>
              <a:gd name="T42" fmla="*/ 322 w 620"/>
              <a:gd name="T43" fmla="*/ 546 h 582"/>
              <a:gd name="T44" fmla="*/ 308 w 620"/>
              <a:gd name="T45" fmla="*/ 540 h 582"/>
              <a:gd name="T46" fmla="*/ 294 w 620"/>
              <a:gd name="T47" fmla="*/ 538 h 582"/>
              <a:gd name="T48" fmla="*/ 278 w 620"/>
              <a:gd name="T49" fmla="*/ 542 h 582"/>
              <a:gd name="T50" fmla="*/ 264 w 620"/>
              <a:gd name="T51" fmla="*/ 546 h 582"/>
              <a:gd name="T52" fmla="*/ 252 w 620"/>
              <a:gd name="T53" fmla="*/ 562 h 582"/>
              <a:gd name="T54" fmla="*/ 232 w 620"/>
              <a:gd name="T55" fmla="*/ 572 h 582"/>
              <a:gd name="T56" fmla="*/ 214 w 620"/>
              <a:gd name="T57" fmla="*/ 562 h 582"/>
              <a:gd name="T58" fmla="*/ 186 w 620"/>
              <a:gd name="T59" fmla="*/ 546 h 582"/>
              <a:gd name="T60" fmla="*/ 174 w 620"/>
              <a:gd name="T61" fmla="*/ 528 h 582"/>
              <a:gd name="T62" fmla="*/ 180 w 620"/>
              <a:gd name="T63" fmla="*/ 492 h 582"/>
              <a:gd name="T64" fmla="*/ 68 w 620"/>
              <a:gd name="T65" fmla="*/ 386 h 582"/>
              <a:gd name="T66" fmla="*/ 62 w 620"/>
              <a:gd name="T67" fmla="*/ 372 h 582"/>
              <a:gd name="T68" fmla="*/ 64 w 620"/>
              <a:gd name="T69" fmla="*/ 358 h 582"/>
              <a:gd name="T70" fmla="*/ 54 w 620"/>
              <a:gd name="T71" fmla="*/ 348 h 582"/>
              <a:gd name="T72" fmla="*/ 58 w 620"/>
              <a:gd name="T73" fmla="*/ 340 h 582"/>
              <a:gd name="T74" fmla="*/ 68 w 620"/>
              <a:gd name="T75" fmla="*/ 326 h 582"/>
              <a:gd name="T76" fmla="*/ 76 w 620"/>
              <a:gd name="T77" fmla="*/ 310 h 582"/>
              <a:gd name="T78" fmla="*/ 98 w 620"/>
              <a:gd name="T79" fmla="*/ 280 h 582"/>
              <a:gd name="T80" fmla="*/ 90 w 620"/>
              <a:gd name="T81" fmla="*/ 250 h 582"/>
              <a:gd name="T82" fmla="*/ 84 w 620"/>
              <a:gd name="T83" fmla="*/ 242 h 582"/>
              <a:gd name="T84" fmla="*/ 86 w 620"/>
              <a:gd name="T85" fmla="*/ 230 h 582"/>
              <a:gd name="T86" fmla="*/ 90 w 620"/>
              <a:gd name="T87" fmla="*/ 206 h 582"/>
              <a:gd name="T88" fmla="*/ 66 w 620"/>
              <a:gd name="T89" fmla="*/ 204 h 582"/>
              <a:gd name="T90" fmla="*/ 8 w 620"/>
              <a:gd name="T91" fmla="*/ 182 h 582"/>
              <a:gd name="T92" fmla="*/ 4 w 620"/>
              <a:gd name="T93" fmla="*/ 154 h 582"/>
              <a:gd name="T94" fmla="*/ 6 w 620"/>
              <a:gd name="T95" fmla="*/ 128 h 582"/>
              <a:gd name="T96" fmla="*/ 0 w 620"/>
              <a:gd name="T97" fmla="*/ 110 h 582"/>
              <a:gd name="T98" fmla="*/ 174 w 620"/>
              <a:gd name="T99" fmla="*/ 80 h 582"/>
              <a:gd name="T100" fmla="*/ 178 w 620"/>
              <a:gd name="T101" fmla="*/ 26 h 582"/>
              <a:gd name="T102" fmla="*/ 216 w 620"/>
              <a:gd name="T103" fmla="*/ 50 h 582"/>
              <a:gd name="T104" fmla="*/ 236 w 620"/>
              <a:gd name="T105" fmla="*/ 86 h 582"/>
              <a:gd name="T106" fmla="*/ 268 w 620"/>
              <a:gd name="T107" fmla="*/ 112 h 582"/>
              <a:gd name="T108" fmla="*/ 604 w 620"/>
              <a:gd name="T109" fmla="*/ 178 h 582"/>
              <a:gd name="T110" fmla="*/ 594 w 620"/>
              <a:gd name="T111" fmla="*/ 220 h 582"/>
              <a:gd name="T112" fmla="*/ 596 w 620"/>
              <a:gd name="T113" fmla="*/ 258 h 582"/>
              <a:gd name="T114" fmla="*/ 594 w 620"/>
              <a:gd name="T115" fmla="*/ 288 h 582"/>
              <a:gd name="T116" fmla="*/ 600 w 620"/>
              <a:gd name="T117" fmla="*/ 312 h 582"/>
              <a:gd name="T118" fmla="*/ 586 w 620"/>
              <a:gd name="T119" fmla="*/ 358 h 582"/>
              <a:gd name="T120" fmla="*/ 578 w 620"/>
              <a:gd name="T121" fmla="*/ 398 h 582"/>
              <a:gd name="T122" fmla="*/ 548 w 620"/>
              <a:gd name="T123" fmla="*/ 422 h 582"/>
              <a:gd name="T124" fmla="*/ 528 w 620"/>
              <a:gd name="T125" fmla="*/ 462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0"/>
              <a:gd name="T190" fmla="*/ 0 h 582"/>
              <a:gd name="T191" fmla="*/ 620 w 620"/>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0" h="582">
                <a:moveTo>
                  <a:pt x="510" y="466"/>
                </a:moveTo>
                <a:lnTo>
                  <a:pt x="510" y="466"/>
                </a:lnTo>
                <a:lnTo>
                  <a:pt x="510" y="468"/>
                </a:lnTo>
                <a:lnTo>
                  <a:pt x="508" y="470"/>
                </a:lnTo>
                <a:lnTo>
                  <a:pt x="508" y="472"/>
                </a:lnTo>
                <a:lnTo>
                  <a:pt x="506" y="472"/>
                </a:lnTo>
                <a:lnTo>
                  <a:pt x="506" y="474"/>
                </a:lnTo>
                <a:lnTo>
                  <a:pt x="506" y="476"/>
                </a:lnTo>
                <a:lnTo>
                  <a:pt x="504" y="476"/>
                </a:lnTo>
                <a:lnTo>
                  <a:pt x="502" y="476"/>
                </a:lnTo>
                <a:lnTo>
                  <a:pt x="500" y="478"/>
                </a:lnTo>
                <a:lnTo>
                  <a:pt x="498" y="478"/>
                </a:lnTo>
                <a:lnTo>
                  <a:pt x="498" y="480"/>
                </a:lnTo>
                <a:lnTo>
                  <a:pt x="496" y="480"/>
                </a:lnTo>
                <a:lnTo>
                  <a:pt x="496" y="478"/>
                </a:lnTo>
                <a:lnTo>
                  <a:pt x="496" y="480"/>
                </a:lnTo>
                <a:lnTo>
                  <a:pt x="494" y="480"/>
                </a:lnTo>
                <a:lnTo>
                  <a:pt x="494" y="482"/>
                </a:lnTo>
                <a:lnTo>
                  <a:pt x="494" y="484"/>
                </a:lnTo>
                <a:lnTo>
                  <a:pt x="494" y="486"/>
                </a:lnTo>
                <a:lnTo>
                  <a:pt x="492" y="486"/>
                </a:lnTo>
                <a:lnTo>
                  <a:pt x="490" y="486"/>
                </a:lnTo>
                <a:lnTo>
                  <a:pt x="490" y="488"/>
                </a:lnTo>
                <a:lnTo>
                  <a:pt x="490" y="486"/>
                </a:lnTo>
                <a:lnTo>
                  <a:pt x="488" y="486"/>
                </a:lnTo>
                <a:lnTo>
                  <a:pt x="488" y="488"/>
                </a:lnTo>
                <a:lnTo>
                  <a:pt x="486" y="488"/>
                </a:lnTo>
                <a:lnTo>
                  <a:pt x="486" y="490"/>
                </a:lnTo>
                <a:lnTo>
                  <a:pt x="486" y="492"/>
                </a:lnTo>
                <a:lnTo>
                  <a:pt x="488" y="492"/>
                </a:lnTo>
                <a:lnTo>
                  <a:pt x="486" y="492"/>
                </a:lnTo>
                <a:lnTo>
                  <a:pt x="486" y="494"/>
                </a:lnTo>
                <a:lnTo>
                  <a:pt x="488" y="494"/>
                </a:lnTo>
                <a:lnTo>
                  <a:pt x="490" y="494"/>
                </a:lnTo>
                <a:lnTo>
                  <a:pt x="488" y="494"/>
                </a:lnTo>
                <a:lnTo>
                  <a:pt x="490" y="494"/>
                </a:lnTo>
                <a:lnTo>
                  <a:pt x="490" y="496"/>
                </a:lnTo>
                <a:lnTo>
                  <a:pt x="492" y="496"/>
                </a:lnTo>
                <a:lnTo>
                  <a:pt x="490" y="496"/>
                </a:lnTo>
                <a:lnTo>
                  <a:pt x="490" y="498"/>
                </a:lnTo>
                <a:lnTo>
                  <a:pt x="492" y="498"/>
                </a:lnTo>
                <a:lnTo>
                  <a:pt x="490" y="498"/>
                </a:lnTo>
                <a:lnTo>
                  <a:pt x="492" y="498"/>
                </a:lnTo>
                <a:lnTo>
                  <a:pt x="490" y="498"/>
                </a:lnTo>
                <a:lnTo>
                  <a:pt x="490" y="500"/>
                </a:lnTo>
                <a:lnTo>
                  <a:pt x="490" y="502"/>
                </a:lnTo>
                <a:lnTo>
                  <a:pt x="488" y="502"/>
                </a:lnTo>
                <a:lnTo>
                  <a:pt x="488" y="504"/>
                </a:lnTo>
                <a:lnTo>
                  <a:pt x="486" y="504"/>
                </a:lnTo>
                <a:lnTo>
                  <a:pt x="486" y="502"/>
                </a:lnTo>
                <a:lnTo>
                  <a:pt x="486" y="504"/>
                </a:lnTo>
                <a:lnTo>
                  <a:pt x="484" y="504"/>
                </a:lnTo>
                <a:lnTo>
                  <a:pt x="484" y="506"/>
                </a:lnTo>
                <a:lnTo>
                  <a:pt x="486" y="506"/>
                </a:lnTo>
                <a:lnTo>
                  <a:pt x="484" y="506"/>
                </a:lnTo>
                <a:lnTo>
                  <a:pt x="484" y="508"/>
                </a:lnTo>
                <a:lnTo>
                  <a:pt x="482" y="508"/>
                </a:lnTo>
                <a:lnTo>
                  <a:pt x="482" y="510"/>
                </a:lnTo>
                <a:lnTo>
                  <a:pt x="482" y="512"/>
                </a:lnTo>
                <a:lnTo>
                  <a:pt x="480" y="512"/>
                </a:lnTo>
                <a:lnTo>
                  <a:pt x="478" y="512"/>
                </a:lnTo>
                <a:lnTo>
                  <a:pt x="478" y="514"/>
                </a:lnTo>
                <a:lnTo>
                  <a:pt x="476" y="514"/>
                </a:lnTo>
                <a:lnTo>
                  <a:pt x="474" y="514"/>
                </a:lnTo>
                <a:lnTo>
                  <a:pt x="474" y="516"/>
                </a:lnTo>
                <a:lnTo>
                  <a:pt x="472" y="516"/>
                </a:lnTo>
                <a:lnTo>
                  <a:pt x="474" y="516"/>
                </a:lnTo>
                <a:lnTo>
                  <a:pt x="474" y="518"/>
                </a:lnTo>
                <a:lnTo>
                  <a:pt x="472" y="518"/>
                </a:lnTo>
                <a:lnTo>
                  <a:pt x="470" y="518"/>
                </a:lnTo>
                <a:lnTo>
                  <a:pt x="468" y="518"/>
                </a:lnTo>
                <a:lnTo>
                  <a:pt x="468" y="520"/>
                </a:lnTo>
                <a:lnTo>
                  <a:pt x="468" y="522"/>
                </a:lnTo>
                <a:lnTo>
                  <a:pt x="468" y="520"/>
                </a:lnTo>
                <a:lnTo>
                  <a:pt x="468" y="522"/>
                </a:lnTo>
                <a:lnTo>
                  <a:pt x="468" y="524"/>
                </a:lnTo>
                <a:lnTo>
                  <a:pt x="466" y="524"/>
                </a:lnTo>
                <a:lnTo>
                  <a:pt x="466" y="526"/>
                </a:lnTo>
                <a:lnTo>
                  <a:pt x="466" y="528"/>
                </a:lnTo>
                <a:lnTo>
                  <a:pt x="466" y="526"/>
                </a:lnTo>
                <a:lnTo>
                  <a:pt x="466" y="528"/>
                </a:lnTo>
                <a:lnTo>
                  <a:pt x="466" y="530"/>
                </a:lnTo>
                <a:lnTo>
                  <a:pt x="466" y="528"/>
                </a:lnTo>
                <a:lnTo>
                  <a:pt x="466" y="530"/>
                </a:lnTo>
                <a:lnTo>
                  <a:pt x="464" y="530"/>
                </a:lnTo>
                <a:lnTo>
                  <a:pt x="466" y="532"/>
                </a:lnTo>
                <a:lnTo>
                  <a:pt x="464" y="532"/>
                </a:lnTo>
                <a:lnTo>
                  <a:pt x="464" y="530"/>
                </a:lnTo>
                <a:lnTo>
                  <a:pt x="464" y="532"/>
                </a:lnTo>
                <a:lnTo>
                  <a:pt x="464" y="534"/>
                </a:lnTo>
                <a:lnTo>
                  <a:pt x="462" y="534"/>
                </a:lnTo>
                <a:lnTo>
                  <a:pt x="462" y="536"/>
                </a:lnTo>
                <a:lnTo>
                  <a:pt x="462" y="534"/>
                </a:lnTo>
                <a:lnTo>
                  <a:pt x="462" y="536"/>
                </a:lnTo>
                <a:lnTo>
                  <a:pt x="460" y="536"/>
                </a:lnTo>
                <a:lnTo>
                  <a:pt x="460" y="538"/>
                </a:lnTo>
                <a:lnTo>
                  <a:pt x="460" y="540"/>
                </a:lnTo>
                <a:lnTo>
                  <a:pt x="458" y="540"/>
                </a:lnTo>
                <a:lnTo>
                  <a:pt x="460" y="540"/>
                </a:lnTo>
                <a:lnTo>
                  <a:pt x="458" y="540"/>
                </a:lnTo>
                <a:lnTo>
                  <a:pt x="460" y="540"/>
                </a:lnTo>
                <a:lnTo>
                  <a:pt x="458" y="540"/>
                </a:lnTo>
                <a:lnTo>
                  <a:pt x="458" y="542"/>
                </a:lnTo>
                <a:lnTo>
                  <a:pt x="458" y="544"/>
                </a:lnTo>
                <a:lnTo>
                  <a:pt x="458" y="546"/>
                </a:lnTo>
                <a:lnTo>
                  <a:pt x="458" y="548"/>
                </a:lnTo>
                <a:lnTo>
                  <a:pt x="458" y="546"/>
                </a:lnTo>
                <a:lnTo>
                  <a:pt x="458" y="548"/>
                </a:lnTo>
                <a:lnTo>
                  <a:pt x="458" y="550"/>
                </a:lnTo>
                <a:lnTo>
                  <a:pt x="456" y="550"/>
                </a:lnTo>
                <a:lnTo>
                  <a:pt x="458" y="550"/>
                </a:lnTo>
                <a:lnTo>
                  <a:pt x="458" y="552"/>
                </a:lnTo>
                <a:lnTo>
                  <a:pt x="456" y="552"/>
                </a:lnTo>
                <a:lnTo>
                  <a:pt x="458" y="552"/>
                </a:lnTo>
                <a:lnTo>
                  <a:pt x="456" y="552"/>
                </a:lnTo>
                <a:lnTo>
                  <a:pt x="456" y="554"/>
                </a:lnTo>
                <a:lnTo>
                  <a:pt x="456" y="556"/>
                </a:lnTo>
                <a:lnTo>
                  <a:pt x="456" y="558"/>
                </a:lnTo>
                <a:lnTo>
                  <a:pt x="456" y="560"/>
                </a:lnTo>
                <a:lnTo>
                  <a:pt x="456" y="562"/>
                </a:lnTo>
                <a:lnTo>
                  <a:pt x="456" y="564"/>
                </a:lnTo>
                <a:lnTo>
                  <a:pt x="458" y="564"/>
                </a:lnTo>
                <a:lnTo>
                  <a:pt x="458" y="566"/>
                </a:lnTo>
                <a:lnTo>
                  <a:pt x="460" y="566"/>
                </a:lnTo>
                <a:lnTo>
                  <a:pt x="460" y="568"/>
                </a:lnTo>
                <a:lnTo>
                  <a:pt x="460" y="570"/>
                </a:lnTo>
                <a:lnTo>
                  <a:pt x="462" y="570"/>
                </a:lnTo>
                <a:lnTo>
                  <a:pt x="462" y="572"/>
                </a:lnTo>
                <a:lnTo>
                  <a:pt x="462" y="574"/>
                </a:lnTo>
                <a:lnTo>
                  <a:pt x="462" y="576"/>
                </a:lnTo>
                <a:lnTo>
                  <a:pt x="464" y="576"/>
                </a:lnTo>
                <a:lnTo>
                  <a:pt x="464" y="578"/>
                </a:lnTo>
                <a:lnTo>
                  <a:pt x="466" y="578"/>
                </a:lnTo>
                <a:lnTo>
                  <a:pt x="466" y="580"/>
                </a:lnTo>
                <a:lnTo>
                  <a:pt x="466" y="582"/>
                </a:lnTo>
                <a:lnTo>
                  <a:pt x="460" y="582"/>
                </a:lnTo>
                <a:lnTo>
                  <a:pt x="458" y="582"/>
                </a:lnTo>
                <a:lnTo>
                  <a:pt x="458" y="580"/>
                </a:lnTo>
                <a:lnTo>
                  <a:pt x="456" y="580"/>
                </a:lnTo>
                <a:lnTo>
                  <a:pt x="454" y="580"/>
                </a:lnTo>
                <a:lnTo>
                  <a:pt x="452" y="580"/>
                </a:lnTo>
                <a:lnTo>
                  <a:pt x="450" y="580"/>
                </a:lnTo>
                <a:lnTo>
                  <a:pt x="448" y="580"/>
                </a:lnTo>
                <a:lnTo>
                  <a:pt x="446" y="580"/>
                </a:lnTo>
                <a:lnTo>
                  <a:pt x="444" y="580"/>
                </a:lnTo>
                <a:lnTo>
                  <a:pt x="444" y="582"/>
                </a:lnTo>
                <a:lnTo>
                  <a:pt x="442" y="582"/>
                </a:lnTo>
                <a:lnTo>
                  <a:pt x="440" y="582"/>
                </a:lnTo>
                <a:lnTo>
                  <a:pt x="440" y="580"/>
                </a:lnTo>
                <a:lnTo>
                  <a:pt x="438" y="580"/>
                </a:lnTo>
                <a:lnTo>
                  <a:pt x="436" y="580"/>
                </a:lnTo>
                <a:lnTo>
                  <a:pt x="436" y="578"/>
                </a:lnTo>
                <a:lnTo>
                  <a:pt x="436" y="580"/>
                </a:lnTo>
                <a:lnTo>
                  <a:pt x="436" y="578"/>
                </a:lnTo>
                <a:lnTo>
                  <a:pt x="434" y="580"/>
                </a:lnTo>
                <a:lnTo>
                  <a:pt x="434" y="578"/>
                </a:lnTo>
                <a:lnTo>
                  <a:pt x="434" y="580"/>
                </a:lnTo>
                <a:lnTo>
                  <a:pt x="434" y="578"/>
                </a:lnTo>
                <a:lnTo>
                  <a:pt x="434" y="580"/>
                </a:lnTo>
                <a:lnTo>
                  <a:pt x="432" y="580"/>
                </a:lnTo>
                <a:lnTo>
                  <a:pt x="430" y="580"/>
                </a:lnTo>
                <a:lnTo>
                  <a:pt x="428" y="580"/>
                </a:lnTo>
                <a:lnTo>
                  <a:pt x="426" y="580"/>
                </a:lnTo>
                <a:lnTo>
                  <a:pt x="426" y="578"/>
                </a:lnTo>
                <a:lnTo>
                  <a:pt x="426" y="580"/>
                </a:lnTo>
                <a:lnTo>
                  <a:pt x="426" y="578"/>
                </a:lnTo>
                <a:lnTo>
                  <a:pt x="424" y="578"/>
                </a:lnTo>
                <a:lnTo>
                  <a:pt x="424" y="576"/>
                </a:lnTo>
                <a:lnTo>
                  <a:pt x="422" y="576"/>
                </a:lnTo>
                <a:lnTo>
                  <a:pt x="420" y="576"/>
                </a:lnTo>
                <a:lnTo>
                  <a:pt x="418" y="576"/>
                </a:lnTo>
                <a:lnTo>
                  <a:pt x="418" y="574"/>
                </a:lnTo>
                <a:lnTo>
                  <a:pt x="418" y="572"/>
                </a:lnTo>
                <a:lnTo>
                  <a:pt x="418" y="570"/>
                </a:lnTo>
                <a:lnTo>
                  <a:pt x="420" y="570"/>
                </a:lnTo>
                <a:lnTo>
                  <a:pt x="420" y="568"/>
                </a:lnTo>
                <a:lnTo>
                  <a:pt x="422" y="568"/>
                </a:lnTo>
                <a:lnTo>
                  <a:pt x="422" y="566"/>
                </a:lnTo>
                <a:lnTo>
                  <a:pt x="424" y="564"/>
                </a:lnTo>
                <a:lnTo>
                  <a:pt x="426" y="564"/>
                </a:lnTo>
                <a:lnTo>
                  <a:pt x="426" y="562"/>
                </a:lnTo>
                <a:lnTo>
                  <a:pt x="428" y="562"/>
                </a:lnTo>
                <a:lnTo>
                  <a:pt x="430" y="562"/>
                </a:lnTo>
                <a:lnTo>
                  <a:pt x="432" y="562"/>
                </a:lnTo>
                <a:lnTo>
                  <a:pt x="432" y="554"/>
                </a:lnTo>
                <a:lnTo>
                  <a:pt x="432" y="540"/>
                </a:lnTo>
                <a:lnTo>
                  <a:pt x="432" y="538"/>
                </a:lnTo>
                <a:lnTo>
                  <a:pt x="430" y="538"/>
                </a:lnTo>
                <a:lnTo>
                  <a:pt x="430" y="540"/>
                </a:lnTo>
                <a:lnTo>
                  <a:pt x="428" y="540"/>
                </a:lnTo>
                <a:lnTo>
                  <a:pt x="426" y="542"/>
                </a:lnTo>
                <a:lnTo>
                  <a:pt x="424" y="542"/>
                </a:lnTo>
                <a:lnTo>
                  <a:pt x="424" y="544"/>
                </a:lnTo>
                <a:lnTo>
                  <a:pt x="424" y="546"/>
                </a:lnTo>
                <a:lnTo>
                  <a:pt x="422" y="546"/>
                </a:lnTo>
                <a:lnTo>
                  <a:pt x="422" y="548"/>
                </a:lnTo>
                <a:lnTo>
                  <a:pt x="420" y="548"/>
                </a:lnTo>
                <a:lnTo>
                  <a:pt x="420" y="550"/>
                </a:lnTo>
                <a:lnTo>
                  <a:pt x="418" y="550"/>
                </a:lnTo>
                <a:lnTo>
                  <a:pt x="416" y="552"/>
                </a:lnTo>
                <a:lnTo>
                  <a:pt x="414" y="552"/>
                </a:lnTo>
                <a:lnTo>
                  <a:pt x="414" y="554"/>
                </a:lnTo>
                <a:lnTo>
                  <a:pt x="412" y="554"/>
                </a:lnTo>
                <a:lnTo>
                  <a:pt x="412" y="556"/>
                </a:lnTo>
                <a:lnTo>
                  <a:pt x="412" y="558"/>
                </a:lnTo>
                <a:lnTo>
                  <a:pt x="410" y="558"/>
                </a:lnTo>
                <a:lnTo>
                  <a:pt x="412" y="558"/>
                </a:lnTo>
                <a:lnTo>
                  <a:pt x="410" y="558"/>
                </a:lnTo>
                <a:lnTo>
                  <a:pt x="410" y="560"/>
                </a:lnTo>
                <a:lnTo>
                  <a:pt x="412" y="560"/>
                </a:lnTo>
                <a:lnTo>
                  <a:pt x="410" y="560"/>
                </a:lnTo>
                <a:lnTo>
                  <a:pt x="412" y="560"/>
                </a:lnTo>
                <a:lnTo>
                  <a:pt x="410" y="560"/>
                </a:lnTo>
                <a:lnTo>
                  <a:pt x="408" y="560"/>
                </a:lnTo>
                <a:lnTo>
                  <a:pt x="406" y="558"/>
                </a:lnTo>
                <a:lnTo>
                  <a:pt x="404" y="558"/>
                </a:lnTo>
                <a:lnTo>
                  <a:pt x="404" y="560"/>
                </a:lnTo>
                <a:lnTo>
                  <a:pt x="402" y="560"/>
                </a:lnTo>
                <a:lnTo>
                  <a:pt x="400" y="562"/>
                </a:lnTo>
                <a:lnTo>
                  <a:pt x="398" y="562"/>
                </a:lnTo>
                <a:lnTo>
                  <a:pt x="396" y="562"/>
                </a:lnTo>
                <a:lnTo>
                  <a:pt x="396" y="560"/>
                </a:lnTo>
                <a:lnTo>
                  <a:pt x="394" y="560"/>
                </a:lnTo>
                <a:lnTo>
                  <a:pt x="394" y="558"/>
                </a:lnTo>
                <a:lnTo>
                  <a:pt x="394" y="556"/>
                </a:lnTo>
                <a:lnTo>
                  <a:pt x="394" y="558"/>
                </a:lnTo>
                <a:lnTo>
                  <a:pt x="394" y="556"/>
                </a:lnTo>
                <a:lnTo>
                  <a:pt x="392" y="556"/>
                </a:lnTo>
                <a:lnTo>
                  <a:pt x="392" y="554"/>
                </a:lnTo>
                <a:lnTo>
                  <a:pt x="390" y="554"/>
                </a:lnTo>
                <a:lnTo>
                  <a:pt x="390" y="552"/>
                </a:lnTo>
                <a:lnTo>
                  <a:pt x="388" y="552"/>
                </a:lnTo>
                <a:lnTo>
                  <a:pt x="390" y="552"/>
                </a:lnTo>
                <a:lnTo>
                  <a:pt x="388" y="552"/>
                </a:lnTo>
                <a:lnTo>
                  <a:pt x="386" y="552"/>
                </a:lnTo>
                <a:lnTo>
                  <a:pt x="384" y="552"/>
                </a:lnTo>
                <a:lnTo>
                  <a:pt x="382" y="552"/>
                </a:lnTo>
                <a:lnTo>
                  <a:pt x="380" y="552"/>
                </a:lnTo>
                <a:lnTo>
                  <a:pt x="378" y="554"/>
                </a:lnTo>
                <a:lnTo>
                  <a:pt x="378" y="552"/>
                </a:lnTo>
                <a:lnTo>
                  <a:pt x="378" y="554"/>
                </a:lnTo>
                <a:lnTo>
                  <a:pt x="376" y="554"/>
                </a:lnTo>
                <a:lnTo>
                  <a:pt x="374" y="554"/>
                </a:lnTo>
                <a:lnTo>
                  <a:pt x="374" y="556"/>
                </a:lnTo>
                <a:lnTo>
                  <a:pt x="372" y="556"/>
                </a:lnTo>
                <a:lnTo>
                  <a:pt x="372" y="558"/>
                </a:lnTo>
                <a:lnTo>
                  <a:pt x="370" y="558"/>
                </a:lnTo>
                <a:lnTo>
                  <a:pt x="370" y="560"/>
                </a:lnTo>
                <a:lnTo>
                  <a:pt x="370" y="558"/>
                </a:lnTo>
                <a:lnTo>
                  <a:pt x="370" y="560"/>
                </a:lnTo>
                <a:lnTo>
                  <a:pt x="368" y="560"/>
                </a:lnTo>
                <a:lnTo>
                  <a:pt x="366" y="560"/>
                </a:lnTo>
                <a:lnTo>
                  <a:pt x="366" y="558"/>
                </a:lnTo>
                <a:lnTo>
                  <a:pt x="366" y="560"/>
                </a:lnTo>
                <a:lnTo>
                  <a:pt x="364" y="560"/>
                </a:lnTo>
                <a:lnTo>
                  <a:pt x="364" y="558"/>
                </a:lnTo>
                <a:lnTo>
                  <a:pt x="364" y="560"/>
                </a:lnTo>
                <a:lnTo>
                  <a:pt x="362" y="560"/>
                </a:lnTo>
                <a:lnTo>
                  <a:pt x="360" y="560"/>
                </a:lnTo>
                <a:lnTo>
                  <a:pt x="358" y="560"/>
                </a:lnTo>
                <a:lnTo>
                  <a:pt x="356" y="560"/>
                </a:lnTo>
                <a:lnTo>
                  <a:pt x="354" y="560"/>
                </a:lnTo>
                <a:lnTo>
                  <a:pt x="354" y="562"/>
                </a:lnTo>
                <a:lnTo>
                  <a:pt x="354" y="560"/>
                </a:lnTo>
                <a:lnTo>
                  <a:pt x="352" y="560"/>
                </a:lnTo>
                <a:lnTo>
                  <a:pt x="350" y="560"/>
                </a:lnTo>
                <a:lnTo>
                  <a:pt x="348" y="560"/>
                </a:lnTo>
                <a:lnTo>
                  <a:pt x="348" y="558"/>
                </a:lnTo>
                <a:lnTo>
                  <a:pt x="348" y="560"/>
                </a:lnTo>
                <a:lnTo>
                  <a:pt x="350" y="560"/>
                </a:lnTo>
                <a:lnTo>
                  <a:pt x="350" y="558"/>
                </a:lnTo>
                <a:lnTo>
                  <a:pt x="348" y="558"/>
                </a:lnTo>
                <a:lnTo>
                  <a:pt x="346" y="558"/>
                </a:lnTo>
                <a:lnTo>
                  <a:pt x="348" y="558"/>
                </a:lnTo>
                <a:lnTo>
                  <a:pt x="346" y="558"/>
                </a:lnTo>
                <a:lnTo>
                  <a:pt x="346" y="556"/>
                </a:lnTo>
                <a:lnTo>
                  <a:pt x="344" y="556"/>
                </a:lnTo>
                <a:lnTo>
                  <a:pt x="342" y="556"/>
                </a:lnTo>
                <a:lnTo>
                  <a:pt x="344" y="556"/>
                </a:lnTo>
                <a:lnTo>
                  <a:pt x="342" y="556"/>
                </a:lnTo>
                <a:lnTo>
                  <a:pt x="342" y="554"/>
                </a:lnTo>
                <a:lnTo>
                  <a:pt x="340" y="554"/>
                </a:lnTo>
                <a:lnTo>
                  <a:pt x="338" y="554"/>
                </a:lnTo>
                <a:lnTo>
                  <a:pt x="336" y="554"/>
                </a:lnTo>
                <a:lnTo>
                  <a:pt x="336" y="552"/>
                </a:lnTo>
                <a:lnTo>
                  <a:pt x="334" y="552"/>
                </a:lnTo>
                <a:lnTo>
                  <a:pt x="332" y="552"/>
                </a:lnTo>
                <a:lnTo>
                  <a:pt x="332" y="550"/>
                </a:lnTo>
                <a:lnTo>
                  <a:pt x="330" y="550"/>
                </a:lnTo>
                <a:lnTo>
                  <a:pt x="330" y="548"/>
                </a:lnTo>
                <a:lnTo>
                  <a:pt x="328" y="548"/>
                </a:lnTo>
                <a:lnTo>
                  <a:pt x="330" y="548"/>
                </a:lnTo>
                <a:lnTo>
                  <a:pt x="328" y="548"/>
                </a:lnTo>
                <a:lnTo>
                  <a:pt x="330" y="548"/>
                </a:lnTo>
                <a:lnTo>
                  <a:pt x="328" y="548"/>
                </a:lnTo>
                <a:lnTo>
                  <a:pt x="330" y="548"/>
                </a:lnTo>
                <a:lnTo>
                  <a:pt x="328" y="548"/>
                </a:lnTo>
                <a:lnTo>
                  <a:pt x="328" y="546"/>
                </a:lnTo>
                <a:lnTo>
                  <a:pt x="330" y="546"/>
                </a:lnTo>
                <a:lnTo>
                  <a:pt x="328" y="546"/>
                </a:lnTo>
                <a:lnTo>
                  <a:pt x="330" y="546"/>
                </a:lnTo>
                <a:lnTo>
                  <a:pt x="328" y="546"/>
                </a:lnTo>
                <a:lnTo>
                  <a:pt x="326" y="546"/>
                </a:lnTo>
                <a:lnTo>
                  <a:pt x="326" y="544"/>
                </a:lnTo>
                <a:lnTo>
                  <a:pt x="326" y="546"/>
                </a:lnTo>
                <a:lnTo>
                  <a:pt x="326" y="544"/>
                </a:lnTo>
                <a:lnTo>
                  <a:pt x="324" y="544"/>
                </a:lnTo>
                <a:lnTo>
                  <a:pt x="322" y="544"/>
                </a:lnTo>
                <a:lnTo>
                  <a:pt x="322" y="546"/>
                </a:lnTo>
                <a:lnTo>
                  <a:pt x="322" y="544"/>
                </a:lnTo>
                <a:lnTo>
                  <a:pt x="320" y="544"/>
                </a:lnTo>
                <a:lnTo>
                  <a:pt x="318" y="544"/>
                </a:lnTo>
                <a:lnTo>
                  <a:pt x="318" y="542"/>
                </a:lnTo>
                <a:lnTo>
                  <a:pt x="316" y="542"/>
                </a:lnTo>
                <a:lnTo>
                  <a:pt x="314" y="542"/>
                </a:lnTo>
                <a:lnTo>
                  <a:pt x="314" y="540"/>
                </a:lnTo>
                <a:lnTo>
                  <a:pt x="312" y="540"/>
                </a:lnTo>
                <a:lnTo>
                  <a:pt x="314" y="540"/>
                </a:lnTo>
                <a:lnTo>
                  <a:pt x="314" y="542"/>
                </a:lnTo>
                <a:lnTo>
                  <a:pt x="312" y="542"/>
                </a:lnTo>
                <a:lnTo>
                  <a:pt x="312" y="540"/>
                </a:lnTo>
                <a:lnTo>
                  <a:pt x="310" y="540"/>
                </a:lnTo>
                <a:lnTo>
                  <a:pt x="308" y="540"/>
                </a:lnTo>
                <a:lnTo>
                  <a:pt x="310" y="540"/>
                </a:lnTo>
                <a:lnTo>
                  <a:pt x="308" y="540"/>
                </a:lnTo>
                <a:lnTo>
                  <a:pt x="306" y="540"/>
                </a:lnTo>
                <a:lnTo>
                  <a:pt x="308" y="540"/>
                </a:lnTo>
                <a:lnTo>
                  <a:pt x="308" y="538"/>
                </a:lnTo>
                <a:lnTo>
                  <a:pt x="306" y="538"/>
                </a:lnTo>
                <a:lnTo>
                  <a:pt x="306" y="540"/>
                </a:lnTo>
                <a:lnTo>
                  <a:pt x="306" y="538"/>
                </a:lnTo>
                <a:lnTo>
                  <a:pt x="306" y="536"/>
                </a:lnTo>
                <a:lnTo>
                  <a:pt x="304" y="536"/>
                </a:lnTo>
                <a:lnTo>
                  <a:pt x="302" y="536"/>
                </a:lnTo>
                <a:lnTo>
                  <a:pt x="300" y="536"/>
                </a:lnTo>
                <a:lnTo>
                  <a:pt x="300" y="534"/>
                </a:lnTo>
                <a:lnTo>
                  <a:pt x="300" y="536"/>
                </a:lnTo>
                <a:lnTo>
                  <a:pt x="298" y="536"/>
                </a:lnTo>
                <a:lnTo>
                  <a:pt x="300" y="536"/>
                </a:lnTo>
                <a:lnTo>
                  <a:pt x="298" y="536"/>
                </a:lnTo>
                <a:lnTo>
                  <a:pt x="296" y="536"/>
                </a:lnTo>
                <a:lnTo>
                  <a:pt x="296" y="538"/>
                </a:lnTo>
                <a:lnTo>
                  <a:pt x="294" y="538"/>
                </a:lnTo>
                <a:lnTo>
                  <a:pt x="296" y="538"/>
                </a:lnTo>
                <a:lnTo>
                  <a:pt x="294" y="538"/>
                </a:lnTo>
                <a:lnTo>
                  <a:pt x="292" y="538"/>
                </a:lnTo>
                <a:lnTo>
                  <a:pt x="292" y="540"/>
                </a:lnTo>
                <a:lnTo>
                  <a:pt x="292" y="538"/>
                </a:lnTo>
                <a:lnTo>
                  <a:pt x="292" y="540"/>
                </a:lnTo>
                <a:lnTo>
                  <a:pt x="290" y="540"/>
                </a:lnTo>
                <a:lnTo>
                  <a:pt x="292" y="540"/>
                </a:lnTo>
                <a:lnTo>
                  <a:pt x="290" y="540"/>
                </a:lnTo>
                <a:lnTo>
                  <a:pt x="288" y="540"/>
                </a:lnTo>
                <a:lnTo>
                  <a:pt x="288" y="542"/>
                </a:lnTo>
                <a:lnTo>
                  <a:pt x="288" y="540"/>
                </a:lnTo>
                <a:lnTo>
                  <a:pt x="286" y="540"/>
                </a:lnTo>
                <a:lnTo>
                  <a:pt x="286" y="542"/>
                </a:lnTo>
                <a:lnTo>
                  <a:pt x="284" y="542"/>
                </a:lnTo>
                <a:lnTo>
                  <a:pt x="284" y="544"/>
                </a:lnTo>
                <a:lnTo>
                  <a:pt x="284" y="542"/>
                </a:lnTo>
                <a:lnTo>
                  <a:pt x="284" y="544"/>
                </a:lnTo>
                <a:lnTo>
                  <a:pt x="282" y="544"/>
                </a:lnTo>
                <a:lnTo>
                  <a:pt x="282" y="542"/>
                </a:lnTo>
                <a:lnTo>
                  <a:pt x="282" y="544"/>
                </a:lnTo>
                <a:lnTo>
                  <a:pt x="282" y="542"/>
                </a:lnTo>
                <a:lnTo>
                  <a:pt x="280" y="542"/>
                </a:lnTo>
                <a:lnTo>
                  <a:pt x="278" y="542"/>
                </a:lnTo>
                <a:lnTo>
                  <a:pt x="278" y="544"/>
                </a:lnTo>
                <a:lnTo>
                  <a:pt x="278" y="542"/>
                </a:lnTo>
                <a:lnTo>
                  <a:pt x="278" y="544"/>
                </a:lnTo>
                <a:lnTo>
                  <a:pt x="276" y="544"/>
                </a:lnTo>
                <a:lnTo>
                  <a:pt x="276" y="542"/>
                </a:lnTo>
                <a:lnTo>
                  <a:pt x="276" y="544"/>
                </a:lnTo>
                <a:lnTo>
                  <a:pt x="274" y="544"/>
                </a:lnTo>
                <a:lnTo>
                  <a:pt x="276" y="544"/>
                </a:lnTo>
                <a:lnTo>
                  <a:pt x="274" y="544"/>
                </a:lnTo>
                <a:lnTo>
                  <a:pt x="272" y="544"/>
                </a:lnTo>
                <a:lnTo>
                  <a:pt x="270" y="544"/>
                </a:lnTo>
                <a:lnTo>
                  <a:pt x="268" y="544"/>
                </a:lnTo>
                <a:lnTo>
                  <a:pt x="268" y="542"/>
                </a:lnTo>
                <a:lnTo>
                  <a:pt x="266" y="542"/>
                </a:lnTo>
                <a:lnTo>
                  <a:pt x="266" y="544"/>
                </a:lnTo>
                <a:lnTo>
                  <a:pt x="264" y="544"/>
                </a:lnTo>
                <a:lnTo>
                  <a:pt x="266" y="544"/>
                </a:lnTo>
                <a:lnTo>
                  <a:pt x="264" y="546"/>
                </a:lnTo>
                <a:lnTo>
                  <a:pt x="264" y="548"/>
                </a:lnTo>
                <a:lnTo>
                  <a:pt x="262" y="546"/>
                </a:lnTo>
                <a:lnTo>
                  <a:pt x="262" y="548"/>
                </a:lnTo>
                <a:lnTo>
                  <a:pt x="260" y="548"/>
                </a:lnTo>
                <a:lnTo>
                  <a:pt x="262" y="548"/>
                </a:lnTo>
                <a:lnTo>
                  <a:pt x="262" y="550"/>
                </a:lnTo>
                <a:lnTo>
                  <a:pt x="260" y="550"/>
                </a:lnTo>
                <a:lnTo>
                  <a:pt x="262" y="550"/>
                </a:lnTo>
                <a:lnTo>
                  <a:pt x="262" y="552"/>
                </a:lnTo>
                <a:lnTo>
                  <a:pt x="260" y="550"/>
                </a:lnTo>
                <a:lnTo>
                  <a:pt x="260" y="552"/>
                </a:lnTo>
                <a:lnTo>
                  <a:pt x="260" y="554"/>
                </a:lnTo>
                <a:lnTo>
                  <a:pt x="258" y="554"/>
                </a:lnTo>
                <a:lnTo>
                  <a:pt x="258" y="556"/>
                </a:lnTo>
                <a:lnTo>
                  <a:pt x="258" y="554"/>
                </a:lnTo>
                <a:lnTo>
                  <a:pt x="256" y="554"/>
                </a:lnTo>
                <a:lnTo>
                  <a:pt x="256" y="556"/>
                </a:lnTo>
                <a:lnTo>
                  <a:pt x="254" y="556"/>
                </a:lnTo>
                <a:lnTo>
                  <a:pt x="254" y="558"/>
                </a:lnTo>
                <a:lnTo>
                  <a:pt x="254" y="560"/>
                </a:lnTo>
                <a:lnTo>
                  <a:pt x="254" y="558"/>
                </a:lnTo>
                <a:lnTo>
                  <a:pt x="254" y="560"/>
                </a:lnTo>
                <a:lnTo>
                  <a:pt x="252" y="560"/>
                </a:lnTo>
                <a:lnTo>
                  <a:pt x="252" y="562"/>
                </a:lnTo>
                <a:lnTo>
                  <a:pt x="252" y="564"/>
                </a:lnTo>
                <a:lnTo>
                  <a:pt x="250" y="564"/>
                </a:lnTo>
                <a:lnTo>
                  <a:pt x="250" y="566"/>
                </a:lnTo>
                <a:lnTo>
                  <a:pt x="248" y="566"/>
                </a:lnTo>
                <a:lnTo>
                  <a:pt x="246" y="568"/>
                </a:lnTo>
                <a:lnTo>
                  <a:pt x="244" y="568"/>
                </a:lnTo>
                <a:lnTo>
                  <a:pt x="242" y="568"/>
                </a:lnTo>
                <a:lnTo>
                  <a:pt x="240" y="568"/>
                </a:lnTo>
                <a:lnTo>
                  <a:pt x="240" y="570"/>
                </a:lnTo>
                <a:lnTo>
                  <a:pt x="238" y="570"/>
                </a:lnTo>
                <a:lnTo>
                  <a:pt x="238" y="568"/>
                </a:lnTo>
                <a:lnTo>
                  <a:pt x="238" y="570"/>
                </a:lnTo>
                <a:lnTo>
                  <a:pt x="240" y="570"/>
                </a:lnTo>
                <a:lnTo>
                  <a:pt x="238" y="570"/>
                </a:lnTo>
                <a:lnTo>
                  <a:pt x="236" y="570"/>
                </a:lnTo>
                <a:lnTo>
                  <a:pt x="234" y="570"/>
                </a:lnTo>
                <a:lnTo>
                  <a:pt x="234" y="572"/>
                </a:lnTo>
                <a:lnTo>
                  <a:pt x="232" y="572"/>
                </a:lnTo>
                <a:lnTo>
                  <a:pt x="232" y="570"/>
                </a:lnTo>
                <a:lnTo>
                  <a:pt x="232" y="572"/>
                </a:lnTo>
                <a:lnTo>
                  <a:pt x="230" y="572"/>
                </a:lnTo>
                <a:lnTo>
                  <a:pt x="228" y="572"/>
                </a:lnTo>
                <a:lnTo>
                  <a:pt x="228" y="574"/>
                </a:lnTo>
                <a:lnTo>
                  <a:pt x="226" y="574"/>
                </a:lnTo>
                <a:lnTo>
                  <a:pt x="226" y="572"/>
                </a:lnTo>
                <a:lnTo>
                  <a:pt x="224" y="572"/>
                </a:lnTo>
                <a:lnTo>
                  <a:pt x="222" y="572"/>
                </a:lnTo>
                <a:lnTo>
                  <a:pt x="224" y="572"/>
                </a:lnTo>
                <a:lnTo>
                  <a:pt x="222" y="572"/>
                </a:lnTo>
                <a:lnTo>
                  <a:pt x="222" y="570"/>
                </a:lnTo>
                <a:lnTo>
                  <a:pt x="220" y="570"/>
                </a:lnTo>
                <a:lnTo>
                  <a:pt x="218" y="570"/>
                </a:lnTo>
                <a:lnTo>
                  <a:pt x="218" y="568"/>
                </a:lnTo>
                <a:lnTo>
                  <a:pt x="220" y="568"/>
                </a:lnTo>
                <a:lnTo>
                  <a:pt x="218" y="568"/>
                </a:lnTo>
                <a:lnTo>
                  <a:pt x="218" y="566"/>
                </a:lnTo>
                <a:lnTo>
                  <a:pt x="218" y="564"/>
                </a:lnTo>
                <a:lnTo>
                  <a:pt x="216" y="566"/>
                </a:lnTo>
                <a:lnTo>
                  <a:pt x="216" y="564"/>
                </a:lnTo>
                <a:lnTo>
                  <a:pt x="214" y="564"/>
                </a:lnTo>
                <a:lnTo>
                  <a:pt x="216" y="564"/>
                </a:lnTo>
                <a:lnTo>
                  <a:pt x="214" y="564"/>
                </a:lnTo>
                <a:lnTo>
                  <a:pt x="216" y="564"/>
                </a:lnTo>
                <a:lnTo>
                  <a:pt x="216" y="562"/>
                </a:lnTo>
                <a:lnTo>
                  <a:pt x="214" y="562"/>
                </a:lnTo>
                <a:lnTo>
                  <a:pt x="216" y="562"/>
                </a:lnTo>
                <a:lnTo>
                  <a:pt x="214" y="560"/>
                </a:lnTo>
                <a:lnTo>
                  <a:pt x="214" y="558"/>
                </a:lnTo>
                <a:lnTo>
                  <a:pt x="214" y="556"/>
                </a:lnTo>
                <a:lnTo>
                  <a:pt x="212" y="556"/>
                </a:lnTo>
                <a:lnTo>
                  <a:pt x="212" y="554"/>
                </a:lnTo>
                <a:lnTo>
                  <a:pt x="212" y="556"/>
                </a:lnTo>
                <a:lnTo>
                  <a:pt x="204" y="550"/>
                </a:lnTo>
                <a:lnTo>
                  <a:pt x="200" y="554"/>
                </a:lnTo>
                <a:lnTo>
                  <a:pt x="198" y="554"/>
                </a:lnTo>
                <a:lnTo>
                  <a:pt x="196" y="552"/>
                </a:lnTo>
                <a:lnTo>
                  <a:pt x="196" y="554"/>
                </a:lnTo>
                <a:lnTo>
                  <a:pt x="196" y="552"/>
                </a:lnTo>
                <a:lnTo>
                  <a:pt x="194" y="552"/>
                </a:lnTo>
                <a:lnTo>
                  <a:pt x="194" y="550"/>
                </a:lnTo>
                <a:lnTo>
                  <a:pt x="192" y="550"/>
                </a:lnTo>
                <a:lnTo>
                  <a:pt x="192" y="548"/>
                </a:lnTo>
                <a:lnTo>
                  <a:pt x="190" y="548"/>
                </a:lnTo>
                <a:lnTo>
                  <a:pt x="190" y="546"/>
                </a:lnTo>
                <a:lnTo>
                  <a:pt x="188" y="548"/>
                </a:lnTo>
                <a:lnTo>
                  <a:pt x="186" y="546"/>
                </a:lnTo>
                <a:lnTo>
                  <a:pt x="188" y="546"/>
                </a:lnTo>
                <a:lnTo>
                  <a:pt x="186" y="546"/>
                </a:lnTo>
                <a:lnTo>
                  <a:pt x="186" y="544"/>
                </a:lnTo>
                <a:lnTo>
                  <a:pt x="184" y="544"/>
                </a:lnTo>
                <a:lnTo>
                  <a:pt x="184" y="546"/>
                </a:lnTo>
                <a:lnTo>
                  <a:pt x="184" y="544"/>
                </a:lnTo>
                <a:lnTo>
                  <a:pt x="182" y="544"/>
                </a:lnTo>
                <a:lnTo>
                  <a:pt x="182" y="542"/>
                </a:lnTo>
                <a:lnTo>
                  <a:pt x="182" y="540"/>
                </a:lnTo>
                <a:lnTo>
                  <a:pt x="180" y="540"/>
                </a:lnTo>
                <a:lnTo>
                  <a:pt x="180" y="538"/>
                </a:lnTo>
                <a:lnTo>
                  <a:pt x="178" y="538"/>
                </a:lnTo>
                <a:lnTo>
                  <a:pt x="178" y="536"/>
                </a:lnTo>
                <a:lnTo>
                  <a:pt x="176" y="536"/>
                </a:lnTo>
                <a:lnTo>
                  <a:pt x="176" y="534"/>
                </a:lnTo>
                <a:lnTo>
                  <a:pt x="176" y="532"/>
                </a:lnTo>
                <a:lnTo>
                  <a:pt x="174" y="532"/>
                </a:lnTo>
                <a:lnTo>
                  <a:pt x="174" y="530"/>
                </a:lnTo>
                <a:lnTo>
                  <a:pt x="174" y="528"/>
                </a:lnTo>
                <a:lnTo>
                  <a:pt x="176" y="528"/>
                </a:lnTo>
                <a:lnTo>
                  <a:pt x="174" y="528"/>
                </a:lnTo>
                <a:lnTo>
                  <a:pt x="174" y="526"/>
                </a:lnTo>
                <a:lnTo>
                  <a:pt x="174" y="524"/>
                </a:lnTo>
                <a:lnTo>
                  <a:pt x="172" y="524"/>
                </a:lnTo>
                <a:lnTo>
                  <a:pt x="172" y="522"/>
                </a:lnTo>
                <a:lnTo>
                  <a:pt x="172" y="520"/>
                </a:lnTo>
                <a:lnTo>
                  <a:pt x="172" y="518"/>
                </a:lnTo>
                <a:lnTo>
                  <a:pt x="172" y="516"/>
                </a:lnTo>
                <a:lnTo>
                  <a:pt x="172" y="514"/>
                </a:lnTo>
                <a:lnTo>
                  <a:pt x="172" y="512"/>
                </a:lnTo>
                <a:lnTo>
                  <a:pt x="172" y="510"/>
                </a:lnTo>
                <a:lnTo>
                  <a:pt x="172" y="508"/>
                </a:lnTo>
                <a:lnTo>
                  <a:pt x="172" y="506"/>
                </a:lnTo>
                <a:lnTo>
                  <a:pt x="174" y="506"/>
                </a:lnTo>
                <a:lnTo>
                  <a:pt x="174" y="504"/>
                </a:lnTo>
                <a:lnTo>
                  <a:pt x="174" y="502"/>
                </a:lnTo>
                <a:lnTo>
                  <a:pt x="176" y="502"/>
                </a:lnTo>
                <a:lnTo>
                  <a:pt x="178" y="500"/>
                </a:lnTo>
                <a:lnTo>
                  <a:pt x="180" y="498"/>
                </a:lnTo>
                <a:lnTo>
                  <a:pt x="178" y="496"/>
                </a:lnTo>
                <a:lnTo>
                  <a:pt x="178" y="494"/>
                </a:lnTo>
                <a:lnTo>
                  <a:pt x="178" y="492"/>
                </a:lnTo>
                <a:lnTo>
                  <a:pt x="180" y="492"/>
                </a:lnTo>
                <a:lnTo>
                  <a:pt x="182" y="490"/>
                </a:lnTo>
                <a:lnTo>
                  <a:pt x="182" y="488"/>
                </a:lnTo>
                <a:lnTo>
                  <a:pt x="180" y="488"/>
                </a:lnTo>
                <a:lnTo>
                  <a:pt x="180" y="486"/>
                </a:lnTo>
                <a:lnTo>
                  <a:pt x="178" y="486"/>
                </a:lnTo>
                <a:lnTo>
                  <a:pt x="176" y="486"/>
                </a:lnTo>
                <a:lnTo>
                  <a:pt x="176" y="488"/>
                </a:lnTo>
                <a:lnTo>
                  <a:pt x="174" y="488"/>
                </a:lnTo>
                <a:lnTo>
                  <a:pt x="154" y="488"/>
                </a:lnTo>
                <a:lnTo>
                  <a:pt x="118" y="486"/>
                </a:lnTo>
                <a:lnTo>
                  <a:pt x="114" y="486"/>
                </a:lnTo>
                <a:lnTo>
                  <a:pt x="98" y="486"/>
                </a:lnTo>
                <a:lnTo>
                  <a:pt x="88" y="486"/>
                </a:lnTo>
                <a:lnTo>
                  <a:pt x="80" y="486"/>
                </a:lnTo>
                <a:lnTo>
                  <a:pt x="76" y="448"/>
                </a:lnTo>
                <a:lnTo>
                  <a:pt x="76" y="442"/>
                </a:lnTo>
                <a:lnTo>
                  <a:pt x="62" y="426"/>
                </a:lnTo>
                <a:lnTo>
                  <a:pt x="60" y="426"/>
                </a:lnTo>
                <a:lnTo>
                  <a:pt x="58" y="422"/>
                </a:lnTo>
                <a:lnTo>
                  <a:pt x="62" y="422"/>
                </a:lnTo>
                <a:lnTo>
                  <a:pt x="76" y="422"/>
                </a:lnTo>
                <a:lnTo>
                  <a:pt x="74" y="396"/>
                </a:lnTo>
                <a:lnTo>
                  <a:pt x="72" y="396"/>
                </a:lnTo>
                <a:lnTo>
                  <a:pt x="72" y="394"/>
                </a:lnTo>
                <a:lnTo>
                  <a:pt x="70" y="394"/>
                </a:lnTo>
                <a:lnTo>
                  <a:pt x="72" y="394"/>
                </a:lnTo>
                <a:lnTo>
                  <a:pt x="70" y="392"/>
                </a:lnTo>
                <a:lnTo>
                  <a:pt x="70" y="390"/>
                </a:lnTo>
                <a:lnTo>
                  <a:pt x="68" y="390"/>
                </a:lnTo>
                <a:lnTo>
                  <a:pt x="68" y="388"/>
                </a:lnTo>
                <a:lnTo>
                  <a:pt x="70" y="390"/>
                </a:lnTo>
                <a:lnTo>
                  <a:pt x="70" y="388"/>
                </a:lnTo>
                <a:lnTo>
                  <a:pt x="68" y="388"/>
                </a:lnTo>
                <a:lnTo>
                  <a:pt x="68" y="386"/>
                </a:lnTo>
                <a:lnTo>
                  <a:pt x="66" y="386"/>
                </a:lnTo>
                <a:lnTo>
                  <a:pt x="68" y="386"/>
                </a:lnTo>
                <a:lnTo>
                  <a:pt x="66" y="386"/>
                </a:lnTo>
                <a:lnTo>
                  <a:pt x="68" y="384"/>
                </a:lnTo>
                <a:lnTo>
                  <a:pt x="66" y="384"/>
                </a:lnTo>
                <a:lnTo>
                  <a:pt x="68" y="384"/>
                </a:lnTo>
                <a:lnTo>
                  <a:pt x="66" y="384"/>
                </a:lnTo>
                <a:lnTo>
                  <a:pt x="68" y="384"/>
                </a:lnTo>
                <a:lnTo>
                  <a:pt x="68" y="382"/>
                </a:lnTo>
                <a:lnTo>
                  <a:pt x="66" y="382"/>
                </a:lnTo>
                <a:lnTo>
                  <a:pt x="66" y="380"/>
                </a:lnTo>
                <a:lnTo>
                  <a:pt x="64" y="380"/>
                </a:lnTo>
                <a:lnTo>
                  <a:pt x="66" y="380"/>
                </a:lnTo>
                <a:lnTo>
                  <a:pt x="64" y="380"/>
                </a:lnTo>
                <a:lnTo>
                  <a:pt x="64" y="378"/>
                </a:lnTo>
                <a:lnTo>
                  <a:pt x="64" y="376"/>
                </a:lnTo>
                <a:lnTo>
                  <a:pt x="64" y="374"/>
                </a:lnTo>
                <a:lnTo>
                  <a:pt x="62" y="374"/>
                </a:lnTo>
                <a:lnTo>
                  <a:pt x="62" y="372"/>
                </a:lnTo>
                <a:lnTo>
                  <a:pt x="64" y="372"/>
                </a:lnTo>
                <a:lnTo>
                  <a:pt x="64" y="370"/>
                </a:lnTo>
                <a:lnTo>
                  <a:pt x="62" y="370"/>
                </a:lnTo>
                <a:lnTo>
                  <a:pt x="64" y="370"/>
                </a:lnTo>
                <a:lnTo>
                  <a:pt x="62" y="370"/>
                </a:lnTo>
                <a:lnTo>
                  <a:pt x="62" y="368"/>
                </a:lnTo>
                <a:lnTo>
                  <a:pt x="64" y="368"/>
                </a:lnTo>
                <a:lnTo>
                  <a:pt x="62" y="368"/>
                </a:lnTo>
                <a:lnTo>
                  <a:pt x="64" y="368"/>
                </a:lnTo>
                <a:lnTo>
                  <a:pt x="64" y="366"/>
                </a:lnTo>
                <a:lnTo>
                  <a:pt x="66" y="366"/>
                </a:lnTo>
                <a:lnTo>
                  <a:pt x="66" y="364"/>
                </a:lnTo>
                <a:lnTo>
                  <a:pt x="68" y="364"/>
                </a:lnTo>
                <a:lnTo>
                  <a:pt x="68" y="362"/>
                </a:lnTo>
                <a:lnTo>
                  <a:pt x="66" y="362"/>
                </a:lnTo>
                <a:lnTo>
                  <a:pt x="68" y="362"/>
                </a:lnTo>
                <a:lnTo>
                  <a:pt x="66" y="362"/>
                </a:lnTo>
                <a:lnTo>
                  <a:pt x="66" y="360"/>
                </a:lnTo>
                <a:lnTo>
                  <a:pt x="64" y="358"/>
                </a:lnTo>
                <a:lnTo>
                  <a:pt x="64" y="360"/>
                </a:lnTo>
                <a:lnTo>
                  <a:pt x="64" y="358"/>
                </a:lnTo>
                <a:lnTo>
                  <a:pt x="64" y="356"/>
                </a:lnTo>
                <a:lnTo>
                  <a:pt x="64" y="354"/>
                </a:lnTo>
                <a:lnTo>
                  <a:pt x="62" y="354"/>
                </a:lnTo>
                <a:lnTo>
                  <a:pt x="64" y="354"/>
                </a:lnTo>
                <a:lnTo>
                  <a:pt x="62" y="354"/>
                </a:lnTo>
                <a:lnTo>
                  <a:pt x="62" y="352"/>
                </a:lnTo>
                <a:lnTo>
                  <a:pt x="62" y="354"/>
                </a:lnTo>
                <a:lnTo>
                  <a:pt x="64" y="354"/>
                </a:lnTo>
                <a:lnTo>
                  <a:pt x="64" y="352"/>
                </a:lnTo>
                <a:lnTo>
                  <a:pt x="62" y="352"/>
                </a:lnTo>
                <a:lnTo>
                  <a:pt x="64" y="352"/>
                </a:lnTo>
                <a:lnTo>
                  <a:pt x="62" y="352"/>
                </a:lnTo>
                <a:lnTo>
                  <a:pt x="60" y="352"/>
                </a:lnTo>
                <a:lnTo>
                  <a:pt x="60" y="350"/>
                </a:lnTo>
                <a:lnTo>
                  <a:pt x="58" y="350"/>
                </a:lnTo>
                <a:lnTo>
                  <a:pt x="58" y="348"/>
                </a:lnTo>
                <a:lnTo>
                  <a:pt x="56" y="348"/>
                </a:lnTo>
                <a:lnTo>
                  <a:pt x="56" y="350"/>
                </a:lnTo>
                <a:lnTo>
                  <a:pt x="56" y="348"/>
                </a:lnTo>
                <a:lnTo>
                  <a:pt x="54" y="348"/>
                </a:lnTo>
                <a:lnTo>
                  <a:pt x="52" y="348"/>
                </a:lnTo>
                <a:lnTo>
                  <a:pt x="52" y="346"/>
                </a:lnTo>
                <a:lnTo>
                  <a:pt x="52" y="348"/>
                </a:lnTo>
                <a:lnTo>
                  <a:pt x="50" y="348"/>
                </a:lnTo>
                <a:lnTo>
                  <a:pt x="50" y="346"/>
                </a:lnTo>
                <a:lnTo>
                  <a:pt x="50" y="344"/>
                </a:lnTo>
                <a:lnTo>
                  <a:pt x="52" y="344"/>
                </a:lnTo>
                <a:lnTo>
                  <a:pt x="52" y="342"/>
                </a:lnTo>
                <a:lnTo>
                  <a:pt x="54" y="342"/>
                </a:lnTo>
                <a:lnTo>
                  <a:pt x="54" y="340"/>
                </a:lnTo>
                <a:lnTo>
                  <a:pt x="54" y="342"/>
                </a:lnTo>
                <a:lnTo>
                  <a:pt x="54" y="340"/>
                </a:lnTo>
                <a:lnTo>
                  <a:pt x="56" y="340"/>
                </a:lnTo>
                <a:lnTo>
                  <a:pt x="58" y="338"/>
                </a:lnTo>
                <a:lnTo>
                  <a:pt x="58" y="340"/>
                </a:lnTo>
                <a:lnTo>
                  <a:pt x="58" y="338"/>
                </a:lnTo>
                <a:lnTo>
                  <a:pt x="60" y="338"/>
                </a:lnTo>
                <a:lnTo>
                  <a:pt x="60" y="336"/>
                </a:lnTo>
                <a:lnTo>
                  <a:pt x="62" y="336"/>
                </a:lnTo>
                <a:lnTo>
                  <a:pt x="64" y="336"/>
                </a:lnTo>
                <a:lnTo>
                  <a:pt x="64" y="334"/>
                </a:lnTo>
                <a:lnTo>
                  <a:pt x="64" y="336"/>
                </a:lnTo>
                <a:lnTo>
                  <a:pt x="64" y="334"/>
                </a:lnTo>
                <a:lnTo>
                  <a:pt x="66" y="334"/>
                </a:lnTo>
                <a:lnTo>
                  <a:pt x="68" y="334"/>
                </a:lnTo>
                <a:lnTo>
                  <a:pt x="68" y="332"/>
                </a:lnTo>
                <a:lnTo>
                  <a:pt x="68" y="334"/>
                </a:lnTo>
                <a:lnTo>
                  <a:pt x="68" y="332"/>
                </a:lnTo>
                <a:lnTo>
                  <a:pt x="68" y="330"/>
                </a:lnTo>
                <a:lnTo>
                  <a:pt x="68" y="328"/>
                </a:lnTo>
                <a:lnTo>
                  <a:pt x="70" y="326"/>
                </a:lnTo>
                <a:lnTo>
                  <a:pt x="68" y="326"/>
                </a:lnTo>
                <a:lnTo>
                  <a:pt x="70" y="326"/>
                </a:lnTo>
                <a:lnTo>
                  <a:pt x="68" y="326"/>
                </a:lnTo>
                <a:lnTo>
                  <a:pt x="70" y="326"/>
                </a:lnTo>
                <a:lnTo>
                  <a:pt x="70" y="324"/>
                </a:lnTo>
                <a:lnTo>
                  <a:pt x="70" y="322"/>
                </a:lnTo>
                <a:lnTo>
                  <a:pt x="72" y="322"/>
                </a:lnTo>
                <a:lnTo>
                  <a:pt x="70" y="322"/>
                </a:lnTo>
                <a:lnTo>
                  <a:pt x="72" y="320"/>
                </a:lnTo>
                <a:lnTo>
                  <a:pt x="72" y="318"/>
                </a:lnTo>
                <a:lnTo>
                  <a:pt x="74" y="318"/>
                </a:lnTo>
                <a:lnTo>
                  <a:pt x="74" y="316"/>
                </a:lnTo>
                <a:lnTo>
                  <a:pt x="74" y="314"/>
                </a:lnTo>
                <a:lnTo>
                  <a:pt x="74" y="312"/>
                </a:lnTo>
                <a:lnTo>
                  <a:pt x="76" y="312"/>
                </a:lnTo>
                <a:lnTo>
                  <a:pt x="76" y="310"/>
                </a:lnTo>
                <a:lnTo>
                  <a:pt x="78" y="310"/>
                </a:lnTo>
                <a:lnTo>
                  <a:pt x="78" y="308"/>
                </a:lnTo>
                <a:lnTo>
                  <a:pt x="78" y="306"/>
                </a:lnTo>
                <a:lnTo>
                  <a:pt x="80" y="306"/>
                </a:lnTo>
                <a:lnTo>
                  <a:pt x="82" y="306"/>
                </a:lnTo>
                <a:lnTo>
                  <a:pt x="84" y="304"/>
                </a:lnTo>
                <a:lnTo>
                  <a:pt x="84" y="302"/>
                </a:lnTo>
                <a:lnTo>
                  <a:pt x="84" y="300"/>
                </a:lnTo>
                <a:lnTo>
                  <a:pt x="84" y="298"/>
                </a:lnTo>
                <a:lnTo>
                  <a:pt x="84" y="296"/>
                </a:lnTo>
                <a:lnTo>
                  <a:pt x="84" y="294"/>
                </a:lnTo>
                <a:lnTo>
                  <a:pt x="84" y="292"/>
                </a:lnTo>
                <a:lnTo>
                  <a:pt x="84" y="290"/>
                </a:lnTo>
                <a:lnTo>
                  <a:pt x="86" y="290"/>
                </a:lnTo>
                <a:lnTo>
                  <a:pt x="86" y="288"/>
                </a:lnTo>
                <a:lnTo>
                  <a:pt x="86" y="286"/>
                </a:lnTo>
                <a:lnTo>
                  <a:pt x="88" y="286"/>
                </a:lnTo>
                <a:lnTo>
                  <a:pt x="88" y="284"/>
                </a:lnTo>
                <a:lnTo>
                  <a:pt x="90" y="284"/>
                </a:lnTo>
                <a:lnTo>
                  <a:pt x="90" y="282"/>
                </a:lnTo>
                <a:lnTo>
                  <a:pt x="92" y="282"/>
                </a:lnTo>
                <a:lnTo>
                  <a:pt x="92" y="280"/>
                </a:lnTo>
                <a:lnTo>
                  <a:pt x="94" y="280"/>
                </a:lnTo>
                <a:lnTo>
                  <a:pt x="96" y="280"/>
                </a:lnTo>
                <a:lnTo>
                  <a:pt x="98" y="280"/>
                </a:lnTo>
                <a:lnTo>
                  <a:pt x="98" y="278"/>
                </a:lnTo>
                <a:lnTo>
                  <a:pt x="98" y="276"/>
                </a:lnTo>
                <a:lnTo>
                  <a:pt x="98" y="274"/>
                </a:lnTo>
                <a:lnTo>
                  <a:pt x="100" y="274"/>
                </a:lnTo>
                <a:lnTo>
                  <a:pt x="100" y="272"/>
                </a:lnTo>
                <a:lnTo>
                  <a:pt x="102" y="272"/>
                </a:lnTo>
                <a:lnTo>
                  <a:pt x="96" y="268"/>
                </a:lnTo>
                <a:lnTo>
                  <a:pt x="94" y="268"/>
                </a:lnTo>
                <a:lnTo>
                  <a:pt x="94" y="266"/>
                </a:lnTo>
                <a:lnTo>
                  <a:pt x="94" y="264"/>
                </a:lnTo>
                <a:lnTo>
                  <a:pt x="94" y="262"/>
                </a:lnTo>
                <a:lnTo>
                  <a:pt x="94" y="260"/>
                </a:lnTo>
                <a:lnTo>
                  <a:pt x="94" y="258"/>
                </a:lnTo>
                <a:lnTo>
                  <a:pt x="92" y="258"/>
                </a:lnTo>
                <a:lnTo>
                  <a:pt x="92" y="256"/>
                </a:lnTo>
                <a:lnTo>
                  <a:pt x="90" y="256"/>
                </a:lnTo>
                <a:lnTo>
                  <a:pt x="90" y="254"/>
                </a:lnTo>
                <a:lnTo>
                  <a:pt x="90" y="252"/>
                </a:lnTo>
                <a:lnTo>
                  <a:pt x="90" y="250"/>
                </a:lnTo>
                <a:lnTo>
                  <a:pt x="90" y="248"/>
                </a:lnTo>
                <a:lnTo>
                  <a:pt x="88" y="248"/>
                </a:lnTo>
                <a:lnTo>
                  <a:pt x="86" y="248"/>
                </a:lnTo>
                <a:lnTo>
                  <a:pt x="84" y="248"/>
                </a:lnTo>
                <a:lnTo>
                  <a:pt x="84" y="246"/>
                </a:lnTo>
                <a:lnTo>
                  <a:pt x="84" y="244"/>
                </a:lnTo>
                <a:lnTo>
                  <a:pt x="84" y="246"/>
                </a:lnTo>
                <a:lnTo>
                  <a:pt x="82" y="246"/>
                </a:lnTo>
                <a:lnTo>
                  <a:pt x="84" y="244"/>
                </a:lnTo>
                <a:lnTo>
                  <a:pt x="84" y="242"/>
                </a:lnTo>
                <a:lnTo>
                  <a:pt x="84" y="244"/>
                </a:lnTo>
                <a:lnTo>
                  <a:pt x="84" y="242"/>
                </a:lnTo>
                <a:lnTo>
                  <a:pt x="82" y="242"/>
                </a:lnTo>
                <a:lnTo>
                  <a:pt x="84" y="242"/>
                </a:lnTo>
                <a:lnTo>
                  <a:pt x="84" y="240"/>
                </a:lnTo>
                <a:lnTo>
                  <a:pt x="82" y="242"/>
                </a:lnTo>
                <a:lnTo>
                  <a:pt x="82" y="240"/>
                </a:lnTo>
                <a:lnTo>
                  <a:pt x="84" y="240"/>
                </a:lnTo>
                <a:lnTo>
                  <a:pt x="82" y="240"/>
                </a:lnTo>
                <a:lnTo>
                  <a:pt x="82" y="238"/>
                </a:lnTo>
                <a:lnTo>
                  <a:pt x="82" y="236"/>
                </a:lnTo>
                <a:lnTo>
                  <a:pt x="82" y="234"/>
                </a:lnTo>
                <a:lnTo>
                  <a:pt x="82" y="232"/>
                </a:lnTo>
                <a:lnTo>
                  <a:pt x="84" y="232"/>
                </a:lnTo>
                <a:lnTo>
                  <a:pt x="84" y="230"/>
                </a:lnTo>
                <a:lnTo>
                  <a:pt x="86" y="230"/>
                </a:lnTo>
                <a:lnTo>
                  <a:pt x="86" y="228"/>
                </a:lnTo>
                <a:lnTo>
                  <a:pt x="88" y="228"/>
                </a:lnTo>
                <a:lnTo>
                  <a:pt x="88" y="226"/>
                </a:lnTo>
                <a:lnTo>
                  <a:pt x="90" y="226"/>
                </a:lnTo>
                <a:lnTo>
                  <a:pt x="90" y="224"/>
                </a:lnTo>
                <a:lnTo>
                  <a:pt x="92" y="224"/>
                </a:lnTo>
                <a:lnTo>
                  <a:pt x="92" y="222"/>
                </a:lnTo>
                <a:lnTo>
                  <a:pt x="94" y="222"/>
                </a:lnTo>
                <a:lnTo>
                  <a:pt x="94" y="220"/>
                </a:lnTo>
                <a:lnTo>
                  <a:pt x="92" y="220"/>
                </a:lnTo>
                <a:lnTo>
                  <a:pt x="94" y="220"/>
                </a:lnTo>
                <a:lnTo>
                  <a:pt x="94" y="218"/>
                </a:lnTo>
                <a:lnTo>
                  <a:pt x="92" y="216"/>
                </a:lnTo>
                <a:lnTo>
                  <a:pt x="92" y="214"/>
                </a:lnTo>
                <a:lnTo>
                  <a:pt x="90" y="214"/>
                </a:lnTo>
                <a:lnTo>
                  <a:pt x="90" y="212"/>
                </a:lnTo>
                <a:lnTo>
                  <a:pt x="90" y="210"/>
                </a:lnTo>
                <a:lnTo>
                  <a:pt x="90" y="208"/>
                </a:lnTo>
                <a:lnTo>
                  <a:pt x="90" y="206"/>
                </a:lnTo>
                <a:lnTo>
                  <a:pt x="88" y="206"/>
                </a:lnTo>
                <a:lnTo>
                  <a:pt x="86" y="206"/>
                </a:lnTo>
                <a:lnTo>
                  <a:pt x="84" y="206"/>
                </a:lnTo>
                <a:lnTo>
                  <a:pt x="84" y="204"/>
                </a:lnTo>
                <a:lnTo>
                  <a:pt x="84" y="206"/>
                </a:lnTo>
                <a:lnTo>
                  <a:pt x="82" y="206"/>
                </a:lnTo>
                <a:lnTo>
                  <a:pt x="82" y="204"/>
                </a:lnTo>
                <a:lnTo>
                  <a:pt x="82" y="206"/>
                </a:lnTo>
                <a:lnTo>
                  <a:pt x="80" y="206"/>
                </a:lnTo>
                <a:lnTo>
                  <a:pt x="80" y="204"/>
                </a:lnTo>
                <a:lnTo>
                  <a:pt x="78" y="206"/>
                </a:lnTo>
                <a:lnTo>
                  <a:pt x="76" y="206"/>
                </a:lnTo>
                <a:lnTo>
                  <a:pt x="76" y="204"/>
                </a:lnTo>
                <a:lnTo>
                  <a:pt x="74" y="204"/>
                </a:lnTo>
                <a:lnTo>
                  <a:pt x="74" y="202"/>
                </a:lnTo>
                <a:lnTo>
                  <a:pt x="74" y="204"/>
                </a:lnTo>
                <a:lnTo>
                  <a:pt x="72" y="202"/>
                </a:lnTo>
                <a:lnTo>
                  <a:pt x="72" y="204"/>
                </a:lnTo>
                <a:lnTo>
                  <a:pt x="70" y="204"/>
                </a:lnTo>
                <a:lnTo>
                  <a:pt x="70" y="206"/>
                </a:lnTo>
                <a:lnTo>
                  <a:pt x="70" y="204"/>
                </a:lnTo>
                <a:lnTo>
                  <a:pt x="68" y="204"/>
                </a:lnTo>
                <a:lnTo>
                  <a:pt x="66" y="204"/>
                </a:lnTo>
                <a:lnTo>
                  <a:pt x="66" y="202"/>
                </a:lnTo>
                <a:lnTo>
                  <a:pt x="64" y="202"/>
                </a:lnTo>
                <a:lnTo>
                  <a:pt x="66" y="200"/>
                </a:lnTo>
                <a:lnTo>
                  <a:pt x="64" y="200"/>
                </a:lnTo>
                <a:lnTo>
                  <a:pt x="64" y="198"/>
                </a:lnTo>
                <a:lnTo>
                  <a:pt x="34" y="200"/>
                </a:lnTo>
                <a:lnTo>
                  <a:pt x="12" y="198"/>
                </a:lnTo>
                <a:lnTo>
                  <a:pt x="4" y="198"/>
                </a:lnTo>
                <a:lnTo>
                  <a:pt x="6" y="198"/>
                </a:lnTo>
                <a:lnTo>
                  <a:pt x="6" y="196"/>
                </a:lnTo>
                <a:lnTo>
                  <a:pt x="6" y="194"/>
                </a:lnTo>
                <a:lnTo>
                  <a:pt x="6" y="192"/>
                </a:lnTo>
                <a:lnTo>
                  <a:pt x="6" y="190"/>
                </a:lnTo>
                <a:lnTo>
                  <a:pt x="8" y="190"/>
                </a:lnTo>
                <a:lnTo>
                  <a:pt x="6" y="188"/>
                </a:lnTo>
                <a:lnTo>
                  <a:pt x="8" y="188"/>
                </a:lnTo>
                <a:lnTo>
                  <a:pt x="8" y="186"/>
                </a:lnTo>
                <a:lnTo>
                  <a:pt x="8" y="184"/>
                </a:lnTo>
                <a:lnTo>
                  <a:pt x="8" y="182"/>
                </a:lnTo>
                <a:lnTo>
                  <a:pt x="8" y="180"/>
                </a:lnTo>
                <a:lnTo>
                  <a:pt x="8" y="178"/>
                </a:lnTo>
                <a:lnTo>
                  <a:pt x="8" y="176"/>
                </a:lnTo>
                <a:lnTo>
                  <a:pt x="10" y="174"/>
                </a:lnTo>
                <a:lnTo>
                  <a:pt x="8" y="174"/>
                </a:lnTo>
                <a:lnTo>
                  <a:pt x="8" y="172"/>
                </a:lnTo>
                <a:lnTo>
                  <a:pt x="8" y="170"/>
                </a:lnTo>
                <a:lnTo>
                  <a:pt x="10" y="170"/>
                </a:lnTo>
                <a:lnTo>
                  <a:pt x="10" y="168"/>
                </a:lnTo>
                <a:lnTo>
                  <a:pt x="8" y="168"/>
                </a:lnTo>
                <a:lnTo>
                  <a:pt x="8" y="166"/>
                </a:lnTo>
                <a:lnTo>
                  <a:pt x="8" y="164"/>
                </a:lnTo>
                <a:lnTo>
                  <a:pt x="6" y="164"/>
                </a:lnTo>
                <a:lnTo>
                  <a:pt x="6" y="162"/>
                </a:lnTo>
                <a:lnTo>
                  <a:pt x="4" y="162"/>
                </a:lnTo>
                <a:lnTo>
                  <a:pt x="4" y="160"/>
                </a:lnTo>
                <a:lnTo>
                  <a:pt x="4" y="158"/>
                </a:lnTo>
                <a:lnTo>
                  <a:pt x="4" y="156"/>
                </a:lnTo>
                <a:lnTo>
                  <a:pt x="4" y="154"/>
                </a:lnTo>
                <a:lnTo>
                  <a:pt x="2" y="154"/>
                </a:lnTo>
                <a:lnTo>
                  <a:pt x="2" y="152"/>
                </a:lnTo>
                <a:lnTo>
                  <a:pt x="2" y="150"/>
                </a:lnTo>
                <a:lnTo>
                  <a:pt x="4" y="150"/>
                </a:lnTo>
                <a:lnTo>
                  <a:pt x="2" y="148"/>
                </a:lnTo>
                <a:lnTo>
                  <a:pt x="4" y="148"/>
                </a:lnTo>
                <a:lnTo>
                  <a:pt x="4" y="146"/>
                </a:lnTo>
                <a:lnTo>
                  <a:pt x="6" y="146"/>
                </a:lnTo>
                <a:lnTo>
                  <a:pt x="6" y="144"/>
                </a:lnTo>
                <a:lnTo>
                  <a:pt x="6" y="142"/>
                </a:lnTo>
                <a:lnTo>
                  <a:pt x="6" y="140"/>
                </a:lnTo>
                <a:lnTo>
                  <a:pt x="6" y="138"/>
                </a:lnTo>
                <a:lnTo>
                  <a:pt x="6" y="136"/>
                </a:lnTo>
                <a:lnTo>
                  <a:pt x="6" y="134"/>
                </a:lnTo>
                <a:lnTo>
                  <a:pt x="4" y="134"/>
                </a:lnTo>
                <a:lnTo>
                  <a:pt x="6" y="134"/>
                </a:lnTo>
                <a:lnTo>
                  <a:pt x="6" y="132"/>
                </a:lnTo>
                <a:lnTo>
                  <a:pt x="6" y="130"/>
                </a:lnTo>
                <a:lnTo>
                  <a:pt x="4" y="130"/>
                </a:lnTo>
                <a:lnTo>
                  <a:pt x="6" y="130"/>
                </a:lnTo>
                <a:lnTo>
                  <a:pt x="6" y="128"/>
                </a:lnTo>
                <a:lnTo>
                  <a:pt x="8" y="128"/>
                </a:lnTo>
                <a:lnTo>
                  <a:pt x="6" y="126"/>
                </a:lnTo>
                <a:lnTo>
                  <a:pt x="8" y="126"/>
                </a:lnTo>
                <a:lnTo>
                  <a:pt x="8" y="124"/>
                </a:lnTo>
                <a:lnTo>
                  <a:pt x="8" y="122"/>
                </a:lnTo>
                <a:lnTo>
                  <a:pt x="6" y="122"/>
                </a:lnTo>
                <a:lnTo>
                  <a:pt x="6" y="120"/>
                </a:lnTo>
                <a:lnTo>
                  <a:pt x="4" y="118"/>
                </a:lnTo>
                <a:lnTo>
                  <a:pt x="6" y="118"/>
                </a:lnTo>
                <a:lnTo>
                  <a:pt x="4" y="118"/>
                </a:lnTo>
                <a:lnTo>
                  <a:pt x="4" y="116"/>
                </a:lnTo>
                <a:lnTo>
                  <a:pt x="2" y="116"/>
                </a:lnTo>
                <a:lnTo>
                  <a:pt x="4" y="116"/>
                </a:lnTo>
                <a:lnTo>
                  <a:pt x="4" y="114"/>
                </a:lnTo>
                <a:lnTo>
                  <a:pt x="4" y="112"/>
                </a:lnTo>
                <a:lnTo>
                  <a:pt x="4" y="110"/>
                </a:lnTo>
                <a:lnTo>
                  <a:pt x="2" y="110"/>
                </a:lnTo>
                <a:lnTo>
                  <a:pt x="0" y="110"/>
                </a:lnTo>
                <a:lnTo>
                  <a:pt x="0" y="108"/>
                </a:lnTo>
                <a:lnTo>
                  <a:pt x="2" y="108"/>
                </a:lnTo>
                <a:lnTo>
                  <a:pt x="2" y="106"/>
                </a:lnTo>
                <a:lnTo>
                  <a:pt x="0" y="106"/>
                </a:lnTo>
                <a:lnTo>
                  <a:pt x="0" y="104"/>
                </a:lnTo>
                <a:lnTo>
                  <a:pt x="2" y="104"/>
                </a:lnTo>
                <a:lnTo>
                  <a:pt x="4" y="104"/>
                </a:lnTo>
                <a:lnTo>
                  <a:pt x="6" y="104"/>
                </a:lnTo>
                <a:lnTo>
                  <a:pt x="6" y="102"/>
                </a:lnTo>
                <a:lnTo>
                  <a:pt x="6" y="100"/>
                </a:lnTo>
                <a:lnTo>
                  <a:pt x="4" y="98"/>
                </a:lnTo>
                <a:lnTo>
                  <a:pt x="4" y="96"/>
                </a:lnTo>
                <a:lnTo>
                  <a:pt x="4" y="94"/>
                </a:lnTo>
                <a:lnTo>
                  <a:pt x="6" y="94"/>
                </a:lnTo>
                <a:lnTo>
                  <a:pt x="6" y="92"/>
                </a:lnTo>
                <a:lnTo>
                  <a:pt x="6" y="90"/>
                </a:lnTo>
                <a:lnTo>
                  <a:pt x="6" y="88"/>
                </a:lnTo>
                <a:lnTo>
                  <a:pt x="8" y="88"/>
                </a:lnTo>
                <a:lnTo>
                  <a:pt x="8" y="86"/>
                </a:lnTo>
                <a:lnTo>
                  <a:pt x="10" y="86"/>
                </a:lnTo>
                <a:lnTo>
                  <a:pt x="8" y="86"/>
                </a:lnTo>
                <a:lnTo>
                  <a:pt x="8" y="84"/>
                </a:lnTo>
                <a:lnTo>
                  <a:pt x="6" y="84"/>
                </a:lnTo>
                <a:lnTo>
                  <a:pt x="6" y="82"/>
                </a:lnTo>
                <a:lnTo>
                  <a:pt x="6" y="80"/>
                </a:lnTo>
                <a:lnTo>
                  <a:pt x="4" y="80"/>
                </a:lnTo>
                <a:lnTo>
                  <a:pt x="2" y="80"/>
                </a:lnTo>
                <a:lnTo>
                  <a:pt x="8" y="80"/>
                </a:lnTo>
                <a:lnTo>
                  <a:pt x="66" y="80"/>
                </a:lnTo>
                <a:lnTo>
                  <a:pt x="88" y="80"/>
                </a:lnTo>
                <a:lnTo>
                  <a:pt x="116" y="80"/>
                </a:lnTo>
                <a:lnTo>
                  <a:pt x="136" y="80"/>
                </a:lnTo>
                <a:lnTo>
                  <a:pt x="170" y="80"/>
                </a:lnTo>
                <a:lnTo>
                  <a:pt x="174" y="80"/>
                </a:lnTo>
                <a:lnTo>
                  <a:pt x="176" y="80"/>
                </a:lnTo>
                <a:lnTo>
                  <a:pt x="176" y="78"/>
                </a:lnTo>
                <a:lnTo>
                  <a:pt x="178" y="78"/>
                </a:lnTo>
                <a:lnTo>
                  <a:pt x="178" y="76"/>
                </a:lnTo>
                <a:lnTo>
                  <a:pt x="180" y="76"/>
                </a:lnTo>
                <a:lnTo>
                  <a:pt x="180" y="74"/>
                </a:lnTo>
                <a:lnTo>
                  <a:pt x="178" y="74"/>
                </a:lnTo>
                <a:lnTo>
                  <a:pt x="176" y="74"/>
                </a:lnTo>
                <a:lnTo>
                  <a:pt x="176" y="76"/>
                </a:lnTo>
                <a:lnTo>
                  <a:pt x="174" y="76"/>
                </a:lnTo>
                <a:lnTo>
                  <a:pt x="174" y="74"/>
                </a:lnTo>
                <a:lnTo>
                  <a:pt x="174" y="72"/>
                </a:lnTo>
                <a:lnTo>
                  <a:pt x="176" y="72"/>
                </a:lnTo>
                <a:lnTo>
                  <a:pt x="176" y="70"/>
                </a:lnTo>
                <a:lnTo>
                  <a:pt x="176" y="68"/>
                </a:lnTo>
                <a:lnTo>
                  <a:pt x="176" y="66"/>
                </a:lnTo>
                <a:lnTo>
                  <a:pt x="176" y="64"/>
                </a:lnTo>
                <a:lnTo>
                  <a:pt x="174" y="64"/>
                </a:lnTo>
                <a:lnTo>
                  <a:pt x="176" y="62"/>
                </a:lnTo>
                <a:lnTo>
                  <a:pt x="176" y="60"/>
                </a:lnTo>
                <a:lnTo>
                  <a:pt x="178" y="60"/>
                </a:lnTo>
                <a:lnTo>
                  <a:pt x="178" y="58"/>
                </a:lnTo>
                <a:lnTo>
                  <a:pt x="178" y="56"/>
                </a:lnTo>
                <a:lnTo>
                  <a:pt x="180" y="54"/>
                </a:lnTo>
                <a:lnTo>
                  <a:pt x="180" y="52"/>
                </a:lnTo>
                <a:lnTo>
                  <a:pt x="180" y="50"/>
                </a:lnTo>
                <a:lnTo>
                  <a:pt x="180" y="48"/>
                </a:lnTo>
                <a:lnTo>
                  <a:pt x="180" y="46"/>
                </a:lnTo>
                <a:lnTo>
                  <a:pt x="180" y="44"/>
                </a:lnTo>
                <a:lnTo>
                  <a:pt x="182" y="44"/>
                </a:lnTo>
                <a:lnTo>
                  <a:pt x="182" y="42"/>
                </a:lnTo>
                <a:lnTo>
                  <a:pt x="182" y="40"/>
                </a:lnTo>
                <a:lnTo>
                  <a:pt x="180" y="38"/>
                </a:lnTo>
                <a:lnTo>
                  <a:pt x="180" y="36"/>
                </a:lnTo>
                <a:lnTo>
                  <a:pt x="180" y="34"/>
                </a:lnTo>
                <a:lnTo>
                  <a:pt x="178" y="34"/>
                </a:lnTo>
                <a:lnTo>
                  <a:pt x="178" y="32"/>
                </a:lnTo>
                <a:lnTo>
                  <a:pt x="178" y="30"/>
                </a:lnTo>
                <a:lnTo>
                  <a:pt x="178" y="28"/>
                </a:lnTo>
                <a:lnTo>
                  <a:pt x="176" y="28"/>
                </a:lnTo>
                <a:lnTo>
                  <a:pt x="178" y="26"/>
                </a:lnTo>
                <a:lnTo>
                  <a:pt x="180" y="26"/>
                </a:lnTo>
                <a:lnTo>
                  <a:pt x="180" y="24"/>
                </a:lnTo>
                <a:lnTo>
                  <a:pt x="182" y="24"/>
                </a:lnTo>
                <a:lnTo>
                  <a:pt x="182" y="22"/>
                </a:lnTo>
                <a:lnTo>
                  <a:pt x="182" y="20"/>
                </a:lnTo>
                <a:lnTo>
                  <a:pt x="184" y="18"/>
                </a:lnTo>
                <a:lnTo>
                  <a:pt x="186" y="16"/>
                </a:lnTo>
                <a:lnTo>
                  <a:pt x="186" y="14"/>
                </a:lnTo>
                <a:lnTo>
                  <a:pt x="186" y="12"/>
                </a:lnTo>
                <a:lnTo>
                  <a:pt x="186" y="10"/>
                </a:lnTo>
                <a:lnTo>
                  <a:pt x="186" y="8"/>
                </a:lnTo>
                <a:lnTo>
                  <a:pt x="186" y="6"/>
                </a:lnTo>
                <a:lnTo>
                  <a:pt x="188" y="4"/>
                </a:lnTo>
                <a:lnTo>
                  <a:pt x="188" y="2"/>
                </a:lnTo>
                <a:lnTo>
                  <a:pt x="190" y="2"/>
                </a:lnTo>
                <a:lnTo>
                  <a:pt x="190" y="0"/>
                </a:lnTo>
                <a:lnTo>
                  <a:pt x="190" y="2"/>
                </a:lnTo>
                <a:lnTo>
                  <a:pt x="192" y="2"/>
                </a:lnTo>
                <a:lnTo>
                  <a:pt x="194" y="2"/>
                </a:lnTo>
                <a:lnTo>
                  <a:pt x="194" y="4"/>
                </a:lnTo>
                <a:lnTo>
                  <a:pt x="196" y="4"/>
                </a:lnTo>
                <a:lnTo>
                  <a:pt x="196" y="6"/>
                </a:lnTo>
                <a:lnTo>
                  <a:pt x="196" y="8"/>
                </a:lnTo>
                <a:lnTo>
                  <a:pt x="198" y="8"/>
                </a:lnTo>
                <a:lnTo>
                  <a:pt x="198" y="10"/>
                </a:lnTo>
                <a:lnTo>
                  <a:pt x="200" y="12"/>
                </a:lnTo>
                <a:lnTo>
                  <a:pt x="200" y="14"/>
                </a:lnTo>
                <a:lnTo>
                  <a:pt x="200" y="16"/>
                </a:lnTo>
                <a:lnTo>
                  <a:pt x="200" y="18"/>
                </a:lnTo>
                <a:lnTo>
                  <a:pt x="202" y="18"/>
                </a:lnTo>
                <a:lnTo>
                  <a:pt x="204" y="18"/>
                </a:lnTo>
                <a:lnTo>
                  <a:pt x="204" y="20"/>
                </a:lnTo>
                <a:lnTo>
                  <a:pt x="204" y="22"/>
                </a:lnTo>
                <a:lnTo>
                  <a:pt x="204" y="24"/>
                </a:lnTo>
                <a:lnTo>
                  <a:pt x="204" y="26"/>
                </a:lnTo>
                <a:lnTo>
                  <a:pt x="206" y="28"/>
                </a:lnTo>
                <a:lnTo>
                  <a:pt x="206" y="30"/>
                </a:lnTo>
                <a:lnTo>
                  <a:pt x="206" y="32"/>
                </a:lnTo>
                <a:lnTo>
                  <a:pt x="206" y="34"/>
                </a:lnTo>
                <a:lnTo>
                  <a:pt x="208" y="36"/>
                </a:lnTo>
                <a:lnTo>
                  <a:pt x="210" y="38"/>
                </a:lnTo>
                <a:lnTo>
                  <a:pt x="210" y="40"/>
                </a:lnTo>
                <a:lnTo>
                  <a:pt x="212" y="40"/>
                </a:lnTo>
                <a:lnTo>
                  <a:pt x="212" y="42"/>
                </a:lnTo>
                <a:lnTo>
                  <a:pt x="212" y="44"/>
                </a:lnTo>
                <a:lnTo>
                  <a:pt x="214" y="44"/>
                </a:lnTo>
                <a:lnTo>
                  <a:pt x="214" y="46"/>
                </a:lnTo>
                <a:lnTo>
                  <a:pt x="216" y="46"/>
                </a:lnTo>
                <a:lnTo>
                  <a:pt x="216" y="48"/>
                </a:lnTo>
                <a:lnTo>
                  <a:pt x="218" y="48"/>
                </a:lnTo>
                <a:lnTo>
                  <a:pt x="216" y="50"/>
                </a:lnTo>
                <a:lnTo>
                  <a:pt x="216" y="52"/>
                </a:lnTo>
                <a:lnTo>
                  <a:pt x="216" y="54"/>
                </a:lnTo>
                <a:lnTo>
                  <a:pt x="216" y="56"/>
                </a:lnTo>
                <a:lnTo>
                  <a:pt x="216" y="58"/>
                </a:lnTo>
                <a:lnTo>
                  <a:pt x="214" y="58"/>
                </a:lnTo>
                <a:lnTo>
                  <a:pt x="214" y="60"/>
                </a:lnTo>
                <a:lnTo>
                  <a:pt x="216" y="60"/>
                </a:lnTo>
                <a:lnTo>
                  <a:pt x="216" y="62"/>
                </a:lnTo>
                <a:lnTo>
                  <a:pt x="216" y="64"/>
                </a:lnTo>
                <a:lnTo>
                  <a:pt x="218" y="64"/>
                </a:lnTo>
                <a:lnTo>
                  <a:pt x="218" y="66"/>
                </a:lnTo>
                <a:lnTo>
                  <a:pt x="216" y="66"/>
                </a:lnTo>
                <a:lnTo>
                  <a:pt x="216" y="68"/>
                </a:lnTo>
                <a:lnTo>
                  <a:pt x="218" y="68"/>
                </a:lnTo>
                <a:lnTo>
                  <a:pt x="218" y="70"/>
                </a:lnTo>
                <a:lnTo>
                  <a:pt x="218" y="72"/>
                </a:lnTo>
                <a:lnTo>
                  <a:pt x="220" y="72"/>
                </a:lnTo>
                <a:lnTo>
                  <a:pt x="220" y="74"/>
                </a:lnTo>
                <a:lnTo>
                  <a:pt x="220" y="76"/>
                </a:lnTo>
                <a:lnTo>
                  <a:pt x="220" y="78"/>
                </a:lnTo>
                <a:lnTo>
                  <a:pt x="222" y="78"/>
                </a:lnTo>
                <a:lnTo>
                  <a:pt x="224" y="78"/>
                </a:lnTo>
                <a:lnTo>
                  <a:pt x="226" y="78"/>
                </a:lnTo>
                <a:lnTo>
                  <a:pt x="226" y="80"/>
                </a:lnTo>
                <a:lnTo>
                  <a:pt x="228" y="80"/>
                </a:lnTo>
                <a:lnTo>
                  <a:pt x="228" y="78"/>
                </a:lnTo>
                <a:lnTo>
                  <a:pt x="230" y="80"/>
                </a:lnTo>
                <a:lnTo>
                  <a:pt x="230" y="82"/>
                </a:lnTo>
                <a:lnTo>
                  <a:pt x="230" y="84"/>
                </a:lnTo>
                <a:lnTo>
                  <a:pt x="232" y="84"/>
                </a:lnTo>
                <a:lnTo>
                  <a:pt x="234" y="84"/>
                </a:lnTo>
                <a:lnTo>
                  <a:pt x="236" y="84"/>
                </a:lnTo>
                <a:lnTo>
                  <a:pt x="236" y="86"/>
                </a:lnTo>
                <a:lnTo>
                  <a:pt x="238" y="86"/>
                </a:lnTo>
                <a:lnTo>
                  <a:pt x="240" y="86"/>
                </a:lnTo>
                <a:lnTo>
                  <a:pt x="242" y="86"/>
                </a:lnTo>
                <a:lnTo>
                  <a:pt x="242" y="88"/>
                </a:lnTo>
                <a:lnTo>
                  <a:pt x="244" y="90"/>
                </a:lnTo>
                <a:lnTo>
                  <a:pt x="246" y="92"/>
                </a:lnTo>
                <a:lnTo>
                  <a:pt x="248" y="92"/>
                </a:lnTo>
                <a:lnTo>
                  <a:pt x="248" y="94"/>
                </a:lnTo>
                <a:lnTo>
                  <a:pt x="248" y="96"/>
                </a:lnTo>
                <a:lnTo>
                  <a:pt x="250" y="96"/>
                </a:lnTo>
                <a:lnTo>
                  <a:pt x="250" y="98"/>
                </a:lnTo>
                <a:lnTo>
                  <a:pt x="248" y="98"/>
                </a:lnTo>
                <a:lnTo>
                  <a:pt x="250" y="100"/>
                </a:lnTo>
                <a:lnTo>
                  <a:pt x="248" y="100"/>
                </a:lnTo>
                <a:lnTo>
                  <a:pt x="250" y="102"/>
                </a:lnTo>
                <a:lnTo>
                  <a:pt x="252" y="102"/>
                </a:lnTo>
                <a:lnTo>
                  <a:pt x="252" y="104"/>
                </a:lnTo>
                <a:lnTo>
                  <a:pt x="254" y="104"/>
                </a:lnTo>
                <a:lnTo>
                  <a:pt x="254" y="102"/>
                </a:lnTo>
                <a:lnTo>
                  <a:pt x="256" y="104"/>
                </a:lnTo>
                <a:lnTo>
                  <a:pt x="258" y="104"/>
                </a:lnTo>
                <a:lnTo>
                  <a:pt x="260" y="104"/>
                </a:lnTo>
                <a:lnTo>
                  <a:pt x="262" y="104"/>
                </a:lnTo>
                <a:lnTo>
                  <a:pt x="262" y="106"/>
                </a:lnTo>
                <a:lnTo>
                  <a:pt x="264" y="106"/>
                </a:lnTo>
                <a:lnTo>
                  <a:pt x="264" y="108"/>
                </a:lnTo>
                <a:lnTo>
                  <a:pt x="264" y="110"/>
                </a:lnTo>
                <a:lnTo>
                  <a:pt x="264" y="112"/>
                </a:lnTo>
                <a:lnTo>
                  <a:pt x="266" y="112"/>
                </a:lnTo>
                <a:lnTo>
                  <a:pt x="268" y="112"/>
                </a:lnTo>
                <a:lnTo>
                  <a:pt x="268" y="110"/>
                </a:lnTo>
                <a:lnTo>
                  <a:pt x="270" y="110"/>
                </a:lnTo>
                <a:lnTo>
                  <a:pt x="292" y="112"/>
                </a:lnTo>
                <a:lnTo>
                  <a:pt x="298" y="114"/>
                </a:lnTo>
                <a:lnTo>
                  <a:pt x="318" y="114"/>
                </a:lnTo>
                <a:lnTo>
                  <a:pt x="362" y="118"/>
                </a:lnTo>
                <a:lnTo>
                  <a:pt x="382" y="120"/>
                </a:lnTo>
                <a:lnTo>
                  <a:pt x="410" y="122"/>
                </a:lnTo>
                <a:lnTo>
                  <a:pt x="438" y="124"/>
                </a:lnTo>
                <a:lnTo>
                  <a:pt x="462" y="126"/>
                </a:lnTo>
                <a:lnTo>
                  <a:pt x="490" y="128"/>
                </a:lnTo>
                <a:lnTo>
                  <a:pt x="510" y="130"/>
                </a:lnTo>
                <a:lnTo>
                  <a:pt x="524" y="130"/>
                </a:lnTo>
                <a:lnTo>
                  <a:pt x="562" y="132"/>
                </a:lnTo>
                <a:lnTo>
                  <a:pt x="586" y="134"/>
                </a:lnTo>
                <a:lnTo>
                  <a:pt x="606" y="136"/>
                </a:lnTo>
                <a:lnTo>
                  <a:pt x="620" y="136"/>
                </a:lnTo>
                <a:lnTo>
                  <a:pt x="620" y="138"/>
                </a:lnTo>
                <a:lnTo>
                  <a:pt x="618" y="140"/>
                </a:lnTo>
                <a:lnTo>
                  <a:pt x="618" y="142"/>
                </a:lnTo>
                <a:lnTo>
                  <a:pt x="618" y="144"/>
                </a:lnTo>
                <a:lnTo>
                  <a:pt x="616" y="144"/>
                </a:lnTo>
                <a:lnTo>
                  <a:pt x="616" y="146"/>
                </a:lnTo>
                <a:lnTo>
                  <a:pt x="616" y="148"/>
                </a:lnTo>
                <a:lnTo>
                  <a:pt x="614" y="148"/>
                </a:lnTo>
                <a:lnTo>
                  <a:pt x="614" y="150"/>
                </a:lnTo>
                <a:lnTo>
                  <a:pt x="612" y="150"/>
                </a:lnTo>
                <a:lnTo>
                  <a:pt x="612" y="152"/>
                </a:lnTo>
                <a:lnTo>
                  <a:pt x="612" y="154"/>
                </a:lnTo>
                <a:lnTo>
                  <a:pt x="612" y="156"/>
                </a:lnTo>
                <a:lnTo>
                  <a:pt x="612" y="158"/>
                </a:lnTo>
                <a:lnTo>
                  <a:pt x="610" y="160"/>
                </a:lnTo>
                <a:lnTo>
                  <a:pt x="610" y="162"/>
                </a:lnTo>
                <a:lnTo>
                  <a:pt x="610" y="164"/>
                </a:lnTo>
                <a:lnTo>
                  <a:pt x="608" y="166"/>
                </a:lnTo>
                <a:lnTo>
                  <a:pt x="608" y="168"/>
                </a:lnTo>
                <a:lnTo>
                  <a:pt x="606" y="168"/>
                </a:lnTo>
                <a:lnTo>
                  <a:pt x="606" y="170"/>
                </a:lnTo>
                <a:lnTo>
                  <a:pt x="606" y="172"/>
                </a:lnTo>
                <a:lnTo>
                  <a:pt x="604" y="172"/>
                </a:lnTo>
                <a:lnTo>
                  <a:pt x="604" y="174"/>
                </a:lnTo>
                <a:lnTo>
                  <a:pt x="604" y="176"/>
                </a:lnTo>
                <a:lnTo>
                  <a:pt x="604" y="178"/>
                </a:lnTo>
                <a:lnTo>
                  <a:pt x="602" y="178"/>
                </a:lnTo>
                <a:lnTo>
                  <a:pt x="602" y="180"/>
                </a:lnTo>
                <a:lnTo>
                  <a:pt x="600" y="180"/>
                </a:lnTo>
                <a:lnTo>
                  <a:pt x="600" y="182"/>
                </a:lnTo>
                <a:lnTo>
                  <a:pt x="600" y="184"/>
                </a:lnTo>
                <a:lnTo>
                  <a:pt x="602" y="184"/>
                </a:lnTo>
                <a:lnTo>
                  <a:pt x="602" y="186"/>
                </a:lnTo>
                <a:lnTo>
                  <a:pt x="602" y="188"/>
                </a:lnTo>
                <a:lnTo>
                  <a:pt x="600" y="188"/>
                </a:lnTo>
                <a:lnTo>
                  <a:pt x="600" y="190"/>
                </a:lnTo>
                <a:lnTo>
                  <a:pt x="598" y="190"/>
                </a:lnTo>
                <a:lnTo>
                  <a:pt x="600" y="192"/>
                </a:lnTo>
                <a:lnTo>
                  <a:pt x="600" y="194"/>
                </a:lnTo>
                <a:lnTo>
                  <a:pt x="598" y="196"/>
                </a:lnTo>
                <a:lnTo>
                  <a:pt x="598" y="198"/>
                </a:lnTo>
                <a:lnTo>
                  <a:pt x="600" y="198"/>
                </a:lnTo>
                <a:lnTo>
                  <a:pt x="598" y="198"/>
                </a:lnTo>
                <a:lnTo>
                  <a:pt x="600" y="200"/>
                </a:lnTo>
                <a:lnTo>
                  <a:pt x="600" y="202"/>
                </a:lnTo>
                <a:lnTo>
                  <a:pt x="600" y="204"/>
                </a:lnTo>
                <a:lnTo>
                  <a:pt x="598" y="204"/>
                </a:lnTo>
                <a:lnTo>
                  <a:pt x="598" y="206"/>
                </a:lnTo>
                <a:lnTo>
                  <a:pt x="596" y="206"/>
                </a:lnTo>
                <a:lnTo>
                  <a:pt x="596" y="208"/>
                </a:lnTo>
                <a:lnTo>
                  <a:pt x="596" y="210"/>
                </a:lnTo>
                <a:lnTo>
                  <a:pt x="598" y="212"/>
                </a:lnTo>
                <a:lnTo>
                  <a:pt x="596" y="214"/>
                </a:lnTo>
                <a:lnTo>
                  <a:pt x="596" y="216"/>
                </a:lnTo>
                <a:lnTo>
                  <a:pt x="594" y="216"/>
                </a:lnTo>
                <a:lnTo>
                  <a:pt x="594" y="218"/>
                </a:lnTo>
                <a:lnTo>
                  <a:pt x="594" y="220"/>
                </a:lnTo>
                <a:lnTo>
                  <a:pt x="594" y="222"/>
                </a:lnTo>
                <a:lnTo>
                  <a:pt x="592" y="224"/>
                </a:lnTo>
                <a:lnTo>
                  <a:pt x="592" y="226"/>
                </a:lnTo>
                <a:lnTo>
                  <a:pt x="592" y="228"/>
                </a:lnTo>
                <a:lnTo>
                  <a:pt x="592" y="230"/>
                </a:lnTo>
                <a:lnTo>
                  <a:pt x="594" y="230"/>
                </a:lnTo>
                <a:lnTo>
                  <a:pt x="594" y="232"/>
                </a:lnTo>
                <a:lnTo>
                  <a:pt x="596" y="232"/>
                </a:lnTo>
                <a:lnTo>
                  <a:pt x="598" y="232"/>
                </a:lnTo>
                <a:lnTo>
                  <a:pt x="598" y="234"/>
                </a:lnTo>
                <a:lnTo>
                  <a:pt x="596" y="234"/>
                </a:lnTo>
                <a:lnTo>
                  <a:pt x="596" y="236"/>
                </a:lnTo>
                <a:lnTo>
                  <a:pt x="596" y="238"/>
                </a:lnTo>
                <a:lnTo>
                  <a:pt x="594" y="238"/>
                </a:lnTo>
                <a:lnTo>
                  <a:pt x="594" y="240"/>
                </a:lnTo>
                <a:lnTo>
                  <a:pt x="594" y="242"/>
                </a:lnTo>
                <a:lnTo>
                  <a:pt x="594" y="244"/>
                </a:lnTo>
                <a:lnTo>
                  <a:pt x="596" y="244"/>
                </a:lnTo>
                <a:lnTo>
                  <a:pt x="596" y="246"/>
                </a:lnTo>
                <a:lnTo>
                  <a:pt x="598" y="248"/>
                </a:lnTo>
                <a:lnTo>
                  <a:pt x="598" y="250"/>
                </a:lnTo>
                <a:lnTo>
                  <a:pt x="596" y="250"/>
                </a:lnTo>
                <a:lnTo>
                  <a:pt x="598" y="252"/>
                </a:lnTo>
                <a:lnTo>
                  <a:pt x="596" y="252"/>
                </a:lnTo>
                <a:lnTo>
                  <a:pt x="596" y="254"/>
                </a:lnTo>
                <a:lnTo>
                  <a:pt x="596" y="256"/>
                </a:lnTo>
                <a:lnTo>
                  <a:pt x="596" y="258"/>
                </a:lnTo>
                <a:lnTo>
                  <a:pt x="596" y="260"/>
                </a:lnTo>
                <a:lnTo>
                  <a:pt x="596" y="262"/>
                </a:lnTo>
                <a:lnTo>
                  <a:pt x="596" y="264"/>
                </a:lnTo>
                <a:lnTo>
                  <a:pt x="596" y="266"/>
                </a:lnTo>
                <a:lnTo>
                  <a:pt x="598" y="266"/>
                </a:lnTo>
                <a:lnTo>
                  <a:pt x="598" y="268"/>
                </a:lnTo>
                <a:lnTo>
                  <a:pt x="598" y="270"/>
                </a:lnTo>
                <a:lnTo>
                  <a:pt x="598" y="272"/>
                </a:lnTo>
                <a:lnTo>
                  <a:pt x="598" y="274"/>
                </a:lnTo>
                <a:lnTo>
                  <a:pt x="598" y="276"/>
                </a:lnTo>
                <a:lnTo>
                  <a:pt x="600" y="278"/>
                </a:lnTo>
                <a:lnTo>
                  <a:pt x="598" y="278"/>
                </a:lnTo>
                <a:lnTo>
                  <a:pt x="598" y="280"/>
                </a:lnTo>
                <a:lnTo>
                  <a:pt x="598" y="282"/>
                </a:lnTo>
                <a:lnTo>
                  <a:pt x="596" y="282"/>
                </a:lnTo>
                <a:lnTo>
                  <a:pt x="596" y="284"/>
                </a:lnTo>
                <a:lnTo>
                  <a:pt x="596" y="286"/>
                </a:lnTo>
                <a:lnTo>
                  <a:pt x="594" y="286"/>
                </a:lnTo>
                <a:lnTo>
                  <a:pt x="594" y="288"/>
                </a:lnTo>
                <a:lnTo>
                  <a:pt x="594" y="290"/>
                </a:lnTo>
                <a:lnTo>
                  <a:pt x="596" y="290"/>
                </a:lnTo>
                <a:lnTo>
                  <a:pt x="598" y="290"/>
                </a:lnTo>
                <a:lnTo>
                  <a:pt x="598" y="292"/>
                </a:lnTo>
                <a:lnTo>
                  <a:pt x="598" y="294"/>
                </a:lnTo>
                <a:lnTo>
                  <a:pt x="598" y="296"/>
                </a:lnTo>
                <a:lnTo>
                  <a:pt x="600" y="296"/>
                </a:lnTo>
                <a:lnTo>
                  <a:pt x="598" y="298"/>
                </a:lnTo>
                <a:lnTo>
                  <a:pt x="600" y="298"/>
                </a:lnTo>
                <a:lnTo>
                  <a:pt x="602" y="298"/>
                </a:lnTo>
                <a:lnTo>
                  <a:pt x="600" y="298"/>
                </a:lnTo>
                <a:lnTo>
                  <a:pt x="602" y="300"/>
                </a:lnTo>
                <a:lnTo>
                  <a:pt x="604" y="300"/>
                </a:lnTo>
                <a:lnTo>
                  <a:pt x="606" y="300"/>
                </a:lnTo>
                <a:lnTo>
                  <a:pt x="606" y="302"/>
                </a:lnTo>
                <a:lnTo>
                  <a:pt x="604" y="302"/>
                </a:lnTo>
                <a:lnTo>
                  <a:pt x="604" y="304"/>
                </a:lnTo>
                <a:lnTo>
                  <a:pt x="604" y="306"/>
                </a:lnTo>
                <a:lnTo>
                  <a:pt x="604" y="308"/>
                </a:lnTo>
                <a:lnTo>
                  <a:pt x="602" y="308"/>
                </a:lnTo>
                <a:lnTo>
                  <a:pt x="600" y="308"/>
                </a:lnTo>
                <a:lnTo>
                  <a:pt x="600" y="310"/>
                </a:lnTo>
                <a:lnTo>
                  <a:pt x="602" y="310"/>
                </a:lnTo>
                <a:lnTo>
                  <a:pt x="602" y="312"/>
                </a:lnTo>
                <a:lnTo>
                  <a:pt x="600" y="312"/>
                </a:lnTo>
                <a:lnTo>
                  <a:pt x="600" y="314"/>
                </a:lnTo>
                <a:lnTo>
                  <a:pt x="600" y="316"/>
                </a:lnTo>
                <a:lnTo>
                  <a:pt x="600" y="318"/>
                </a:lnTo>
                <a:lnTo>
                  <a:pt x="600" y="320"/>
                </a:lnTo>
                <a:lnTo>
                  <a:pt x="602" y="320"/>
                </a:lnTo>
                <a:lnTo>
                  <a:pt x="600" y="320"/>
                </a:lnTo>
                <a:lnTo>
                  <a:pt x="600" y="322"/>
                </a:lnTo>
                <a:lnTo>
                  <a:pt x="600" y="324"/>
                </a:lnTo>
                <a:lnTo>
                  <a:pt x="600" y="326"/>
                </a:lnTo>
                <a:lnTo>
                  <a:pt x="598" y="326"/>
                </a:lnTo>
                <a:lnTo>
                  <a:pt x="598" y="328"/>
                </a:lnTo>
                <a:lnTo>
                  <a:pt x="596" y="328"/>
                </a:lnTo>
                <a:lnTo>
                  <a:pt x="596" y="330"/>
                </a:lnTo>
                <a:lnTo>
                  <a:pt x="596" y="332"/>
                </a:lnTo>
                <a:lnTo>
                  <a:pt x="596" y="334"/>
                </a:lnTo>
                <a:lnTo>
                  <a:pt x="594" y="334"/>
                </a:lnTo>
                <a:lnTo>
                  <a:pt x="594" y="336"/>
                </a:lnTo>
                <a:lnTo>
                  <a:pt x="592" y="336"/>
                </a:lnTo>
                <a:lnTo>
                  <a:pt x="592" y="338"/>
                </a:lnTo>
                <a:lnTo>
                  <a:pt x="592" y="340"/>
                </a:lnTo>
                <a:lnTo>
                  <a:pt x="590" y="340"/>
                </a:lnTo>
                <a:lnTo>
                  <a:pt x="592" y="340"/>
                </a:lnTo>
                <a:lnTo>
                  <a:pt x="590" y="342"/>
                </a:lnTo>
                <a:lnTo>
                  <a:pt x="590" y="344"/>
                </a:lnTo>
                <a:lnTo>
                  <a:pt x="590" y="346"/>
                </a:lnTo>
                <a:lnTo>
                  <a:pt x="588" y="346"/>
                </a:lnTo>
                <a:lnTo>
                  <a:pt x="588" y="348"/>
                </a:lnTo>
                <a:lnTo>
                  <a:pt x="588" y="346"/>
                </a:lnTo>
                <a:lnTo>
                  <a:pt x="586" y="348"/>
                </a:lnTo>
                <a:lnTo>
                  <a:pt x="586" y="350"/>
                </a:lnTo>
                <a:lnTo>
                  <a:pt x="586" y="352"/>
                </a:lnTo>
                <a:lnTo>
                  <a:pt x="586" y="354"/>
                </a:lnTo>
                <a:lnTo>
                  <a:pt x="588" y="356"/>
                </a:lnTo>
                <a:lnTo>
                  <a:pt x="586" y="358"/>
                </a:lnTo>
                <a:lnTo>
                  <a:pt x="588" y="358"/>
                </a:lnTo>
                <a:lnTo>
                  <a:pt x="586" y="360"/>
                </a:lnTo>
                <a:lnTo>
                  <a:pt x="586" y="362"/>
                </a:lnTo>
                <a:lnTo>
                  <a:pt x="586" y="364"/>
                </a:lnTo>
                <a:lnTo>
                  <a:pt x="588" y="366"/>
                </a:lnTo>
                <a:lnTo>
                  <a:pt x="588" y="368"/>
                </a:lnTo>
                <a:lnTo>
                  <a:pt x="586" y="368"/>
                </a:lnTo>
                <a:lnTo>
                  <a:pt x="586" y="370"/>
                </a:lnTo>
                <a:lnTo>
                  <a:pt x="584" y="370"/>
                </a:lnTo>
                <a:lnTo>
                  <a:pt x="584" y="368"/>
                </a:lnTo>
                <a:lnTo>
                  <a:pt x="582" y="368"/>
                </a:lnTo>
                <a:lnTo>
                  <a:pt x="582" y="370"/>
                </a:lnTo>
                <a:lnTo>
                  <a:pt x="584" y="370"/>
                </a:lnTo>
                <a:lnTo>
                  <a:pt x="584" y="372"/>
                </a:lnTo>
                <a:lnTo>
                  <a:pt x="582" y="372"/>
                </a:lnTo>
                <a:lnTo>
                  <a:pt x="582" y="374"/>
                </a:lnTo>
                <a:lnTo>
                  <a:pt x="580" y="376"/>
                </a:lnTo>
                <a:lnTo>
                  <a:pt x="580" y="378"/>
                </a:lnTo>
                <a:lnTo>
                  <a:pt x="580" y="380"/>
                </a:lnTo>
                <a:lnTo>
                  <a:pt x="580" y="382"/>
                </a:lnTo>
                <a:lnTo>
                  <a:pt x="578" y="382"/>
                </a:lnTo>
                <a:lnTo>
                  <a:pt x="580" y="382"/>
                </a:lnTo>
                <a:lnTo>
                  <a:pt x="580" y="384"/>
                </a:lnTo>
                <a:lnTo>
                  <a:pt x="578" y="384"/>
                </a:lnTo>
                <a:lnTo>
                  <a:pt x="578" y="386"/>
                </a:lnTo>
                <a:lnTo>
                  <a:pt x="580" y="386"/>
                </a:lnTo>
                <a:lnTo>
                  <a:pt x="580" y="388"/>
                </a:lnTo>
                <a:lnTo>
                  <a:pt x="580" y="390"/>
                </a:lnTo>
                <a:lnTo>
                  <a:pt x="580" y="392"/>
                </a:lnTo>
                <a:lnTo>
                  <a:pt x="578" y="394"/>
                </a:lnTo>
                <a:lnTo>
                  <a:pt x="578" y="396"/>
                </a:lnTo>
                <a:lnTo>
                  <a:pt x="578" y="398"/>
                </a:lnTo>
                <a:lnTo>
                  <a:pt x="576" y="398"/>
                </a:lnTo>
                <a:lnTo>
                  <a:pt x="576" y="400"/>
                </a:lnTo>
                <a:lnTo>
                  <a:pt x="576" y="402"/>
                </a:lnTo>
                <a:lnTo>
                  <a:pt x="576" y="404"/>
                </a:lnTo>
                <a:lnTo>
                  <a:pt x="576" y="406"/>
                </a:lnTo>
                <a:lnTo>
                  <a:pt x="574" y="406"/>
                </a:lnTo>
                <a:lnTo>
                  <a:pt x="574" y="408"/>
                </a:lnTo>
                <a:lnTo>
                  <a:pt x="574" y="410"/>
                </a:lnTo>
                <a:lnTo>
                  <a:pt x="574" y="412"/>
                </a:lnTo>
                <a:lnTo>
                  <a:pt x="572" y="412"/>
                </a:lnTo>
                <a:lnTo>
                  <a:pt x="572" y="414"/>
                </a:lnTo>
                <a:lnTo>
                  <a:pt x="570" y="414"/>
                </a:lnTo>
                <a:lnTo>
                  <a:pt x="570" y="416"/>
                </a:lnTo>
                <a:lnTo>
                  <a:pt x="568" y="416"/>
                </a:lnTo>
                <a:lnTo>
                  <a:pt x="568" y="418"/>
                </a:lnTo>
                <a:lnTo>
                  <a:pt x="566" y="418"/>
                </a:lnTo>
                <a:lnTo>
                  <a:pt x="564" y="418"/>
                </a:lnTo>
                <a:lnTo>
                  <a:pt x="564" y="420"/>
                </a:lnTo>
                <a:lnTo>
                  <a:pt x="562" y="418"/>
                </a:lnTo>
                <a:lnTo>
                  <a:pt x="562" y="416"/>
                </a:lnTo>
                <a:lnTo>
                  <a:pt x="560" y="416"/>
                </a:lnTo>
                <a:lnTo>
                  <a:pt x="558" y="418"/>
                </a:lnTo>
                <a:lnTo>
                  <a:pt x="556" y="418"/>
                </a:lnTo>
                <a:lnTo>
                  <a:pt x="554" y="418"/>
                </a:lnTo>
                <a:lnTo>
                  <a:pt x="554" y="420"/>
                </a:lnTo>
                <a:lnTo>
                  <a:pt x="552" y="420"/>
                </a:lnTo>
                <a:lnTo>
                  <a:pt x="550" y="420"/>
                </a:lnTo>
                <a:lnTo>
                  <a:pt x="550" y="422"/>
                </a:lnTo>
                <a:lnTo>
                  <a:pt x="548" y="422"/>
                </a:lnTo>
                <a:lnTo>
                  <a:pt x="548" y="424"/>
                </a:lnTo>
                <a:lnTo>
                  <a:pt x="546" y="424"/>
                </a:lnTo>
                <a:lnTo>
                  <a:pt x="546" y="426"/>
                </a:lnTo>
                <a:lnTo>
                  <a:pt x="544" y="426"/>
                </a:lnTo>
                <a:lnTo>
                  <a:pt x="542" y="426"/>
                </a:lnTo>
                <a:lnTo>
                  <a:pt x="542" y="428"/>
                </a:lnTo>
                <a:lnTo>
                  <a:pt x="542" y="430"/>
                </a:lnTo>
                <a:lnTo>
                  <a:pt x="542" y="432"/>
                </a:lnTo>
                <a:lnTo>
                  <a:pt x="544" y="432"/>
                </a:lnTo>
                <a:lnTo>
                  <a:pt x="542" y="432"/>
                </a:lnTo>
                <a:lnTo>
                  <a:pt x="542" y="434"/>
                </a:lnTo>
                <a:lnTo>
                  <a:pt x="540" y="434"/>
                </a:lnTo>
                <a:lnTo>
                  <a:pt x="540" y="436"/>
                </a:lnTo>
                <a:lnTo>
                  <a:pt x="542" y="436"/>
                </a:lnTo>
                <a:lnTo>
                  <a:pt x="542" y="438"/>
                </a:lnTo>
                <a:lnTo>
                  <a:pt x="540" y="438"/>
                </a:lnTo>
                <a:lnTo>
                  <a:pt x="540" y="440"/>
                </a:lnTo>
                <a:lnTo>
                  <a:pt x="540" y="442"/>
                </a:lnTo>
                <a:lnTo>
                  <a:pt x="540" y="444"/>
                </a:lnTo>
                <a:lnTo>
                  <a:pt x="538" y="444"/>
                </a:lnTo>
                <a:lnTo>
                  <a:pt x="538" y="446"/>
                </a:lnTo>
                <a:lnTo>
                  <a:pt x="538" y="448"/>
                </a:lnTo>
                <a:lnTo>
                  <a:pt x="538" y="446"/>
                </a:lnTo>
                <a:lnTo>
                  <a:pt x="536" y="446"/>
                </a:lnTo>
                <a:lnTo>
                  <a:pt x="536" y="448"/>
                </a:lnTo>
                <a:lnTo>
                  <a:pt x="538" y="450"/>
                </a:lnTo>
                <a:lnTo>
                  <a:pt x="538" y="452"/>
                </a:lnTo>
                <a:lnTo>
                  <a:pt x="536" y="452"/>
                </a:lnTo>
                <a:lnTo>
                  <a:pt x="534" y="456"/>
                </a:lnTo>
                <a:lnTo>
                  <a:pt x="532" y="458"/>
                </a:lnTo>
                <a:lnTo>
                  <a:pt x="532" y="460"/>
                </a:lnTo>
                <a:lnTo>
                  <a:pt x="530" y="460"/>
                </a:lnTo>
                <a:lnTo>
                  <a:pt x="530" y="462"/>
                </a:lnTo>
                <a:lnTo>
                  <a:pt x="528" y="462"/>
                </a:lnTo>
                <a:lnTo>
                  <a:pt x="526" y="462"/>
                </a:lnTo>
                <a:lnTo>
                  <a:pt x="524" y="464"/>
                </a:lnTo>
                <a:lnTo>
                  <a:pt x="524" y="466"/>
                </a:lnTo>
                <a:lnTo>
                  <a:pt x="522" y="466"/>
                </a:lnTo>
                <a:lnTo>
                  <a:pt x="520" y="466"/>
                </a:lnTo>
                <a:lnTo>
                  <a:pt x="520" y="464"/>
                </a:lnTo>
                <a:lnTo>
                  <a:pt x="520" y="466"/>
                </a:lnTo>
                <a:lnTo>
                  <a:pt x="518" y="466"/>
                </a:lnTo>
                <a:lnTo>
                  <a:pt x="516" y="466"/>
                </a:lnTo>
                <a:lnTo>
                  <a:pt x="514" y="466"/>
                </a:lnTo>
                <a:lnTo>
                  <a:pt x="512" y="466"/>
                </a:lnTo>
                <a:lnTo>
                  <a:pt x="510" y="466"/>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4" name="Freeform 418"/>
          <p:cNvSpPr>
            <a:spLocks/>
          </p:cNvSpPr>
          <p:nvPr/>
        </p:nvSpPr>
        <p:spPr bwMode="auto">
          <a:xfrm>
            <a:off x="4057650" y="4332289"/>
            <a:ext cx="850900" cy="825830"/>
          </a:xfrm>
          <a:custGeom>
            <a:avLst/>
            <a:gdLst>
              <a:gd name="T0" fmla="*/ 222 w 394"/>
              <a:gd name="T1" fmla="*/ 362 h 376"/>
              <a:gd name="T2" fmla="*/ 198 w 394"/>
              <a:gd name="T3" fmla="*/ 366 h 376"/>
              <a:gd name="T4" fmla="*/ 178 w 394"/>
              <a:gd name="T5" fmla="*/ 368 h 376"/>
              <a:gd name="T6" fmla="*/ 158 w 394"/>
              <a:gd name="T7" fmla="*/ 372 h 376"/>
              <a:gd name="T8" fmla="*/ 146 w 394"/>
              <a:gd name="T9" fmla="*/ 354 h 376"/>
              <a:gd name="T10" fmla="*/ 144 w 394"/>
              <a:gd name="T11" fmla="*/ 328 h 376"/>
              <a:gd name="T12" fmla="*/ 138 w 394"/>
              <a:gd name="T13" fmla="*/ 306 h 376"/>
              <a:gd name="T14" fmla="*/ 130 w 394"/>
              <a:gd name="T15" fmla="*/ 284 h 376"/>
              <a:gd name="T16" fmla="*/ 112 w 394"/>
              <a:gd name="T17" fmla="*/ 280 h 376"/>
              <a:gd name="T18" fmla="*/ 100 w 394"/>
              <a:gd name="T19" fmla="*/ 274 h 376"/>
              <a:gd name="T20" fmla="*/ 92 w 394"/>
              <a:gd name="T21" fmla="*/ 268 h 376"/>
              <a:gd name="T22" fmla="*/ 84 w 394"/>
              <a:gd name="T23" fmla="*/ 278 h 376"/>
              <a:gd name="T24" fmla="*/ 78 w 394"/>
              <a:gd name="T25" fmla="*/ 278 h 376"/>
              <a:gd name="T26" fmla="*/ 66 w 394"/>
              <a:gd name="T27" fmla="*/ 278 h 376"/>
              <a:gd name="T28" fmla="*/ 52 w 394"/>
              <a:gd name="T29" fmla="*/ 276 h 376"/>
              <a:gd name="T30" fmla="*/ 44 w 394"/>
              <a:gd name="T31" fmla="*/ 276 h 376"/>
              <a:gd name="T32" fmla="*/ 32 w 394"/>
              <a:gd name="T33" fmla="*/ 272 h 376"/>
              <a:gd name="T34" fmla="*/ 14 w 394"/>
              <a:gd name="T35" fmla="*/ 270 h 376"/>
              <a:gd name="T36" fmla="*/ 16 w 394"/>
              <a:gd name="T37" fmla="*/ 246 h 376"/>
              <a:gd name="T38" fmla="*/ 18 w 394"/>
              <a:gd name="T39" fmla="*/ 210 h 376"/>
              <a:gd name="T40" fmla="*/ 10 w 394"/>
              <a:gd name="T41" fmla="*/ 192 h 376"/>
              <a:gd name="T42" fmla="*/ 2 w 394"/>
              <a:gd name="T43" fmla="*/ 164 h 376"/>
              <a:gd name="T44" fmla="*/ 32 w 394"/>
              <a:gd name="T45" fmla="*/ 54 h 376"/>
              <a:gd name="T46" fmla="*/ 26 w 394"/>
              <a:gd name="T47" fmla="*/ 24 h 376"/>
              <a:gd name="T48" fmla="*/ 34 w 394"/>
              <a:gd name="T49" fmla="*/ 36 h 376"/>
              <a:gd name="T50" fmla="*/ 48 w 394"/>
              <a:gd name="T51" fmla="*/ 36 h 376"/>
              <a:gd name="T52" fmla="*/ 66 w 394"/>
              <a:gd name="T53" fmla="*/ 26 h 376"/>
              <a:gd name="T54" fmla="*/ 72 w 394"/>
              <a:gd name="T55" fmla="*/ 14 h 376"/>
              <a:gd name="T56" fmla="*/ 84 w 394"/>
              <a:gd name="T57" fmla="*/ 10 h 376"/>
              <a:gd name="T58" fmla="*/ 98 w 394"/>
              <a:gd name="T59" fmla="*/ 8 h 376"/>
              <a:gd name="T60" fmla="*/ 108 w 394"/>
              <a:gd name="T61" fmla="*/ 4 h 376"/>
              <a:gd name="T62" fmla="*/ 118 w 394"/>
              <a:gd name="T63" fmla="*/ 4 h 376"/>
              <a:gd name="T64" fmla="*/ 128 w 394"/>
              <a:gd name="T65" fmla="*/ 8 h 376"/>
              <a:gd name="T66" fmla="*/ 140 w 394"/>
              <a:gd name="T67" fmla="*/ 12 h 376"/>
              <a:gd name="T68" fmla="*/ 148 w 394"/>
              <a:gd name="T69" fmla="*/ 18 h 376"/>
              <a:gd name="T70" fmla="*/ 158 w 394"/>
              <a:gd name="T71" fmla="*/ 22 h 376"/>
              <a:gd name="T72" fmla="*/ 166 w 394"/>
              <a:gd name="T73" fmla="*/ 28 h 376"/>
              <a:gd name="T74" fmla="*/ 174 w 394"/>
              <a:gd name="T75" fmla="*/ 26 h 376"/>
              <a:gd name="T76" fmla="*/ 190 w 394"/>
              <a:gd name="T77" fmla="*/ 20 h 376"/>
              <a:gd name="T78" fmla="*/ 202 w 394"/>
              <a:gd name="T79" fmla="*/ 20 h 376"/>
              <a:gd name="T80" fmla="*/ 208 w 394"/>
              <a:gd name="T81" fmla="*/ 28 h 376"/>
              <a:gd name="T82" fmla="*/ 220 w 394"/>
              <a:gd name="T83" fmla="*/ 26 h 376"/>
              <a:gd name="T84" fmla="*/ 228 w 394"/>
              <a:gd name="T85" fmla="*/ 18 h 376"/>
              <a:gd name="T86" fmla="*/ 244 w 394"/>
              <a:gd name="T87" fmla="*/ 28 h 376"/>
              <a:gd name="T88" fmla="*/ 230 w 394"/>
              <a:gd name="T89" fmla="*/ 38 h 376"/>
              <a:gd name="T90" fmla="*/ 236 w 394"/>
              <a:gd name="T91" fmla="*/ 42 h 376"/>
              <a:gd name="T92" fmla="*/ 244 w 394"/>
              <a:gd name="T93" fmla="*/ 46 h 376"/>
              <a:gd name="T94" fmla="*/ 256 w 394"/>
              <a:gd name="T95" fmla="*/ 48 h 376"/>
              <a:gd name="T96" fmla="*/ 264 w 394"/>
              <a:gd name="T97" fmla="*/ 46 h 376"/>
              <a:gd name="T98" fmla="*/ 294 w 394"/>
              <a:gd name="T99" fmla="*/ 68 h 376"/>
              <a:gd name="T100" fmla="*/ 298 w 394"/>
              <a:gd name="T101" fmla="*/ 84 h 376"/>
              <a:gd name="T102" fmla="*/ 314 w 394"/>
              <a:gd name="T103" fmla="*/ 88 h 376"/>
              <a:gd name="T104" fmla="*/ 324 w 394"/>
              <a:gd name="T105" fmla="*/ 92 h 376"/>
              <a:gd name="T106" fmla="*/ 332 w 394"/>
              <a:gd name="T107" fmla="*/ 98 h 376"/>
              <a:gd name="T108" fmla="*/ 344 w 394"/>
              <a:gd name="T109" fmla="*/ 104 h 376"/>
              <a:gd name="T110" fmla="*/ 362 w 394"/>
              <a:gd name="T111" fmla="*/ 108 h 376"/>
              <a:gd name="T112" fmla="*/ 376 w 394"/>
              <a:gd name="T113" fmla="*/ 116 h 376"/>
              <a:gd name="T114" fmla="*/ 390 w 394"/>
              <a:gd name="T115" fmla="*/ 124 h 376"/>
              <a:gd name="T116" fmla="*/ 390 w 394"/>
              <a:gd name="T117" fmla="*/ 154 h 376"/>
              <a:gd name="T118" fmla="*/ 358 w 394"/>
              <a:gd name="T119" fmla="*/ 204 h 376"/>
              <a:gd name="T120" fmla="*/ 332 w 394"/>
              <a:gd name="T121" fmla="*/ 236 h 376"/>
              <a:gd name="T122" fmla="*/ 310 w 394"/>
              <a:gd name="T123" fmla="*/ 274 h 376"/>
              <a:gd name="T124" fmla="*/ 262 w 394"/>
              <a:gd name="T125" fmla="*/ 308 h 3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4"/>
              <a:gd name="T190" fmla="*/ 0 h 376"/>
              <a:gd name="T191" fmla="*/ 394 w 394"/>
              <a:gd name="T192" fmla="*/ 376 h 3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4" h="376">
                <a:moveTo>
                  <a:pt x="248" y="318"/>
                </a:moveTo>
                <a:lnTo>
                  <a:pt x="248" y="318"/>
                </a:lnTo>
                <a:lnTo>
                  <a:pt x="248" y="320"/>
                </a:lnTo>
                <a:lnTo>
                  <a:pt x="248" y="322"/>
                </a:lnTo>
                <a:lnTo>
                  <a:pt x="246" y="324"/>
                </a:lnTo>
                <a:lnTo>
                  <a:pt x="248" y="324"/>
                </a:lnTo>
                <a:lnTo>
                  <a:pt x="246" y="324"/>
                </a:lnTo>
                <a:lnTo>
                  <a:pt x="246" y="326"/>
                </a:lnTo>
                <a:lnTo>
                  <a:pt x="246" y="328"/>
                </a:lnTo>
                <a:lnTo>
                  <a:pt x="244" y="328"/>
                </a:lnTo>
                <a:lnTo>
                  <a:pt x="244" y="330"/>
                </a:lnTo>
                <a:lnTo>
                  <a:pt x="244" y="332"/>
                </a:lnTo>
                <a:lnTo>
                  <a:pt x="242" y="334"/>
                </a:lnTo>
                <a:lnTo>
                  <a:pt x="242" y="336"/>
                </a:lnTo>
                <a:lnTo>
                  <a:pt x="240" y="336"/>
                </a:lnTo>
                <a:lnTo>
                  <a:pt x="240" y="338"/>
                </a:lnTo>
                <a:lnTo>
                  <a:pt x="238" y="338"/>
                </a:lnTo>
                <a:lnTo>
                  <a:pt x="238" y="340"/>
                </a:lnTo>
                <a:lnTo>
                  <a:pt x="236" y="340"/>
                </a:lnTo>
                <a:lnTo>
                  <a:pt x="234" y="340"/>
                </a:lnTo>
                <a:lnTo>
                  <a:pt x="234" y="342"/>
                </a:lnTo>
                <a:lnTo>
                  <a:pt x="232" y="342"/>
                </a:lnTo>
                <a:lnTo>
                  <a:pt x="230" y="342"/>
                </a:lnTo>
                <a:lnTo>
                  <a:pt x="228" y="342"/>
                </a:lnTo>
                <a:lnTo>
                  <a:pt x="228" y="344"/>
                </a:lnTo>
                <a:lnTo>
                  <a:pt x="228" y="346"/>
                </a:lnTo>
                <a:lnTo>
                  <a:pt x="226" y="346"/>
                </a:lnTo>
                <a:lnTo>
                  <a:pt x="226" y="348"/>
                </a:lnTo>
                <a:lnTo>
                  <a:pt x="226" y="350"/>
                </a:lnTo>
                <a:lnTo>
                  <a:pt x="226" y="352"/>
                </a:lnTo>
                <a:lnTo>
                  <a:pt x="226" y="354"/>
                </a:lnTo>
                <a:lnTo>
                  <a:pt x="224" y="354"/>
                </a:lnTo>
                <a:lnTo>
                  <a:pt x="224" y="356"/>
                </a:lnTo>
                <a:lnTo>
                  <a:pt x="224" y="358"/>
                </a:lnTo>
                <a:lnTo>
                  <a:pt x="224" y="360"/>
                </a:lnTo>
                <a:lnTo>
                  <a:pt x="222" y="360"/>
                </a:lnTo>
                <a:lnTo>
                  <a:pt x="222" y="362"/>
                </a:lnTo>
                <a:lnTo>
                  <a:pt x="222" y="364"/>
                </a:lnTo>
                <a:lnTo>
                  <a:pt x="222" y="366"/>
                </a:lnTo>
                <a:lnTo>
                  <a:pt x="222" y="368"/>
                </a:lnTo>
                <a:lnTo>
                  <a:pt x="222" y="370"/>
                </a:lnTo>
                <a:lnTo>
                  <a:pt x="220" y="372"/>
                </a:lnTo>
                <a:lnTo>
                  <a:pt x="218" y="372"/>
                </a:lnTo>
                <a:lnTo>
                  <a:pt x="216" y="374"/>
                </a:lnTo>
                <a:lnTo>
                  <a:pt x="214" y="376"/>
                </a:lnTo>
                <a:lnTo>
                  <a:pt x="212" y="376"/>
                </a:lnTo>
                <a:lnTo>
                  <a:pt x="210" y="376"/>
                </a:lnTo>
                <a:lnTo>
                  <a:pt x="210" y="374"/>
                </a:lnTo>
                <a:lnTo>
                  <a:pt x="210" y="372"/>
                </a:lnTo>
                <a:lnTo>
                  <a:pt x="208" y="372"/>
                </a:lnTo>
                <a:lnTo>
                  <a:pt x="206" y="372"/>
                </a:lnTo>
                <a:lnTo>
                  <a:pt x="206" y="370"/>
                </a:lnTo>
                <a:lnTo>
                  <a:pt x="204" y="370"/>
                </a:lnTo>
                <a:lnTo>
                  <a:pt x="204" y="368"/>
                </a:lnTo>
                <a:lnTo>
                  <a:pt x="202" y="368"/>
                </a:lnTo>
                <a:lnTo>
                  <a:pt x="202" y="366"/>
                </a:lnTo>
                <a:lnTo>
                  <a:pt x="200" y="366"/>
                </a:lnTo>
                <a:lnTo>
                  <a:pt x="198" y="366"/>
                </a:lnTo>
                <a:lnTo>
                  <a:pt x="196" y="366"/>
                </a:lnTo>
                <a:lnTo>
                  <a:pt x="196" y="364"/>
                </a:lnTo>
                <a:lnTo>
                  <a:pt x="194" y="364"/>
                </a:lnTo>
                <a:lnTo>
                  <a:pt x="192" y="364"/>
                </a:lnTo>
                <a:lnTo>
                  <a:pt x="192" y="362"/>
                </a:lnTo>
                <a:lnTo>
                  <a:pt x="190" y="362"/>
                </a:lnTo>
                <a:lnTo>
                  <a:pt x="190" y="364"/>
                </a:lnTo>
                <a:lnTo>
                  <a:pt x="188" y="366"/>
                </a:lnTo>
                <a:lnTo>
                  <a:pt x="186" y="366"/>
                </a:lnTo>
                <a:lnTo>
                  <a:pt x="186" y="364"/>
                </a:lnTo>
                <a:lnTo>
                  <a:pt x="186" y="366"/>
                </a:lnTo>
                <a:lnTo>
                  <a:pt x="184" y="366"/>
                </a:lnTo>
                <a:lnTo>
                  <a:pt x="182" y="366"/>
                </a:lnTo>
                <a:lnTo>
                  <a:pt x="182" y="368"/>
                </a:lnTo>
                <a:lnTo>
                  <a:pt x="180" y="368"/>
                </a:lnTo>
                <a:lnTo>
                  <a:pt x="180" y="366"/>
                </a:lnTo>
                <a:lnTo>
                  <a:pt x="178" y="368"/>
                </a:lnTo>
                <a:lnTo>
                  <a:pt x="176" y="368"/>
                </a:lnTo>
                <a:lnTo>
                  <a:pt x="178" y="368"/>
                </a:lnTo>
                <a:lnTo>
                  <a:pt x="176" y="370"/>
                </a:lnTo>
                <a:lnTo>
                  <a:pt x="174" y="370"/>
                </a:lnTo>
                <a:lnTo>
                  <a:pt x="172" y="370"/>
                </a:lnTo>
                <a:lnTo>
                  <a:pt x="172" y="372"/>
                </a:lnTo>
                <a:lnTo>
                  <a:pt x="170" y="372"/>
                </a:lnTo>
                <a:lnTo>
                  <a:pt x="168" y="372"/>
                </a:lnTo>
                <a:lnTo>
                  <a:pt x="168" y="370"/>
                </a:lnTo>
                <a:lnTo>
                  <a:pt x="166" y="372"/>
                </a:lnTo>
                <a:lnTo>
                  <a:pt x="164" y="372"/>
                </a:lnTo>
                <a:lnTo>
                  <a:pt x="162" y="372"/>
                </a:lnTo>
                <a:lnTo>
                  <a:pt x="160" y="372"/>
                </a:lnTo>
                <a:lnTo>
                  <a:pt x="158" y="372"/>
                </a:lnTo>
                <a:lnTo>
                  <a:pt x="156" y="370"/>
                </a:lnTo>
                <a:lnTo>
                  <a:pt x="156" y="372"/>
                </a:lnTo>
                <a:lnTo>
                  <a:pt x="154" y="372"/>
                </a:lnTo>
                <a:lnTo>
                  <a:pt x="152" y="372"/>
                </a:lnTo>
                <a:lnTo>
                  <a:pt x="152" y="370"/>
                </a:lnTo>
                <a:lnTo>
                  <a:pt x="152" y="372"/>
                </a:lnTo>
                <a:lnTo>
                  <a:pt x="150" y="372"/>
                </a:lnTo>
                <a:lnTo>
                  <a:pt x="152" y="372"/>
                </a:lnTo>
                <a:lnTo>
                  <a:pt x="150" y="370"/>
                </a:lnTo>
                <a:lnTo>
                  <a:pt x="150" y="368"/>
                </a:lnTo>
                <a:lnTo>
                  <a:pt x="148" y="368"/>
                </a:lnTo>
                <a:lnTo>
                  <a:pt x="150" y="368"/>
                </a:lnTo>
                <a:lnTo>
                  <a:pt x="150" y="366"/>
                </a:lnTo>
                <a:lnTo>
                  <a:pt x="150" y="364"/>
                </a:lnTo>
                <a:lnTo>
                  <a:pt x="148" y="364"/>
                </a:lnTo>
                <a:lnTo>
                  <a:pt x="148" y="362"/>
                </a:lnTo>
                <a:lnTo>
                  <a:pt x="150" y="362"/>
                </a:lnTo>
                <a:lnTo>
                  <a:pt x="150" y="360"/>
                </a:lnTo>
                <a:lnTo>
                  <a:pt x="148" y="360"/>
                </a:lnTo>
                <a:lnTo>
                  <a:pt x="148" y="358"/>
                </a:lnTo>
                <a:lnTo>
                  <a:pt x="150" y="358"/>
                </a:lnTo>
                <a:lnTo>
                  <a:pt x="148" y="356"/>
                </a:lnTo>
                <a:lnTo>
                  <a:pt x="148" y="358"/>
                </a:lnTo>
                <a:lnTo>
                  <a:pt x="148" y="356"/>
                </a:lnTo>
                <a:lnTo>
                  <a:pt x="148" y="358"/>
                </a:lnTo>
                <a:lnTo>
                  <a:pt x="148" y="356"/>
                </a:lnTo>
                <a:lnTo>
                  <a:pt x="148" y="354"/>
                </a:lnTo>
                <a:lnTo>
                  <a:pt x="146" y="354"/>
                </a:lnTo>
                <a:lnTo>
                  <a:pt x="146" y="352"/>
                </a:lnTo>
                <a:lnTo>
                  <a:pt x="144" y="352"/>
                </a:lnTo>
                <a:lnTo>
                  <a:pt x="144" y="350"/>
                </a:lnTo>
                <a:lnTo>
                  <a:pt x="144" y="348"/>
                </a:lnTo>
                <a:lnTo>
                  <a:pt x="144" y="346"/>
                </a:lnTo>
                <a:lnTo>
                  <a:pt x="142" y="344"/>
                </a:lnTo>
                <a:lnTo>
                  <a:pt x="144" y="344"/>
                </a:lnTo>
                <a:lnTo>
                  <a:pt x="144" y="342"/>
                </a:lnTo>
                <a:lnTo>
                  <a:pt x="144" y="340"/>
                </a:lnTo>
                <a:lnTo>
                  <a:pt x="146" y="340"/>
                </a:lnTo>
                <a:lnTo>
                  <a:pt x="146" y="338"/>
                </a:lnTo>
                <a:lnTo>
                  <a:pt x="144" y="338"/>
                </a:lnTo>
                <a:lnTo>
                  <a:pt x="144" y="336"/>
                </a:lnTo>
                <a:lnTo>
                  <a:pt x="142" y="336"/>
                </a:lnTo>
                <a:lnTo>
                  <a:pt x="142" y="334"/>
                </a:lnTo>
                <a:lnTo>
                  <a:pt x="144" y="334"/>
                </a:lnTo>
                <a:lnTo>
                  <a:pt x="144" y="332"/>
                </a:lnTo>
                <a:lnTo>
                  <a:pt x="144" y="330"/>
                </a:lnTo>
                <a:lnTo>
                  <a:pt x="144" y="328"/>
                </a:lnTo>
                <a:lnTo>
                  <a:pt x="144" y="326"/>
                </a:lnTo>
                <a:lnTo>
                  <a:pt x="142" y="326"/>
                </a:lnTo>
                <a:lnTo>
                  <a:pt x="140" y="326"/>
                </a:lnTo>
                <a:lnTo>
                  <a:pt x="140" y="324"/>
                </a:lnTo>
                <a:lnTo>
                  <a:pt x="140" y="322"/>
                </a:lnTo>
                <a:lnTo>
                  <a:pt x="140" y="320"/>
                </a:lnTo>
                <a:lnTo>
                  <a:pt x="138" y="320"/>
                </a:lnTo>
                <a:lnTo>
                  <a:pt x="138" y="318"/>
                </a:lnTo>
                <a:lnTo>
                  <a:pt x="140" y="318"/>
                </a:lnTo>
                <a:lnTo>
                  <a:pt x="138" y="318"/>
                </a:lnTo>
                <a:lnTo>
                  <a:pt x="138" y="316"/>
                </a:lnTo>
                <a:lnTo>
                  <a:pt x="138" y="314"/>
                </a:lnTo>
                <a:lnTo>
                  <a:pt x="138" y="312"/>
                </a:lnTo>
                <a:lnTo>
                  <a:pt x="136" y="312"/>
                </a:lnTo>
                <a:lnTo>
                  <a:pt x="136" y="310"/>
                </a:lnTo>
                <a:lnTo>
                  <a:pt x="138" y="310"/>
                </a:lnTo>
                <a:lnTo>
                  <a:pt x="136" y="308"/>
                </a:lnTo>
                <a:lnTo>
                  <a:pt x="138" y="308"/>
                </a:lnTo>
                <a:lnTo>
                  <a:pt x="138" y="306"/>
                </a:lnTo>
                <a:lnTo>
                  <a:pt x="140" y="306"/>
                </a:lnTo>
                <a:lnTo>
                  <a:pt x="138" y="306"/>
                </a:lnTo>
                <a:lnTo>
                  <a:pt x="138" y="304"/>
                </a:lnTo>
                <a:lnTo>
                  <a:pt x="140" y="304"/>
                </a:lnTo>
                <a:lnTo>
                  <a:pt x="140" y="302"/>
                </a:lnTo>
                <a:lnTo>
                  <a:pt x="140" y="300"/>
                </a:lnTo>
                <a:lnTo>
                  <a:pt x="138" y="298"/>
                </a:lnTo>
                <a:lnTo>
                  <a:pt x="138" y="296"/>
                </a:lnTo>
                <a:lnTo>
                  <a:pt x="136" y="296"/>
                </a:lnTo>
                <a:lnTo>
                  <a:pt x="136" y="294"/>
                </a:lnTo>
                <a:lnTo>
                  <a:pt x="134" y="294"/>
                </a:lnTo>
                <a:lnTo>
                  <a:pt x="134" y="292"/>
                </a:lnTo>
                <a:lnTo>
                  <a:pt x="132" y="292"/>
                </a:lnTo>
                <a:lnTo>
                  <a:pt x="132" y="290"/>
                </a:lnTo>
                <a:lnTo>
                  <a:pt x="132" y="288"/>
                </a:lnTo>
                <a:lnTo>
                  <a:pt x="132" y="286"/>
                </a:lnTo>
                <a:lnTo>
                  <a:pt x="132" y="284"/>
                </a:lnTo>
                <a:lnTo>
                  <a:pt x="130" y="284"/>
                </a:lnTo>
                <a:lnTo>
                  <a:pt x="128" y="282"/>
                </a:lnTo>
                <a:lnTo>
                  <a:pt x="128" y="280"/>
                </a:lnTo>
                <a:lnTo>
                  <a:pt x="126" y="280"/>
                </a:lnTo>
                <a:lnTo>
                  <a:pt x="124" y="280"/>
                </a:lnTo>
                <a:lnTo>
                  <a:pt x="124" y="278"/>
                </a:lnTo>
                <a:lnTo>
                  <a:pt x="122" y="280"/>
                </a:lnTo>
                <a:lnTo>
                  <a:pt x="122" y="278"/>
                </a:lnTo>
                <a:lnTo>
                  <a:pt x="122" y="280"/>
                </a:lnTo>
                <a:lnTo>
                  <a:pt x="120" y="280"/>
                </a:lnTo>
                <a:lnTo>
                  <a:pt x="120" y="278"/>
                </a:lnTo>
                <a:lnTo>
                  <a:pt x="120" y="280"/>
                </a:lnTo>
                <a:lnTo>
                  <a:pt x="118" y="280"/>
                </a:lnTo>
                <a:lnTo>
                  <a:pt x="116" y="280"/>
                </a:lnTo>
                <a:lnTo>
                  <a:pt x="116" y="278"/>
                </a:lnTo>
                <a:lnTo>
                  <a:pt x="114" y="280"/>
                </a:lnTo>
                <a:lnTo>
                  <a:pt x="112" y="278"/>
                </a:lnTo>
                <a:lnTo>
                  <a:pt x="112" y="280"/>
                </a:lnTo>
                <a:lnTo>
                  <a:pt x="110" y="280"/>
                </a:lnTo>
                <a:lnTo>
                  <a:pt x="108" y="280"/>
                </a:lnTo>
                <a:lnTo>
                  <a:pt x="110" y="280"/>
                </a:lnTo>
                <a:lnTo>
                  <a:pt x="108" y="278"/>
                </a:lnTo>
                <a:lnTo>
                  <a:pt x="108" y="280"/>
                </a:lnTo>
                <a:lnTo>
                  <a:pt x="108" y="278"/>
                </a:lnTo>
                <a:lnTo>
                  <a:pt x="108" y="280"/>
                </a:lnTo>
                <a:lnTo>
                  <a:pt x="108" y="278"/>
                </a:lnTo>
                <a:lnTo>
                  <a:pt x="106" y="278"/>
                </a:lnTo>
                <a:lnTo>
                  <a:pt x="106" y="276"/>
                </a:lnTo>
                <a:lnTo>
                  <a:pt x="104" y="276"/>
                </a:lnTo>
                <a:lnTo>
                  <a:pt x="102" y="276"/>
                </a:lnTo>
                <a:lnTo>
                  <a:pt x="100" y="276"/>
                </a:lnTo>
                <a:lnTo>
                  <a:pt x="100" y="274"/>
                </a:lnTo>
                <a:lnTo>
                  <a:pt x="98" y="274"/>
                </a:lnTo>
                <a:lnTo>
                  <a:pt x="98" y="272"/>
                </a:lnTo>
                <a:lnTo>
                  <a:pt x="98" y="270"/>
                </a:lnTo>
                <a:lnTo>
                  <a:pt x="96" y="268"/>
                </a:lnTo>
                <a:lnTo>
                  <a:pt x="98" y="268"/>
                </a:lnTo>
                <a:lnTo>
                  <a:pt x="96" y="268"/>
                </a:lnTo>
                <a:lnTo>
                  <a:pt x="94" y="268"/>
                </a:lnTo>
                <a:lnTo>
                  <a:pt x="92" y="268"/>
                </a:lnTo>
                <a:lnTo>
                  <a:pt x="92" y="270"/>
                </a:lnTo>
                <a:lnTo>
                  <a:pt x="92" y="268"/>
                </a:lnTo>
                <a:lnTo>
                  <a:pt x="92" y="270"/>
                </a:lnTo>
                <a:lnTo>
                  <a:pt x="90" y="270"/>
                </a:lnTo>
                <a:lnTo>
                  <a:pt x="90" y="272"/>
                </a:lnTo>
                <a:lnTo>
                  <a:pt x="88" y="272"/>
                </a:lnTo>
                <a:lnTo>
                  <a:pt x="88" y="274"/>
                </a:lnTo>
                <a:lnTo>
                  <a:pt x="88" y="276"/>
                </a:lnTo>
                <a:lnTo>
                  <a:pt x="88" y="274"/>
                </a:lnTo>
                <a:lnTo>
                  <a:pt x="86" y="274"/>
                </a:lnTo>
                <a:lnTo>
                  <a:pt x="86" y="276"/>
                </a:lnTo>
                <a:lnTo>
                  <a:pt x="84" y="276"/>
                </a:lnTo>
                <a:lnTo>
                  <a:pt x="84" y="278"/>
                </a:lnTo>
                <a:lnTo>
                  <a:pt x="84" y="276"/>
                </a:lnTo>
                <a:lnTo>
                  <a:pt x="84" y="278"/>
                </a:lnTo>
                <a:lnTo>
                  <a:pt x="82" y="278"/>
                </a:lnTo>
                <a:lnTo>
                  <a:pt x="82" y="276"/>
                </a:lnTo>
                <a:lnTo>
                  <a:pt x="80" y="276"/>
                </a:lnTo>
                <a:lnTo>
                  <a:pt x="80" y="278"/>
                </a:lnTo>
                <a:lnTo>
                  <a:pt x="78" y="278"/>
                </a:lnTo>
                <a:lnTo>
                  <a:pt x="78" y="276"/>
                </a:lnTo>
                <a:lnTo>
                  <a:pt x="78" y="278"/>
                </a:lnTo>
                <a:lnTo>
                  <a:pt x="78" y="276"/>
                </a:lnTo>
                <a:lnTo>
                  <a:pt x="76" y="278"/>
                </a:lnTo>
                <a:lnTo>
                  <a:pt x="78" y="278"/>
                </a:lnTo>
                <a:lnTo>
                  <a:pt x="76" y="278"/>
                </a:lnTo>
                <a:lnTo>
                  <a:pt x="76" y="276"/>
                </a:lnTo>
                <a:lnTo>
                  <a:pt x="74" y="278"/>
                </a:lnTo>
                <a:lnTo>
                  <a:pt x="74" y="280"/>
                </a:lnTo>
                <a:lnTo>
                  <a:pt x="72" y="280"/>
                </a:lnTo>
                <a:lnTo>
                  <a:pt x="70" y="278"/>
                </a:lnTo>
                <a:lnTo>
                  <a:pt x="68" y="278"/>
                </a:lnTo>
                <a:lnTo>
                  <a:pt x="66" y="278"/>
                </a:lnTo>
                <a:lnTo>
                  <a:pt x="66" y="276"/>
                </a:lnTo>
                <a:lnTo>
                  <a:pt x="66" y="278"/>
                </a:lnTo>
                <a:lnTo>
                  <a:pt x="64" y="278"/>
                </a:lnTo>
                <a:lnTo>
                  <a:pt x="64" y="276"/>
                </a:lnTo>
                <a:lnTo>
                  <a:pt x="62" y="276"/>
                </a:lnTo>
                <a:lnTo>
                  <a:pt x="60" y="276"/>
                </a:lnTo>
                <a:lnTo>
                  <a:pt x="60" y="278"/>
                </a:lnTo>
                <a:lnTo>
                  <a:pt x="60" y="276"/>
                </a:lnTo>
                <a:lnTo>
                  <a:pt x="60" y="278"/>
                </a:lnTo>
                <a:lnTo>
                  <a:pt x="58" y="278"/>
                </a:lnTo>
                <a:lnTo>
                  <a:pt x="58" y="276"/>
                </a:lnTo>
                <a:lnTo>
                  <a:pt x="56" y="276"/>
                </a:lnTo>
                <a:lnTo>
                  <a:pt x="54" y="276"/>
                </a:lnTo>
                <a:lnTo>
                  <a:pt x="52" y="276"/>
                </a:lnTo>
                <a:lnTo>
                  <a:pt x="52" y="278"/>
                </a:lnTo>
                <a:lnTo>
                  <a:pt x="50" y="278"/>
                </a:lnTo>
                <a:lnTo>
                  <a:pt x="50" y="276"/>
                </a:lnTo>
                <a:lnTo>
                  <a:pt x="48" y="276"/>
                </a:lnTo>
                <a:lnTo>
                  <a:pt x="46" y="276"/>
                </a:lnTo>
                <a:lnTo>
                  <a:pt x="46" y="278"/>
                </a:lnTo>
                <a:lnTo>
                  <a:pt x="46" y="276"/>
                </a:lnTo>
                <a:lnTo>
                  <a:pt x="44" y="276"/>
                </a:lnTo>
                <a:lnTo>
                  <a:pt x="44" y="274"/>
                </a:lnTo>
                <a:lnTo>
                  <a:pt x="42" y="274"/>
                </a:lnTo>
                <a:lnTo>
                  <a:pt x="42" y="276"/>
                </a:lnTo>
                <a:lnTo>
                  <a:pt x="42" y="274"/>
                </a:lnTo>
                <a:lnTo>
                  <a:pt x="40" y="274"/>
                </a:lnTo>
                <a:lnTo>
                  <a:pt x="42" y="274"/>
                </a:lnTo>
                <a:lnTo>
                  <a:pt x="40" y="274"/>
                </a:lnTo>
                <a:lnTo>
                  <a:pt x="38" y="274"/>
                </a:lnTo>
                <a:lnTo>
                  <a:pt x="36" y="274"/>
                </a:lnTo>
                <a:lnTo>
                  <a:pt x="36" y="272"/>
                </a:lnTo>
                <a:lnTo>
                  <a:pt x="36" y="274"/>
                </a:lnTo>
                <a:lnTo>
                  <a:pt x="34" y="274"/>
                </a:lnTo>
                <a:lnTo>
                  <a:pt x="32" y="274"/>
                </a:lnTo>
                <a:lnTo>
                  <a:pt x="32" y="272"/>
                </a:lnTo>
                <a:lnTo>
                  <a:pt x="32" y="270"/>
                </a:lnTo>
                <a:lnTo>
                  <a:pt x="30" y="270"/>
                </a:lnTo>
                <a:lnTo>
                  <a:pt x="30" y="268"/>
                </a:lnTo>
                <a:lnTo>
                  <a:pt x="30" y="270"/>
                </a:lnTo>
                <a:lnTo>
                  <a:pt x="28" y="270"/>
                </a:lnTo>
                <a:lnTo>
                  <a:pt x="26" y="268"/>
                </a:lnTo>
                <a:lnTo>
                  <a:pt x="26" y="270"/>
                </a:lnTo>
                <a:lnTo>
                  <a:pt x="24" y="270"/>
                </a:lnTo>
                <a:lnTo>
                  <a:pt x="24" y="272"/>
                </a:lnTo>
                <a:lnTo>
                  <a:pt x="22" y="272"/>
                </a:lnTo>
                <a:lnTo>
                  <a:pt x="22" y="270"/>
                </a:lnTo>
                <a:lnTo>
                  <a:pt x="22" y="272"/>
                </a:lnTo>
                <a:lnTo>
                  <a:pt x="20" y="272"/>
                </a:lnTo>
                <a:lnTo>
                  <a:pt x="20" y="270"/>
                </a:lnTo>
                <a:lnTo>
                  <a:pt x="18" y="270"/>
                </a:lnTo>
                <a:lnTo>
                  <a:pt x="18" y="272"/>
                </a:lnTo>
                <a:lnTo>
                  <a:pt x="16" y="270"/>
                </a:lnTo>
                <a:lnTo>
                  <a:pt x="14" y="270"/>
                </a:lnTo>
                <a:lnTo>
                  <a:pt x="14" y="268"/>
                </a:lnTo>
                <a:lnTo>
                  <a:pt x="12" y="268"/>
                </a:lnTo>
                <a:lnTo>
                  <a:pt x="10" y="268"/>
                </a:lnTo>
                <a:lnTo>
                  <a:pt x="10" y="266"/>
                </a:lnTo>
                <a:lnTo>
                  <a:pt x="10" y="264"/>
                </a:lnTo>
                <a:lnTo>
                  <a:pt x="12" y="264"/>
                </a:lnTo>
                <a:lnTo>
                  <a:pt x="12" y="262"/>
                </a:lnTo>
                <a:lnTo>
                  <a:pt x="12" y="260"/>
                </a:lnTo>
                <a:lnTo>
                  <a:pt x="14" y="260"/>
                </a:lnTo>
                <a:lnTo>
                  <a:pt x="14" y="258"/>
                </a:lnTo>
                <a:lnTo>
                  <a:pt x="12" y="258"/>
                </a:lnTo>
                <a:lnTo>
                  <a:pt x="14" y="258"/>
                </a:lnTo>
                <a:lnTo>
                  <a:pt x="14" y="256"/>
                </a:lnTo>
                <a:lnTo>
                  <a:pt x="12" y="256"/>
                </a:lnTo>
                <a:lnTo>
                  <a:pt x="12" y="254"/>
                </a:lnTo>
                <a:lnTo>
                  <a:pt x="14" y="254"/>
                </a:lnTo>
                <a:lnTo>
                  <a:pt x="14" y="252"/>
                </a:lnTo>
                <a:lnTo>
                  <a:pt x="14" y="250"/>
                </a:lnTo>
                <a:lnTo>
                  <a:pt x="12" y="250"/>
                </a:lnTo>
                <a:lnTo>
                  <a:pt x="14" y="250"/>
                </a:lnTo>
                <a:lnTo>
                  <a:pt x="14" y="248"/>
                </a:lnTo>
                <a:lnTo>
                  <a:pt x="16" y="248"/>
                </a:lnTo>
                <a:lnTo>
                  <a:pt x="16" y="246"/>
                </a:lnTo>
                <a:lnTo>
                  <a:pt x="14" y="246"/>
                </a:lnTo>
                <a:lnTo>
                  <a:pt x="14" y="244"/>
                </a:lnTo>
                <a:lnTo>
                  <a:pt x="12" y="244"/>
                </a:lnTo>
                <a:lnTo>
                  <a:pt x="14" y="242"/>
                </a:lnTo>
                <a:lnTo>
                  <a:pt x="14" y="240"/>
                </a:lnTo>
                <a:lnTo>
                  <a:pt x="12" y="240"/>
                </a:lnTo>
                <a:lnTo>
                  <a:pt x="12" y="238"/>
                </a:lnTo>
                <a:lnTo>
                  <a:pt x="12" y="236"/>
                </a:lnTo>
                <a:lnTo>
                  <a:pt x="14" y="236"/>
                </a:lnTo>
                <a:lnTo>
                  <a:pt x="14" y="234"/>
                </a:lnTo>
                <a:lnTo>
                  <a:pt x="14" y="232"/>
                </a:lnTo>
                <a:lnTo>
                  <a:pt x="16" y="230"/>
                </a:lnTo>
                <a:lnTo>
                  <a:pt x="18" y="228"/>
                </a:lnTo>
                <a:lnTo>
                  <a:pt x="18" y="226"/>
                </a:lnTo>
                <a:lnTo>
                  <a:pt x="16" y="226"/>
                </a:lnTo>
                <a:lnTo>
                  <a:pt x="14" y="226"/>
                </a:lnTo>
                <a:lnTo>
                  <a:pt x="14" y="224"/>
                </a:lnTo>
                <a:lnTo>
                  <a:pt x="16" y="224"/>
                </a:lnTo>
                <a:lnTo>
                  <a:pt x="16" y="222"/>
                </a:lnTo>
                <a:lnTo>
                  <a:pt x="18" y="222"/>
                </a:lnTo>
                <a:lnTo>
                  <a:pt x="18" y="220"/>
                </a:lnTo>
                <a:lnTo>
                  <a:pt x="18" y="218"/>
                </a:lnTo>
                <a:lnTo>
                  <a:pt x="18" y="216"/>
                </a:lnTo>
                <a:lnTo>
                  <a:pt x="18" y="214"/>
                </a:lnTo>
                <a:lnTo>
                  <a:pt x="16" y="212"/>
                </a:lnTo>
                <a:lnTo>
                  <a:pt x="18" y="212"/>
                </a:lnTo>
                <a:lnTo>
                  <a:pt x="18" y="210"/>
                </a:lnTo>
                <a:lnTo>
                  <a:pt x="20" y="208"/>
                </a:lnTo>
                <a:lnTo>
                  <a:pt x="20" y="206"/>
                </a:lnTo>
                <a:lnTo>
                  <a:pt x="18" y="206"/>
                </a:lnTo>
                <a:lnTo>
                  <a:pt x="16" y="206"/>
                </a:lnTo>
                <a:lnTo>
                  <a:pt x="16" y="204"/>
                </a:lnTo>
                <a:lnTo>
                  <a:pt x="14" y="204"/>
                </a:lnTo>
                <a:lnTo>
                  <a:pt x="16" y="202"/>
                </a:lnTo>
                <a:lnTo>
                  <a:pt x="18" y="200"/>
                </a:lnTo>
                <a:lnTo>
                  <a:pt x="16" y="198"/>
                </a:lnTo>
                <a:lnTo>
                  <a:pt x="14" y="198"/>
                </a:lnTo>
                <a:lnTo>
                  <a:pt x="12" y="198"/>
                </a:lnTo>
                <a:lnTo>
                  <a:pt x="12" y="196"/>
                </a:lnTo>
                <a:lnTo>
                  <a:pt x="14" y="196"/>
                </a:lnTo>
                <a:lnTo>
                  <a:pt x="16" y="196"/>
                </a:lnTo>
                <a:lnTo>
                  <a:pt x="18" y="196"/>
                </a:lnTo>
                <a:lnTo>
                  <a:pt x="16" y="194"/>
                </a:lnTo>
                <a:lnTo>
                  <a:pt x="16" y="192"/>
                </a:lnTo>
                <a:lnTo>
                  <a:pt x="14" y="192"/>
                </a:lnTo>
                <a:lnTo>
                  <a:pt x="12" y="194"/>
                </a:lnTo>
                <a:lnTo>
                  <a:pt x="10" y="194"/>
                </a:lnTo>
                <a:lnTo>
                  <a:pt x="10" y="192"/>
                </a:lnTo>
                <a:lnTo>
                  <a:pt x="12" y="190"/>
                </a:lnTo>
                <a:lnTo>
                  <a:pt x="10" y="190"/>
                </a:lnTo>
                <a:lnTo>
                  <a:pt x="10" y="188"/>
                </a:lnTo>
                <a:lnTo>
                  <a:pt x="8" y="188"/>
                </a:lnTo>
                <a:lnTo>
                  <a:pt x="10" y="188"/>
                </a:lnTo>
                <a:lnTo>
                  <a:pt x="10" y="186"/>
                </a:lnTo>
                <a:lnTo>
                  <a:pt x="8" y="184"/>
                </a:lnTo>
                <a:lnTo>
                  <a:pt x="8" y="182"/>
                </a:lnTo>
                <a:lnTo>
                  <a:pt x="10" y="180"/>
                </a:lnTo>
                <a:lnTo>
                  <a:pt x="10" y="178"/>
                </a:lnTo>
                <a:lnTo>
                  <a:pt x="8" y="176"/>
                </a:lnTo>
                <a:lnTo>
                  <a:pt x="6" y="176"/>
                </a:lnTo>
                <a:lnTo>
                  <a:pt x="4" y="174"/>
                </a:lnTo>
                <a:lnTo>
                  <a:pt x="4" y="172"/>
                </a:lnTo>
                <a:lnTo>
                  <a:pt x="4" y="170"/>
                </a:lnTo>
                <a:lnTo>
                  <a:pt x="4" y="168"/>
                </a:lnTo>
                <a:lnTo>
                  <a:pt x="2" y="168"/>
                </a:lnTo>
                <a:lnTo>
                  <a:pt x="2" y="170"/>
                </a:lnTo>
                <a:lnTo>
                  <a:pt x="0" y="170"/>
                </a:lnTo>
                <a:lnTo>
                  <a:pt x="0" y="168"/>
                </a:lnTo>
                <a:lnTo>
                  <a:pt x="2" y="168"/>
                </a:lnTo>
                <a:lnTo>
                  <a:pt x="2" y="166"/>
                </a:lnTo>
                <a:lnTo>
                  <a:pt x="4" y="166"/>
                </a:lnTo>
                <a:lnTo>
                  <a:pt x="2" y="166"/>
                </a:lnTo>
                <a:lnTo>
                  <a:pt x="2" y="164"/>
                </a:lnTo>
                <a:lnTo>
                  <a:pt x="0" y="164"/>
                </a:lnTo>
                <a:lnTo>
                  <a:pt x="2" y="164"/>
                </a:lnTo>
                <a:lnTo>
                  <a:pt x="4" y="162"/>
                </a:lnTo>
                <a:lnTo>
                  <a:pt x="4" y="160"/>
                </a:lnTo>
                <a:lnTo>
                  <a:pt x="6" y="160"/>
                </a:lnTo>
                <a:lnTo>
                  <a:pt x="8" y="160"/>
                </a:lnTo>
                <a:lnTo>
                  <a:pt x="8" y="158"/>
                </a:lnTo>
                <a:lnTo>
                  <a:pt x="10" y="158"/>
                </a:lnTo>
                <a:lnTo>
                  <a:pt x="12" y="158"/>
                </a:lnTo>
                <a:lnTo>
                  <a:pt x="12" y="156"/>
                </a:lnTo>
                <a:lnTo>
                  <a:pt x="14" y="156"/>
                </a:lnTo>
                <a:lnTo>
                  <a:pt x="14" y="158"/>
                </a:lnTo>
                <a:lnTo>
                  <a:pt x="16" y="158"/>
                </a:lnTo>
                <a:lnTo>
                  <a:pt x="16" y="156"/>
                </a:lnTo>
                <a:lnTo>
                  <a:pt x="18" y="154"/>
                </a:lnTo>
                <a:lnTo>
                  <a:pt x="2" y="142"/>
                </a:lnTo>
                <a:lnTo>
                  <a:pt x="10" y="128"/>
                </a:lnTo>
                <a:lnTo>
                  <a:pt x="22" y="102"/>
                </a:lnTo>
                <a:lnTo>
                  <a:pt x="26" y="102"/>
                </a:lnTo>
                <a:lnTo>
                  <a:pt x="26" y="100"/>
                </a:lnTo>
                <a:lnTo>
                  <a:pt x="24" y="100"/>
                </a:lnTo>
                <a:lnTo>
                  <a:pt x="24" y="96"/>
                </a:lnTo>
                <a:lnTo>
                  <a:pt x="22" y="96"/>
                </a:lnTo>
                <a:lnTo>
                  <a:pt x="34" y="60"/>
                </a:lnTo>
                <a:lnTo>
                  <a:pt x="36" y="60"/>
                </a:lnTo>
                <a:lnTo>
                  <a:pt x="40" y="58"/>
                </a:lnTo>
                <a:lnTo>
                  <a:pt x="38" y="58"/>
                </a:lnTo>
                <a:lnTo>
                  <a:pt x="38" y="56"/>
                </a:lnTo>
                <a:lnTo>
                  <a:pt x="38" y="58"/>
                </a:lnTo>
                <a:lnTo>
                  <a:pt x="36" y="56"/>
                </a:lnTo>
                <a:lnTo>
                  <a:pt x="36" y="58"/>
                </a:lnTo>
                <a:lnTo>
                  <a:pt x="32" y="54"/>
                </a:lnTo>
                <a:lnTo>
                  <a:pt x="32" y="48"/>
                </a:lnTo>
                <a:lnTo>
                  <a:pt x="30" y="46"/>
                </a:lnTo>
                <a:lnTo>
                  <a:pt x="24" y="36"/>
                </a:lnTo>
                <a:lnTo>
                  <a:pt x="26" y="36"/>
                </a:lnTo>
                <a:lnTo>
                  <a:pt x="24" y="34"/>
                </a:lnTo>
                <a:lnTo>
                  <a:pt x="26" y="32"/>
                </a:lnTo>
                <a:lnTo>
                  <a:pt x="24" y="32"/>
                </a:lnTo>
                <a:lnTo>
                  <a:pt x="24" y="30"/>
                </a:lnTo>
                <a:lnTo>
                  <a:pt x="22" y="28"/>
                </a:lnTo>
                <a:lnTo>
                  <a:pt x="22" y="26"/>
                </a:lnTo>
                <a:lnTo>
                  <a:pt x="22" y="24"/>
                </a:lnTo>
                <a:lnTo>
                  <a:pt x="22" y="22"/>
                </a:lnTo>
                <a:lnTo>
                  <a:pt x="20" y="22"/>
                </a:lnTo>
                <a:lnTo>
                  <a:pt x="22" y="22"/>
                </a:lnTo>
                <a:lnTo>
                  <a:pt x="24" y="22"/>
                </a:lnTo>
                <a:lnTo>
                  <a:pt x="24" y="20"/>
                </a:lnTo>
                <a:lnTo>
                  <a:pt x="24" y="22"/>
                </a:lnTo>
                <a:lnTo>
                  <a:pt x="26" y="22"/>
                </a:lnTo>
                <a:lnTo>
                  <a:pt x="26" y="24"/>
                </a:lnTo>
                <a:lnTo>
                  <a:pt x="26" y="26"/>
                </a:lnTo>
                <a:lnTo>
                  <a:pt x="28" y="28"/>
                </a:lnTo>
                <a:lnTo>
                  <a:pt x="26" y="28"/>
                </a:lnTo>
                <a:lnTo>
                  <a:pt x="28" y="28"/>
                </a:lnTo>
                <a:lnTo>
                  <a:pt x="28" y="30"/>
                </a:lnTo>
                <a:lnTo>
                  <a:pt x="26" y="30"/>
                </a:lnTo>
                <a:lnTo>
                  <a:pt x="28" y="30"/>
                </a:lnTo>
                <a:lnTo>
                  <a:pt x="26" y="30"/>
                </a:lnTo>
                <a:lnTo>
                  <a:pt x="28" y="30"/>
                </a:lnTo>
                <a:lnTo>
                  <a:pt x="28" y="32"/>
                </a:lnTo>
                <a:lnTo>
                  <a:pt x="30" y="30"/>
                </a:lnTo>
                <a:lnTo>
                  <a:pt x="30" y="32"/>
                </a:lnTo>
                <a:lnTo>
                  <a:pt x="30" y="34"/>
                </a:lnTo>
                <a:lnTo>
                  <a:pt x="32" y="34"/>
                </a:lnTo>
                <a:lnTo>
                  <a:pt x="30" y="34"/>
                </a:lnTo>
                <a:lnTo>
                  <a:pt x="30" y="36"/>
                </a:lnTo>
                <a:lnTo>
                  <a:pt x="32" y="36"/>
                </a:lnTo>
                <a:lnTo>
                  <a:pt x="34" y="36"/>
                </a:lnTo>
                <a:lnTo>
                  <a:pt x="34" y="38"/>
                </a:lnTo>
                <a:lnTo>
                  <a:pt x="36" y="38"/>
                </a:lnTo>
                <a:lnTo>
                  <a:pt x="34" y="38"/>
                </a:lnTo>
                <a:lnTo>
                  <a:pt x="36" y="38"/>
                </a:lnTo>
                <a:lnTo>
                  <a:pt x="38" y="38"/>
                </a:lnTo>
                <a:lnTo>
                  <a:pt x="38" y="40"/>
                </a:lnTo>
                <a:lnTo>
                  <a:pt x="40" y="40"/>
                </a:lnTo>
                <a:lnTo>
                  <a:pt x="40" y="38"/>
                </a:lnTo>
                <a:lnTo>
                  <a:pt x="42" y="38"/>
                </a:lnTo>
                <a:lnTo>
                  <a:pt x="44" y="38"/>
                </a:lnTo>
                <a:lnTo>
                  <a:pt x="44" y="36"/>
                </a:lnTo>
                <a:lnTo>
                  <a:pt x="44" y="38"/>
                </a:lnTo>
                <a:lnTo>
                  <a:pt x="46" y="38"/>
                </a:lnTo>
                <a:lnTo>
                  <a:pt x="46" y="36"/>
                </a:lnTo>
                <a:lnTo>
                  <a:pt x="48" y="36"/>
                </a:lnTo>
                <a:lnTo>
                  <a:pt x="50" y="36"/>
                </a:lnTo>
                <a:lnTo>
                  <a:pt x="52" y="36"/>
                </a:lnTo>
                <a:lnTo>
                  <a:pt x="50" y="36"/>
                </a:lnTo>
                <a:lnTo>
                  <a:pt x="50" y="34"/>
                </a:lnTo>
                <a:lnTo>
                  <a:pt x="50" y="36"/>
                </a:lnTo>
                <a:lnTo>
                  <a:pt x="52" y="36"/>
                </a:lnTo>
                <a:lnTo>
                  <a:pt x="52" y="34"/>
                </a:lnTo>
                <a:lnTo>
                  <a:pt x="54" y="34"/>
                </a:lnTo>
                <a:lnTo>
                  <a:pt x="56" y="34"/>
                </a:lnTo>
                <a:lnTo>
                  <a:pt x="58" y="34"/>
                </a:lnTo>
                <a:lnTo>
                  <a:pt x="60" y="32"/>
                </a:lnTo>
                <a:lnTo>
                  <a:pt x="62" y="32"/>
                </a:lnTo>
                <a:lnTo>
                  <a:pt x="62" y="30"/>
                </a:lnTo>
                <a:lnTo>
                  <a:pt x="64" y="30"/>
                </a:lnTo>
                <a:lnTo>
                  <a:pt x="64" y="28"/>
                </a:lnTo>
                <a:lnTo>
                  <a:pt x="64" y="26"/>
                </a:lnTo>
                <a:lnTo>
                  <a:pt x="66" y="26"/>
                </a:lnTo>
                <a:lnTo>
                  <a:pt x="66" y="24"/>
                </a:lnTo>
                <a:lnTo>
                  <a:pt x="66" y="26"/>
                </a:lnTo>
                <a:lnTo>
                  <a:pt x="66" y="24"/>
                </a:lnTo>
                <a:lnTo>
                  <a:pt x="66" y="22"/>
                </a:lnTo>
                <a:lnTo>
                  <a:pt x="68" y="22"/>
                </a:lnTo>
                <a:lnTo>
                  <a:pt x="68" y="20"/>
                </a:lnTo>
                <a:lnTo>
                  <a:pt x="70" y="20"/>
                </a:lnTo>
                <a:lnTo>
                  <a:pt x="70" y="22"/>
                </a:lnTo>
                <a:lnTo>
                  <a:pt x="70" y="20"/>
                </a:lnTo>
                <a:lnTo>
                  <a:pt x="72" y="20"/>
                </a:lnTo>
                <a:lnTo>
                  <a:pt x="72" y="18"/>
                </a:lnTo>
                <a:lnTo>
                  <a:pt x="72" y="16"/>
                </a:lnTo>
                <a:lnTo>
                  <a:pt x="74" y="18"/>
                </a:lnTo>
                <a:lnTo>
                  <a:pt x="74" y="16"/>
                </a:lnTo>
                <a:lnTo>
                  <a:pt x="72" y="16"/>
                </a:lnTo>
                <a:lnTo>
                  <a:pt x="74" y="16"/>
                </a:lnTo>
                <a:lnTo>
                  <a:pt x="74" y="14"/>
                </a:lnTo>
                <a:lnTo>
                  <a:pt x="72" y="14"/>
                </a:lnTo>
                <a:lnTo>
                  <a:pt x="74" y="14"/>
                </a:lnTo>
                <a:lnTo>
                  <a:pt x="74" y="12"/>
                </a:lnTo>
                <a:lnTo>
                  <a:pt x="76" y="14"/>
                </a:lnTo>
                <a:lnTo>
                  <a:pt x="76" y="12"/>
                </a:lnTo>
                <a:lnTo>
                  <a:pt x="78" y="10"/>
                </a:lnTo>
                <a:lnTo>
                  <a:pt x="76" y="10"/>
                </a:lnTo>
                <a:lnTo>
                  <a:pt x="78" y="10"/>
                </a:lnTo>
                <a:lnTo>
                  <a:pt x="78" y="8"/>
                </a:lnTo>
                <a:lnTo>
                  <a:pt x="80" y="8"/>
                </a:lnTo>
                <a:lnTo>
                  <a:pt x="80" y="10"/>
                </a:lnTo>
                <a:lnTo>
                  <a:pt x="82" y="10"/>
                </a:lnTo>
                <a:lnTo>
                  <a:pt x="84" y="10"/>
                </a:lnTo>
                <a:lnTo>
                  <a:pt x="86" y="10"/>
                </a:lnTo>
                <a:lnTo>
                  <a:pt x="88" y="10"/>
                </a:lnTo>
                <a:lnTo>
                  <a:pt x="86" y="10"/>
                </a:lnTo>
                <a:lnTo>
                  <a:pt x="88" y="10"/>
                </a:lnTo>
                <a:lnTo>
                  <a:pt x="88" y="8"/>
                </a:lnTo>
                <a:lnTo>
                  <a:pt x="88" y="10"/>
                </a:lnTo>
                <a:lnTo>
                  <a:pt x="90" y="10"/>
                </a:lnTo>
                <a:lnTo>
                  <a:pt x="90" y="8"/>
                </a:lnTo>
                <a:lnTo>
                  <a:pt x="90" y="10"/>
                </a:lnTo>
                <a:lnTo>
                  <a:pt x="90" y="8"/>
                </a:lnTo>
                <a:lnTo>
                  <a:pt x="92" y="8"/>
                </a:lnTo>
                <a:lnTo>
                  <a:pt x="94" y="8"/>
                </a:lnTo>
                <a:lnTo>
                  <a:pt x="94" y="10"/>
                </a:lnTo>
                <a:lnTo>
                  <a:pt x="94" y="8"/>
                </a:lnTo>
                <a:lnTo>
                  <a:pt x="94" y="10"/>
                </a:lnTo>
                <a:lnTo>
                  <a:pt x="96" y="10"/>
                </a:lnTo>
                <a:lnTo>
                  <a:pt x="96" y="8"/>
                </a:lnTo>
                <a:lnTo>
                  <a:pt x="96" y="10"/>
                </a:lnTo>
                <a:lnTo>
                  <a:pt x="96" y="8"/>
                </a:lnTo>
                <a:lnTo>
                  <a:pt x="98" y="8"/>
                </a:lnTo>
                <a:lnTo>
                  <a:pt x="98" y="6"/>
                </a:lnTo>
                <a:lnTo>
                  <a:pt x="100" y="6"/>
                </a:lnTo>
                <a:lnTo>
                  <a:pt x="100" y="8"/>
                </a:lnTo>
                <a:lnTo>
                  <a:pt x="100" y="6"/>
                </a:lnTo>
                <a:lnTo>
                  <a:pt x="102" y="6"/>
                </a:lnTo>
                <a:lnTo>
                  <a:pt x="104" y="6"/>
                </a:lnTo>
                <a:lnTo>
                  <a:pt x="102" y="6"/>
                </a:lnTo>
                <a:lnTo>
                  <a:pt x="104" y="6"/>
                </a:lnTo>
                <a:lnTo>
                  <a:pt x="104" y="4"/>
                </a:lnTo>
                <a:lnTo>
                  <a:pt x="104" y="6"/>
                </a:lnTo>
                <a:lnTo>
                  <a:pt x="104" y="4"/>
                </a:lnTo>
                <a:lnTo>
                  <a:pt x="106" y="4"/>
                </a:lnTo>
                <a:lnTo>
                  <a:pt x="108" y="4"/>
                </a:lnTo>
                <a:lnTo>
                  <a:pt x="106" y="4"/>
                </a:lnTo>
                <a:lnTo>
                  <a:pt x="108" y="4"/>
                </a:lnTo>
                <a:lnTo>
                  <a:pt x="108" y="2"/>
                </a:lnTo>
                <a:lnTo>
                  <a:pt x="110" y="2"/>
                </a:lnTo>
                <a:lnTo>
                  <a:pt x="112" y="2"/>
                </a:lnTo>
                <a:lnTo>
                  <a:pt x="110" y="2"/>
                </a:lnTo>
                <a:lnTo>
                  <a:pt x="112" y="2"/>
                </a:lnTo>
                <a:lnTo>
                  <a:pt x="112" y="0"/>
                </a:lnTo>
                <a:lnTo>
                  <a:pt x="112" y="2"/>
                </a:lnTo>
                <a:lnTo>
                  <a:pt x="114" y="2"/>
                </a:lnTo>
                <a:lnTo>
                  <a:pt x="116" y="2"/>
                </a:lnTo>
                <a:lnTo>
                  <a:pt x="118" y="2"/>
                </a:lnTo>
                <a:lnTo>
                  <a:pt x="118" y="4"/>
                </a:lnTo>
                <a:lnTo>
                  <a:pt x="118" y="6"/>
                </a:lnTo>
                <a:lnTo>
                  <a:pt x="118" y="4"/>
                </a:lnTo>
                <a:lnTo>
                  <a:pt x="120" y="4"/>
                </a:lnTo>
                <a:lnTo>
                  <a:pt x="120" y="6"/>
                </a:lnTo>
                <a:lnTo>
                  <a:pt x="118" y="6"/>
                </a:lnTo>
                <a:lnTo>
                  <a:pt x="120" y="6"/>
                </a:lnTo>
                <a:lnTo>
                  <a:pt x="122" y="6"/>
                </a:lnTo>
                <a:lnTo>
                  <a:pt x="120" y="6"/>
                </a:lnTo>
                <a:lnTo>
                  <a:pt x="122" y="6"/>
                </a:lnTo>
                <a:lnTo>
                  <a:pt x="124" y="6"/>
                </a:lnTo>
                <a:lnTo>
                  <a:pt x="124" y="8"/>
                </a:lnTo>
                <a:lnTo>
                  <a:pt x="126" y="8"/>
                </a:lnTo>
                <a:lnTo>
                  <a:pt x="126" y="6"/>
                </a:lnTo>
                <a:lnTo>
                  <a:pt x="124" y="6"/>
                </a:lnTo>
                <a:lnTo>
                  <a:pt x="126" y="6"/>
                </a:lnTo>
                <a:lnTo>
                  <a:pt x="126" y="8"/>
                </a:lnTo>
                <a:lnTo>
                  <a:pt x="128" y="8"/>
                </a:lnTo>
                <a:lnTo>
                  <a:pt x="130" y="8"/>
                </a:lnTo>
                <a:lnTo>
                  <a:pt x="130" y="10"/>
                </a:lnTo>
                <a:lnTo>
                  <a:pt x="132" y="10"/>
                </a:lnTo>
                <a:lnTo>
                  <a:pt x="134" y="10"/>
                </a:lnTo>
                <a:lnTo>
                  <a:pt x="134" y="12"/>
                </a:lnTo>
                <a:lnTo>
                  <a:pt x="134" y="10"/>
                </a:lnTo>
                <a:lnTo>
                  <a:pt x="136" y="10"/>
                </a:lnTo>
                <a:lnTo>
                  <a:pt x="138" y="10"/>
                </a:lnTo>
                <a:lnTo>
                  <a:pt x="138" y="12"/>
                </a:lnTo>
                <a:lnTo>
                  <a:pt x="138" y="10"/>
                </a:lnTo>
                <a:lnTo>
                  <a:pt x="138" y="12"/>
                </a:lnTo>
                <a:lnTo>
                  <a:pt x="140" y="12"/>
                </a:lnTo>
                <a:lnTo>
                  <a:pt x="142" y="12"/>
                </a:lnTo>
                <a:lnTo>
                  <a:pt x="140" y="12"/>
                </a:lnTo>
                <a:lnTo>
                  <a:pt x="142" y="12"/>
                </a:lnTo>
                <a:lnTo>
                  <a:pt x="140" y="12"/>
                </a:lnTo>
                <a:lnTo>
                  <a:pt x="140" y="14"/>
                </a:lnTo>
                <a:lnTo>
                  <a:pt x="142" y="14"/>
                </a:lnTo>
                <a:lnTo>
                  <a:pt x="140" y="14"/>
                </a:lnTo>
                <a:lnTo>
                  <a:pt x="142" y="14"/>
                </a:lnTo>
                <a:lnTo>
                  <a:pt x="140" y="14"/>
                </a:lnTo>
                <a:lnTo>
                  <a:pt x="142" y="14"/>
                </a:lnTo>
                <a:lnTo>
                  <a:pt x="140" y="14"/>
                </a:lnTo>
                <a:lnTo>
                  <a:pt x="142" y="14"/>
                </a:lnTo>
                <a:lnTo>
                  <a:pt x="142" y="16"/>
                </a:lnTo>
                <a:lnTo>
                  <a:pt x="144" y="16"/>
                </a:lnTo>
                <a:lnTo>
                  <a:pt x="144" y="18"/>
                </a:lnTo>
                <a:lnTo>
                  <a:pt x="146" y="18"/>
                </a:lnTo>
                <a:lnTo>
                  <a:pt x="148" y="18"/>
                </a:lnTo>
                <a:lnTo>
                  <a:pt x="148" y="20"/>
                </a:lnTo>
                <a:lnTo>
                  <a:pt x="150" y="20"/>
                </a:lnTo>
                <a:lnTo>
                  <a:pt x="152" y="20"/>
                </a:lnTo>
                <a:lnTo>
                  <a:pt x="154" y="20"/>
                </a:lnTo>
                <a:lnTo>
                  <a:pt x="154" y="22"/>
                </a:lnTo>
                <a:lnTo>
                  <a:pt x="156" y="22"/>
                </a:lnTo>
                <a:lnTo>
                  <a:pt x="154" y="22"/>
                </a:lnTo>
                <a:lnTo>
                  <a:pt x="156" y="22"/>
                </a:lnTo>
                <a:lnTo>
                  <a:pt x="158" y="22"/>
                </a:lnTo>
                <a:lnTo>
                  <a:pt x="158" y="24"/>
                </a:lnTo>
                <a:lnTo>
                  <a:pt x="160" y="24"/>
                </a:lnTo>
                <a:lnTo>
                  <a:pt x="158" y="24"/>
                </a:lnTo>
                <a:lnTo>
                  <a:pt x="160" y="24"/>
                </a:lnTo>
                <a:lnTo>
                  <a:pt x="162" y="24"/>
                </a:lnTo>
                <a:lnTo>
                  <a:pt x="162" y="26"/>
                </a:lnTo>
                <a:lnTo>
                  <a:pt x="160" y="26"/>
                </a:lnTo>
                <a:lnTo>
                  <a:pt x="160" y="24"/>
                </a:lnTo>
                <a:lnTo>
                  <a:pt x="160" y="26"/>
                </a:lnTo>
                <a:lnTo>
                  <a:pt x="162" y="26"/>
                </a:lnTo>
                <a:lnTo>
                  <a:pt x="164" y="26"/>
                </a:lnTo>
                <a:lnTo>
                  <a:pt x="166" y="26"/>
                </a:lnTo>
                <a:lnTo>
                  <a:pt x="166" y="28"/>
                </a:lnTo>
                <a:lnTo>
                  <a:pt x="166" y="26"/>
                </a:lnTo>
                <a:lnTo>
                  <a:pt x="168" y="26"/>
                </a:lnTo>
                <a:lnTo>
                  <a:pt x="170" y="26"/>
                </a:lnTo>
                <a:lnTo>
                  <a:pt x="172" y="26"/>
                </a:lnTo>
                <a:lnTo>
                  <a:pt x="174" y="26"/>
                </a:lnTo>
                <a:lnTo>
                  <a:pt x="176" y="26"/>
                </a:lnTo>
                <a:lnTo>
                  <a:pt x="176" y="24"/>
                </a:lnTo>
                <a:lnTo>
                  <a:pt x="176" y="26"/>
                </a:lnTo>
                <a:lnTo>
                  <a:pt x="178" y="26"/>
                </a:lnTo>
                <a:lnTo>
                  <a:pt x="178" y="24"/>
                </a:lnTo>
                <a:lnTo>
                  <a:pt x="178" y="26"/>
                </a:lnTo>
                <a:lnTo>
                  <a:pt x="180" y="26"/>
                </a:lnTo>
                <a:lnTo>
                  <a:pt x="182" y="26"/>
                </a:lnTo>
                <a:lnTo>
                  <a:pt x="182" y="24"/>
                </a:lnTo>
                <a:lnTo>
                  <a:pt x="182" y="26"/>
                </a:lnTo>
                <a:lnTo>
                  <a:pt x="182" y="24"/>
                </a:lnTo>
                <a:lnTo>
                  <a:pt x="184" y="24"/>
                </a:lnTo>
                <a:lnTo>
                  <a:pt x="184" y="22"/>
                </a:lnTo>
                <a:lnTo>
                  <a:pt x="186" y="22"/>
                </a:lnTo>
                <a:lnTo>
                  <a:pt x="186" y="20"/>
                </a:lnTo>
                <a:lnTo>
                  <a:pt x="188" y="20"/>
                </a:lnTo>
                <a:lnTo>
                  <a:pt x="190" y="20"/>
                </a:lnTo>
                <a:lnTo>
                  <a:pt x="190" y="18"/>
                </a:lnTo>
                <a:lnTo>
                  <a:pt x="190" y="20"/>
                </a:lnTo>
                <a:lnTo>
                  <a:pt x="192" y="18"/>
                </a:lnTo>
                <a:lnTo>
                  <a:pt x="194" y="18"/>
                </a:lnTo>
                <a:lnTo>
                  <a:pt x="196" y="18"/>
                </a:lnTo>
                <a:lnTo>
                  <a:pt x="198" y="18"/>
                </a:lnTo>
                <a:lnTo>
                  <a:pt x="200" y="18"/>
                </a:lnTo>
                <a:lnTo>
                  <a:pt x="202" y="18"/>
                </a:lnTo>
                <a:lnTo>
                  <a:pt x="200" y="18"/>
                </a:lnTo>
                <a:lnTo>
                  <a:pt x="202" y="18"/>
                </a:lnTo>
                <a:lnTo>
                  <a:pt x="202" y="20"/>
                </a:lnTo>
                <a:lnTo>
                  <a:pt x="204" y="20"/>
                </a:lnTo>
                <a:lnTo>
                  <a:pt x="204" y="22"/>
                </a:lnTo>
                <a:lnTo>
                  <a:pt x="206" y="22"/>
                </a:lnTo>
                <a:lnTo>
                  <a:pt x="206" y="24"/>
                </a:lnTo>
                <a:lnTo>
                  <a:pt x="206" y="22"/>
                </a:lnTo>
                <a:lnTo>
                  <a:pt x="206" y="24"/>
                </a:lnTo>
                <a:lnTo>
                  <a:pt x="206" y="26"/>
                </a:lnTo>
                <a:lnTo>
                  <a:pt x="208" y="26"/>
                </a:lnTo>
                <a:lnTo>
                  <a:pt x="208" y="28"/>
                </a:lnTo>
                <a:lnTo>
                  <a:pt x="210" y="28"/>
                </a:lnTo>
                <a:lnTo>
                  <a:pt x="212" y="28"/>
                </a:lnTo>
                <a:lnTo>
                  <a:pt x="214" y="26"/>
                </a:lnTo>
                <a:lnTo>
                  <a:pt x="216" y="26"/>
                </a:lnTo>
                <a:lnTo>
                  <a:pt x="216" y="24"/>
                </a:lnTo>
                <a:lnTo>
                  <a:pt x="218" y="24"/>
                </a:lnTo>
                <a:lnTo>
                  <a:pt x="220" y="26"/>
                </a:lnTo>
                <a:lnTo>
                  <a:pt x="222" y="26"/>
                </a:lnTo>
                <a:lnTo>
                  <a:pt x="224" y="26"/>
                </a:lnTo>
                <a:lnTo>
                  <a:pt x="222" y="26"/>
                </a:lnTo>
                <a:lnTo>
                  <a:pt x="224" y="26"/>
                </a:lnTo>
                <a:lnTo>
                  <a:pt x="222" y="26"/>
                </a:lnTo>
                <a:lnTo>
                  <a:pt x="222" y="24"/>
                </a:lnTo>
                <a:lnTo>
                  <a:pt x="224" y="24"/>
                </a:lnTo>
                <a:lnTo>
                  <a:pt x="222" y="24"/>
                </a:lnTo>
                <a:lnTo>
                  <a:pt x="224" y="24"/>
                </a:lnTo>
                <a:lnTo>
                  <a:pt x="224" y="22"/>
                </a:lnTo>
                <a:lnTo>
                  <a:pt x="224" y="20"/>
                </a:lnTo>
                <a:lnTo>
                  <a:pt x="226" y="20"/>
                </a:lnTo>
                <a:lnTo>
                  <a:pt x="226" y="18"/>
                </a:lnTo>
                <a:lnTo>
                  <a:pt x="228" y="18"/>
                </a:lnTo>
                <a:lnTo>
                  <a:pt x="230" y="16"/>
                </a:lnTo>
                <a:lnTo>
                  <a:pt x="232" y="16"/>
                </a:lnTo>
                <a:lnTo>
                  <a:pt x="232" y="14"/>
                </a:lnTo>
                <a:lnTo>
                  <a:pt x="234" y="14"/>
                </a:lnTo>
                <a:lnTo>
                  <a:pt x="234" y="12"/>
                </a:lnTo>
                <a:lnTo>
                  <a:pt x="236" y="12"/>
                </a:lnTo>
                <a:lnTo>
                  <a:pt x="236" y="10"/>
                </a:lnTo>
                <a:lnTo>
                  <a:pt x="236" y="8"/>
                </a:lnTo>
                <a:lnTo>
                  <a:pt x="238" y="8"/>
                </a:lnTo>
                <a:lnTo>
                  <a:pt x="240" y="6"/>
                </a:lnTo>
                <a:lnTo>
                  <a:pt x="242" y="6"/>
                </a:lnTo>
                <a:lnTo>
                  <a:pt x="242" y="4"/>
                </a:lnTo>
                <a:lnTo>
                  <a:pt x="244" y="4"/>
                </a:lnTo>
                <a:lnTo>
                  <a:pt x="244" y="6"/>
                </a:lnTo>
                <a:lnTo>
                  <a:pt x="244" y="20"/>
                </a:lnTo>
                <a:lnTo>
                  <a:pt x="244" y="28"/>
                </a:lnTo>
                <a:lnTo>
                  <a:pt x="242" y="28"/>
                </a:lnTo>
                <a:lnTo>
                  <a:pt x="240" y="28"/>
                </a:lnTo>
                <a:lnTo>
                  <a:pt x="238" y="28"/>
                </a:lnTo>
                <a:lnTo>
                  <a:pt x="238" y="30"/>
                </a:lnTo>
                <a:lnTo>
                  <a:pt x="236" y="30"/>
                </a:lnTo>
                <a:lnTo>
                  <a:pt x="234" y="32"/>
                </a:lnTo>
                <a:lnTo>
                  <a:pt x="234" y="34"/>
                </a:lnTo>
                <a:lnTo>
                  <a:pt x="232" y="34"/>
                </a:lnTo>
                <a:lnTo>
                  <a:pt x="232" y="36"/>
                </a:lnTo>
                <a:lnTo>
                  <a:pt x="230" y="36"/>
                </a:lnTo>
                <a:lnTo>
                  <a:pt x="230" y="38"/>
                </a:lnTo>
                <a:lnTo>
                  <a:pt x="230" y="40"/>
                </a:lnTo>
                <a:lnTo>
                  <a:pt x="230" y="42"/>
                </a:lnTo>
                <a:lnTo>
                  <a:pt x="232" y="42"/>
                </a:lnTo>
                <a:lnTo>
                  <a:pt x="234" y="42"/>
                </a:lnTo>
                <a:lnTo>
                  <a:pt x="236" y="42"/>
                </a:lnTo>
                <a:lnTo>
                  <a:pt x="236" y="44"/>
                </a:lnTo>
                <a:lnTo>
                  <a:pt x="238" y="44"/>
                </a:lnTo>
                <a:lnTo>
                  <a:pt x="238" y="46"/>
                </a:lnTo>
                <a:lnTo>
                  <a:pt x="238" y="44"/>
                </a:lnTo>
                <a:lnTo>
                  <a:pt x="238" y="46"/>
                </a:lnTo>
                <a:lnTo>
                  <a:pt x="240" y="46"/>
                </a:lnTo>
                <a:lnTo>
                  <a:pt x="242" y="46"/>
                </a:lnTo>
                <a:lnTo>
                  <a:pt x="244" y="46"/>
                </a:lnTo>
                <a:lnTo>
                  <a:pt x="246" y="46"/>
                </a:lnTo>
                <a:lnTo>
                  <a:pt x="246" y="44"/>
                </a:lnTo>
                <a:lnTo>
                  <a:pt x="246" y="46"/>
                </a:lnTo>
                <a:lnTo>
                  <a:pt x="246" y="44"/>
                </a:lnTo>
                <a:lnTo>
                  <a:pt x="246" y="46"/>
                </a:lnTo>
                <a:lnTo>
                  <a:pt x="248" y="44"/>
                </a:lnTo>
                <a:lnTo>
                  <a:pt x="248" y="46"/>
                </a:lnTo>
                <a:lnTo>
                  <a:pt x="248" y="44"/>
                </a:lnTo>
                <a:lnTo>
                  <a:pt x="248" y="46"/>
                </a:lnTo>
                <a:lnTo>
                  <a:pt x="250" y="46"/>
                </a:lnTo>
                <a:lnTo>
                  <a:pt x="252" y="46"/>
                </a:lnTo>
                <a:lnTo>
                  <a:pt x="252" y="48"/>
                </a:lnTo>
                <a:lnTo>
                  <a:pt x="254" y="48"/>
                </a:lnTo>
                <a:lnTo>
                  <a:pt x="256" y="48"/>
                </a:lnTo>
                <a:lnTo>
                  <a:pt x="256" y="46"/>
                </a:lnTo>
                <a:lnTo>
                  <a:pt x="258" y="46"/>
                </a:lnTo>
                <a:lnTo>
                  <a:pt x="260" y="46"/>
                </a:lnTo>
                <a:lnTo>
                  <a:pt x="262" y="46"/>
                </a:lnTo>
                <a:lnTo>
                  <a:pt x="264" y="46"/>
                </a:lnTo>
                <a:lnTo>
                  <a:pt x="266" y="46"/>
                </a:lnTo>
                <a:lnTo>
                  <a:pt x="268" y="46"/>
                </a:lnTo>
                <a:lnTo>
                  <a:pt x="270" y="46"/>
                </a:lnTo>
                <a:lnTo>
                  <a:pt x="270" y="48"/>
                </a:lnTo>
                <a:lnTo>
                  <a:pt x="272" y="48"/>
                </a:lnTo>
                <a:lnTo>
                  <a:pt x="278" y="48"/>
                </a:lnTo>
                <a:lnTo>
                  <a:pt x="278" y="50"/>
                </a:lnTo>
                <a:lnTo>
                  <a:pt x="276" y="50"/>
                </a:lnTo>
                <a:lnTo>
                  <a:pt x="274" y="50"/>
                </a:lnTo>
                <a:lnTo>
                  <a:pt x="274" y="52"/>
                </a:lnTo>
                <a:lnTo>
                  <a:pt x="274" y="54"/>
                </a:lnTo>
                <a:lnTo>
                  <a:pt x="276" y="58"/>
                </a:lnTo>
                <a:lnTo>
                  <a:pt x="276" y="60"/>
                </a:lnTo>
                <a:lnTo>
                  <a:pt x="276" y="62"/>
                </a:lnTo>
                <a:lnTo>
                  <a:pt x="276" y="64"/>
                </a:lnTo>
                <a:lnTo>
                  <a:pt x="278" y="64"/>
                </a:lnTo>
                <a:lnTo>
                  <a:pt x="280" y="64"/>
                </a:lnTo>
                <a:lnTo>
                  <a:pt x="280" y="66"/>
                </a:lnTo>
                <a:lnTo>
                  <a:pt x="280" y="64"/>
                </a:lnTo>
                <a:lnTo>
                  <a:pt x="282" y="64"/>
                </a:lnTo>
                <a:lnTo>
                  <a:pt x="282" y="62"/>
                </a:lnTo>
                <a:lnTo>
                  <a:pt x="284" y="62"/>
                </a:lnTo>
                <a:lnTo>
                  <a:pt x="286" y="62"/>
                </a:lnTo>
                <a:lnTo>
                  <a:pt x="288" y="64"/>
                </a:lnTo>
                <a:lnTo>
                  <a:pt x="290" y="64"/>
                </a:lnTo>
                <a:lnTo>
                  <a:pt x="292" y="64"/>
                </a:lnTo>
                <a:lnTo>
                  <a:pt x="294" y="64"/>
                </a:lnTo>
                <a:lnTo>
                  <a:pt x="294" y="66"/>
                </a:lnTo>
                <a:lnTo>
                  <a:pt x="294" y="68"/>
                </a:lnTo>
                <a:lnTo>
                  <a:pt x="292" y="68"/>
                </a:lnTo>
                <a:lnTo>
                  <a:pt x="292" y="70"/>
                </a:lnTo>
                <a:lnTo>
                  <a:pt x="290" y="70"/>
                </a:lnTo>
                <a:lnTo>
                  <a:pt x="288" y="70"/>
                </a:lnTo>
                <a:lnTo>
                  <a:pt x="288" y="72"/>
                </a:lnTo>
                <a:lnTo>
                  <a:pt x="286" y="72"/>
                </a:lnTo>
                <a:lnTo>
                  <a:pt x="286" y="74"/>
                </a:lnTo>
                <a:lnTo>
                  <a:pt x="284" y="74"/>
                </a:lnTo>
                <a:lnTo>
                  <a:pt x="284" y="76"/>
                </a:lnTo>
                <a:lnTo>
                  <a:pt x="284" y="78"/>
                </a:lnTo>
                <a:lnTo>
                  <a:pt x="286" y="78"/>
                </a:lnTo>
                <a:lnTo>
                  <a:pt x="286" y="80"/>
                </a:lnTo>
                <a:lnTo>
                  <a:pt x="284" y="80"/>
                </a:lnTo>
                <a:lnTo>
                  <a:pt x="286" y="80"/>
                </a:lnTo>
                <a:lnTo>
                  <a:pt x="286" y="82"/>
                </a:lnTo>
                <a:lnTo>
                  <a:pt x="288" y="82"/>
                </a:lnTo>
                <a:lnTo>
                  <a:pt x="290" y="82"/>
                </a:lnTo>
                <a:lnTo>
                  <a:pt x="292" y="82"/>
                </a:lnTo>
                <a:lnTo>
                  <a:pt x="292" y="84"/>
                </a:lnTo>
                <a:lnTo>
                  <a:pt x="294" y="84"/>
                </a:lnTo>
                <a:lnTo>
                  <a:pt x="296" y="84"/>
                </a:lnTo>
                <a:lnTo>
                  <a:pt x="298" y="84"/>
                </a:lnTo>
                <a:lnTo>
                  <a:pt x="300" y="84"/>
                </a:lnTo>
                <a:lnTo>
                  <a:pt x="302" y="84"/>
                </a:lnTo>
                <a:lnTo>
                  <a:pt x="304" y="84"/>
                </a:lnTo>
                <a:lnTo>
                  <a:pt x="304" y="82"/>
                </a:lnTo>
                <a:lnTo>
                  <a:pt x="306" y="82"/>
                </a:lnTo>
                <a:lnTo>
                  <a:pt x="308" y="82"/>
                </a:lnTo>
                <a:lnTo>
                  <a:pt x="308" y="84"/>
                </a:lnTo>
                <a:lnTo>
                  <a:pt x="310" y="84"/>
                </a:lnTo>
                <a:lnTo>
                  <a:pt x="312" y="84"/>
                </a:lnTo>
                <a:lnTo>
                  <a:pt x="312" y="86"/>
                </a:lnTo>
                <a:lnTo>
                  <a:pt x="314" y="86"/>
                </a:lnTo>
                <a:lnTo>
                  <a:pt x="314" y="88"/>
                </a:lnTo>
                <a:lnTo>
                  <a:pt x="316" y="88"/>
                </a:lnTo>
                <a:lnTo>
                  <a:pt x="316" y="90"/>
                </a:lnTo>
                <a:lnTo>
                  <a:pt x="318" y="90"/>
                </a:lnTo>
                <a:lnTo>
                  <a:pt x="318" y="92"/>
                </a:lnTo>
                <a:lnTo>
                  <a:pt x="320" y="92"/>
                </a:lnTo>
                <a:lnTo>
                  <a:pt x="322" y="92"/>
                </a:lnTo>
                <a:lnTo>
                  <a:pt x="324" y="92"/>
                </a:lnTo>
                <a:lnTo>
                  <a:pt x="326" y="92"/>
                </a:lnTo>
                <a:lnTo>
                  <a:pt x="326" y="94"/>
                </a:lnTo>
                <a:lnTo>
                  <a:pt x="328" y="94"/>
                </a:lnTo>
                <a:lnTo>
                  <a:pt x="328" y="96"/>
                </a:lnTo>
                <a:lnTo>
                  <a:pt x="330" y="96"/>
                </a:lnTo>
                <a:lnTo>
                  <a:pt x="330" y="98"/>
                </a:lnTo>
                <a:lnTo>
                  <a:pt x="332" y="98"/>
                </a:lnTo>
                <a:lnTo>
                  <a:pt x="330" y="98"/>
                </a:lnTo>
                <a:lnTo>
                  <a:pt x="332" y="98"/>
                </a:lnTo>
                <a:lnTo>
                  <a:pt x="334" y="98"/>
                </a:lnTo>
                <a:lnTo>
                  <a:pt x="336" y="98"/>
                </a:lnTo>
                <a:lnTo>
                  <a:pt x="334" y="98"/>
                </a:lnTo>
                <a:lnTo>
                  <a:pt x="336" y="98"/>
                </a:lnTo>
                <a:lnTo>
                  <a:pt x="336" y="100"/>
                </a:lnTo>
                <a:lnTo>
                  <a:pt x="334" y="100"/>
                </a:lnTo>
                <a:lnTo>
                  <a:pt x="336" y="100"/>
                </a:lnTo>
                <a:lnTo>
                  <a:pt x="336" y="98"/>
                </a:lnTo>
                <a:lnTo>
                  <a:pt x="336" y="100"/>
                </a:lnTo>
                <a:lnTo>
                  <a:pt x="338" y="100"/>
                </a:lnTo>
                <a:lnTo>
                  <a:pt x="338" y="98"/>
                </a:lnTo>
                <a:lnTo>
                  <a:pt x="338" y="100"/>
                </a:lnTo>
                <a:lnTo>
                  <a:pt x="338" y="98"/>
                </a:lnTo>
                <a:lnTo>
                  <a:pt x="338" y="100"/>
                </a:lnTo>
                <a:lnTo>
                  <a:pt x="340" y="100"/>
                </a:lnTo>
                <a:lnTo>
                  <a:pt x="340" y="98"/>
                </a:lnTo>
                <a:lnTo>
                  <a:pt x="340" y="100"/>
                </a:lnTo>
                <a:lnTo>
                  <a:pt x="342" y="100"/>
                </a:lnTo>
                <a:lnTo>
                  <a:pt x="342" y="102"/>
                </a:lnTo>
                <a:lnTo>
                  <a:pt x="344" y="102"/>
                </a:lnTo>
                <a:lnTo>
                  <a:pt x="344" y="104"/>
                </a:lnTo>
                <a:lnTo>
                  <a:pt x="344" y="102"/>
                </a:lnTo>
                <a:lnTo>
                  <a:pt x="344" y="104"/>
                </a:lnTo>
                <a:lnTo>
                  <a:pt x="346" y="104"/>
                </a:lnTo>
                <a:lnTo>
                  <a:pt x="348" y="104"/>
                </a:lnTo>
                <a:lnTo>
                  <a:pt x="348" y="106"/>
                </a:lnTo>
                <a:lnTo>
                  <a:pt x="348" y="104"/>
                </a:lnTo>
                <a:lnTo>
                  <a:pt x="348" y="106"/>
                </a:lnTo>
                <a:lnTo>
                  <a:pt x="350" y="106"/>
                </a:lnTo>
                <a:lnTo>
                  <a:pt x="352" y="106"/>
                </a:lnTo>
                <a:lnTo>
                  <a:pt x="352" y="108"/>
                </a:lnTo>
                <a:lnTo>
                  <a:pt x="354" y="108"/>
                </a:lnTo>
                <a:lnTo>
                  <a:pt x="356" y="108"/>
                </a:lnTo>
                <a:lnTo>
                  <a:pt x="358" y="108"/>
                </a:lnTo>
                <a:lnTo>
                  <a:pt x="360" y="108"/>
                </a:lnTo>
                <a:lnTo>
                  <a:pt x="362" y="108"/>
                </a:lnTo>
                <a:lnTo>
                  <a:pt x="364" y="108"/>
                </a:lnTo>
                <a:lnTo>
                  <a:pt x="364" y="110"/>
                </a:lnTo>
                <a:lnTo>
                  <a:pt x="366" y="110"/>
                </a:lnTo>
                <a:lnTo>
                  <a:pt x="368" y="110"/>
                </a:lnTo>
                <a:lnTo>
                  <a:pt x="368" y="112"/>
                </a:lnTo>
                <a:lnTo>
                  <a:pt x="370" y="112"/>
                </a:lnTo>
                <a:lnTo>
                  <a:pt x="372" y="112"/>
                </a:lnTo>
                <a:lnTo>
                  <a:pt x="374" y="112"/>
                </a:lnTo>
                <a:lnTo>
                  <a:pt x="374" y="114"/>
                </a:lnTo>
                <a:lnTo>
                  <a:pt x="376" y="114"/>
                </a:lnTo>
                <a:lnTo>
                  <a:pt x="376" y="116"/>
                </a:lnTo>
                <a:lnTo>
                  <a:pt x="378" y="116"/>
                </a:lnTo>
                <a:lnTo>
                  <a:pt x="378" y="114"/>
                </a:lnTo>
                <a:lnTo>
                  <a:pt x="380" y="116"/>
                </a:lnTo>
                <a:lnTo>
                  <a:pt x="380" y="114"/>
                </a:lnTo>
                <a:lnTo>
                  <a:pt x="380" y="116"/>
                </a:lnTo>
                <a:lnTo>
                  <a:pt x="382" y="116"/>
                </a:lnTo>
                <a:lnTo>
                  <a:pt x="384" y="116"/>
                </a:lnTo>
                <a:lnTo>
                  <a:pt x="384" y="118"/>
                </a:lnTo>
                <a:lnTo>
                  <a:pt x="386" y="118"/>
                </a:lnTo>
                <a:lnTo>
                  <a:pt x="388" y="118"/>
                </a:lnTo>
                <a:lnTo>
                  <a:pt x="388" y="120"/>
                </a:lnTo>
                <a:lnTo>
                  <a:pt x="390" y="122"/>
                </a:lnTo>
                <a:lnTo>
                  <a:pt x="388" y="122"/>
                </a:lnTo>
                <a:lnTo>
                  <a:pt x="390" y="122"/>
                </a:lnTo>
                <a:lnTo>
                  <a:pt x="390" y="124"/>
                </a:lnTo>
                <a:lnTo>
                  <a:pt x="392" y="122"/>
                </a:lnTo>
                <a:lnTo>
                  <a:pt x="392" y="124"/>
                </a:lnTo>
                <a:lnTo>
                  <a:pt x="394" y="124"/>
                </a:lnTo>
                <a:lnTo>
                  <a:pt x="394" y="126"/>
                </a:lnTo>
                <a:lnTo>
                  <a:pt x="392" y="126"/>
                </a:lnTo>
                <a:lnTo>
                  <a:pt x="392" y="128"/>
                </a:lnTo>
                <a:lnTo>
                  <a:pt x="394" y="130"/>
                </a:lnTo>
                <a:lnTo>
                  <a:pt x="394" y="132"/>
                </a:lnTo>
                <a:lnTo>
                  <a:pt x="392" y="132"/>
                </a:lnTo>
                <a:lnTo>
                  <a:pt x="390" y="134"/>
                </a:lnTo>
                <a:lnTo>
                  <a:pt x="390" y="136"/>
                </a:lnTo>
                <a:lnTo>
                  <a:pt x="390" y="138"/>
                </a:lnTo>
                <a:lnTo>
                  <a:pt x="388" y="138"/>
                </a:lnTo>
                <a:lnTo>
                  <a:pt x="388" y="140"/>
                </a:lnTo>
                <a:lnTo>
                  <a:pt x="388" y="142"/>
                </a:lnTo>
                <a:lnTo>
                  <a:pt x="388" y="144"/>
                </a:lnTo>
                <a:lnTo>
                  <a:pt x="390" y="144"/>
                </a:lnTo>
                <a:lnTo>
                  <a:pt x="390" y="146"/>
                </a:lnTo>
                <a:lnTo>
                  <a:pt x="390" y="148"/>
                </a:lnTo>
                <a:lnTo>
                  <a:pt x="390" y="150"/>
                </a:lnTo>
                <a:lnTo>
                  <a:pt x="390" y="152"/>
                </a:lnTo>
                <a:lnTo>
                  <a:pt x="390" y="154"/>
                </a:lnTo>
                <a:lnTo>
                  <a:pt x="390" y="156"/>
                </a:lnTo>
                <a:lnTo>
                  <a:pt x="390" y="158"/>
                </a:lnTo>
                <a:lnTo>
                  <a:pt x="390" y="160"/>
                </a:lnTo>
                <a:lnTo>
                  <a:pt x="390" y="162"/>
                </a:lnTo>
                <a:lnTo>
                  <a:pt x="388" y="164"/>
                </a:lnTo>
                <a:lnTo>
                  <a:pt x="388" y="166"/>
                </a:lnTo>
                <a:lnTo>
                  <a:pt x="388" y="168"/>
                </a:lnTo>
                <a:lnTo>
                  <a:pt x="386" y="168"/>
                </a:lnTo>
                <a:lnTo>
                  <a:pt x="386" y="170"/>
                </a:lnTo>
                <a:lnTo>
                  <a:pt x="384" y="170"/>
                </a:lnTo>
                <a:lnTo>
                  <a:pt x="384" y="172"/>
                </a:lnTo>
                <a:lnTo>
                  <a:pt x="382" y="172"/>
                </a:lnTo>
                <a:lnTo>
                  <a:pt x="380" y="172"/>
                </a:lnTo>
                <a:lnTo>
                  <a:pt x="378" y="172"/>
                </a:lnTo>
                <a:lnTo>
                  <a:pt x="374" y="172"/>
                </a:lnTo>
                <a:lnTo>
                  <a:pt x="374" y="174"/>
                </a:lnTo>
                <a:lnTo>
                  <a:pt x="372" y="174"/>
                </a:lnTo>
                <a:lnTo>
                  <a:pt x="372" y="176"/>
                </a:lnTo>
                <a:lnTo>
                  <a:pt x="370" y="176"/>
                </a:lnTo>
                <a:lnTo>
                  <a:pt x="368" y="180"/>
                </a:lnTo>
                <a:lnTo>
                  <a:pt x="366" y="180"/>
                </a:lnTo>
                <a:lnTo>
                  <a:pt x="366" y="182"/>
                </a:lnTo>
                <a:lnTo>
                  <a:pt x="364" y="184"/>
                </a:lnTo>
                <a:lnTo>
                  <a:pt x="364" y="186"/>
                </a:lnTo>
                <a:lnTo>
                  <a:pt x="362" y="186"/>
                </a:lnTo>
                <a:lnTo>
                  <a:pt x="362" y="188"/>
                </a:lnTo>
                <a:lnTo>
                  <a:pt x="360" y="188"/>
                </a:lnTo>
                <a:lnTo>
                  <a:pt x="360" y="190"/>
                </a:lnTo>
                <a:lnTo>
                  <a:pt x="358" y="190"/>
                </a:lnTo>
                <a:lnTo>
                  <a:pt x="358" y="192"/>
                </a:lnTo>
                <a:lnTo>
                  <a:pt x="356" y="194"/>
                </a:lnTo>
                <a:lnTo>
                  <a:pt x="356" y="196"/>
                </a:lnTo>
                <a:lnTo>
                  <a:pt x="356" y="198"/>
                </a:lnTo>
                <a:lnTo>
                  <a:pt x="356" y="200"/>
                </a:lnTo>
                <a:lnTo>
                  <a:pt x="356" y="202"/>
                </a:lnTo>
                <a:lnTo>
                  <a:pt x="356" y="204"/>
                </a:lnTo>
                <a:lnTo>
                  <a:pt x="358" y="204"/>
                </a:lnTo>
                <a:lnTo>
                  <a:pt x="356" y="204"/>
                </a:lnTo>
                <a:lnTo>
                  <a:pt x="356" y="206"/>
                </a:lnTo>
                <a:lnTo>
                  <a:pt x="356" y="208"/>
                </a:lnTo>
                <a:lnTo>
                  <a:pt x="354" y="208"/>
                </a:lnTo>
                <a:lnTo>
                  <a:pt x="352" y="208"/>
                </a:lnTo>
                <a:lnTo>
                  <a:pt x="350" y="208"/>
                </a:lnTo>
                <a:lnTo>
                  <a:pt x="350" y="210"/>
                </a:lnTo>
                <a:lnTo>
                  <a:pt x="348" y="212"/>
                </a:lnTo>
                <a:lnTo>
                  <a:pt x="348" y="214"/>
                </a:lnTo>
                <a:lnTo>
                  <a:pt x="348" y="216"/>
                </a:lnTo>
                <a:lnTo>
                  <a:pt x="346" y="216"/>
                </a:lnTo>
                <a:lnTo>
                  <a:pt x="344" y="216"/>
                </a:lnTo>
                <a:lnTo>
                  <a:pt x="342" y="216"/>
                </a:lnTo>
                <a:lnTo>
                  <a:pt x="342" y="218"/>
                </a:lnTo>
                <a:lnTo>
                  <a:pt x="342" y="220"/>
                </a:lnTo>
                <a:lnTo>
                  <a:pt x="344" y="222"/>
                </a:lnTo>
                <a:lnTo>
                  <a:pt x="344" y="224"/>
                </a:lnTo>
                <a:lnTo>
                  <a:pt x="344" y="226"/>
                </a:lnTo>
                <a:lnTo>
                  <a:pt x="344" y="228"/>
                </a:lnTo>
                <a:lnTo>
                  <a:pt x="342" y="230"/>
                </a:lnTo>
                <a:lnTo>
                  <a:pt x="340" y="232"/>
                </a:lnTo>
                <a:lnTo>
                  <a:pt x="340" y="234"/>
                </a:lnTo>
                <a:lnTo>
                  <a:pt x="338" y="234"/>
                </a:lnTo>
                <a:lnTo>
                  <a:pt x="338" y="236"/>
                </a:lnTo>
                <a:lnTo>
                  <a:pt x="336" y="238"/>
                </a:lnTo>
                <a:lnTo>
                  <a:pt x="334" y="238"/>
                </a:lnTo>
                <a:lnTo>
                  <a:pt x="334" y="236"/>
                </a:lnTo>
                <a:lnTo>
                  <a:pt x="332" y="236"/>
                </a:lnTo>
                <a:lnTo>
                  <a:pt x="332" y="238"/>
                </a:lnTo>
                <a:lnTo>
                  <a:pt x="330" y="238"/>
                </a:lnTo>
                <a:lnTo>
                  <a:pt x="330" y="240"/>
                </a:lnTo>
                <a:lnTo>
                  <a:pt x="332" y="240"/>
                </a:lnTo>
                <a:lnTo>
                  <a:pt x="332" y="242"/>
                </a:lnTo>
                <a:lnTo>
                  <a:pt x="332" y="244"/>
                </a:lnTo>
                <a:lnTo>
                  <a:pt x="334" y="244"/>
                </a:lnTo>
                <a:lnTo>
                  <a:pt x="334" y="246"/>
                </a:lnTo>
                <a:lnTo>
                  <a:pt x="332" y="246"/>
                </a:lnTo>
                <a:lnTo>
                  <a:pt x="332" y="248"/>
                </a:lnTo>
                <a:lnTo>
                  <a:pt x="330" y="250"/>
                </a:lnTo>
                <a:lnTo>
                  <a:pt x="328" y="250"/>
                </a:lnTo>
                <a:lnTo>
                  <a:pt x="328" y="252"/>
                </a:lnTo>
                <a:lnTo>
                  <a:pt x="326" y="252"/>
                </a:lnTo>
                <a:lnTo>
                  <a:pt x="326" y="254"/>
                </a:lnTo>
                <a:lnTo>
                  <a:pt x="326" y="256"/>
                </a:lnTo>
                <a:lnTo>
                  <a:pt x="324" y="256"/>
                </a:lnTo>
                <a:lnTo>
                  <a:pt x="324" y="258"/>
                </a:lnTo>
                <a:lnTo>
                  <a:pt x="322" y="258"/>
                </a:lnTo>
                <a:lnTo>
                  <a:pt x="322" y="260"/>
                </a:lnTo>
                <a:lnTo>
                  <a:pt x="320" y="260"/>
                </a:lnTo>
                <a:lnTo>
                  <a:pt x="320" y="262"/>
                </a:lnTo>
                <a:lnTo>
                  <a:pt x="318" y="262"/>
                </a:lnTo>
                <a:lnTo>
                  <a:pt x="318" y="264"/>
                </a:lnTo>
                <a:lnTo>
                  <a:pt x="318" y="266"/>
                </a:lnTo>
                <a:lnTo>
                  <a:pt x="318" y="268"/>
                </a:lnTo>
                <a:lnTo>
                  <a:pt x="316" y="268"/>
                </a:lnTo>
                <a:lnTo>
                  <a:pt x="316" y="270"/>
                </a:lnTo>
                <a:lnTo>
                  <a:pt x="314" y="270"/>
                </a:lnTo>
                <a:lnTo>
                  <a:pt x="314" y="272"/>
                </a:lnTo>
                <a:lnTo>
                  <a:pt x="312" y="272"/>
                </a:lnTo>
                <a:lnTo>
                  <a:pt x="312" y="274"/>
                </a:lnTo>
                <a:lnTo>
                  <a:pt x="310" y="274"/>
                </a:lnTo>
                <a:lnTo>
                  <a:pt x="310" y="276"/>
                </a:lnTo>
                <a:lnTo>
                  <a:pt x="308" y="276"/>
                </a:lnTo>
                <a:lnTo>
                  <a:pt x="306" y="276"/>
                </a:lnTo>
                <a:lnTo>
                  <a:pt x="304" y="278"/>
                </a:lnTo>
                <a:lnTo>
                  <a:pt x="302" y="278"/>
                </a:lnTo>
                <a:lnTo>
                  <a:pt x="302" y="280"/>
                </a:lnTo>
                <a:lnTo>
                  <a:pt x="300" y="280"/>
                </a:lnTo>
                <a:lnTo>
                  <a:pt x="298" y="280"/>
                </a:lnTo>
                <a:lnTo>
                  <a:pt x="298" y="282"/>
                </a:lnTo>
                <a:lnTo>
                  <a:pt x="296" y="282"/>
                </a:lnTo>
                <a:lnTo>
                  <a:pt x="294" y="284"/>
                </a:lnTo>
                <a:lnTo>
                  <a:pt x="292" y="284"/>
                </a:lnTo>
                <a:lnTo>
                  <a:pt x="292" y="286"/>
                </a:lnTo>
                <a:lnTo>
                  <a:pt x="290" y="286"/>
                </a:lnTo>
                <a:lnTo>
                  <a:pt x="290" y="288"/>
                </a:lnTo>
                <a:lnTo>
                  <a:pt x="288" y="288"/>
                </a:lnTo>
                <a:lnTo>
                  <a:pt x="286" y="288"/>
                </a:lnTo>
                <a:lnTo>
                  <a:pt x="284" y="290"/>
                </a:lnTo>
                <a:lnTo>
                  <a:pt x="282" y="290"/>
                </a:lnTo>
                <a:lnTo>
                  <a:pt x="282" y="292"/>
                </a:lnTo>
                <a:lnTo>
                  <a:pt x="280" y="292"/>
                </a:lnTo>
                <a:lnTo>
                  <a:pt x="278" y="292"/>
                </a:lnTo>
                <a:lnTo>
                  <a:pt x="278" y="294"/>
                </a:lnTo>
                <a:lnTo>
                  <a:pt x="276" y="294"/>
                </a:lnTo>
                <a:lnTo>
                  <a:pt x="276" y="296"/>
                </a:lnTo>
                <a:lnTo>
                  <a:pt x="276" y="298"/>
                </a:lnTo>
                <a:lnTo>
                  <a:pt x="274" y="300"/>
                </a:lnTo>
                <a:lnTo>
                  <a:pt x="272" y="302"/>
                </a:lnTo>
                <a:lnTo>
                  <a:pt x="272" y="304"/>
                </a:lnTo>
                <a:lnTo>
                  <a:pt x="270" y="304"/>
                </a:lnTo>
                <a:lnTo>
                  <a:pt x="268" y="304"/>
                </a:lnTo>
                <a:lnTo>
                  <a:pt x="266" y="304"/>
                </a:lnTo>
                <a:lnTo>
                  <a:pt x="264" y="306"/>
                </a:lnTo>
                <a:lnTo>
                  <a:pt x="262" y="306"/>
                </a:lnTo>
                <a:lnTo>
                  <a:pt x="262" y="308"/>
                </a:lnTo>
                <a:lnTo>
                  <a:pt x="260" y="308"/>
                </a:lnTo>
                <a:lnTo>
                  <a:pt x="258" y="308"/>
                </a:lnTo>
                <a:lnTo>
                  <a:pt x="258" y="310"/>
                </a:lnTo>
                <a:lnTo>
                  <a:pt x="256" y="310"/>
                </a:lnTo>
                <a:lnTo>
                  <a:pt x="254" y="312"/>
                </a:lnTo>
                <a:lnTo>
                  <a:pt x="252" y="312"/>
                </a:lnTo>
                <a:lnTo>
                  <a:pt x="252" y="314"/>
                </a:lnTo>
                <a:lnTo>
                  <a:pt x="250" y="314"/>
                </a:lnTo>
                <a:lnTo>
                  <a:pt x="250" y="316"/>
                </a:lnTo>
                <a:lnTo>
                  <a:pt x="248" y="316"/>
                </a:lnTo>
                <a:lnTo>
                  <a:pt x="248" y="318"/>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5" name="Freeform 419"/>
          <p:cNvSpPr>
            <a:spLocks/>
          </p:cNvSpPr>
          <p:nvPr/>
        </p:nvSpPr>
        <p:spPr bwMode="auto">
          <a:xfrm>
            <a:off x="4895850" y="3979864"/>
            <a:ext cx="1311275" cy="1036182"/>
          </a:xfrm>
          <a:custGeom>
            <a:avLst/>
            <a:gdLst>
              <a:gd name="T0" fmla="*/ 36 w 608"/>
              <a:gd name="T1" fmla="*/ 304 h 472"/>
              <a:gd name="T2" fmla="*/ 10 w 608"/>
              <a:gd name="T3" fmla="*/ 282 h 472"/>
              <a:gd name="T4" fmla="*/ 70 w 608"/>
              <a:gd name="T5" fmla="*/ 238 h 472"/>
              <a:gd name="T6" fmla="*/ 110 w 608"/>
              <a:gd name="T7" fmla="*/ 224 h 472"/>
              <a:gd name="T8" fmla="*/ 158 w 608"/>
              <a:gd name="T9" fmla="*/ 226 h 472"/>
              <a:gd name="T10" fmla="*/ 184 w 608"/>
              <a:gd name="T11" fmla="*/ 222 h 472"/>
              <a:gd name="T12" fmla="*/ 202 w 608"/>
              <a:gd name="T13" fmla="*/ 208 h 472"/>
              <a:gd name="T14" fmla="*/ 200 w 608"/>
              <a:gd name="T15" fmla="*/ 196 h 472"/>
              <a:gd name="T16" fmla="*/ 202 w 608"/>
              <a:gd name="T17" fmla="*/ 180 h 472"/>
              <a:gd name="T18" fmla="*/ 196 w 608"/>
              <a:gd name="T19" fmla="*/ 168 h 472"/>
              <a:gd name="T20" fmla="*/ 206 w 608"/>
              <a:gd name="T21" fmla="*/ 156 h 472"/>
              <a:gd name="T22" fmla="*/ 212 w 608"/>
              <a:gd name="T23" fmla="*/ 146 h 472"/>
              <a:gd name="T24" fmla="*/ 202 w 608"/>
              <a:gd name="T25" fmla="*/ 128 h 472"/>
              <a:gd name="T26" fmla="*/ 196 w 608"/>
              <a:gd name="T27" fmla="*/ 120 h 472"/>
              <a:gd name="T28" fmla="*/ 202 w 608"/>
              <a:gd name="T29" fmla="*/ 100 h 472"/>
              <a:gd name="T30" fmla="*/ 210 w 608"/>
              <a:gd name="T31" fmla="*/ 94 h 472"/>
              <a:gd name="T32" fmla="*/ 224 w 608"/>
              <a:gd name="T33" fmla="*/ 68 h 472"/>
              <a:gd name="T34" fmla="*/ 244 w 608"/>
              <a:gd name="T35" fmla="*/ 36 h 472"/>
              <a:gd name="T36" fmla="*/ 274 w 608"/>
              <a:gd name="T37" fmla="*/ 36 h 472"/>
              <a:gd name="T38" fmla="*/ 278 w 608"/>
              <a:gd name="T39" fmla="*/ 48 h 472"/>
              <a:gd name="T40" fmla="*/ 294 w 608"/>
              <a:gd name="T41" fmla="*/ 44 h 472"/>
              <a:gd name="T42" fmla="*/ 312 w 608"/>
              <a:gd name="T43" fmla="*/ 32 h 472"/>
              <a:gd name="T44" fmla="*/ 336 w 608"/>
              <a:gd name="T45" fmla="*/ 20 h 472"/>
              <a:gd name="T46" fmla="*/ 350 w 608"/>
              <a:gd name="T47" fmla="*/ 8 h 472"/>
              <a:gd name="T48" fmla="*/ 372 w 608"/>
              <a:gd name="T49" fmla="*/ 0 h 472"/>
              <a:gd name="T50" fmla="*/ 392 w 608"/>
              <a:gd name="T51" fmla="*/ 4 h 472"/>
              <a:gd name="T52" fmla="*/ 400 w 608"/>
              <a:gd name="T53" fmla="*/ 26 h 472"/>
              <a:gd name="T54" fmla="*/ 428 w 608"/>
              <a:gd name="T55" fmla="*/ 22 h 472"/>
              <a:gd name="T56" fmla="*/ 458 w 608"/>
              <a:gd name="T57" fmla="*/ 38 h 472"/>
              <a:gd name="T58" fmla="*/ 522 w 608"/>
              <a:gd name="T59" fmla="*/ 62 h 472"/>
              <a:gd name="T60" fmla="*/ 570 w 608"/>
              <a:gd name="T61" fmla="*/ 84 h 472"/>
              <a:gd name="T62" fmla="*/ 592 w 608"/>
              <a:gd name="T63" fmla="*/ 90 h 472"/>
              <a:gd name="T64" fmla="*/ 606 w 608"/>
              <a:gd name="T65" fmla="*/ 104 h 472"/>
              <a:gd name="T66" fmla="*/ 588 w 608"/>
              <a:gd name="T67" fmla="*/ 126 h 472"/>
              <a:gd name="T68" fmla="*/ 572 w 608"/>
              <a:gd name="T69" fmla="*/ 148 h 472"/>
              <a:gd name="T70" fmla="*/ 576 w 608"/>
              <a:gd name="T71" fmla="*/ 182 h 472"/>
              <a:gd name="T72" fmla="*/ 574 w 608"/>
              <a:gd name="T73" fmla="*/ 200 h 472"/>
              <a:gd name="T74" fmla="*/ 550 w 608"/>
              <a:gd name="T75" fmla="*/ 212 h 472"/>
              <a:gd name="T76" fmla="*/ 544 w 608"/>
              <a:gd name="T77" fmla="*/ 240 h 472"/>
              <a:gd name="T78" fmla="*/ 544 w 608"/>
              <a:gd name="T79" fmla="*/ 256 h 472"/>
              <a:gd name="T80" fmla="*/ 550 w 608"/>
              <a:gd name="T81" fmla="*/ 278 h 472"/>
              <a:gd name="T82" fmla="*/ 532 w 608"/>
              <a:gd name="T83" fmla="*/ 310 h 472"/>
              <a:gd name="T84" fmla="*/ 500 w 608"/>
              <a:gd name="T85" fmla="*/ 334 h 472"/>
              <a:gd name="T86" fmla="*/ 498 w 608"/>
              <a:gd name="T87" fmla="*/ 354 h 472"/>
              <a:gd name="T88" fmla="*/ 484 w 608"/>
              <a:gd name="T89" fmla="*/ 374 h 472"/>
              <a:gd name="T90" fmla="*/ 476 w 608"/>
              <a:gd name="T91" fmla="*/ 396 h 472"/>
              <a:gd name="T92" fmla="*/ 444 w 608"/>
              <a:gd name="T93" fmla="*/ 420 h 472"/>
              <a:gd name="T94" fmla="*/ 410 w 608"/>
              <a:gd name="T95" fmla="*/ 426 h 472"/>
              <a:gd name="T96" fmla="*/ 384 w 608"/>
              <a:gd name="T97" fmla="*/ 430 h 472"/>
              <a:gd name="T98" fmla="*/ 364 w 608"/>
              <a:gd name="T99" fmla="*/ 436 h 472"/>
              <a:gd name="T100" fmla="*/ 338 w 608"/>
              <a:gd name="T101" fmla="*/ 446 h 472"/>
              <a:gd name="T102" fmla="*/ 302 w 608"/>
              <a:gd name="T103" fmla="*/ 456 h 472"/>
              <a:gd name="T104" fmla="*/ 290 w 608"/>
              <a:gd name="T105" fmla="*/ 464 h 472"/>
              <a:gd name="T106" fmla="*/ 264 w 608"/>
              <a:gd name="T107" fmla="*/ 468 h 472"/>
              <a:gd name="T108" fmla="*/ 252 w 608"/>
              <a:gd name="T109" fmla="*/ 458 h 472"/>
              <a:gd name="T110" fmla="*/ 236 w 608"/>
              <a:gd name="T111" fmla="*/ 438 h 472"/>
              <a:gd name="T112" fmla="*/ 238 w 608"/>
              <a:gd name="T113" fmla="*/ 418 h 472"/>
              <a:gd name="T114" fmla="*/ 240 w 608"/>
              <a:gd name="T115" fmla="*/ 390 h 472"/>
              <a:gd name="T116" fmla="*/ 220 w 608"/>
              <a:gd name="T117" fmla="*/ 390 h 472"/>
              <a:gd name="T118" fmla="*/ 208 w 608"/>
              <a:gd name="T119" fmla="*/ 356 h 472"/>
              <a:gd name="T120" fmla="*/ 204 w 608"/>
              <a:gd name="T121" fmla="*/ 334 h 472"/>
              <a:gd name="T122" fmla="*/ 190 w 608"/>
              <a:gd name="T123" fmla="*/ 312 h 472"/>
              <a:gd name="T124" fmla="*/ 144 w 608"/>
              <a:gd name="T125" fmla="*/ 320 h 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8"/>
              <a:gd name="T190" fmla="*/ 0 h 472"/>
              <a:gd name="T191" fmla="*/ 608 w 608"/>
              <a:gd name="T192" fmla="*/ 472 h 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8" h="472">
                <a:moveTo>
                  <a:pt x="108" y="322"/>
                </a:moveTo>
                <a:lnTo>
                  <a:pt x="108" y="322"/>
                </a:lnTo>
                <a:lnTo>
                  <a:pt x="106" y="324"/>
                </a:lnTo>
                <a:lnTo>
                  <a:pt x="106" y="326"/>
                </a:lnTo>
                <a:lnTo>
                  <a:pt x="104" y="328"/>
                </a:lnTo>
                <a:lnTo>
                  <a:pt x="102" y="330"/>
                </a:lnTo>
                <a:lnTo>
                  <a:pt x="100" y="330"/>
                </a:lnTo>
                <a:lnTo>
                  <a:pt x="98" y="330"/>
                </a:lnTo>
                <a:lnTo>
                  <a:pt x="98" y="328"/>
                </a:lnTo>
                <a:lnTo>
                  <a:pt x="98" y="326"/>
                </a:lnTo>
                <a:lnTo>
                  <a:pt x="96" y="326"/>
                </a:lnTo>
                <a:lnTo>
                  <a:pt x="96" y="324"/>
                </a:lnTo>
                <a:lnTo>
                  <a:pt x="94" y="322"/>
                </a:lnTo>
                <a:lnTo>
                  <a:pt x="94" y="320"/>
                </a:lnTo>
                <a:lnTo>
                  <a:pt x="94" y="318"/>
                </a:lnTo>
                <a:lnTo>
                  <a:pt x="94" y="316"/>
                </a:lnTo>
                <a:lnTo>
                  <a:pt x="94" y="314"/>
                </a:lnTo>
                <a:lnTo>
                  <a:pt x="96" y="314"/>
                </a:lnTo>
                <a:lnTo>
                  <a:pt x="98" y="314"/>
                </a:lnTo>
                <a:lnTo>
                  <a:pt x="98" y="312"/>
                </a:lnTo>
                <a:lnTo>
                  <a:pt x="96" y="310"/>
                </a:lnTo>
                <a:lnTo>
                  <a:pt x="94" y="310"/>
                </a:lnTo>
                <a:lnTo>
                  <a:pt x="94" y="312"/>
                </a:lnTo>
                <a:lnTo>
                  <a:pt x="92" y="312"/>
                </a:lnTo>
                <a:lnTo>
                  <a:pt x="90" y="312"/>
                </a:lnTo>
                <a:lnTo>
                  <a:pt x="88" y="312"/>
                </a:lnTo>
                <a:lnTo>
                  <a:pt x="86" y="312"/>
                </a:lnTo>
                <a:lnTo>
                  <a:pt x="84" y="310"/>
                </a:lnTo>
                <a:lnTo>
                  <a:pt x="84" y="308"/>
                </a:lnTo>
                <a:lnTo>
                  <a:pt x="82" y="308"/>
                </a:lnTo>
                <a:lnTo>
                  <a:pt x="80" y="308"/>
                </a:lnTo>
                <a:lnTo>
                  <a:pt x="78" y="308"/>
                </a:lnTo>
                <a:lnTo>
                  <a:pt x="78" y="310"/>
                </a:lnTo>
                <a:lnTo>
                  <a:pt x="76" y="310"/>
                </a:lnTo>
                <a:lnTo>
                  <a:pt x="74" y="310"/>
                </a:lnTo>
                <a:lnTo>
                  <a:pt x="72" y="310"/>
                </a:lnTo>
                <a:lnTo>
                  <a:pt x="72" y="308"/>
                </a:lnTo>
                <a:lnTo>
                  <a:pt x="70" y="308"/>
                </a:lnTo>
                <a:lnTo>
                  <a:pt x="68" y="308"/>
                </a:lnTo>
                <a:lnTo>
                  <a:pt x="68" y="310"/>
                </a:lnTo>
                <a:lnTo>
                  <a:pt x="66" y="310"/>
                </a:lnTo>
                <a:lnTo>
                  <a:pt x="64" y="310"/>
                </a:lnTo>
                <a:lnTo>
                  <a:pt x="62" y="310"/>
                </a:lnTo>
                <a:lnTo>
                  <a:pt x="60" y="310"/>
                </a:lnTo>
                <a:lnTo>
                  <a:pt x="60" y="308"/>
                </a:lnTo>
                <a:lnTo>
                  <a:pt x="58" y="308"/>
                </a:lnTo>
                <a:lnTo>
                  <a:pt x="56" y="310"/>
                </a:lnTo>
                <a:lnTo>
                  <a:pt x="56" y="308"/>
                </a:lnTo>
                <a:lnTo>
                  <a:pt x="54" y="308"/>
                </a:lnTo>
                <a:lnTo>
                  <a:pt x="52" y="306"/>
                </a:lnTo>
                <a:lnTo>
                  <a:pt x="50" y="306"/>
                </a:lnTo>
                <a:lnTo>
                  <a:pt x="48" y="306"/>
                </a:lnTo>
                <a:lnTo>
                  <a:pt x="46" y="306"/>
                </a:lnTo>
                <a:lnTo>
                  <a:pt x="44" y="306"/>
                </a:lnTo>
                <a:lnTo>
                  <a:pt x="42" y="306"/>
                </a:lnTo>
                <a:lnTo>
                  <a:pt x="40" y="306"/>
                </a:lnTo>
                <a:lnTo>
                  <a:pt x="38" y="306"/>
                </a:lnTo>
                <a:lnTo>
                  <a:pt x="36" y="304"/>
                </a:lnTo>
                <a:lnTo>
                  <a:pt x="34" y="302"/>
                </a:lnTo>
                <a:lnTo>
                  <a:pt x="32" y="302"/>
                </a:lnTo>
                <a:lnTo>
                  <a:pt x="30" y="302"/>
                </a:lnTo>
                <a:lnTo>
                  <a:pt x="28" y="302"/>
                </a:lnTo>
                <a:lnTo>
                  <a:pt x="26" y="302"/>
                </a:lnTo>
                <a:lnTo>
                  <a:pt x="26" y="304"/>
                </a:lnTo>
                <a:lnTo>
                  <a:pt x="24" y="304"/>
                </a:lnTo>
                <a:lnTo>
                  <a:pt x="24" y="306"/>
                </a:lnTo>
                <a:lnTo>
                  <a:pt x="22" y="306"/>
                </a:lnTo>
                <a:lnTo>
                  <a:pt x="22" y="308"/>
                </a:lnTo>
                <a:lnTo>
                  <a:pt x="20" y="308"/>
                </a:lnTo>
                <a:lnTo>
                  <a:pt x="18" y="308"/>
                </a:lnTo>
                <a:lnTo>
                  <a:pt x="16" y="310"/>
                </a:lnTo>
                <a:lnTo>
                  <a:pt x="14" y="310"/>
                </a:lnTo>
                <a:lnTo>
                  <a:pt x="12" y="310"/>
                </a:lnTo>
                <a:lnTo>
                  <a:pt x="12" y="312"/>
                </a:lnTo>
                <a:lnTo>
                  <a:pt x="10" y="312"/>
                </a:lnTo>
                <a:lnTo>
                  <a:pt x="8" y="312"/>
                </a:lnTo>
                <a:lnTo>
                  <a:pt x="8" y="314"/>
                </a:lnTo>
                <a:lnTo>
                  <a:pt x="6" y="314"/>
                </a:lnTo>
                <a:lnTo>
                  <a:pt x="4" y="314"/>
                </a:lnTo>
                <a:lnTo>
                  <a:pt x="4" y="316"/>
                </a:lnTo>
                <a:lnTo>
                  <a:pt x="2" y="318"/>
                </a:lnTo>
                <a:lnTo>
                  <a:pt x="2" y="316"/>
                </a:lnTo>
                <a:lnTo>
                  <a:pt x="2" y="314"/>
                </a:lnTo>
                <a:lnTo>
                  <a:pt x="2" y="312"/>
                </a:lnTo>
                <a:lnTo>
                  <a:pt x="2" y="310"/>
                </a:lnTo>
                <a:lnTo>
                  <a:pt x="2" y="308"/>
                </a:lnTo>
                <a:lnTo>
                  <a:pt x="2" y="306"/>
                </a:lnTo>
                <a:lnTo>
                  <a:pt x="2" y="304"/>
                </a:lnTo>
                <a:lnTo>
                  <a:pt x="2" y="302"/>
                </a:lnTo>
                <a:lnTo>
                  <a:pt x="0" y="302"/>
                </a:lnTo>
                <a:lnTo>
                  <a:pt x="0" y="300"/>
                </a:lnTo>
                <a:lnTo>
                  <a:pt x="0" y="298"/>
                </a:lnTo>
                <a:lnTo>
                  <a:pt x="0" y="296"/>
                </a:lnTo>
                <a:lnTo>
                  <a:pt x="2" y="296"/>
                </a:lnTo>
                <a:lnTo>
                  <a:pt x="2" y="294"/>
                </a:lnTo>
                <a:lnTo>
                  <a:pt x="2" y="292"/>
                </a:lnTo>
                <a:lnTo>
                  <a:pt x="4" y="290"/>
                </a:lnTo>
                <a:lnTo>
                  <a:pt x="6" y="290"/>
                </a:lnTo>
                <a:lnTo>
                  <a:pt x="6" y="288"/>
                </a:lnTo>
                <a:lnTo>
                  <a:pt x="4" y="286"/>
                </a:lnTo>
                <a:lnTo>
                  <a:pt x="4" y="284"/>
                </a:lnTo>
                <a:lnTo>
                  <a:pt x="6" y="284"/>
                </a:lnTo>
                <a:lnTo>
                  <a:pt x="8" y="284"/>
                </a:lnTo>
                <a:lnTo>
                  <a:pt x="10" y="286"/>
                </a:lnTo>
                <a:lnTo>
                  <a:pt x="12" y="286"/>
                </a:lnTo>
                <a:lnTo>
                  <a:pt x="12" y="284"/>
                </a:lnTo>
                <a:lnTo>
                  <a:pt x="10" y="282"/>
                </a:lnTo>
                <a:lnTo>
                  <a:pt x="10" y="280"/>
                </a:lnTo>
                <a:lnTo>
                  <a:pt x="10" y="278"/>
                </a:lnTo>
                <a:lnTo>
                  <a:pt x="12" y="278"/>
                </a:lnTo>
                <a:lnTo>
                  <a:pt x="12" y="276"/>
                </a:lnTo>
                <a:lnTo>
                  <a:pt x="12" y="274"/>
                </a:lnTo>
                <a:lnTo>
                  <a:pt x="14" y="274"/>
                </a:lnTo>
                <a:lnTo>
                  <a:pt x="14" y="272"/>
                </a:lnTo>
                <a:lnTo>
                  <a:pt x="16" y="272"/>
                </a:lnTo>
                <a:lnTo>
                  <a:pt x="16" y="270"/>
                </a:lnTo>
                <a:lnTo>
                  <a:pt x="16" y="268"/>
                </a:lnTo>
                <a:lnTo>
                  <a:pt x="18" y="268"/>
                </a:lnTo>
                <a:lnTo>
                  <a:pt x="20" y="268"/>
                </a:lnTo>
                <a:lnTo>
                  <a:pt x="20" y="266"/>
                </a:lnTo>
                <a:lnTo>
                  <a:pt x="22" y="266"/>
                </a:lnTo>
                <a:lnTo>
                  <a:pt x="24" y="266"/>
                </a:lnTo>
                <a:lnTo>
                  <a:pt x="26" y="266"/>
                </a:lnTo>
                <a:lnTo>
                  <a:pt x="26" y="264"/>
                </a:lnTo>
                <a:lnTo>
                  <a:pt x="28" y="264"/>
                </a:lnTo>
                <a:lnTo>
                  <a:pt x="28" y="262"/>
                </a:lnTo>
                <a:lnTo>
                  <a:pt x="30" y="262"/>
                </a:lnTo>
                <a:lnTo>
                  <a:pt x="30" y="260"/>
                </a:lnTo>
                <a:lnTo>
                  <a:pt x="30" y="258"/>
                </a:lnTo>
                <a:lnTo>
                  <a:pt x="28" y="256"/>
                </a:lnTo>
                <a:lnTo>
                  <a:pt x="30" y="256"/>
                </a:lnTo>
                <a:lnTo>
                  <a:pt x="30" y="254"/>
                </a:lnTo>
                <a:lnTo>
                  <a:pt x="32" y="254"/>
                </a:lnTo>
                <a:lnTo>
                  <a:pt x="32" y="252"/>
                </a:lnTo>
                <a:lnTo>
                  <a:pt x="34" y="252"/>
                </a:lnTo>
                <a:lnTo>
                  <a:pt x="34" y="250"/>
                </a:lnTo>
                <a:lnTo>
                  <a:pt x="36" y="248"/>
                </a:lnTo>
                <a:lnTo>
                  <a:pt x="38" y="246"/>
                </a:lnTo>
                <a:lnTo>
                  <a:pt x="38" y="244"/>
                </a:lnTo>
                <a:lnTo>
                  <a:pt x="40" y="242"/>
                </a:lnTo>
                <a:lnTo>
                  <a:pt x="42" y="242"/>
                </a:lnTo>
                <a:lnTo>
                  <a:pt x="44" y="242"/>
                </a:lnTo>
                <a:lnTo>
                  <a:pt x="46" y="242"/>
                </a:lnTo>
                <a:lnTo>
                  <a:pt x="48" y="240"/>
                </a:lnTo>
                <a:lnTo>
                  <a:pt x="50" y="240"/>
                </a:lnTo>
                <a:lnTo>
                  <a:pt x="52" y="240"/>
                </a:lnTo>
                <a:lnTo>
                  <a:pt x="54" y="240"/>
                </a:lnTo>
                <a:lnTo>
                  <a:pt x="54" y="238"/>
                </a:lnTo>
                <a:lnTo>
                  <a:pt x="56" y="236"/>
                </a:lnTo>
                <a:lnTo>
                  <a:pt x="56" y="238"/>
                </a:lnTo>
                <a:lnTo>
                  <a:pt x="58" y="238"/>
                </a:lnTo>
                <a:lnTo>
                  <a:pt x="60" y="238"/>
                </a:lnTo>
                <a:lnTo>
                  <a:pt x="62" y="238"/>
                </a:lnTo>
                <a:lnTo>
                  <a:pt x="64" y="238"/>
                </a:lnTo>
                <a:lnTo>
                  <a:pt x="66" y="238"/>
                </a:lnTo>
                <a:lnTo>
                  <a:pt x="68" y="240"/>
                </a:lnTo>
                <a:lnTo>
                  <a:pt x="68" y="238"/>
                </a:lnTo>
                <a:lnTo>
                  <a:pt x="70" y="238"/>
                </a:lnTo>
                <a:lnTo>
                  <a:pt x="72" y="238"/>
                </a:lnTo>
                <a:lnTo>
                  <a:pt x="72" y="236"/>
                </a:lnTo>
                <a:lnTo>
                  <a:pt x="74" y="236"/>
                </a:lnTo>
                <a:lnTo>
                  <a:pt x="76" y="236"/>
                </a:lnTo>
                <a:lnTo>
                  <a:pt x="76" y="234"/>
                </a:lnTo>
                <a:lnTo>
                  <a:pt x="78" y="234"/>
                </a:lnTo>
                <a:lnTo>
                  <a:pt x="80" y="234"/>
                </a:lnTo>
                <a:lnTo>
                  <a:pt x="82" y="234"/>
                </a:lnTo>
                <a:lnTo>
                  <a:pt x="82" y="232"/>
                </a:lnTo>
                <a:lnTo>
                  <a:pt x="84" y="232"/>
                </a:lnTo>
                <a:lnTo>
                  <a:pt x="84" y="230"/>
                </a:lnTo>
                <a:lnTo>
                  <a:pt x="84" y="232"/>
                </a:lnTo>
                <a:lnTo>
                  <a:pt x="84" y="234"/>
                </a:lnTo>
                <a:lnTo>
                  <a:pt x="86" y="236"/>
                </a:lnTo>
                <a:lnTo>
                  <a:pt x="88" y="238"/>
                </a:lnTo>
                <a:lnTo>
                  <a:pt x="88" y="240"/>
                </a:lnTo>
                <a:lnTo>
                  <a:pt x="90" y="240"/>
                </a:lnTo>
                <a:lnTo>
                  <a:pt x="90" y="238"/>
                </a:lnTo>
                <a:lnTo>
                  <a:pt x="92" y="238"/>
                </a:lnTo>
                <a:lnTo>
                  <a:pt x="92" y="236"/>
                </a:lnTo>
                <a:lnTo>
                  <a:pt x="94" y="236"/>
                </a:lnTo>
                <a:lnTo>
                  <a:pt x="94" y="234"/>
                </a:lnTo>
                <a:lnTo>
                  <a:pt x="94" y="236"/>
                </a:lnTo>
                <a:lnTo>
                  <a:pt x="96" y="236"/>
                </a:lnTo>
                <a:lnTo>
                  <a:pt x="96" y="234"/>
                </a:lnTo>
                <a:lnTo>
                  <a:pt x="96" y="232"/>
                </a:lnTo>
                <a:lnTo>
                  <a:pt x="98" y="232"/>
                </a:lnTo>
                <a:lnTo>
                  <a:pt x="98" y="230"/>
                </a:lnTo>
                <a:lnTo>
                  <a:pt x="100" y="230"/>
                </a:lnTo>
                <a:lnTo>
                  <a:pt x="100" y="228"/>
                </a:lnTo>
                <a:lnTo>
                  <a:pt x="100" y="226"/>
                </a:lnTo>
                <a:lnTo>
                  <a:pt x="102" y="226"/>
                </a:lnTo>
                <a:lnTo>
                  <a:pt x="104" y="226"/>
                </a:lnTo>
                <a:lnTo>
                  <a:pt x="106" y="226"/>
                </a:lnTo>
                <a:lnTo>
                  <a:pt x="108" y="226"/>
                </a:lnTo>
                <a:lnTo>
                  <a:pt x="108" y="224"/>
                </a:lnTo>
                <a:lnTo>
                  <a:pt x="110" y="224"/>
                </a:lnTo>
                <a:lnTo>
                  <a:pt x="112" y="224"/>
                </a:lnTo>
                <a:lnTo>
                  <a:pt x="112" y="222"/>
                </a:lnTo>
                <a:lnTo>
                  <a:pt x="114" y="222"/>
                </a:lnTo>
                <a:lnTo>
                  <a:pt x="114" y="220"/>
                </a:lnTo>
                <a:lnTo>
                  <a:pt x="116" y="220"/>
                </a:lnTo>
                <a:lnTo>
                  <a:pt x="116" y="222"/>
                </a:lnTo>
                <a:lnTo>
                  <a:pt x="118" y="222"/>
                </a:lnTo>
                <a:lnTo>
                  <a:pt x="120" y="222"/>
                </a:lnTo>
                <a:lnTo>
                  <a:pt x="120" y="224"/>
                </a:lnTo>
                <a:lnTo>
                  <a:pt x="122" y="224"/>
                </a:lnTo>
                <a:lnTo>
                  <a:pt x="124" y="224"/>
                </a:lnTo>
                <a:lnTo>
                  <a:pt x="124" y="222"/>
                </a:lnTo>
                <a:lnTo>
                  <a:pt x="126" y="224"/>
                </a:lnTo>
                <a:lnTo>
                  <a:pt x="128" y="224"/>
                </a:lnTo>
                <a:lnTo>
                  <a:pt x="128" y="222"/>
                </a:lnTo>
                <a:lnTo>
                  <a:pt x="130" y="224"/>
                </a:lnTo>
                <a:lnTo>
                  <a:pt x="130" y="222"/>
                </a:lnTo>
                <a:lnTo>
                  <a:pt x="132" y="222"/>
                </a:lnTo>
                <a:lnTo>
                  <a:pt x="134" y="222"/>
                </a:lnTo>
                <a:lnTo>
                  <a:pt x="136" y="222"/>
                </a:lnTo>
                <a:lnTo>
                  <a:pt x="136" y="224"/>
                </a:lnTo>
                <a:lnTo>
                  <a:pt x="138" y="224"/>
                </a:lnTo>
                <a:lnTo>
                  <a:pt x="140" y="224"/>
                </a:lnTo>
                <a:lnTo>
                  <a:pt x="142" y="224"/>
                </a:lnTo>
                <a:lnTo>
                  <a:pt x="144" y="224"/>
                </a:lnTo>
                <a:lnTo>
                  <a:pt x="146" y="224"/>
                </a:lnTo>
                <a:lnTo>
                  <a:pt x="148" y="224"/>
                </a:lnTo>
                <a:lnTo>
                  <a:pt x="148" y="226"/>
                </a:lnTo>
                <a:lnTo>
                  <a:pt x="150" y="226"/>
                </a:lnTo>
                <a:lnTo>
                  <a:pt x="150" y="224"/>
                </a:lnTo>
                <a:lnTo>
                  <a:pt x="148" y="224"/>
                </a:lnTo>
                <a:lnTo>
                  <a:pt x="150" y="224"/>
                </a:lnTo>
                <a:lnTo>
                  <a:pt x="150" y="222"/>
                </a:lnTo>
                <a:lnTo>
                  <a:pt x="152" y="222"/>
                </a:lnTo>
                <a:lnTo>
                  <a:pt x="154" y="222"/>
                </a:lnTo>
                <a:lnTo>
                  <a:pt x="154" y="224"/>
                </a:lnTo>
                <a:lnTo>
                  <a:pt x="156" y="224"/>
                </a:lnTo>
                <a:lnTo>
                  <a:pt x="156" y="226"/>
                </a:lnTo>
                <a:lnTo>
                  <a:pt x="158" y="226"/>
                </a:lnTo>
                <a:lnTo>
                  <a:pt x="160" y="226"/>
                </a:lnTo>
                <a:lnTo>
                  <a:pt x="160" y="228"/>
                </a:lnTo>
                <a:lnTo>
                  <a:pt x="162" y="228"/>
                </a:lnTo>
                <a:lnTo>
                  <a:pt x="162" y="226"/>
                </a:lnTo>
                <a:lnTo>
                  <a:pt x="164" y="228"/>
                </a:lnTo>
                <a:lnTo>
                  <a:pt x="166" y="228"/>
                </a:lnTo>
                <a:lnTo>
                  <a:pt x="166" y="230"/>
                </a:lnTo>
                <a:lnTo>
                  <a:pt x="168" y="230"/>
                </a:lnTo>
                <a:lnTo>
                  <a:pt x="168" y="232"/>
                </a:lnTo>
                <a:lnTo>
                  <a:pt x="168" y="230"/>
                </a:lnTo>
                <a:lnTo>
                  <a:pt x="170" y="230"/>
                </a:lnTo>
                <a:lnTo>
                  <a:pt x="172" y="230"/>
                </a:lnTo>
                <a:lnTo>
                  <a:pt x="174" y="230"/>
                </a:lnTo>
                <a:lnTo>
                  <a:pt x="172" y="230"/>
                </a:lnTo>
                <a:lnTo>
                  <a:pt x="172" y="228"/>
                </a:lnTo>
                <a:lnTo>
                  <a:pt x="174" y="228"/>
                </a:lnTo>
                <a:lnTo>
                  <a:pt x="174" y="226"/>
                </a:lnTo>
                <a:lnTo>
                  <a:pt x="176" y="226"/>
                </a:lnTo>
                <a:lnTo>
                  <a:pt x="178" y="226"/>
                </a:lnTo>
                <a:lnTo>
                  <a:pt x="178" y="228"/>
                </a:lnTo>
                <a:lnTo>
                  <a:pt x="178" y="226"/>
                </a:lnTo>
                <a:lnTo>
                  <a:pt x="180" y="226"/>
                </a:lnTo>
                <a:lnTo>
                  <a:pt x="178" y="226"/>
                </a:lnTo>
                <a:lnTo>
                  <a:pt x="180" y="226"/>
                </a:lnTo>
                <a:lnTo>
                  <a:pt x="180" y="224"/>
                </a:lnTo>
                <a:lnTo>
                  <a:pt x="182" y="224"/>
                </a:lnTo>
                <a:lnTo>
                  <a:pt x="184" y="224"/>
                </a:lnTo>
                <a:lnTo>
                  <a:pt x="184" y="222"/>
                </a:lnTo>
                <a:lnTo>
                  <a:pt x="186" y="222"/>
                </a:lnTo>
                <a:lnTo>
                  <a:pt x="186" y="220"/>
                </a:lnTo>
                <a:lnTo>
                  <a:pt x="186" y="218"/>
                </a:lnTo>
                <a:lnTo>
                  <a:pt x="188" y="218"/>
                </a:lnTo>
                <a:lnTo>
                  <a:pt x="186" y="218"/>
                </a:lnTo>
                <a:lnTo>
                  <a:pt x="188" y="218"/>
                </a:lnTo>
                <a:lnTo>
                  <a:pt x="188" y="216"/>
                </a:lnTo>
                <a:lnTo>
                  <a:pt x="190" y="216"/>
                </a:lnTo>
                <a:lnTo>
                  <a:pt x="190" y="214"/>
                </a:lnTo>
                <a:lnTo>
                  <a:pt x="190" y="216"/>
                </a:lnTo>
                <a:lnTo>
                  <a:pt x="192" y="216"/>
                </a:lnTo>
                <a:lnTo>
                  <a:pt x="192" y="214"/>
                </a:lnTo>
                <a:lnTo>
                  <a:pt x="192" y="216"/>
                </a:lnTo>
                <a:lnTo>
                  <a:pt x="194" y="214"/>
                </a:lnTo>
                <a:lnTo>
                  <a:pt x="196" y="214"/>
                </a:lnTo>
                <a:lnTo>
                  <a:pt x="196" y="212"/>
                </a:lnTo>
                <a:lnTo>
                  <a:pt x="196" y="214"/>
                </a:lnTo>
                <a:lnTo>
                  <a:pt x="196" y="212"/>
                </a:lnTo>
                <a:lnTo>
                  <a:pt x="198" y="212"/>
                </a:lnTo>
                <a:lnTo>
                  <a:pt x="198" y="210"/>
                </a:lnTo>
                <a:lnTo>
                  <a:pt x="200" y="210"/>
                </a:lnTo>
                <a:lnTo>
                  <a:pt x="200" y="208"/>
                </a:lnTo>
                <a:lnTo>
                  <a:pt x="200" y="210"/>
                </a:lnTo>
                <a:lnTo>
                  <a:pt x="202" y="210"/>
                </a:lnTo>
                <a:lnTo>
                  <a:pt x="202" y="208"/>
                </a:lnTo>
                <a:lnTo>
                  <a:pt x="204" y="208"/>
                </a:lnTo>
                <a:lnTo>
                  <a:pt x="204" y="206"/>
                </a:lnTo>
                <a:lnTo>
                  <a:pt x="204" y="204"/>
                </a:lnTo>
                <a:lnTo>
                  <a:pt x="202" y="204"/>
                </a:lnTo>
                <a:lnTo>
                  <a:pt x="202" y="202"/>
                </a:lnTo>
                <a:lnTo>
                  <a:pt x="204" y="202"/>
                </a:lnTo>
                <a:lnTo>
                  <a:pt x="202" y="202"/>
                </a:lnTo>
                <a:lnTo>
                  <a:pt x="202" y="200"/>
                </a:lnTo>
                <a:lnTo>
                  <a:pt x="202" y="198"/>
                </a:lnTo>
                <a:lnTo>
                  <a:pt x="200" y="198"/>
                </a:lnTo>
                <a:lnTo>
                  <a:pt x="200" y="196"/>
                </a:lnTo>
                <a:lnTo>
                  <a:pt x="200" y="198"/>
                </a:lnTo>
                <a:lnTo>
                  <a:pt x="200" y="196"/>
                </a:lnTo>
                <a:lnTo>
                  <a:pt x="200" y="194"/>
                </a:lnTo>
                <a:lnTo>
                  <a:pt x="202" y="194"/>
                </a:lnTo>
                <a:lnTo>
                  <a:pt x="200" y="194"/>
                </a:lnTo>
                <a:lnTo>
                  <a:pt x="200" y="192"/>
                </a:lnTo>
                <a:lnTo>
                  <a:pt x="202" y="192"/>
                </a:lnTo>
                <a:lnTo>
                  <a:pt x="202" y="190"/>
                </a:lnTo>
                <a:lnTo>
                  <a:pt x="202" y="188"/>
                </a:lnTo>
                <a:lnTo>
                  <a:pt x="204" y="188"/>
                </a:lnTo>
                <a:lnTo>
                  <a:pt x="202" y="188"/>
                </a:lnTo>
                <a:lnTo>
                  <a:pt x="204" y="188"/>
                </a:lnTo>
                <a:lnTo>
                  <a:pt x="204" y="186"/>
                </a:lnTo>
                <a:lnTo>
                  <a:pt x="204" y="188"/>
                </a:lnTo>
                <a:lnTo>
                  <a:pt x="204" y="186"/>
                </a:lnTo>
                <a:lnTo>
                  <a:pt x="204" y="188"/>
                </a:lnTo>
                <a:lnTo>
                  <a:pt x="204" y="186"/>
                </a:lnTo>
                <a:lnTo>
                  <a:pt x="206" y="186"/>
                </a:lnTo>
                <a:lnTo>
                  <a:pt x="204" y="186"/>
                </a:lnTo>
                <a:lnTo>
                  <a:pt x="204" y="184"/>
                </a:lnTo>
                <a:lnTo>
                  <a:pt x="206" y="184"/>
                </a:lnTo>
                <a:lnTo>
                  <a:pt x="206" y="182"/>
                </a:lnTo>
                <a:lnTo>
                  <a:pt x="204" y="182"/>
                </a:lnTo>
                <a:lnTo>
                  <a:pt x="204" y="180"/>
                </a:lnTo>
                <a:lnTo>
                  <a:pt x="202" y="180"/>
                </a:lnTo>
                <a:lnTo>
                  <a:pt x="202" y="178"/>
                </a:lnTo>
                <a:lnTo>
                  <a:pt x="200" y="178"/>
                </a:lnTo>
                <a:lnTo>
                  <a:pt x="198" y="178"/>
                </a:lnTo>
                <a:lnTo>
                  <a:pt x="196" y="178"/>
                </a:lnTo>
                <a:lnTo>
                  <a:pt x="196" y="180"/>
                </a:lnTo>
                <a:lnTo>
                  <a:pt x="194" y="180"/>
                </a:lnTo>
                <a:lnTo>
                  <a:pt x="194" y="178"/>
                </a:lnTo>
                <a:lnTo>
                  <a:pt x="192" y="178"/>
                </a:lnTo>
                <a:lnTo>
                  <a:pt x="192" y="176"/>
                </a:lnTo>
                <a:lnTo>
                  <a:pt x="192" y="174"/>
                </a:lnTo>
                <a:lnTo>
                  <a:pt x="190" y="174"/>
                </a:lnTo>
                <a:lnTo>
                  <a:pt x="192" y="174"/>
                </a:lnTo>
                <a:lnTo>
                  <a:pt x="192" y="172"/>
                </a:lnTo>
                <a:lnTo>
                  <a:pt x="190" y="172"/>
                </a:lnTo>
                <a:lnTo>
                  <a:pt x="192" y="172"/>
                </a:lnTo>
                <a:lnTo>
                  <a:pt x="190" y="172"/>
                </a:lnTo>
                <a:lnTo>
                  <a:pt x="190" y="170"/>
                </a:lnTo>
                <a:lnTo>
                  <a:pt x="192" y="172"/>
                </a:lnTo>
                <a:lnTo>
                  <a:pt x="192" y="170"/>
                </a:lnTo>
                <a:lnTo>
                  <a:pt x="192" y="168"/>
                </a:lnTo>
                <a:lnTo>
                  <a:pt x="194" y="168"/>
                </a:lnTo>
                <a:lnTo>
                  <a:pt x="194" y="170"/>
                </a:lnTo>
                <a:lnTo>
                  <a:pt x="196" y="170"/>
                </a:lnTo>
                <a:lnTo>
                  <a:pt x="196" y="168"/>
                </a:lnTo>
                <a:lnTo>
                  <a:pt x="194" y="168"/>
                </a:lnTo>
                <a:lnTo>
                  <a:pt x="196" y="168"/>
                </a:lnTo>
                <a:lnTo>
                  <a:pt x="198" y="168"/>
                </a:lnTo>
                <a:lnTo>
                  <a:pt x="196" y="166"/>
                </a:lnTo>
                <a:lnTo>
                  <a:pt x="198" y="166"/>
                </a:lnTo>
                <a:lnTo>
                  <a:pt x="196" y="166"/>
                </a:lnTo>
                <a:lnTo>
                  <a:pt x="196" y="164"/>
                </a:lnTo>
                <a:lnTo>
                  <a:pt x="198" y="164"/>
                </a:lnTo>
                <a:lnTo>
                  <a:pt x="196" y="164"/>
                </a:lnTo>
                <a:lnTo>
                  <a:pt x="198" y="164"/>
                </a:lnTo>
                <a:lnTo>
                  <a:pt x="200" y="164"/>
                </a:lnTo>
                <a:lnTo>
                  <a:pt x="198" y="162"/>
                </a:lnTo>
                <a:lnTo>
                  <a:pt x="200" y="162"/>
                </a:lnTo>
                <a:lnTo>
                  <a:pt x="200" y="160"/>
                </a:lnTo>
                <a:lnTo>
                  <a:pt x="200" y="162"/>
                </a:lnTo>
                <a:lnTo>
                  <a:pt x="200" y="160"/>
                </a:lnTo>
                <a:lnTo>
                  <a:pt x="202" y="160"/>
                </a:lnTo>
                <a:lnTo>
                  <a:pt x="200" y="160"/>
                </a:lnTo>
                <a:lnTo>
                  <a:pt x="202" y="160"/>
                </a:lnTo>
                <a:lnTo>
                  <a:pt x="200" y="160"/>
                </a:lnTo>
                <a:lnTo>
                  <a:pt x="200" y="158"/>
                </a:lnTo>
                <a:lnTo>
                  <a:pt x="202" y="158"/>
                </a:lnTo>
                <a:lnTo>
                  <a:pt x="204" y="158"/>
                </a:lnTo>
                <a:lnTo>
                  <a:pt x="204" y="156"/>
                </a:lnTo>
                <a:lnTo>
                  <a:pt x="206" y="156"/>
                </a:lnTo>
                <a:lnTo>
                  <a:pt x="204" y="156"/>
                </a:lnTo>
                <a:lnTo>
                  <a:pt x="206" y="156"/>
                </a:lnTo>
                <a:lnTo>
                  <a:pt x="206" y="154"/>
                </a:lnTo>
                <a:lnTo>
                  <a:pt x="206" y="156"/>
                </a:lnTo>
                <a:lnTo>
                  <a:pt x="206" y="154"/>
                </a:lnTo>
                <a:lnTo>
                  <a:pt x="208" y="154"/>
                </a:lnTo>
                <a:lnTo>
                  <a:pt x="210" y="154"/>
                </a:lnTo>
                <a:lnTo>
                  <a:pt x="210" y="152"/>
                </a:lnTo>
                <a:lnTo>
                  <a:pt x="210" y="154"/>
                </a:lnTo>
                <a:lnTo>
                  <a:pt x="210" y="152"/>
                </a:lnTo>
                <a:lnTo>
                  <a:pt x="212" y="152"/>
                </a:lnTo>
                <a:lnTo>
                  <a:pt x="210" y="152"/>
                </a:lnTo>
                <a:lnTo>
                  <a:pt x="212" y="152"/>
                </a:lnTo>
                <a:lnTo>
                  <a:pt x="212" y="150"/>
                </a:lnTo>
                <a:lnTo>
                  <a:pt x="214" y="150"/>
                </a:lnTo>
                <a:lnTo>
                  <a:pt x="214" y="148"/>
                </a:lnTo>
                <a:lnTo>
                  <a:pt x="212" y="148"/>
                </a:lnTo>
                <a:lnTo>
                  <a:pt x="210" y="148"/>
                </a:lnTo>
                <a:lnTo>
                  <a:pt x="212" y="146"/>
                </a:lnTo>
                <a:lnTo>
                  <a:pt x="210" y="146"/>
                </a:lnTo>
                <a:lnTo>
                  <a:pt x="212" y="146"/>
                </a:lnTo>
                <a:lnTo>
                  <a:pt x="210" y="146"/>
                </a:lnTo>
                <a:lnTo>
                  <a:pt x="210" y="144"/>
                </a:lnTo>
                <a:lnTo>
                  <a:pt x="208" y="144"/>
                </a:lnTo>
                <a:lnTo>
                  <a:pt x="210" y="144"/>
                </a:lnTo>
                <a:lnTo>
                  <a:pt x="208" y="144"/>
                </a:lnTo>
                <a:lnTo>
                  <a:pt x="208" y="142"/>
                </a:lnTo>
                <a:lnTo>
                  <a:pt x="210" y="142"/>
                </a:lnTo>
                <a:lnTo>
                  <a:pt x="208" y="142"/>
                </a:lnTo>
                <a:lnTo>
                  <a:pt x="210" y="142"/>
                </a:lnTo>
                <a:lnTo>
                  <a:pt x="210" y="140"/>
                </a:lnTo>
                <a:lnTo>
                  <a:pt x="208" y="140"/>
                </a:lnTo>
                <a:lnTo>
                  <a:pt x="208" y="138"/>
                </a:lnTo>
                <a:lnTo>
                  <a:pt x="208" y="136"/>
                </a:lnTo>
                <a:lnTo>
                  <a:pt x="208" y="138"/>
                </a:lnTo>
                <a:lnTo>
                  <a:pt x="208" y="136"/>
                </a:lnTo>
                <a:lnTo>
                  <a:pt x="208" y="134"/>
                </a:lnTo>
                <a:lnTo>
                  <a:pt x="206" y="134"/>
                </a:lnTo>
                <a:lnTo>
                  <a:pt x="206" y="132"/>
                </a:lnTo>
                <a:lnTo>
                  <a:pt x="204" y="132"/>
                </a:lnTo>
                <a:lnTo>
                  <a:pt x="204" y="130"/>
                </a:lnTo>
                <a:lnTo>
                  <a:pt x="202" y="130"/>
                </a:lnTo>
                <a:lnTo>
                  <a:pt x="202" y="128"/>
                </a:lnTo>
                <a:lnTo>
                  <a:pt x="202" y="130"/>
                </a:lnTo>
                <a:lnTo>
                  <a:pt x="202" y="128"/>
                </a:lnTo>
                <a:lnTo>
                  <a:pt x="202" y="130"/>
                </a:lnTo>
                <a:lnTo>
                  <a:pt x="202" y="128"/>
                </a:lnTo>
                <a:lnTo>
                  <a:pt x="200" y="128"/>
                </a:lnTo>
                <a:lnTo>
                  <a:pt x="200" y="126"/>
                </a:lnTo>
                <a:lnTo>
                  <a:pt x="198" y="126"/>
                </a:lnTo>
                <a:lnTo>
                  <a:pt x="198" y="128"/>
                </a:lnTo>
                <a:lnTo>
                  <a:pt x="200" y="128"/>
                </a:lnTo>
                <a:lnTo>
                  <a:pt x="198" y="128"/>
                </a:lnTo>
                <a:lnTo>
                  <a:pt x="198" y="126"/>
                </a:lnTo>
                <a:lnTo>
                  <a:pt x="196" y="126"/>
                </a:lnTo>
                <a:lnTo>
                  <a:pt x="196" y="124"/>
                </a:lnTo>
                <a:lnTo>
                  <a:pt x="194" y="122"/>
                </a:lnTo>
                <a:lnTo>
                  <a:pt x="196" y="122"/>
                </a:lnTo>
                <a:lnTo>
                  <a:pt x="196" y="120"/>
                </a:lnTo>
                <a:lnTo>
                  <a:pt x="196" y="118"/>
                </a:lnTo>
                <a:lnTo>
                  <a:pt x="198" y="118"/>
                </a:lnTo>
                <a:lnTo>
                  <a:pt x="196" y="118"/>
                </a:lnTo>
                <a:lnTo>
                  <a:pt x="196" y="116"/>
                </a:lnTo>
                <a:lnTo>
                  <a:pt x="198" y="116"/>
                </a:lnTo>
                <a:lnTo>
                  <a:pt x="198" y="114"/>
                </a:lnTo>
                <a:lnTo>
                  <a:pt x="200" y="114"/>
                </a:lnTo>
                <a:lnTo>
                  <a:pt x="200" y="112"/>
                </a:lnTo>
                <a:lnTo>
                  <a:pt x="202" y="112"/>
                </a:lnTo>
                <a:lnTo>
                  <a:pt x="202" y="110"/>
                </a:lnTo>
                <a:lnTo>
                  <a:pt x="202" y="108"/>
                </a:lnTo>
                <a:lnTo>
                  <a:pt x="202" y="110"/>
                </a:lnTo>
                <a:lnTo>
                  <a:pt x="202" y="108"/>
                </a:lnTo>
                <a:lnTo>
                  <a:pt x="202" y="106"/>
                </a:lnTo>
                <a:lnTo>
                  <a:pt x="202" y="104"/>
                </a:lnTo>
                <a:lnTo>
                  <a:pt x="200" y="102"/>
                </a:lnTo>
                <a:lnTo>
                  <a:pt x="202" y="102"/>
                </a:lnTo>
                <a:lnTo>
                  <a:pt x="200" y="102"/>
                </a:lnTo>
                <a:lnTo>
                  <a:pt x="202" y="102"/>
                </a:lnTo>
                <a:lnTo>
                  <a:pt x="202" y="100"/>
                </a:lnTo>
                <a:lnTo>
                  <a:pt x="204" y="100"/>
                </a:lnTo>
                <a:lnTo>
                  <a:pt x="202" y="100"/>
                </a:lnTo>
                <a:lnTo>
                  <a:pt x="204" y="100"/>
                </a:lnTo>
                <a:lnTo>
                  <a:pt x="202" y="100"/>
                </a:lnTo>
                <a:lnTo>
                  <a:pt x="204" y="98"/>
                </a:lnTo>
                <a:lnTo>
                  <a:pt x="204" y="96"/>
                </a:lnTo>
                <a:lnTo>
                  <a:pt x="206" y="96"/>
                </a:lnTo>
                <a:lnTo>
                  <a:pt x="204" y="96"/>
                </a:lnTo>
                <a:lnTo>
                  <a:pt x="206" y="96"/>
                </a:lnTo>
                <a:lnTo>
                  <a:pt x="208" y="96"/>
                </a:lnTo>
                <a:lnTo>
                  <a:pt x="208" y="94"/>
                </a:lnTo>
                <a:lnTo>
                  <a:pt x="208" y="96"/>
                </a:lnTo>
                <a:lnTo>
                  <a:pt x="208" y="94"/>
                </a:lnTo>
                <a:lnTo>
                  <a:pt x="210" y="94"/>
                </a:lnTo>
                <a:lnTo>
                  <a:pt x="212" y="94"/>
                </a:lnTo>
                <a:lnTo>
                  <a:pt x="210" y="94"/>
                </a:lnTo>
                <a:lnTo>
                  <a:pt x="212" y="94"/>
                </a:lnTo>
                <a:lnTo>
                  <a:pt x="210" y="94"/>
                </a:lnTo>
                <a:lnTo>
                  <a:pt x="210" y="92"/>
                </a:lnTo>
                <a:lnTo>
                  <a:pt x="210" y="94"/>
                </a:lnTo>
                <a:lnTo>
                  <a:pt x="210" y="92"/>
                </a:lnTo>
                <a:lnTo>
                  <a:pt x="212" y="92"/>
                </a:lnTo>
                <a:lnTo>
                  <a:pt x="214" y="92"/>
                </a:lnTo>
                <a:lnTo>
                  <a:pt x="214" y="94"/>
                </a:lnTo>
                <a:lnTo>
                  <a:pt x="216" y="94"/>
                </a:lnTo>
                <a:lnTo>
                  <a:pt x="216" y="92"/>
                </a:lnTo>
                <a:lnTo>
                  <a:pt x="218" y="92"/>
                </a:lnTo>
                <a:lnTo>
                  <a:pt x="220" y="92"/>
                </a:lnTo>
                <a:lnTo>
                  <a:pt x="222" y="90"/>
                </a:lnTo>
                <a:lnTo>
                  <a:pt x="224" y="90"/>
                </a:lnTo>
                <a:lnTo>
                  <a:pt x="226" y="90"/>
                </a:lnTo>
                <a:lnTo>
                  <a:pt x="228" y="90"/>
                </a:lnTo>
                <a:lnTo>
                  <a:pt x="230" y="88"/>
                </a:lnTo>
                <a:lnTo>
                  <a:pt x="230" y="86"/>
                </a:lnTo>
                <a:lnTo>
                  <a:pt x="230" y="84"/>
                </a:lnTo>
                <a:lnTo>
                  <a:pt x="230" y="82"/>
                </a:lnTo>
                <a:lnTo>
                  <a:pt x="230" y="80"/>
                </a:lnTo>
                <a:lnTo>
                  <a:pt x="228" y="80"/>
                </a:lnTo>
                <a:lnTo>
                  <a:pt x="228" y="78"/>
                </a:lnTo>
                <a:lnTo>
                  <a:pt x="228" y="76"/>
                </a:lnTo>
                <a:lnTo>
                  <a:pt x="228" y="74"/>
                </a:lnTo>
                <a:lnTo>
                  <a:pt x="226" y="74"/>
                </a:lnTo>
                <a:lnTo>
                  <a:pt x="224" y="74"/>
                </a:lnTo>
                <a:lnTo>
                  <a:pt x="224" y="72"/>
                </a:lnTo>
                <a:lnTo>
                  <a:pt x="222" y="72"/>
                </a:lnTo>
                <a:lnTo>
                  <a:pt x="224" y="70"/>
                </a:lnTo>
                <a:lnTo>
                  <a:pt x="224" y="68"/>
                </a:lnTo>
                <a:lnTo>
                  <a:pt x="224" y="66"/>
                </a:lnTo>
                <a:lnTo>
                  <a:pt x="224" y="64"/>
                </a:lnTo>
                <a:lnTo>
                  <a:pt x="226" y="62"/>
                </a:lnTo>
                <a:lnTo>
                  <a:pt x="228" y="62"/>
                </a:lnTo>
                <a:lnTo>
                  <a:pt x="228" y="60"/>
                </a:lnTo>
                <a:lnTo>
                  <a:pt x="228" y="58"/>
                </a:lnTo>
                <a:lnTo>
                  <a:pt x="226" y="56"/>
                </a:lnTo>
                <a:lnTo>
                  <a:pt x="226" y="54"/>
                </a:lnTo>
                <a:lnTo>
                  <a:pt x="224" y="54"/>
                </a:lnTo>
                <a:lnTo>
                  <a:pt x="224" y="52"/>
                </a:lnTo>
                <a:lnTo>
                  <a:pt x="224" y="50"/>
                </a:lnTo>
                <a:lnTo>
                  <a:pt x="226" y="48"/>
                </a:lnTo>
                <a:lnTo>
                  <a:pt x="226" y="46"/>
                </a:lnTo>
                <a:lnTo>
                  <a:pt x="224" y="46"/>
                </a:lnTo>
                <a:lnTo>
                  <a:pt x="224" y="44"/>
                </a:lnTo>
                <a:lnTo>
                  <a:pt x="226" y="42"/>
                </a:lnTo>
                <a:lnTo>
                  <a:pt x="228" y="42"/>
                </a:lnTo>
                <a:lnTo>
                  <a:pt x="230" y="42"/>
                </a:lnTo>
                <a:lnTo>
                  <a:pt x="232" y="42"/>
                </a:lnTo>
                <a:lnTo>
                  <a:pt x="234" y="42"/>
                </a:lnTo>
                <a:lnTo>
                  <a:pt x="234" y="44"/>
                </a:lnTo>
                <a:lnTo>
                  <a:pt x="236" y="44"/>
                </a:lnTo>
                <a:lnTo>
                  <a:pt x="238" y="44"/>
                </a:lnTo>
                <a:lnTo>
                  <a:pt x="238" y="46"/>
                </a:lnTo>
                <a:lnTo>
                  <a:pt x="240" y="46"/>
                </a:lnTo>
                <a:lnTo>
                  <a:pt x="242" y="46"/>
                </a:lnTo>
                <a:lnTo>
                  <a:pt x="244" y="46"/>
                </a:lnTo>
                <a:lnTo>
                  <a:pt x="244" y="44"/>
                </a:lnTo>
                <a:lnTo>
                  <a:pt x="246" y="44"/>
                </a:lnTo>
                <a:lnTo>
                  <a:pt x="248" y="44"/>
                </a:lnTo>
                <a:lnTo>
                  <a:pt x="246" y="44"/>
                </a:lnTo>
                <a:lnTo>
                  <a:pt x="246" y="42"/>
                </a:lnTo>
                <a:lnTo>
                  <a:pt x="246" y="40"/>
                </a:lnTo>
                <a:lnTo>
                  <a:pt x="246" y="38"/>
                </a:lnTo>
                <a:lnTo>
                  <a:pt x="244" y="38"/>
                </a:lnTo>
                <a:lnTo>
                  <a:pt x="246" y="38"/>
                </a:lnTo>
                <a:lnTo>
                  <a:pt x="244" y="38"/>
                </a:lnTo>
                <a:lnTo>
                  <a:pt x="244" y="36"/>
                </a:lnTo>
                <a:lnTo>
                  <a:pt x="246" y="36"/>
                </a:lnTo>
                <a:lnTo>
                  <a:pt x="246" y="34"/>
                </a:lnTo>
                <a:lnTo>
                  <a:pt x="246" y="32"/>
                </a:lnTo>
                <a:lnTo>
                  <a:pt x="244" y="32"/>
                </a:lnTo>
                <a:lnTo>
                  <a:pt x="244" y="30"/>
                </a:lnTo>
                <a:lnTo>
                  <a:pt x="244" y="28"/>
                </a:lnTo>
                <a:lnTo>
                  <a:pt x="246" y="28"/>
                </a:lnTo>
                <a:lnTo>
                  <a:pt x="246" y="26"/>
                </a:lnTo>
                <a:lnTo>
                  <a:pt x="246" y="24"/>
                </a:lnTo>
                <a:lnTo>
                  <a:pt x="248" y="24"/>
                </a:lnTo>
                <a:lnTo>
                  <a:pt x="248" y="26"/>
                </a:lnTo>
                <a:lnTo>
                  <a:pt x="250" y="26"/>
                </a:lnTo>
                <a:lnTo>
                  <a:pt x="250" y="28"/>
                </a:lnTo>
                <a:lnTo>
                  <a:pt x="252" y="28"/>
                </a:lnTo>
                <a:lnTo>
                  <a:pt x="254" y="28"/>
                </a:lnTo>
                <a:lnTo>
                  <a:pt x="254" y="30"/>
                </a:lnTo>
                <a:lnTo>
                  <a:pt x="256" y="30"/>
                </a:lnTo>
                <a:lnTo>
                  <a:pt x="256" y="32"/>
                </a:lnTo>
                <a:lnTo>
                  <a:pt x="258" y="32"/>
                </a:lnTo>
                <a:lnTo>
                  <a:pt x="258" y="34"/>
                </a:lnTo>
                <a:lnTo>
                  <a:pt x="256" y="36"/>
                </a:lnTo>
                <a:lnTo>
                  <a:pt x="258" y="36"/>
                </a:lnTo>
                <a:lnTo>
                  <a:pt x="258" y="38"/>
                </a:lnTo>
                <a:lnTo>
                  <a:pt x="260" y="38"/>
                </a:lnTo>
                <a:lnTo>
                  <a:pt x="260" y="36"/>
                </a:lnTo>
                <a:lnTo>
                  <a:pt x="262" y="36"/>
                </a:lnTo>
                <a:lnTo>
                  <a:pt x="262" y="38"/>
                </a:lnTo>
                <a:lnTo>
                  <a:pt x="264" y="38"/>
                </a:lnTo>
                <a:lnTo>
                  <a:pt x="266" y="38"/>
                </a:lnTo>
                <a:lnTo>
                  <a:pt x="266" y="36"/>
                </a:lnTo>
                <a:lnTo>
                  <a:pt x="266" y="38"/>
                </a:lnTo>
                <a:lnTo>
                  <a:pt x="268" y="36"/>
                </a:lnTo>
                <a:lnTo>
                  <a:pt x="268" y="38"/>
                </a:lnTo>
                <a:lnTo>
                  <a:pt x="270" y="38"/>
                </a:lnTo>
                <a:lnTo>
                  <a:pt x="270" y="36"/>
                </a:lnTo>
                <a:lnTo>
                  <a:pt x="272" y="36"/>
                </a:lnTo>
                <a:lnTo>
                  <a:pt x="272" y="34"/>
                </a:lnTo>
                <a:lnTo>
                  <a:pt x="274" y="34"/>
                </a:lnTo>
                <a:lnTo>
                  <a:pt x="274" y="36"/>
                </a:lnTo>
                <a:lnTo>
                  <a:pt x="274" y="38"/>
                </a:lnTo>
                <a:lnTo>
                  <a:pt x="276" y="38"/>
                </a:lnTo>
                <a:lnTo>
                  <a:pt x="276" y="40"/>
                </a:lnTo>
                <a:lnTo>
                  <a:pt x="276" y="42"/>
                </a:lnTo>
                <a:lnTo>
                  <a:pt x="276" y="44"/>
                </a:lnTo>
                <a:lnTo>
                  <a:pt x="274" y="44"/>
                </a:lnTo>
                <a:lnTo>
                  <a:pt x="274" y="46"/>
                </a:lnTo>
                <a:lnTo>
                  <a:pt x="272" y="46"/>
                </a:lnTo>
                <a:lnTo>
                  <a:pt x="272" y="48"/>
                </a:lnTo>
                <a:lnTo>
                  <a:pt x="272" y="50"/>
                </a:lnTo>
                <a:lnTo>
                  <a:pt x="270" y="50"/>
                </a:lnTo>
                <a:lnTo>
                  <a:pt x="270" y="52"/>
                </a:lnTo>
                <a:lnTo>
                  <a:pt x="268" y="52"/>
                </a:lnTo>
                <a:lnTo>
                  <a:pt x="268" y="54"/>
                </a:lnTo>
                <a:lnTo>
                  <a:pt x="270" y="54"/>
                </a:lnTo>
                <a:lnTo>
                  <a:pt x="270" y="56"/>
                </a:lnTo>
                <a:lnTo>
                  <a:pt x="272" y="56"/>
                </a:lnTo>
                <a:lnTo>
                  <a:pt x="272" y="54"/>
                </a:lnTo>
                <a:lnTo>
                  <a:pt x="272" y="52"/>
                </a:lnTo>
                <a:lnTo>
                  <a:pt x="274" y="52"/>
                </a:lnTo>
                <a:lnTo>
                  <a:pt x="276" y="52"/>
                </a:lnTo>
                <a:lnTo>
                  <a:pt x="276" y="50"/>
                </a:lnTo>
                <a:lnTo>
                  <a:pt x="276" y="48"/>
                </a:lnTo>
                <a:lnTo>
                  <a:pt x="278" y="48"/>
                </a:lnTo>
                <a:lnTo>
                  <a:pt x="280" y="48"/>
                </a:lnTo>
                <a:lnTo>
                  <a:pt x="280" y="50"/>
                </a:lnTo>
                <a:lnTo>
                  <a:pt x="282" y="50"/>
                </a:lnTo>
                <a:lnTo>
                  <a:pt x="282" y="48"/>
                </a:lnTo>
                <a:lnTo>
                  <a:pt x="284" y="48"/>
                </a:lnTo>
                <a:lnTo>
                  <a:pt x="286" y="48"/>
                </a:lnTo>
                <a:lnTo>
                  <a:pt x="288" y="48"/>
                </a:lnTo>
                <a:lnTo>
                  <a:pt x="286" y="48"/>
                </a:lnTo>
                <a:lnTo>
                  <a:pt x="288" y="48"/>
                </a:lnTo>
                <a:lnTo>
                  <a:pt x="290" y="48"/>
                </a:lnTo>
                <a:lnTo>
                  <a:pt x="290" y="46"/>
                </a:lnTo>
                <a:lnTo>
                  <a:pt x="292" y="46"/>
                </a:lnTo>
                <a:lnTo>
                  <a:pt x="290" y="46"/>
                </a:lnTo>
                <a:lnTo>
                  <a:pt x="292" y="46"/>
                </a:lnTo>
                <a:lnTo>
                  <a:pt x="292" y="44"/>
                </a:lnTo>
                <a:lnTo>
                  <a:pt x="294" y="44"/>
                </a:lnTo>
                <a:lnTo>
                  <a:pt x="292" y="44"/>
                </a:lnTo>
                <a:lnTo>
                  <a:pt x="292" y="42"/>
                </a:lnTo>
                <a:lnTo>
                  <a:pt x="294" y="42"/>
                </a:lnTo>
                <a:lnTo>
                  <a:pt x="296" y="42"/>
                </a:lnTo>
                <a:lnTo>
                  <a:pt x="296" y="40"/>
                </a:lnTo>
                <a:lnTo>
                  <a:pt x="296" y="42"/>
                </a:lnTo>
                <a:lnTo>
                  <a:pt x="296" y="40"/>
                </a:lnTo>
                <a:lnTo>
                  <a:pt x="298" y="40"/>
                </a:lnTo>
                <a:lnTo>
                  <a:pt x="296" y="40"/>
                </a:lnTo>
                <a:lnTo>
                  <a:pt x="298" y="40"/>
                </a:lnTo>
                <a:lnTo>
                  <a:pt x="298" y="38"/>
                </a:lnTo>
                <a:lnTo>
                  <a:pt x="300" y="38"/>
                </a:lnTo>
                <a:lnTo>
                  <a:pt x="302" y="38"/>
                </a:lnTo>
                <a:lnTo>
                  <a:pt x="304" y="38"/>
                </a:lnTo>
                <a:lnTo>
                  <a:pt x="306" y="36"/>
                </a:lnTo>
                <a:lnTo>
                  <a:pt x="306" y="38"/>
                </a:lnTo>
                <a:lnTo>
                  <a:pt x="306" y="36"/>
                </a:lnTo>
                <a:lnTo>
                  <a:pt x="308" y="36"/>
                </a:lnTo>
                <a:lnTo>
                  <a:pt x="308" y="34"/>
                </a:lnTo>
                <a:lnTo>
                  <a:pt x="310" y="34"/>
                </a:lnTo>
                <a:lnTo>
                  <a:pt x="312" y="34"/>
                </a:lnTo>
                <a:lnTo>
                  <a:pt x="312" y="32"/>
                </a:lnTo>
                <a:lnTo>
                  <a:pt x="314" y="32"/>
                </a:lnTo>
                <a:lnTo>
                  <a:pt x="312" y="32"/>
                </a:lnTo>
                <a:lnTo>
                  <a:pt x="314" y="32"/>
                </a:lnTo>
                <a:lnTo>
                  <a:pt x="314" y="30"/>
                </a:lnTo>
                <a:lnTo>
                  <a:pt x="316" y="30"/>
                </a:lnTo>
                <a:lnTo>
                  <a:pt x="316" y="28"/>
                </a:lnTo>
                <a:lnTo>
                  <a:pt x="318" y="28"/>
                </a:lnTo>
                <a:lnTo>
                  <a:pt x="320" y="26"/>
                </a:lnTo>
                <a:lnTo>
                  <a:pt x="320" y="28"/>
                </a:lnTo>
                <a:lnTo>
                  <a:pt x="322" y="28"/>
                </a:lnTo>
                <a:lnTo>
                  <a:pt x="324" y="28"/>
                </a:lnTo>
                <a:lnTo>
                  <a:pt x="324" y="26"/>
                </a:lnTo>
                <a:lnTo>
                  <a:pt x="326" y="26"/>
                </a:lnTo>
                <a:lnTo>
                  <a:pt x="326" y="24"/>
                </a:lnTo>
                <a:lnTo>
                  <a:pt x="328" y="24"/>
                </a:lnTo>
                <a:lnTo>
                  <a:pt x="328" y="22"/>
                </a:lnTo>
                <a:lnTo>
                  <a:pt x="330" y="22"/>
                </a:lnTo>
                <a:lnTo>
                  <a:pt x="328" y="22"/>
                </a:lnTo>
                <a:lnTo>
                  <a:pt x="330" y="22"/>
                </a:lnTo>
                <a:lnTo>
                  <a:pt x="332" y="22"/>
                </a:lnTo>
                <a:lnTo>
                  <a:pt x="332" y="20"/>
                </a:lnTo>
                <a:lnTo>
                  <a:pt x="332" y="22"/>
                </a:lnTo>
                <a:lnTo>
                  <a:pt x="332" y="20"/>
                </a:lnTo>
                <a:lnTo>
                  <a:pt x="334" y="20"/>
                </a:lnTo>
                <a:lnTo>
                  <a:pt x="336" y="20"/>
                </a:lnTo>
                <a:lnTo>
                  <a:pt x="336" y="18"/>
                </a:lnTo>
                <a:lnTo>
                  <a:pt x="336" y="20"/>
                </a:lnTo>
                <a:lnTo>
                  <a:pt x="336" y="18"/>
                </a:lnTo>
                <a:lnTo>
                  <a:pt x="338" y="18"/>
                </a:lnTo>
                <a:lnTo>
                  <a:pt x="336" y="18"/>
                </a:lnTo>
                <a:lnTo>
                  <a:pt x="338" y="18"/>
                </a:lnTo>
                <a:lnTo>
                  <a:pt x="338" y="16"/>
                </a:lnTo>
                <a:lnTo>
                  <a:pt x="338" y="14"/>
                </a:lnTo>
                <a:lnTo>
                  <a:pt x="340" y="14"/>
                </a:lnTo>
                <a:lnTo>
                  <a:pt x="338" y="14"/>
                </a:lnTo>
                <a:lnTo>
                  <a:pt x="340" y="14"/>
                </a:lnTo>
                <a:lnTo>
                  <a:pt x="340" y="12"/>
                </a:lnTo>
                <a:lnTo>
                  <a:pt x="342" y="12"/>
                </a:lnTo>
                <a:lnTo>
                  <a:pt x="344" y="12"/>
                </a:lnTo>
                <a:lnTo>
                  <a:pt x="344" y="10"/>
                </a:lnTo>
                <a:lnTo>
                  <a:pt x="344" y="12"/>
                </a:lnTo>
                <a:lnTo>
                  <a:pt x="344" y="10"/>
                </a:lnTo>
                <a:lnTo>
                  <a:pt x="344" y="12"/>
                </a:lnTo>
                <a:lnTo>
                  <a:pt x="346" y="12"/>
                </a:lnTo>
                <a:lnTo>
                  <a:pt x="346" y="10"/>
                </a:lnTo>
                <a:lnTo>
                  <a:pt x="348" y="10"/>
                </a:lnTo>
                <a:lnTo>
                  <a:pt x="348" y="8"/>
                </a:lnTo>
                <a:lnTo>
                  <a:pt x="350" y="8"/>
                </a:lnTo>
                <a:lnTo>
                  <a:pt x="350" y="6"/>
                </a:lnTo>
                <a:lnTo>
                  <a:pt x="352" y="6"/>
                </a:lnTo>
                <a:lnTo>
                  <a:pt x="354" y="6"/>
                </a:lnTo>
                <a:lnTo>
                  <a:pt x="354" y="4"/>
                </a:lnTo>
                <a:lnTo>
                  <a:pt x="356" y="4"/>
                </a:lnTo>
                <a:lnTo>
                  <a:pt x="358" y="4"/>
                </a:lnTo>
                <a:lnTo>
                  <a:pt x="360" y="4"/>
                </a:lnTo>
                <a:lnTo>
                  <a:pt x="360" y="2"/>
                </a:lnTo>
                <a:lnTo>
                  <a:pt x="362" y="2"/>
                </a:lnTo>
                <a:lnTo>
                  <a:pt x="364" y="2"/>
                </a:lnTo>
                <a:lnTo>
                  <a:pt x="364" y="0"/>
                </a:lnTo>
                <a:lnTo>
                  <a:pt x="364" y="2"/>
                </a:lnTo>
                <a:lnTo>
                  <a:pt x="364" y="0"/>
                </a:lnTo>
                <a:lnTo>
                  <a:pt x="366" y="0"/>
                </a:lnTo>
                <a:lnTo>
                  <a:pt x="368" y="0"/>
                </a:lnTo>
                <a:lnTo>
                  <a:pt x="370" y="0"/>
                </a:lnTo>
                <a:lnTo>
                  <a:pt x="372" y="0"/>
                </a:lnTo>
                <a:lnTo>
                  <a:pt x="374" y="0"/>
                </a:lnTo>
                <a:lnTo>
                  <a:pt x="374" y="2"/>
                </a:lnTo>
                <a:lnTo>
                  <a:pt x="374" y="0"/>
                </a:lnTo>
                <a:lnTo>
                  <a:pt x="376" y="0"/>
                </a:lnTo>
                <a:lnTo>
                  <a:pt x="376" y="2"/>
                </a:lnTo>
                <a:lnTo>
                  <a:pt x="376" y="0"/>
                </a:lnTo>
                <a:lnTo>
                  <a:pt x="378" y="0"/>
                </a:lnTo>
                <a:lnTo>
                  <a:pt x="378" y="2"/>
                </a:lnTo>
                <a:lnTo>
                  <a:pt x="380" y="2"/>
                </a:lnTo>
                <a:lnTo>
                  <a:pt x="378" y="2"/>
                </a:lnTo>
                <a:lnTo>
                  <a:pt x="380" y="2"/>
                </a:lnTo>
                <a:lnTo>
                  <a:pt x="382" y="2"/>
                </a:lnTo>
                <a:lnTo>
                  <a:pt x="384" y="2"/>
                </a:lnTo>
                <a:lnTo>
                  <a:pt x="386" y="2"/>
                </a:lnTo>
                <a:lnTo>
                  <a:pt x="386" y="4"/>
                </a:lnTo>
                <a:lnTo>
                  <a:pt x="386" y="2"/>
                </a:lnTo>
                <a:lnTo>
                  <a:pt x="386" y="4"/>
                </a:lnTo>
                <a:lnTo>
                  <a:pt x="388" y="4"/>
                </a:lnTo>
                <a:lnTo>
                  <a:pt x="388" y="2"/>
                </a:lnTo>
                <a:lnTo>
                  <a:pt x="388" y="4"/>
                </a:lnTo>
                <a:lnTo>
                  <a:pt x="388" y="2"/>
                </a:lnTo>
                <a:lnTo>
                  <a:pt x="388" y="4"/>
                </a:lnTo>
                <a:lnTo>
                  <a:pt x="388" y="2"/>
                </a:lnTo>
                <a:lnTo>
                  <a:pt x="388" y="4"/>
                </a:lnTo>
                <a:lnTo>
                  <a:pt x="390" y="2"/>
                </a:lnTo>
                <a:lnTo>
                  <a:pt x="388" y="2"/>
                </a:lnTo>
                <a:lnTo>
                  <a:pt x="390" y="2"/>
                </a:lnTo>
                <a:lnTo>
                  <a:pt x="390" y="4"/>
                </a:lnTo>
                <a:lnTo>
                  <a:pt x="392" y="4"/>
                </a:lnTo>
                <a:lnTo>
                  <a:pt x="394" y="4"/>
                </a:lnTo>
                <a:lnTo>
                  <a:pt x="392" y="4"/>
                </a:lnTo>
                <a:lnTo>
                  <a:pt x="394" y="4"/>
                </a:lnTo>
                <a:lnTo>
                  <a:pt x="394" y="6"/>
                </a:lnTo>
                <a:lnTo>
                  <a:pt x="394" y="4"/>
                </a:lnTo>
                <a:lnTo>
                  <a:pt x="394" y="6"/>
                </a:lnTo>
                <a:lnTo>
                  <a:pt x="394" y="8"/>
                </a:lnTo>
                <a:lnTo>
                  <a:pt x="392" y="8"/>
                </a:lnTo>
                <a:lnTo>
                  <a:pt x="392" y="10"/>
                </a:lnTo>
                <a:lnTo>
                  <a:pt x="390" y="14"/>
                </a:lnTo>
                <a:lnTo>
                  <a:pt x="390" y="16"/>
                </a:lnTo>
                <a:lnTo>
                  <a:pt x="390" y="18"/>
                </a:lnTo>
                <a:lnTo>
                  <a:pt x="390" y="20"/>
                </a:lnTo>
                <a:lnTo>
                  <a:pt x="390" y="18"/>
                </a:lnTo>
                <a:lnTo>
                  <a:pt x="390" y="20"/>
                </a:lnTo>
                <a:lnTo>
                  <a:pt x="390" y="22"/>
                </a:lnTo>
                <a:lnTo>
                  <a:pt x="390" y="24"/>
                </a:lnTo>
                <a:lnTo>
                  <a:pt x="392" y="24"/>
                </a:lnTo>
                <a:lnTo>
                  <a:pt x="394" y="24"/>
                </a:lnTo>
                <a:lnTo>
                  <a:pt x="396" y="24"/>
                </a:lnTo>
                <a:lnTo>
                  <a:pt x="398" y="24"/>
                </a:lnTo>
                <a:lnTo>
                  <a:pt x="398" y="26"/>
                </a:lnTo>
                <a:lnTo>
                  <a:pt x="400" y="26"/>
                </a:lnTo>
                <a:lnTo>
                  <a:pt x="402" y="26"/>
                </a:lnTo>
                <a:lnTo>
                  <a:pt x="402" y="28"/>
                </a:lnTo>
                <a:lnTo>
                  <a:pt x="404" y="28"/>
                </a:lnTo>
                <a:lnTo>
                  <a:pt x="406" y="28"/>
                </a:lnTo>
                <a:lnTo>
                  <a:pt x="408" y="28"/>
                </a:lnTo>
                <a:lnTo>
                  <a:pt x="408" y="30"/>
                </a:lnTo>
                <a:lnTo>
                  <a:pt x="408" y="32"/>
                </a:lnTo>
                <a:lnTo>
                  <a:pt x="408" y="30"/>
                </a:lnTo>
                <a:lnTo>
                  <a:pt x="410" y="30"/>
                </a:lnTo>
                <a:lnTo>
                  <a:pt x="412" y="30"/>
                </a:lnTo>
                <a:lnTo>
                  <a:pt x="412" y="28"/>
                </a:lnTo>
                <a:lnTo>
                  <a:pt x="412" y="26"/>
                </a:lnTo>
                <a:lnTo>
                  <a:pt x="414" y="26"/>
                </a:lnTo>
                <a:lnTo>
                  <a:pt x="416" y="26"/>
                </a:lnTo>
                <a:lnTo>
                  <a:pt x="416" y="24"/>
                </a:lnTo>
                <a:lnTo>
                  <a:pt x="418" y="24"/>
                </a:lnTo>
                <a:lnTo>
                  <a:pt x="420" y="24"/>
                </a:lnTo>
                <a:lnTo>
                  <a:pt x="422" y="24"/>
                </a:lnTo>
                <a:lnTo>
                  <a:pt x="422" y="22"/>
                </a:lnTo>
                <a:lnTo>
                  <a:pt x="424" y="22"/>
                </a:lnTo>
                <a:lnTo>
                  <a:pt x="426" y="22"/>
                </a:lnTo>
                <a:lnTo>
                  <a:pt x="428" y="22"/>
                </a:lnTo>
                <a:lnTo>
                  <a:pt x="430" y="22"/>
                </a:lnTo>
                <a:lnTo>
                  <a:pt x="430" y="24"/>
                </a:lnTo>
                <a:lnTo>
                  <a:pt x="430" y="22"/>
                </a:lnTo>
                <a:lnTo>
                  <a:pt x="430" y="24"/>
                </a:lnTo>
                <a:lnTo>
                  <a:pt x="432" y="24"/>
                </a:lnTo>
                <a:lnTo>
                  <a:pt x="434" y="24"/>
                </a:lnTo>
                <a:lnTo>
                  <a:pt x="436" y="24"/>
                </a:lnTo>
                <a:lnTo>
                  <a:pt x="438" y="24"/>
                </a:lnTo>
                <a:lnTo>
                  <a:pt x="440" y="24"/>
                </a:lnTo>
                <a:lnTo>
                  <a:pt x="440" y="26"/>
                </a:lnTo>
                <a:lnTo>
                  <a:pt x="442" y="26"/>
                </a:lnTo>
                <a:lnTo>
                  <a:pt x="442" y="28"/>
                </a:lnTo>
                <a:lnTo>
                  <a:pt x="444" y="28"/>
                </a:lnTo>
                <a:lnTo>
                  <a:pt x="444" y="30"/>
                </a:lnTo>
                <a:lnTo>
                  <a:pt x="446" y="30"/>
                </a:lnTo>
                <a:lnTo>
                  <a:pt x="448" y="30"/>
                </a:lnTo>
                <a:lnTo>
                  <a:pt x="448" y="32"/>
                </a:lnTo>
                <a:lnTo>
                  <a:pt x="450" y="32"/>
                </a:lnTo>
                <a:lnTo>
                  <a:pt x="452" y="34"/>
                </a:lnTo>
                <a:lnTo>
                  <a:pt x="450" y="34"/>
                </a:lnTo>
                <a:lnTo>
                  <a:pt x="452" y="34"/>
                </a:lnTo>
                <a:lnTo>
                  <a:pt x="454" y="34"/>
                </a:lnTo>
                <a:lnTo>
                  <a:pt x="454" y="36"/>
                </a:lnTo>
                <a:lnTo>
                  <a:pt x="456" y="36"/>
                </a:lnTo>
                <a:lnTo>
                  <a:pt x="456" y="38"/>
                </a:lnTo>
                <a:lnTo>
                  <a:pt x="458" y="38"/>
                </a:lnTo>
                <a:lnTo>
                  <a:pt x="460" y="38"/>
                </a:lnTo>
                <a:lnTo>
                  <a:pt x="460" y="36"/>
                </a:lnTo>
                <a:lnTo>
                  <a:pt x="460" y="38"/>
                </a:lnTo>
                <a:lnTo>
                  <a:pt x="462" y="38"/>
                </a:lnTo>
                <a:lnTo>
                  <a:pt x="462" y="40"/>
                </a:lnTo>
                <a:lnTo>
                  <a:pt x="462" y="38"/>
                </a:lnTo>
                <a:lnTo>
                  <a:pt x="462" y="40"/>
                </a:lnTo>
                <a:lnTo>
                  <a:pt x="464" y="40"/>
                </a:lnTo>
                <a:lnTo>
                  <a:pt x="466" y="40"/>
                </a:lnTo>
                <a:lnTo>
                  <a:pt x="466" y="42"/>
                </a:lnTo>
                <a:lnTo>
                  <a:pt x="468" y="42"/>
                </a:lnTo>
                <a:lnTo>
                  <a:pt x="468" y="44"/>
                </a:lnTo>
                <a:lnTo>
                  <a:pt x="470" y="44"/>
                </a:lnTo>
                <a:lnTo>
                  <a:pt x="470" y="46"/>
                </a:lnTo>
                <a:lnTo>
                  <a:pt x="472" y="44"/>
                </a:lnTo>
                <a:lnTo>
                  <a:pt x="472" y="46"/>
                </a:lnTo>
                <a:lnTo>
                  <a:pt x="474" y="46"/>
                </a:lnTo>
                <a:lnTo>
                  <a:pt x="476" y="46"/>
                </a:lnTo>
                <a:lnTo>
                  <a:pt x="476" y="48"/>
                </a:lnTo>
                <a:lnTo>
                  <a:pt x="478" y="48"/>
                </a:lnTo>
                <a:lnTo>
                  <a:pt x="480" y="46"/>
                </a:lnTo>
                <a:lnTo>
                  <a:pt x="482" y="46"/>
                </a:lnTo>
                <a:lnTo>
                  <a:pt x="484" y="46"/>
                </a:lnTo>
                <a:lnTo>
                  <a:pt x="484" y="48"/>
                </a:lnTo>
                <a:lnTo>
                  <a:pt x="486" y="48"/>
                </a:lnTo>
                <a:lnTo>
                  <a:pt x="486" y="50"/>
                </a:lnTo>
                <a:lnTo>
                  <a:pt x="486" y="52"/>
                </a:lnTo>
                <a:lnTo>
                  <a:pt x="488" y="52"/>
                </a:lnTo>
                <a:lnTo>
                  <a:pt x="488" y="50"/>
                </a:lnTo>
                <a:lnTo>
                  <a:pt x="490" y="50"/>
                </a:lnTo>
                <a:lnTo>
                  <a:pt x="492" y="50"/>
                </a:lnTo>
                <a:lnTo>
                  <a:pt x="494" y="50"/>
                </a:lnTo>
                <a:lnTo>
                  <a:pt x="496" y="50"/>
                </a:lnTo>
                <a:lnTo>
                  <a:pt x="498" y="50"/>
                </a:lnTo>
                <a:lnTo>
                  <a:pt x="498" y="48"/>
                </a:lnTo>
                <a:lnTo>
                  <a:pt x="500" y="48"/>
                </a:lnTo>
                <a:lnTo>
                  <a:pt x="502" y="46"/>
                </a:lnTo>
                <a:lnTo>
                  <a:pt x="520" y="62"/>
                </a:lnTo>
                <a:lnTo>
                  <a:pt x="522" y="62"/>
                </a:lnTo>
                <a:lnTo>
                  <a:pt x="522" y="64"/>
                </a:lnTo>
                <a:lnTo>
                  <a:pt x="526" y="68"/>
                </a:lnTo>
                <a:lnTo>
                  <a:pt x="528" y="76"/>
                </a:lnTo>
                <a:lnTo>
                  <a:pt x="528" y="82"/>
                </a:lnTo>
                <a:lnTo>
                  <a:pt x="530" y="82"/>
                </a:lnTo>
                <a:lnTo>
                  <a:pt x="532" y="82"/>
                </a:lnTo>
                <a:lnTo>
                  <a:pt x="534" y="82"/>
                </a:lnTo>
                <a:lnTo>
                  <a:pt x="536" y="82"/>
                </a:lnTo>
                <a:lnTo>
                  <a:pt x="538" y="82"/>
                </a:lnTo>
                <a:lnTo>
                  <a:pt x="538" y="84"/>
                </a:lnTo>
                <a:lnTo>
                  <a:pt x="538" y="82"/>
                </a:lnTo>
                <a:lnTo>
                  <a:pt x="540" y="82"/>
                </a:lnTo>
                <a:lnTo>
                  <a:pt x="542" y="82"/>
                </a:lnTo>
                <a:lnTo>
                  <a:pt x="542" y="80"/>
                </a:lnTo>
                <a:lnTo>
                  <a:pt x="544" y="80"/>
                </a:lnTo>
                <a:lnTo>
                  <a:pt x="546" y="80"/>
                </a:lnTo>
                <a:lnTo>
                  <a:pt x="548" y="78"/>
                </a:lnTo>
                <a:lnTo>
                  <a:pt x="548" y="76"/>
                </a:lnTo>
                <a:lnTo>
                  <a:pt x="550" y="76"/>
                </a:lnTo>
                <a:lnTo>
                  <a:pt x="550" y="78"/>
                </a:lnTo>
                <a:lnTo>
                  <a:pt x="550" y="76"/>
                </a:lnTo>
                <a:lnTo>
                  <a:pt x="550" y="78"/>
                </a:lnTo>
                <a:lnTo>
                  <a:pt x="552" y="78"/>
                </a:lnTo>
                <a:lnTo>
                  <a:pt x="554" y="78"/>
                </a:lnTo>
                <a:lnTo>
                  <a:pt x="556" y="78"/>
                </a:lnTo>
                <a:lnTo>
                  <a:pt x="556" y="76"/>
                </a:lnTo>
                <a:lnTo>
                  <a:pt x="558" y="78"/>
                </a:lnTo>
                <a:lnTo>
                  <a:pt x="558" y="80"/>
                </a:lnTo>
                <a:lnTo>
                  <a:pt x="560" y="80"/>
                </a:lnTo>
                <a:lnTo>
                  <a:pt x="560" y="78"/>
                </a:lnTo>
                <a:lnTo>
                  <a:pt x="562" y="78"/>
                </a:lnTo>
                <a:lnTo>
                  <a:pt x="564" y="78"/>
                </a:lnTo>
                <a:lnTo>
                  <a:pt x="564" y="80"/>
                </a:lnTo>
                <a:lnTo>
                  <a:pt x="566" y="80"/>
                </a:lnTo>
                <a:lnTo>
                  <a:pt x="568" y="82"/>
                </a:lnTo>
                <a:lnTo>
                  <a:pt x="568" y="84"/>
                </a:lnTo>
                <a:lnTo>
                  <a:pt x="570" y="84"/>
                </a:lnTo>
                <a:lnTo>
                  <a:pt x="572" y="84"/>
                </a:lnTo>
                <a:lnTo>
                  <a:pt x="574" y="82"/>
                </a:lnTo>
                <a:lnTo>
                  <a:pt x="574" y="84"/>
                </a:lnTo>
                <a:lnTo>
                  <a:pt x="574" y="82"/>
                </a:lnTo>
                <a:lnTo>
                  <a:pt x="576" y="82"/>
                </a:lnTo>
                <a:lnTo>
                  <a:pt x="576" y="84"/>
                </a:lnTo>
                <a:lnTo>
                  <a:pt x="578" y="84"/>
                </a:lnTo>
                <a:lnTo>
                  <a:pt x="578" y="86"/>
                </a:lnTo>
                <a:lnTo>
                  <a:pt x="578" y="84"/>
                </a:lnTo>
                <a:lnTo>
                  <a:pt x="578" y="86"/>
                </a:lnTo>
                <a:lnTo>
                  <a:pt x="580" y="86"/>
                </a:lnTo>
                <a:lnTo>
                  <a:pt x="582" y="86"/>
                </a:lnTo>
                <a:lnTo>
                  <a:pt x="584" y="86"/>
                </a:lnTo>
                <a:lnTo>
                  <a:pt x="586" y="86"/>
                </a:lnTo>
                <a:lnTo>
                  <a:pt x="586" y="84"/>
                </a:lnTo>
                <a:lnTo>
                  <a:pt x="588" y="84"/>
                </a:lnTo>
                <a:lnTo>
                  <a:pt x="588" y="86"/>
                </a:lnTo>
                <a:lnTo>
                  <a:pt x="590" y="86"/>
                </a:lnTo>
                <a:lnTo>
                  <a:pt x="590" y="88"/>
                </a:lnTo>
                <a:lnTo>
                  <a:pt x="592" y="88"/>
                </a:lnTo>
                <a:lnTo>
                  <a:pt x="592" y="90"/>
                </a:lnTo>
                <a:lnTo>
                  <a:pt x="594" y="90"/>
                </a:lnTo>
                <a:lnTo>
                  <a:pt x="596" y="90"/>
                </a:lnTo>
                <a:lnTo>
                  <a:pt x="596" y="92"/>
                </a:lnTo>
                <a:lnTo>
                  <a:pt x="596" y="90"/>
                </a:lnTo>
                <a:lnTo>
                  <a:pt x="598" y="90"/>
                </a:lnTo>
                <a:lnTo>
                  <a:pt x="596" y="92"/>
                </a:lnTo>
                <a:lnTo>
                  <a:pt x="598" y="92"/>
                </a:lnTo>
                <a:lnTo>
                  <a:pt x="596" y="92"/>
                </a:lnTo>
                <a:lnTo>
                  <a:pt x="598" y="92"/>
                </a:lnTo>
                <a:lnTo>
                  <a:pt x="598" y="94"/>
                </a:lnTo>
                <a:lnTo>
                  <a:pt x="600" y="94"/>
                </a:lnTo>
                <a:lnTo>
                  <a:pt x="598" y="94"/>
                </a:lnTo>
                <a:lnTo>
                  <a:pt x="600" y="94"/>
                </a:lnTo>
                <a:lnTo>
                  <a:pt x="600" y="96"/>
                </a:lnTo>
                <a:lnTo>
                  <a:pt x="602" y="96"/>
                </a:lnTo>
                <a:lnTo>
                  <a:pt x="604" y="96"/>
                </a:lnTo>
                <a:lnTo>
                  <a:pt x="604" y="94"/>
                </a:lnTo>
                <a:lnTo>
                  <a:pt x="604" y="96"/>
                </a:lnTo>
                <a:lnTo>
                  <a:pt x="606" y="96"/>
                </a:lnTo>
                <a:lnTo>
                  <a:pt x="604" y="96"/>
                </a:lnTo>
                <a:lnTo>
                  <a:pt x="604" y="98"/>
                </a:lnTo>
                <a:lnTo>
                  <a:pt x="606" y="98"/>
                </a:lnTo>
                <a:lnTo>
                  <a:pt x="608" y="100"/>
                </a:lnTo>
                <a:lnTo>
                  <a:pt x="608" y="102"/>
                </a:lnTo>
                <a:lnTo>
                  <a:pt x="608" y="104"/>
                </a:lnTo>
                <a:lnTo>
                  <a:pt x="606" y="104"/>
                </a:lnTo>
                <a:lnTo>
                  <a:pt x="606" y="102"/>
                </a:lnTo>
                <a:lnTo>
                  <a:pt x="606" y="104"/>
                </a:lnTo>
                <a:lnTo>
                  <a:pt x="608" y="104"/>
                </a:lnTo>
                <a:lnTo>
                  <a:pt x="608" y="106"/>
                </a:lnTo>
                <a:lnTo>
                  <a:pt x="606" y="106"/>
                </a:lnTo>
                <a:lnTo>
                  <a:pt x="606" y="108"/>
                </a:lnTo>
                <a:lnTo>
                  <a:pt x="604" y="108"/>
                </a:lnTo>
                <a:lnTo>
                  <a:pt x="604" y="110"/>
                </a:lnTo>
                <a:lnTo>
                  <a:pt x="606" y="110"/>
                </a:lnTo>
                <a:lnTo>
                  <a:pt x="604" y="110"/>
                </a:lnTo>
                <a:lnTo>
                  <a:pt x="604" y="112"/>
                </a:lnTo>
                <a:lnTo>
                  <a:pt x="602" y="112"/>
                </a:lnTo>
                <a:lnTo>
                  <a:pt x="602" y="114"/>
                </a:lnTo>
                <a:lnTo>
                  <a:pt x="602" y="112"/>
                </a:lnTo>
                <a:lnTo>
                  <a:pt x="600" y="114"/>
                </a:lnTo>
                <a:lnTo>
                  <a:pt x="600" y="116"/>
                </a:lnTo>
                <a:lnTo>
                  <a:pt x="598" y="116"/>
                </a:lnTo>
                <a:lnTo>
                  <a:pt x="598" y="118"/>
                </a:lnTo>
                <a:lnTo>
                  <a:pt x="598" y="120"/>
                </a:lnTo>
                <a:lnTo>
                  <a:pt x="598" y="118"/>
                </a:lnTo>
                <a:lnTo>
                  <a:pt x="598" y="120"/>
                </a:lnTo>
                <a:lnTo>
                  <a:pt x="596" y="120"/>
                </a:lnTo>
                <a:lnTo>
                  <a:pt x="596" y="118"/>
                </a:lnTo>
                <a:lnTo>
                  <a:pt x="596" y="120"/>
                </a:lnTo>
                <a:lnTo>
                  <a:pt x="594" y="120"/>
                </a:lnTo>
                <a:lnTo>
                  <a:pt x="594" y="122"/>
                </a:lnTo>
                <a:lnTo>
                  <a:pt x="592" y="122"/>
                </a:lnTo>
                <a:lnTo>
                  <a:pt x="592" y="124"/>
                </a:lnTo>
                <a:lnTo>
                  <a:pt x="592" y="126"/>
                </a:lnTo>
                <a:lnTo>
                  <a:pt x="592" y="128"/>
                </a:lnTo>
                <a:lnTo>
                  <a:pt x="592" y="126"/>
                </a:lnTo>
                <a:lnTo>
                  <a:pt x="592" y="128"/>
                </a:lnTo>
                <a:lnTo>
                  <a:pt x="590" y="126"/>
                </a:lnTo>
                <a:lnTo>
                  <a:pt x="588" y="126"/>
                </a:lnTo>
                <a:lnTo>
                  <a:pt x="586" y="126"/>
                </a:lnTo>
                <a:lnTo>
                  <a:pt x="586" y="128"/>
                </a:lnTo>
                <a:lnTo>
                  <a:pt x="584" y="130"/>
                </a:lnTo>
                <a:lnTo>
                  <a:pt x="584" y="132"/>
                </a:lnTo>
                <a:lnTo>
                  <a:pt x="584" y="134"/>
                </a:lnTo>
                <a:lnTo>
                  <a:pt x="584" y="136"/>
                </a:lnTo>
                <a:lnTo>
                  <a:pt x="582" y="136"/>
                </a:lnTo>
                <a:lnTo>
                  <a:pt x="582" y="138"/>
                </a:lnTo>
                <a:lnTo>
                  <a:pt x="584" y="140"/>
                </a:lnTo>
                <a:lnTo>
                  <a:pt x="584" y="138"/>
                </a:lnTo>
                <a:lnTo>
                  <a:pt x="586" y="140"/>
                </a:lnTo>
                <a:lnTo>
                  <a:pt x="586" y="138"/>
                </a:lnTo>
                <a:lnTo>
                  <a:pt x="586" y="140"/>
                </a:lnTo>
                <a:lnTo>
                  <a:pt x="588" y="140"/>
                </a:lnTo>
                <a:lnTo>
                  <a:pt x="588" y="142"/>
                </a:lnTo>
                <a:lnTo>
                  <a:pt x="586" y="142"/>
                </a:lnTo>
                <a:lnTo>
                  <a:pt x="586" y="144"/>
                </a:lnTo>
                <a:lnTo>
                  <a:pt x="584" y="144"/>
                </a:lnTo>
                <a:lnTo>
                  <a:pt x="582" y="144"/>
                </a:lnTo>
                <a:lnTo>
                  <a:pt x="580" y="144"/>
                </a:lnTo>
                <a:lnTo>
                  <a:pt x="580" y="142"/>
                </a:lnTo>
                <a:lnTo>
                  <a:pt x="580" y="144"/>
                </a:lnTo>
                <a:lnTo>
                  <a:pt x="578" y="144"/>
                </a:lnTo>
                <a:lnTo>
                  <a:pt x="576" y="144"/>
                </a:lnTo>
                <a:lnTo>
                  <a:pt x="574" y="144"/>
                </a:lnTo>
                <a:lnTo>
                  <a:pt x="574" y="146"/>
                </a:lnTo>
                <a:lnTo>
                  <a:pt x="572" y="148"/>
                </a:lnTo>
                <a:lnTo>
                  <a:pt x="570" y="150"/>
                </a:lnTo>
                <a:lnTo>
                  <a:pt x="570" y="152"/>
                </a:lnTo>
                <a:lnTo>
                  <a:pt x="570" y="154"/>
                </a:lnTo>
                <a:lnTo>
                  <a:pt x="570" y="156"/>
                </a:lnTo>
                <a:lnTo>
                  <a:pt x="570" y="158"/>
                </a:lnTo>
                <a:lnTo>
                  <a:pt x="570" y="160"/>
                </a:lnTo>
                <a:lnTo>
                  <a:pt x="570" y="162"/>
                </a:lnTo>
                <a:lnTo>
                  <a:pt x="570" y="164"/>
                </a:lnTo>
                <a:lnTo>
                  <a:pt x="570" y="166"/>
                </a:lnTo>
                <a:lnTo>
                  <a:pt x="568" y="166"/>
                </a:lnTo>
                <a:lnTo>
                  <a:pt x="568" y="168"/>
                </a:lnTo>
                <a:lnTo>
                  <a:pt x="568" y="170"/>
                </a:lnTo>
                <a:lnTo>
                  <a:pt x="568" y="172"/>
                </a:lnTo>
                <a:lnTo>
                  <a:pt x="566" y="172"/>
                </a:lnTo>
                <a:lnTo>
                  <a:pt x="568" y="172"/>
                </a:lnTo>
                <a:lnTo>
                  <a:pt x="570" y="172"/>
                </a:lnTo>
                <a:lnTo>
                  <a:pt x="570" y="174"/>
                </a:lnTo>
                <a:lnTo>
                  <a:pt x="572" y="174"/>
                </a:lnTo>
                <a:lnTo>
                  <a:pt x="572" y="176"/>
                </a:lnTo>
                <a:lnTo>
                  <a:pt x="574" y="176"/>
                </a:lnTo>
                <a:lnTo>
                  <a:pt x="574" y="178"/>
                </a:lnTo>
                <a:lnTo>
                  <a:pt x="576" y="180"/>
                </a:lnTo>
                <a:lnTo>
                  <a:pt x="576" y="182"/>
                </a:lnTo>
                <a:lnTo>
                  <a:pt x="576" y="180"/>
                </a:lnTo>
                <a:lnTo>
                  <a:pt x="578" y="180"/>
                </a:lnTo>
                <a:lnTo>
                  <a:pt x="578" y="182"/>
                </a:lnTo>
                <a:lnTo>
                  <a:pt x="578" y="184"/>
                </a:lnTo>
                <a:lnTo>
                  <a:pt x="578" y="182"/>
                </a:lnTo>
                <a:lnTo>
                  <a:pt x="578" y="184"/>
                </a:lnTo>
                <a:lnTo>
                  <a:pt x="580" y="184"/>
                </a:lnTo>
                <a:lnTo>
                  <a:pt x="582" y="184"/>
                </a:lnTo>
                <a:lnTo>
                  <a:pt x="584" y="184"/>
                </a:lnTo>
                <a:lnTo>
                  <a:pt x="582" y="186"/>
                </a:lnTo>
                <a:lnTo>
                  <a:pt x="584" y="186"/>
                </a:lnTo>
                <a:lnTo>
                  <a:pt x="584" y="188"/>
                </a:lnTo>
                <a:lnTo>
                  <a:pt x="586" y="188"/>
                </a:lnTo>
                <a:lnTo>
                  <a:pt x="586" y="190"/>
                </a:lnTo>
                <a:lnTo>
                  <a:pt x="586" y="188"/>
                </a:lnTo>
                <a:lnTo>
                  <a:pt x="586" y="190"/>
                </a:lnTo>
                <a:lnTo>
                  <a:pt x="588" y="190"/>
                </a:lnTo>
                <a:lnTo>
                  <a:pt x="590" y="190"/>
                </a:lnTo>
                <a:lnTo>
                  <a:pt x="588" y="192"/>
                </a:lnTo>
                <a:lnTo>
                  <a:pt x="590" y="192"/>
                </a:lnTo>
                <a:lnTo>
                  <a:pt x="588" y="192"/>
                </a:lnTo>
                <a:lnTo>
                  <a:pt x="588" y="194"/>
                </a:lnTo>
                <a:lnTo>
                  <a:pt x="590" y="194"/>
                </a:lnTo>
                <a:lnTo>
                  <a:pt x="590" y="196"/>
                </a:lnTo>
                <a:lnTo>
                  <a:pt x="590" y="194"/>
                </a:lnTo>
                <a:lnTo>
                  <a:pt x="590" y="196"/>
                </a:lnTo>
                <a:lnTo>
                  <a:pt x="592" y="196"/>
                </a:lnTo>
                <a:lnTo>
                  <a:pt x="590" y="198"/>
                </a:lnTo>
                <a:lnTo>
                  <a:pt x="586" y="200"/>
                </a:lnTo>
                <a:lnTo>
                  <a:pt x="586" y="202"/>
                </a:lnTo>
                <a:lnTo>
                  <a:pt x="588" y="202"/>
                </a:lnTo>
                <a:lnTo>
                  <a:pt x="588" y="204"/>
                </a:lnTo>
                <a:lnTo>
                  <a:pt x="588" y="202"/>
                </a:lnTo>
                <a:lnTo>
                  <a:pt x="586" y="202"/>
                </a:lnTo>
                <a:lnTo>
                  <a:pt x="584" y="202"/>
                </a:lnTo>
                <a:lnTo>
                  <a:pt x="584" y="200"/>
                </a:lnTo>
                <a:lnTo>
                  <a:pt x="584" y="202"/>
                </a:lnTo>
                <a:lnTo>
                  <a:pt x="584" y="200"/>
                </a:lnTo>
                <a:lnTo>
                  <a:pt x="582" y="200"/>
                </a:lnTo>
                <a:lnTo>
                  <a:pt x="580" y="200"/>
                </a:lnTo>
                <a:lnTo>
                  <a:pt x="578" y="200"/>
                </a:lnTo>
                <a:lnTo>
                  <a:pt x="576" y="200"/>
                </a:lnTo>
                <a:lnTo>
                  <a:pt x="574" y="200"/>
                </a:lnTo>
                <a:lnTo>
                  <a:pt x="572" y="200"/>
                </a:lnTo>
                <a:lnTo>
                  <a:pt x="572" y="198"/>
                </a:lnTo>
                <a:lnTo>
                  <a:pt x="570" y="200"/>
                </a:lnTo>
                <a:lnTo>
                  <a:pt x="568" y="200"/>
                </a:lnTo>
                <a:lnTo>
                  <a:pt x="568" y="202"/>
                </a:lnTo>
                <a:lnTo>
                  <a:pt x="566" y="202"/>
                </a:lnTo>
                <a:lnTo>
                  <a:pt x="568" y="202"/>
                </a:lnTo>
                <a:lnTo>
                  <a:pt x="566" y="202"/>
                </a:lnTo>
                <a:lnTo>
                  <a:pt x="566" y="204"/>
                </a:lnTo>
                <a:lnTo>
                  <a:pt x="564" y="204"/>
                </a:lnTo>
                <a:lnTo>
                  <a:pt x="564" y="206"/>
                </a:lnTo>
                <a:lnTo>
                  <a:pt x="562" y="206"/>
                </a:lnTo>
                <a:lnTo>
                  <a:pt x="562" y="204"/>
                </a:lnTo>
                <a:lnTo>
                  <a:pt x="560" y="204"/>
                </a:lnTo>
                <a:lnTo>
                  <a:pt x="558" y="204"/>
                </a:lnTo>
                <a:lnTo>
                  <a:pt x="558" y="202"/>
                </a:lnTo>
                <a:lnTo>
                  <a:pt x="558" y="204"/>
                </a:lnTo>
                <a:lnTo>
                  <a:pt x="558" y="202"/>
                </a:lnTo>
                <a:lnTo>
                  <a:pt x="556" y="202"/>
                </a:lnTo>
                <a:lnTo>
                  <a:pt x="554" y="202"/>
                </a:lnTo>
                <a:lnTo>
                  <a:pt x="554" y="204"/>
                </a:lnTo>
                <a:lnTo>
                  <a:pt x="552" y="204"/>
                </a:lnTo>
                <a:lnTo>
                  <a:pt x="552" y="202"/>
                </a:lnTo>
                <a:lnTo>
                  <a:pt x="552" y="204"/>
                </a:lnTo>
                <a:lnTo>
                  <a:pt x="558" y="210"/>
                </a:lnTo>
                <a:lnTo>
                  <a:pt x="558" y="212"/>
                </a:lnTo>
                <a:lnTo>
                  <a:pt x="556" y="212"/>
                </a:lnTo>
                <a:lnTo>
                  <a:pt x="554" y="212"/>
                </a:lnTo>
                <a:lnTo>
                  <a:pt x="554" y="210"/>
                </a:lnTo>
                <a:lnTo>
                  <a:pt x="552" y="210"/>
                </a:lnTo>
                <a:lnTo>
                  <a:pt x="550" y="212"/>
                </a:lnTo>
                <a:lnTo>
                  <a:pt x="548" y="212"/>
                </a:lnTo>
                <a:lnTo>
                  <a:pt x="550" y="212"/>
                </a:lnTo>
                <a:lnTo>
                  <a:pt x="548" y="212"/>
                </a:lnTo>
                <a:lnTo>
                  <a:pt x="546" y="212"/>
                </a:lnTo>
                <a:lnTo>
                  <a:pt x="548" y="214"/>
                </a:lnTo>
                <a:lnTo>
                  <a:pt x="546" y="214"/>
                </a:lnTo>
                <a:lnTo>
                  <a:pt x="546" y="212"/>
                </a:lnTo>
                <a:lnTo>
                  <a:pt x="544" y="212"/>
                </a:lnTo>
                <a:lnTo>
                  <a:pt x="544" y="214"/>
                </a:lnTo>
                <a:lnTo>
                  <a:pt x="542" y="214"/>
                </a:lnTo>
                <a:lnTo>
                  <a:pt x="542" y="216"/>
                </a:lnTo>
                <a:lnTo>
                  <a:pt x="540" y="216"/>
                </a:lnTo>
                <a:lnTo>
                  <a:pt x="542" y="216"/>
                </a:lnTo>
                <a:lnTo>
                  <a:pt x="540" y="216"/>
                </a:lnTo>
                <a:lnTo>
                  <a:pt x="540" y="218"/>
                </a:lnTo>
                <a:lnTo>
                  <a:pt x="542" y="218"/>
                </a:lnTo>
                <a:lnTo>
                  <a:pt x="540" y="218"/>
                </a:lnTo>
                <a:lnTo>
                  <a:pt x="540" y="220"/>
                </a:lnTo>
                <a:lnTo>
                  <a:pt x="538" y="220"/>
                </a:lnTo>
                <a:lnTo>
                  <a:pt x="538" y="222"/>
                </a:lnTo>
                <a:lnTo>
                  <a:pt x="538" y="224"/>
                </a:lnTo>
                <a:lnTo>
                  <a:pt x="538" y="226"/>
                </a:lnTo>
                <a:lnTo>
                  <a:pt x="536" y="228"/>
                </a:lnTo>
                <a:lnTo>
                  <a:pt x="546" y="230"/>
                </a:lnTo>
                <a:lnTo>
                  <a:pt x="544" y="232"/>
                </a:lnTo>
                <a:lnTo>
                  <a:pt x="544" y="238"/>
                </a:lnTo>
                <a:lnTo>
                  <a:pt x="544" y="240"/>
                </a:lnTo>
                <a:lnTo>
                  <a:pt x="546" y="240"/>
                </a:lnTo>
                <a:lnTo>
                  <a:pt x="546" y="242"/>
                </a:lnTo>
                <a:lnTo>
                  <a:pt x="548" y="242"/>
                </a:lnTo>
                <a:lnTo>
                  <a:pt x="550" y="242"/>
                </a:lnTo>
                <a:lnTo>
                  <a:pt x="550" y="244"/>
                </a:lnTo>
                <a:lnTo>
                  <a:pt x="550" y="246"/>
                </a:lnTo>
                <a:lnTo>
                  <a:pt x="550" y="248"/>
                </a:lnTo>
                <a:lnTo>
                  <a:pt x="550" y="250"/>
                </a:lnTo>
                <a:lnTo>
                  <a:pt x="548" y="250"/>
                </a:lnTo>
                <a:lnTo>
                  <a:pt x="544" y="250"/>
                </a:lnTo>
                <a:lnTo>
                  <a:pt x="542" y="250"/>
                </a:lnTo>
                <a:lnTo>
                  <a:pt x="540" y="250"/>
                </a:lnTo>
                <a:lnTo>
                  <a:pt x="540" y="248"/>
                </a:lnTo>
                <a:lnTo>
                  <a:pt x="538" y="248"/>
                </a:lnTo>
                <a:lnTo>
                  <a:pt x="534" y="248"/>
                </a:lnTo>
                <a:lnTo>
                  <a:pt x="532" y="248"/>
                </a:lnTo>
                <a:lnTo>
                  <a:pt x="534" y="250"/>
                </a:lnTo>
                <a:lnTo>
                  <a:pt x="532" y="250"/>
                </a:lnTo>
                <a:lnTo>
                  <a:pt x="534" y="250"/>
                </a:lnTo>
                <a:lnTo>
                  <a:pt x="534" y="252"/>
                </a:lnTo>
                <a:lnTo>
                  <a:pt x="536" y="250"/>
                </a:lnTo>
                <a:lnTo>
                  <a:pt x="536" y="252"/>
                </a:lnTo>
                <a:lnTo>
                  <a:pt x="538" y="250"/>
                </a:lnTo>
                <a:lnTo>
                  <a:pt x="538" y="252"/>
                </a:lnTo>
                <a:lnTo>
                  <a:pt x="540" y="252"/>
                </a:lnTo>
                <a:lnTo>
                  <a:pt x="540" y="254"/>
                </a:lnTo>
                <a:lnTo>
                  <a:pt x="540" y="256"/>
                </a:lnTo>
                <a:lnTo>
                  <a:pt x="542" y="256"/>
                </a:lnTo>
                <a:lnTo>
                  <a:pt x="544" y="256"/>
                </a:lnTo>
                <a:lnTo>
                  <a:pt x="544" y="258"/>
                </a:lnTo>
                <a:lnTo>
                  <a:pt x="546" y="258"/>
                </a:lnTo>
                <a:lnTo>
                  <a:pt x="544" y="258"/>
                </a:lnTo>
                <a:lnTo>
                  <a:pt x="542" y="258"/>
                </a:lnTo>
                <a:lnTo>
                  <a:pt x="542" y="260"/>
                </a:lnTo>
                <a:lnTo>
                  <a:pt x="542" y="262"/>
                </a:lnTo>
                <a:lnTo>
                  <a:pt x="544" y="262"/>
                </a:lnTo>
                <a:lnTo>
                  <a:pt x="546" y="262"/>
                </a:lnTo>
                <a:lnTo>
                  <a:pt x="546" y="264"/>
                </a:lnTo>
                <a:lnTo>
                  <a:pt x="548" y="264"/>
                </a:lnTo>
                <a:lnTo>
                  <a:pt x="548" y="266"/>
                </a:lnTo>
                <a:lnTo>
                  <a:pt x="550" y="266"/>
                </a:lnTo>
                <a:lnTo>
                  <a:pt x="550" y="268"/>
                </a:lnTo>
                <a:lnTo>
                  <a:pt x="550" y="270"/>
                </a:lnTo>
                <a:lnTo>
                  <a:pt x="550" y="272"/>
                </a:lnTo>
                <a:lnTo>
                  <a:pt x="550" y="274"/>
                </a:lnTo>
                <a:lnTo>
                  <a:pt x="550" y="276"/>
                </a:lnTo>
                <a:lnTo>
                  <a:pt x="550" y="274"/>
                </a:lnTo>
                <a:lnTo>
                  <a:pt x="552" y="276"/>
                </a:lnTo>
                <a:lnTo>
                  <a:pt x="550" y="276"/>
                </a:lnTo>
                <a:lnTo>
                  <a:pt x="550" y="278"/>
                </a:lnTo>
                <a:lnTo>
                  <a:pt x="550" y="280"/>
                </a:lnTo>
                <a:lnTo>
                  <a:pt x="548" y="280"/>
                </a:lnTo>
                <a:lnTo>
                  <a:pt x="548" y="282"/>
                </a:lnTo>
                <a:lnTo>
                  <a:pt x="548" y="284"/>
                </a:lnTo>
                <a:lnTo>
                  <a:pt x="550" y="284"/>
                </a:lnTo>
                <a:lnTo>
                  <a:pt x="548" y="284"/>
                </a:lnTo>
                <a:lnTo>
                  <a:pt x="550" y="284"/>
                </a:lnTo>
                <a:lnTo>
                  <a:pt x="548" y="284"/>
                </a:lnTo>
                <a:lnTo>
                  <a:pt x="548" y="286"/>
                </a:lnTo>
                <a:lnTo>
                  <a:pt x="546" y="286"/>
                </a:lnTo>
                <a:lnTo>
                  <a:pt x="544" y="286"/>
                </a:lnTo>
                <a:lnTo>
                  <a:pt x="544" y="288"/>
                </a:lnTo>
                <a:lnTo>
                  <a:pt x="544" y="290"/>
                </a:lnTo>
                <a:lnTo>
                  <a:pt x="542" y="290"/>
                </a:lnTo>
                <a:lnTo>
                  <a:pt x="542" y="292"/>
                </a:lnTo>
                <a:lnTo>
                  <a:pt x="540" y="292"/>
                </a:lnTo>
                <a:lnTo>
                  <a:pt x="540" y="294"/>
                </a:lnTo>
                <a:lnTo>
                  <a:pt x="538" y="294"/>
                </a:lnTo>
                <a:lnTo>
                  <a:pt x="538" y="296"/>
                </a:lnTo>
                <a:lnTo>
                  <a:pt x="536" y="296"/>
                </a:lnTo>
                <a:lnTo>
                  <a:pt x="536" y="298"/>
                </a:lnTo>
                <a:lnTo>
                  <a:pt x="536" y="300"/>
                </a:lnTo>
                <a:lnTo>
                  <a:pt x="536" y="302"/>
                </a:lnTo>
                <a:lnTo>
                  <a:pt x="538" y="302"/>
                </a:lnTo>
                <a:lnTo>
                  <a:pt x="536" y="304"/>
                </a:lnTo>
                <a:lnTo>
                  <a:pt x="536" y="306"/>
                </a:lnTo>
                <a:lnTo>
                  <a:pt x="536" y="308"/>
                </a:lnTo>
                <a:lnTo>
                  <a:pt x="534" y="308"/>
                </a:lnTo>
                <a:lnTo>
                  <a:pt x="534" y="310"/>
                </a:lnTo>
                <a:lnTo>
                  <a:pt x="532" y="310"/>
                </a:lnTo>
                <a:lnTo>
                  <a:pt x="530" y="310"/>
                </a:lnTo>
                <a:lnTo>
                  <a:pt x="530" y="312"/>
                </a:lnTo>
                <a:lnTo>
                  <a:pt x="528" y="312"/>
                </a:lnTo>
                <a:lnTo>
                  <a:pt x="530" y="312"/>
                </a:lnTo>
                <a:lnTo>
                  <a:pt x="530" y="314"/>
                </a:lnTo>
                <a:lnTo>
                  <a:pt x="528" y="316"/>
                </a:lnTo>
                <a:lnTo>
                  <a:pt x="528" y="318"/>
                </a:lnTo>
                <a:lnTo>
                  <a:pt x="528" y="320"/>
                </a:lnTo>
                <a:lnTo>
                  <a:pt x="526" y="320"/>
                </a:lnTo>
                <a:lnTo>
                  <a:pt x="526" y="322"/>
                </a:lnTo>
                <a:lnTo>
                  <a:pt x="526" y="324"/>
                </a:lnTo>
                <a:lnTo>
                  <a:pt x="524" y="324"/>
                </a:lnTo>
                <a:lnTo>
                  <a:pt x="510" y="324"/>
                </a:lnTo>
                <a:lnTo>
                  <a:pt x="506" y="324"/>
                </a:lnTo>
                <a:lnTo>
                  <a:pt x="504" y="324"/>
                </a:lnTo>
                <a:lnTo>
                  <a:pt x="504" y="326"/>
                </a:lnTo>
                <a:lnTo>
                  <a:pt x="504" y="328"/>
                </a:lnTo>
                <a:lnTo>
                  <a:pt x="504" y="330"/>
                </a:lnTo>
                <a:lnTo>
                  <a:pt x="502" y="330"/>
                </a:lnTo>
                <a:lnTo>
                  <a:pt x="500" y="330"/>
                </a:lnTo>
                <a:lnTo>
                  <a:pt x="500" y="332"/>
                </a:lnTo>
                <a:lnTo>
                  <a:pt x="500" y="334"/>
                </a:lnTo>
                <a:lnTo>
                  <a:pt x="500" y="336"/>
                </a:lnTo>
                <a:lnTo>
                  <a:pt x="502" y="336"/>
                </a:lnTo>
                <a:lnTo>
                  <a:pt x="502" y="338"/>
                </a:lnTo>
                <a:lnTo>
                  <a:pt x="502" y="340"/>
                </a:lnTo>
                <a:lnTo>
                  <a:pt x="502" y="342"/>
                </a:lnTo>
                <a:lnTo>
                  <a:pt x="502" y="344"/>
                </a:lnTo>
                <a:lnTo>
                  <a:pt x="500" y="344"/>
                </a:lnTo>
                <a:lnTo>
                  <a:pt x="500" y="346"/>
                </a:lnTo>
                <a:lnTo>
                  <a:pt x="502" y="348"/>
                </a:lnTo>
                <a:lnTo>
                  <a:pt x="502" y="346"/>
                </a:lnTo>
                <a:lnTo>
                  <a:pt x="502" y="348"/>
                </a:lnTo>
                <a:lnTo>
                  <a:pt x="502" y="350"/>
                </a:lnTo>
                <a:lnTo>
                  <a:pt x="500" y="350"/>
                </a:lnTo>
                <a:lnTo>
                  <a:pt x="500" y="352"/>
                </a:lnTo>
                <a:lnTo>
                  <a:pt x="500" y="354"/>
                </a:lnTo>
                <a:lnTo>
                  <a:pt x="498" y="354"/>
                </a:lnTo>
                <a:lnTo>
                  <a:pt x="500" y="354"/>
                </a:lnTo>
                <a:lnTo>
                  <a:pt x="498" y="354"/>
                </a:lnTo>
                <a:lnTo>
                  <a:pt x="498" y="356"/>
                </a:lnTo>
                <a:lnTo>
                  <a:pt x="496" y="356"/>
                </a:lnTo>
                <a:lnTo>
                  <a:pt x="496" y="358"/>
                </a:lnTo>
                <a:lnTo>
                  <a:pt x="496" y="360"/>
                </a:lnTo>
                <a:lnTo>
                  <a:pt x="494" y="360"/>
                </a:lnTo>
                <a:lnTo>
                  <a:pt x="494" y="362"/>
                </a:lnTo>
                <a:lnTo>
                  <a:pt x="494" y="364"/>
                </a:lnTo>
                <a:lnTo>
                  <a:pt x="492" y="364"/>
                </a:lnTo>
                <a:lnTo>
                  <a:pt x="490" y="364"/>
                </a:lnTo>
                <a:lnTo>
                  <a:pt x="488" y="364"/>
                </a:lnTo>
                <a:lnTo>
                  <a:pt x="486" y="364"/>
                </a:lnTo>
                <a:lnTo>
                  <a:pt x="486" y="366"/>
                </a:lnTo>
                <a:lnTo>
                  <a:pt x="484" y="366"/>
                </a:lnTo>
                <a:lnTo>
                  <a:pt x="484" y="368"/>
                </a:lnTo>
                <a:lnTo>
                  <a:pt x="486" y="368"/>
                </a:lnTo>
                <a:lnTo>
                  <a:pt x="488" y="368"/>
                </a:lnTo>
                <a:lnTo>
                  <a:pt x="488" y="370"/>
                </a:lnTo>
                <a:lnTo>
                  <a:pt x="486" y="370"/>
                </a:lnTo>
                <a:lnTo>
                  <a:pt x="486" y="372"/>
                </a:lnTo>
                <a:lnTo>
                  <a:pt x="484" y="372"/>
                </a:lnTo>
                <a:lnTo>
                  <a:pt x="484" y="374"/>
                </a:lnTo>
                <a:lnTo>
                  <a:pt x="484" y="372"/>
                </a:lnTo>
                <a:lnTo>
                  <a:pt x="482" y="372"/>
                </a:lnTo>
                <a:lnTo>
                  <a:pt x="482" y="374"/>
                </a:lnTo>
                <a:lnTo>
                  <a:pt x="482" y="376"/>
                </a:lnTo>
                <a:lnTo>
                  <a:pt x="480" y="376"/>
                </a:lnTo>
                <a:lnTo>
                  <a:pt x="480" y="378"/>
                </a:lnTo>
                <a:lnTo>
                  <a:pt x="482" y="378"/>
                </a:lnTo>
                <a:lnTo>
                  <a:pt x="480" y="378"/>
                </a:lnTo>
                <a:lnTo>
                  <a:pt x="480" y="380"/>
                </a:lnTo>
                <a:lnTo>
                  <a:pt x="482" y="380"/>
                </a:lnTo>
                <a:lnTo>
                  <a:pt x="482" y="382"/>
                </a:lnTo>
                <a:lnTo>
                  <a:pt x="480" y="382"/>
                </a:lnTo>
                <a:lnTo>
                  <a:pt x="480" y="384"/>
                </a:lnTo>
                <a:lnTo>
                  <a:pt x="478" y="384"/>
                </a:lnTo>
                <a:lnTo>
                  <a:pt x="480" y="384"/>
                </a:lnTo>
                <a:lnTo>
                  <a:pt x="480" y="386"/>
                </a:lnTo>
                <a:lnTo>
                  <a:pt x="480" y="388"/>
                </a:lnTo>
                <a:lnTo>
                  <a:pt x="478" y="388"/>
                </a:lnTo>
                <a:lnTo>
                  <a:pt x="480" y="388"/>
                </a:lnTo>
                <a:lnTo>
                  <a:pt x="480" y="390"/>
                </a:lnTo>
                <a:lnTo>
                  <a:pt x="478" y="390"/>
                </a:lnTo>
                <a:lnTo>
                  <a:pt x="476" y="390"/>
                </a:lnTo>
                <a:lnTo>
                  <a:pt x="476" y="392"/>
                </a:lnTo>
                <a:lnTo>
                  <a:pt x="478" y="392"/>
                </a:lnTo>
                <a:lnTo>
                  <a:pt x="478" y="394"/>
                </a:lnTo>
                <a:lnTo>
                  <a:pt x="476" y="396"/>
                </a:lnTo>
                <a:lnTo>
                  <a:pt x="476" y="398"/>
                </a:lnTo>
                <a:lnTo>
                  <a:pt x="474" y="398"/>
                </a:lnTo>
                <a:lnTo>
                  <a:pt x="474" y="400"/>
                </a:lnTo>
                <a:lnTo>
                  <a:pt x="472" y="400"/>
                </a:lnTo>
                <a:lnTo>
                  <a:pt x="472" y="402"/>
                </a:lnTo>
                <a:lnTo>
                  <a:pt x="474" y="402"/>
                </a:lnTo>
                <a:lnTo>
                  <a:pt x="474" y="404"/>
                </a:lnTo>
                <a:lnTo>
                  <a:pt x="476" y="404"/>
                </a:lnTo>
                <a:lnTo>
                  <a:pt x="478" y="404"/>
                </a:lnTo>
                <a:lnTo>
                  <a:pt x="478" y="406"/>
                </a:lnTo>
                <a:lnTo>
                  <a:pt x="476" y="406"/>
                </a:lnTo>
                <a:lnTo>
                  <a:pt x="476" y="408"/>
                </a:lnTo>
                <a:lnTo>
                  <a:pt x="474" y="408"/>
                </a:lnTo>
                <a:lnTo>
                  <a:pt x="472" y="408"/>
                </a:lnTo>
                <a:lnTo>
                  <a:pt x="470" y="408"/>
                </a:lnTo>
                <a:lnTo>
                  <a:pt x="470" y="410"/>
                </a:lnTo>
                <a:lnTo>
                  <a:pt x="468" y="410"/>
                </a:lnTo>
                <a:lnTo>
                  <a:pt x="466" y="410"/>
                </a:lnTo>
                <a:lnTo>
                  <a:pt x="464" y="412"/>
                </a:lnTo>
                <a:lnTo>
                  <a:pt x="462" y="412"/>
                </a:lnTo>
                <a:lnTo>
                  <a:pt x="460" y="412"/>
                </a:lnTo>
                <a:lnTo>
                  <a:pt x="460" y="414"/>
                </a:lnTo>
                <a:lnTo>
                  <a:pt x="458" y="414"/>
                </a:lnTo>
                <a:lnTo>
                  <a:pt x="456" y="414"/>
                </a:lnTo>
                <a:lnTo>
                  <a:pt x="454" y="416"/>
                </a:lnTo>
                <a:lnTo>
                  <a:pt x="452" y="416"/>
                </a:lnTo>
                <a:lnTo>
                  <a:pt x="450" y="418"/>
                </a:lnTo>
                <a:lnTo>
                  <a:pt x="448" y="418"/>
                </a:lnTo>
                <a:lnTo>
                  <a:pt x="446" y="418"/>
                </a:lnTo>
                <a:lnTo>
                  <a:pt x="446" y="420"/>
                </a:lnTo>
                <a:lnTo>
                  <a:pt x="444" y="420"/>
                </a:lnTo>
                <a:lnTo>
                  <a:pt x="442" y="420"/>
                </a:lnTo>
                <a:lnTo>
                  <a:pt x="442" y="422"/>
                </a:lnTo>
                <a:lnTo>
                  <a:pt x="440" y="422"/>
                </a:lnTo>
                <a:lnTo>
                  <a:pt x="438" y="424"/>
                </a:lnTo>
                <a:lnTo>
                  <a:pt x="436" y="424"/>
                </a:lnTo>
                <a:lnTo>
                  <a:pt x="436" y="426"/>
                </a:lnTo>
                <a:lnTo>
                  <a:pt x="434" y="426"/>
                </a:lnTo>
                <a:lnTo>
                  <a:pt x="432" y="426"/>
                </a:lnTo>
                <a:lnTo>
                  <a:pt x="430" y="426"/>
                </a:lnTo>
                <a:lnTo>
                  <a:pt x="430" y="428"/>
                </a:lnTo>
                <a:lnTo>
                  <a:pt x="430" y="426"/>
                </a:lnTo>
                <a:lnTo>
                  <a:pt x="430" y="424"/>
                </a:lnTo>
                <a:lnTo>
                  <a:pt x="428" y="424"/>
                </a:lnTo>
                <a:lnTo>
                  <a:pt x="426" y="424"/>
                </a:lnTo>
                <a:lnTo>
                  <a:pt x="424" y="424"/>
                </a:lnTo>
                <a:lnTo>
                  <a:pt x="424" y="422"/>
                </a:lnTo>
                <a:lnTo>
                  <a:pt x="422" y="422"/>
                </a:lnTo>
                <a:lnTo>
                  <a:pt x="420" y="422"/>
                </a:lnTo>
                <a:lnTo>
                  <a:pt x="418" y="422"/>
                </a:lnTo>
                <a:lnTo>
                  <a:pt x="416" y="424"/>
                </a:lnTo>
                <a:lnTo>
                  <a:pt x="414" y="424"/>
                </a:lnTo>
                <a:lnTo>
                  <a:pt x="414" y="426"/>
                </a:lnTo>
                <a:lnTo>
                  <a:pt x="412" y="426"/>
                </a:lnTo>
                <a:lnTo>
                  <a:pt x="410" y="426"/>
                </a:lnTo>
                <a:lnTo>
                  <a:pt x="408" y="426"/>
                </a:lnTo>
                <a:lnTo>
                  <a:pt x="406" y="426"/>
                </a:lnTo>
                <a:lnTo>
                  <a:pt x="406" y="424"/>
                </a:lnTo>
                <a:lnTo>
                  <a:pt x="406" y="426"/>
                </a:lnTo>
                <a:lnTo>
                  <a:pt x="404" y="426"/>
                </a:lnTo>
                <a:lnTo>
                  <a:pt x="402" y="426"/>
                </a:lnTo>
                <a:lnTo>
                  <a:pt x="400" y="426"/>
                </a:lnTo>
                <a:lnTo>
                  <a:pt x="398" y="426"/>
                </a:lnTo>
                <a:lnTo>
                  <a:pt x="398" y="428"/>
                </a:lnTo>
                <a:lnTo>
                  <a:pt x="398" y="426"/>
                </a:lnTo>
                <a:lnTo>
                  <a:pt x="396" y="426"/>
                </a:lnTo>
                <a:lnTo>
                  <a:pt x="394" y="426"/>
                </a:lnTo>
                <a:lnTo>
                  <a:pt x="392" y="426"/>
                </a:lnTo>
                <a:lnTo>
                  <a:pt x="392" y="428"/>
                </a:lnTo>
                <a:lnTo>
                  <a:pt x="390" y="426"/>
                </a:lnTo>
                <a:lnTo>
                  <a:pt x="390" y="428"/>
                </a:lnTo>
                <a:lnTo>
                  <a:pt x="388" y="428"/>
                </a:lnTo>
                <a:lnTo>
                  <a:pt x="386" y="428"/>
                </a:lnTo>
                <a:lnTo>
                  <a:pt x="386" y="430"/>
                </a:lnTo>
                <a:lnTo>
                  <a:pt x="384" y="430"/>
                </a:lnTo>
                <a:lnTo>
                  <a:pt x="382" y="430"/>
                </a:lnTo>
                <a:lnTo>
                  <a:pt x="380" y="430"/>
                </a:lnTo>
                <a:lnTo>
                  <a:pt x="380" y="432"/>
                </a:lnTo>
                <a:lnTo>
                  <a:pt x="378" y="432"/>
                </a:lnTo>
                <a:lnTo>
                  <a:pt x="376" y="432"/>
                </a:lnTo>
                <a:lnTo>
                  <a:pt x="376" y="434"/>
                </a:lnTo>
                <a:lnTo>
                  <a:pt x="374" y="434"/>
                </a:lnTo>
                <a:lnTo>
                  <a:pt x="372" y="434"/>
                </a:lnTo>
                <a:lnTo>
                  <a:pt x="372" y="436"/>
                </a:lnTo>
                <a:lnTo>
                  <a:pt x="370" y="436"/>
                </a:lnTo>
                <a:lnTo>
                  <a:pt x="372" y="436"/>
                </a:lnTo>
                <a:lnTo>
                  <a:pt x="370" y="436"/>
                </a:lnTo>
                <a:lnTo>
                  <a:pt x="368" y="436"/>
                </a:lnTo>
                <a:lnTo>
                  <a:pt x="366" y="436"/>
                </a:lnTo>
                <a:lnTo>
                  <a:pt x="364" y="436"/>
                </a:lnTo>
                <a:lnTo>
                  <a:pt x="362" y="436"/>
                </a:lnTo>
                <a:lnTo>
                  <a:pt x="360" y="436"/>
                </a:lnTo>
                <a:lnTo>
                  <a:pt x="358" y="436"/>
                </a:lnTo>
                <a:lnTo>
                  <a:pt x="358" y="438"/>
                </a:lnTo>
                <a:lnTo>
                  <a:pt x="358" y="436"/>
                </a:lnTo>
                <a:lnTo>
                  <a:pt x="358" y="438"/>
                </a:lnTo>
                <a:lnTo>
                  <a:pt x="356" y="438"/>
                </a:lnTo>
                <a:lnTo>
                  <a:pt x="354" y="438"/>
                </a:lnTo>
                <a:lnTo>
                  <a:pt x="354" y="440"/>
                </a:lnTo>
                <a:lnTo>
                  <a:pt x="352" y="440"/>
                </a:lnTo>
                <a:lnTo>
                  <a:pt x="350" y="440"/>
                </a:lnTo>
                <a:lnTo>
                  <a:pt x="348" y="440"/>
                </a:lnTo>
                <a:lnTo>
                  <a:pt x="348" y="442"/>
                </a:lnTo>
                <a:lnTo>
                  <a:pt x="346" y="442"/>
                </a:lnTo>
                <a:lnTo>
                  <a:pt x="344" y="442"/>
                </a:lnTo>
                <a:lnTo>
                  <a:pt x="342" y="442"/>
                </a:lnTo>
                <a:lnTo>
                  <a:pt x="340" y="442"/>
                </a:lnTo>
                <a:lnTo>
                  <a:pt x="340" y="444"/>
                </a:lnTo>
                <a:lnTo>
                  <a:pt x="338" y="444"/>
                </a:lnTo>
                <a:lnTo>
                  <a:pt x="338" y="446"/>
                </a:lnTo>
                <a:lnTo>
                  <a:pt x="336" y="444"/>
                </a:lnTo>
                <a:lnTo>
                  <a:pt x="336" y="446"/>
                </a:lnTo>
                <a:lnTo>
                  <a:pt x="336" y="444"/>
                </a:lnTo>
                <a:lnTo>
                  <a:pt x="336" y="446"/>
                </a:lnTo>
                <a:lnTo>
                  <a:pt x="334" y="446"/>
                </a:lnTo>
                <a:lnTo>
                  <a:pt x="332" y="446"/>
                </a:lnTo>
                <a:lnTo>
                  <a:pt x="330" y="448"/>
                </a:lnTo>
                <a:lnTo>
                  <a:pt x="328" y="448"/>
                </a:lnTo>
                <a:lnTo>
                  <a:pt x="328" y="446"/>
                </a:lnTo>
                <a:lnTo>
                  <a:pt x="326" y="448"/>
                </a:lnTo>
                <a:lnTo>
                  <a:pt x="324" y="448"/>
                </a:lnTo>
                <a:lnTo>
                  <a:pt x="322" y="448"/>
                </a:lnTo>
                <a:lnTo>
                  <a:pt x="322" y="450"/>
                </a:lnTo>
                <a:lnTo>
                  <a:pt x="320" y="450"/>
                </a:lnTo>
                <a:lnTo>
                  <a:pt x="320" y="452"/>
                </a:lnTo>
                <a:lnTo>
                  <a:pt x="318" y="452"/>
                </a:lnTo>
                <a:lnTo>
                  <a:pt x="316" y="452"/>
                </a:lnTo>
                <a:lnTo>
                  <a:pt x="316" y="454"/>
                </a:lnTo>
                <a:lnTo>
                  <a:pt x="314" y="454"/>
                </a:lnTo>
                <a:lnTo>
                  <a:pt x="314" y="456"/>
                </a:lnTo>
                <a:lnTo>
                  <a:pt x="312" y="456"/>
                </a:lnTo>
                <a:lnTo>
                  <a:pt x="310" y="456"/>
                </a:lnTo>
                <a:lnTo>
                  <a:pt x="308" y="456"/>
                </a:lnTo>
                <a:lnTo>
                  <a:pt x="308" y="458"/>
                </a:lnTo>
                <a:lnTo>
                  <a:pt x="306" y="458"/>
                </a:lnTo>
                <a:lnTo>
                  <a:pt x="306" y="456"/>
                </a:lnTo>
                <a:lnTo>
                  <a:pt x="304" y="456"/>
                </a:lnTo>
                <a:lnTo>
                  <a:pt x="304" y="454"/>
                </a:lnTo>
                <a:lnTo>
                  <a:pt x="302" y="454"/>
                </a:lnTo>
                <a:lnTo>
                  <a:pt x="302" y="456"/>
                </a:lnTo>
                <a:lnTo>
                  <a:pt x="300" y="456"/>
                </a:lnTo>
                <a:lnTo>
                  <a:pt x="300" y="458"/>
                </a:lnTo>
                <a:lnTo>
                  <a:pt x="298" y="458"/>
                </a:lnTo>
                <a:lnTo>
                  <a:pt x="296" y="458"/>
                </a:lnTo>
                <a:lnTo>
                  <a:pt x="298" y="456"/>
                </a:lnTo>
                <a:lnTo>
                  <a:pt x="298" y="454"/>
                </a:lnTo>
                <a:lnTo>
                  <a:pt x="296" y="454"/>
                </a:lnTo>
                <a:lnTo>
                  <a:pt x="296" y="456"/>
                </a:lnTo>
                <a:lnTo>
                  <a:pt x="294" y="456"/>
                </a:lnTo>
                <a:lnTo>
                  <a:pt x="294" y="458"/>
                </a:lnTo>
                <a:lnTo>
                  <a:pt x="292" y="458"/>
                </a:lnTo>
                <a:lnTo>
                  <a:pt x="292" y="456"/>
                </a:lnTo>
                <a:lnTo>
                  <a:pt x="292" y="454"/>
                </a:lnTo>
                <a:lnTo>
                  <a:pt x="292" y="452"/>
                </a:lnTo>
                <a:lnTo>
                  <a:pt x="292" y="454"/>
                </a:lnTo>
                <a:lnTo>
                  <a:pt x="290" y="454"/>
                </a:lnTo>
                <a:lnTo>
                  <a:pt x="288" y="454"/>
                </a:lnTo>
                <a:lnTo>
                  <a:pt x="290" y="456"/>
                </a:lnTo>
                <a:lnTo>
                  <a:pt x="290" y="458"/>
                </a:lnTo>
                <a:lnTo>
                  <a:pt x="292" y="458"/>
                </a:lnTo>
                <a:lnTo>
                  <a:pt x="290" y="458"/>
                </a:lnTo>
                <a:lnTo>
                  <a:pt x="288" y="458"/>
                </a:lnTo>
                <a:lnTo>
                  <a:pt x="286" y="458"/>
                </a:lnTo>
                <a:lnTo>
                  <a:pt x="286" y="460"/>
                </a:lnTo>
                <a:lnTo>
                  <a:pt x="284" y="460"/>
                </a:lnTo>
                <a:lnTo>
                  <a:pt x="284" y="462"/>
                </a:lnTo>
                <a:lnTo>
                  <a:pt x="286" y="462"/>
                </a:lnTo>
                <a:lnTo>
                  <a:pt x="288" y="462"/>
                </a:lnTo>
                <a:lnTo>
                  <a:pt x="290" y="462"/>
                </a:lnTo>
                <a:lnTo>
                  <a:pt x="290" y="464"/>
                </a:lnTo>
                <a:lnTo>
                  <a:pt x="290" y="466"/>
                </a:lnTo>
                <a:lnTo>
                  <a:pt x="288" y="466"/>
                </a:lnTo>
                <a:lnTo>
                  <a:pt x="288" y="464"/>
                </a:lnTo>
                <a:lnTo>
                  <a:pt x="288" y="466"/>
                </a:lnTo>
                <a:lnTo>
                  <a:pt x="286" y="466"/>
                </a:lnTo>
                <a:lnTo>
                  <a:pt x="286" y="468"/>
                </a:lnTo>
                <a:lnTo>
                  <a:pt x="288" y="468"/>
                </a:lnTo>
                <a:lnTo>
                  <a:pt x="286" y="468"/>
                </a:lnTo>
                <a:lnTo>
                  <a:pt x="284" y="468"/>
                </a:lnTo>
                <a:lnTo>
                  <a:pt x="284" y="466"/>
                </a:lnTo>
                <a:lnTo>
                  <a:pt x="284" y="468"/>
                </a:lnTo>
                <a:lnTo>
                  <a:pt x="284" y="466"/>
                </a:lnTo>
                <a:lnTo>
                  <a:pt x="284" y="468"/>
                </a:lnTo>
                <a:lnTo>
                  <a:pt x="282" y="468"/>
                </a:lnTo>
                <a:lnTo>
                  <a:pt x="282" y="470"/>
                </a:lnTo>
                <a:lnTo>
                  <a:pt x="280" y="470"/>
                </a:lnTo>
                <a:lnTo>
                  <a:pt x="280" y="468"/>
                </a:lnTo>
                <a:lnTo>
                  <a:pt x="280" y="466"/>
                </a:lnTo>
                <a:lnTo>
                  <a:pt x="278" y="466"/>
                </a:lnTo>
                <a:lnTo>
                  <a:pt x="278" y="468"/>
                </a:lnTo>
                <a:lnTo>
                  <a:pt x="276" y="468"/>
                </a:lnTo>
                <a:lnTo>
                  <a:pt x="276" y="470"/>
                </a:lnTo>
                <a:lnTo>
                  <a:pt x="274" y="470"/>
                </a:lnTo>
                <a:lnTo>
                  <a:pt x="272" y="470"/>
                </a:lnTo>
                <a:lnTo>
                  <a:pt x="270" y="470"/>
                </a:lnTo>
                <a:lnTo>
                  <a:pt x="268" y="470"/>
                </a:lnTo>
                <a:lnTo>
                  <a:pt x="268" y="472"/>
                </a:lnTo>
                <a:lnTo>
                  <a:pt x="266" y="472"/>
                </a:lnTo>
                <a:lnTo>
                  <a:pt x="266" y="470"/>
                </a:lnTo>
                <a:lnTo>
                  <a:pt x="266" y="468"/>
                </a:lnTo>
                <a:lnTo>
                  <a:pt x="264" y="468"/>
                </a:lnTo>
                <a:lnTo>
                  <a:pt x="264" y="470"/>
                </a:lnTo>
                <a:lnTo>
                  <a:pt x="264" y="468"/>
                </a:lnTo>
                <a:lnTo>
                  <a:pt x="264" y="470"/>
                </a:lnTo>
                <a:lnTo>
                  <a:pt x="262" y="470"/>
                </a:lnTo>
                <a:lnTo>
                  <a:pt x="260" y="470"/>
                </a:lnTo>
                <a:lnTo>
                  <a:pt x="258" y="470"/>
                </a:lnTo>
                <a:lnTo>
                  <a:pt x="256" y="470"/>
                </a:lnTo>
                <a:lnTo>
                  <a:pt x="254" y="470"/>
                </a:lnTo>
                <a:lnTo>
                  <a:pt x="254" y="468"/>
                </a:lnTo>
                <a:lnTo>
                  <a:pt x="254" y="466"/>
                </a:lnTo>
                <a:lnTo>
                  <a:pt x="254" y="464"/>
                </a:lnTo>
                <a:lnTo>
                  <a:pt x="256" y="464"/>
                </a:lnTo>
                <a:lnTo>
                  <a:pt x="256" y="462"/>
                </a:lnTo>
                <a:lnTo>
                  <a:pt x="254" y="464"/>
                </a:lnTo>
                <a:lnTo>
                  <a:pt x="254" y="462"/>
                </a:lnTo>
                <a:lnTo>
                  <a:pt x="252" y="462"/>
                </a:lnTo>
                <a:lnTo>
                  <a:pt x="250" y="462"/>
                </a:lnTo>
                <a:lnTo>
                  <a:pt x="250" y="460"/>
                </a:lnTo>
                <a:lnTo>
                  <a:pt x="248" y="460"/>
                </a:lnTo>
                <a:lnTo>
                  <a:pt x="248" y="458"/>
                </a:lnTo>
                <a:lnTo>
                  <a:pt x="250" y="458"/>
                </a:lnTo>
                <a:lnTo>
                  <a:pt x="252" y="458"/>
                </a:lnTo>
                <a:lnTo>
                  <a:pt x="254" y="458"/>
                </a:lnTo>
                <a:lnTo>
                  <a:pt x="252" y="456"/>
                </a:lnTo>
                <a:lnTo>
                  <a:pt x="252" y="454"/>
                </a:lnTo>
                <a:lnTo>
                  <a:pt x="250" y="454"/>
                </a:lnTo>
                <a:lnTo>
                  <a:pt x="250" y="452"/>
                </a:lnTo>
                <a:lnTo>
                  <a:pt x="252" y="452"/>
                </a:lnTo>
                <a:lnTo>
                  <a:pt x="252" y="450"/>
                </a:lnTo>
                <a:lnTo>
                  <a:pt x="252" y="452"/>
                </a:lnTo>
                <a:lnTo>
                  <a:pt x="250" y="452"/>
                </a:lnTo>
                <a:lnTo>
                  <a:pt x="250" y="450"/>
                </a:lnTo>
                <a:lnTo>
                  <a:pt x="248" y="450"/>
                </a:lnTo>
                <a:lnTo>
                  <a:pt x="246" y="450"/>
                </a:lnTo>
                <a:lnTo>
                  <a:pt x="244" y="448"/>
                </a:lnTo>
                <a:lnTo>
                  <a:pt x="246" y="448"/>
                </a:lnTo>
                <a:lnTo>
                  <a:pt x="244" y="448"/>
                </a:lnTo>
                <a:lnTo>
                  <a:pt x="244" y="446"/>
                </a:lnTo>
                <a:lnTo>
                  <a:pt x="242" y="446"/>
                </a:lnTo>
                <a:lnTo>
                  <a:pt x="240" y="446"/>
                </a:lnTo>
                <a:lnTo>
                  <a:pt x="240" y="444"/>
                </a:lnTo>
                <a:lnTo>
                  <a:pt x="240" y="446"/>
                </a:lnTo>
                <a:lnTo>
                  <a:pt x="238" y="444"/>
                </a:lnTo>
                <a:lnTo>
                  <a:pt x="238" y="442"/>
                </a:lnTo>
                <a:lnTo>
                  <a:pt x="236" y="442"/>
                </a:lnTo>
                <a:lnTo>
                  <a:pt x="238" y="440"/>
                </a:lnTo>
                <a:lnTo>
                  <a:pt x="236" y="440"/>
                </a:lnTo>
                <a:lnTo>
                  <a:pt x="236" y="438"/>
                </a:lnTo>
                <a:lnTo>
                  <a:pt x="236" y="440"/>
                </a:lnTo>
                <a:lnTo>
                  <a:pt x="236" y="438"/>
                </a:lnTo>
                <a:lnTo>
                  <a:pt x="236" y="436"/>
                </a:lnTo>
                <a:lnTo>
                  <a:pt x="236" y="434"/>
                </a:lnTo>
                <a:lnTo>
                  <a:pt x="238" y="434"/>
                </a:lnTo>
                <a:lnTo>
                  <a:pt x="238" y="432"/>
                </a:lnTo>
                <a:lnTo>
                  <a:pt x="240" y="432"/>
                </a:lnTo>
                <a:lnTo>
                  <a:pt x="240" y="430"/>
                </a:lnTo>
                <a:lnTo>
                  <a:pt x="242" y="430"/>
                </a:lnTo>
                <a:lnTo>
                  <a:pt x="242" y="428"/>
                </a:lnTo>
                <a:lnTo>
                  <a:pt x="240" y="428"/>
                </a:lnTo>
                <a:lnTo>
                  <a:pt x="240" y="426"/>
                </a:lnTo>
                <a:lnTo>
                  <a:pt x="238" y="426"/>
                </a:lnTo>
                <a:lnTo>
                  <a:pt x="238" y="428"/>
                </a:lnTo>
                <a:lnTo>
                  <a:pt x="238" y="426"/>
                </a:lnTo>
                <a:lnTo>
                  <a:pt x="236" y="426"/>
                </a:lnTo>
                <a:lnTo>
                  <a:pt x="238" y="426"/>
                </a:lnTo>
                <a:lnTo>
                  <a:pt x="238" y="424"/>
                </a:lnTo>
                <a:lnTo>
                  <a:pt x="238" y="422"/>
                </a:lnTo>
                <a:lnTo>
                  <a:pt x="238" y="424"/>
                </a:lnTo>
                <a:lnTo>
                  <a:pt x="238" y="422"/>
                </a:lnTo>
                <a:lnTo>
                  <a:pt x="240" y="422"/>
                </a:lnTo>
                <a:lnTo>
                  <a:pt x="242" y="422"/>
                </a:lnTo>
                <a:lnTo>
                  <a:pt x="240" y="422"/>
                </a:lnTo>
                <a:lnTo>
                  <a:pt x="240" y="420"/>
                </a:lnTo>
                <a:lnTo>
                  <a:pt x="238" y="420"/>
                </a:lnTo>
                <a:lnTo>
                  <a:pt x="238" y="418"/>
                </a:lnTo>
                <a:lnTo>
                  <a:pt x="238" y="416"/>
                </a:lnTo>
                <a:lnTo>
                  <a:pt x="240" y="416"/>
                </a:lnTo>
                <a:lnTo>
                  <a:pt x="238" y="416"/>
                </a:lnTo>
                <a:lnTo>
                  <a:pt x="238" y="414"/>
                </a:lnTo>
                <a:lnTo>
                  <a:pt x="236" y="414"/>
                </a:lnTo>
                <a:lnTo>
                  <a:pt x="236" y="412"/>
                </a:lnTo>
                <a:lnTo>
                  <a:pt x="238" y="412"/>
                </a:lnTo>
                <a:lnTo>
                  <a:pt x="238" y="410"/>
                </a:lnTo>
                <a:lnTo>
                  <a:pt x="240" y="410"/>
                </a:lnTo>
                <a:lnTo>
                  <a:pt x="240" y="408"/>
                </a:lnTo>
                <a:lnTo>
                  <a:pt x="240" y="406"/>
                </a:lnTo>
                <a:lnTo>
                  <a:pt x="240" y="404"/>
                </a:lnTo>
                <a:lnTo>
                  <a:pt x="242" y="404"/>
                </a:lnTo>
                <a:lnTo>
                  <a:pt x="244" y="404"/>
                </a:lnTo>
                <a:lnTo>
                  <a:pt x="244" y="402"/>
                </a:lnTo>
                <a:lnTo>
                  <a:pt x="246" y="402"/>
                </a:lnTo>
                <a:lnTo>
                  <a:pt x="246" y="400"/>
                </a:lnTo>
                <a:lnTo>
                  <a:pt x="246" y="398"/>
                </a:lnTo>
                <a:lnTo>
                  <a:pt x="248" y="398"/>
                </a:lnTo>
                <a:lnTo>
                  <a:pt x="246" y="396"/>
                </a:lnTo>
                <a:lnTo>
                  <a:pt x="246" y="394"/>
                </a:lnTo>
                <a:lnTo>
                  <a:pt x="246" y="392"/>
                </a:lnTo>
                <a:lnTo>
                  <a:pt x="244" y="392"/>
                </a:lnTo>
                <a:lnTo>
                  <a:pt x="244" y="390"/>
                </a:lnTo>
                <a:lnTo>
                  <a:pt x="242" y="392"/>
                </a:lnTo>
                <a:lnTo>
                  <a:pt x="240" y="392"/>
                </a:lnTo>
                <a:lnTo>
                  <a:pt x="240" y="390"/>
                </a:lnTo>
                <a:lnTo>
                  <a:pt x="240" y="388"/>
                </a:lnTo>
                <a:lnTo>
                  <a:pt x="238" y="388"/>
                </a:lnTo>
                <a:lnTo>
                  <a:pt x="236" y="388"/>
                </a:lnTo>
                <a:lnTo>
                  <a:pt x="236" y="390"/>
                </a:lnTo>
                <a:lnTo>
                  <a:pt x="236" y="388"/>
                </a:lnTo>
                <a:lnTo>
                  <a:pt x="234" y="388"/>
                </a:lnTo>
                <a:lnTo>
                  <a:pt x="232" y="388"/>
                </a:lnTo>
                <a:lnTo>
                  <a:pt x="234" y="388"/>
                </a:lnTo>
                <a:lnTo>
                  <a:pt x="232" y="388"/>
                </a:lnTo>
                <a:lnTo>
                  <a:pt x="232" y="386"/>
                </a:lnTo>
                <a:lnTo>
                  <a:pt x="232" y="388"/>
                </a:lnTo>
                <a:lnTo>
                  <a:pt x="230" y="388"/>
                </a:lnTo>
                <a:lnTo>
                  <a:pt x="228" y="388"/>
                </a:lnTo>
                <a:lnTo>
                  <a:pt x="228" y="390"/>
                </a:lnTo>
                <a:lnTo>
                  <a:pt x="226" y="390"/>
                </a:lnTo>
                <a:lnTo>
                  <a:pt x="224" y="390"/>
                </a:lnTo>
                <a:lnTo>
                  <a:pt x="222" y="390"/>
                </a:lnTo>
                <a:lnTo>
                  <a:pt x="220" y="390"/>
                </a:lnTo>
                <a:lnTo>
                  <a:pt x="220" y="388"/>
                </a:lnTo>
                <a:lnTo>
                  <a:pt x="220" y="386"/>
                </a:lnTo>
                <a:lnTo>
                  <a:pt x="218" y="386"/>
                </a:lnTo>
                <a:lnTo>
                  <a:pt x="218" y="384"/>
                </a:lnTo>
                <a:lnTo>
                  <a:pt x="218" y="382"/>
                </a:lnTo>
                <a:lnTo>
                  <a:pt x="218" y="380"/>
                </a:lnTo>
                <a:lnTo>
                  <a:pt x="216" y="380"/>
                </a:lnTo>
                <a:lnTo>
                  <a:pt x="216" y="378"/>
                </a:lnTo>
                <a:lnTo>
                  <a:pt x="214" y="378"/>
                </a:lnTo>
                <a:lnTo>
                  <a:pt x="214" y="380"/>
                </a:lnTo>
                <a:lnTo>
                  <a:pt x="214" y="378"/>
                </a:lnTo>
                <a:lnTo>
                  <a:pt x="214" y="376"/>
                </a:lnTo>
                <a:lnTo>
                  <a:pt x="212" y="376"/>
                </a:lnTo>
                <a:lnTo>
                  <a:pt x="212" y="374"/>
                </a:lnTo>
                <a:lnTo>
                  <a:pt x="214" y="374"/>
                </a:lnTo>
                <a:lnTo>
                  <a:pt x="214" y="372"/>
                </a:lnTo>
                <a:lnTo>
                  <a:pt x="212" y="372"/>
                </a:lnTo>
                <a:lnTo>
                  <a:pt x="212" y="370"/>
                </a:lnTo>
                <a:lnTo>
                  <a:pt x="212" y="368"/>
                </a:lnTo>
                <a:lnTo>
                  <a:pt x="212" y="366"/>
                </a:lnTo>
                <a:lnTo>
                  <a:pt x="210" y="366"/>
                </a:lnTo>
                <a:lnTo>
                  <a:pt x="210" y="364"/>
                </a:lnTo>
                <a:lnTo>
                  <a:pt x="208" y="364"/>
                </a:lnTo>
                <a:lnTo>
                  <a:pt x="208" y="362"/>
                </a:lnTo>
                <a:lnTo>
                  <a:pt x="206" y="362"/>
                </a:lnTo>
                <a:lnTo>
                  <a:pt x="208" y="360"/>
                </a:lnTo>
                <a:lnTo>
                  <a:pt x="208" y="358"/>
                </a:lnTo>
                <a:lnTo>
                  <a:pt x="208" y="356"/>
                </a:lnTo>
                <a:lnTo>
                  <a:pt x="210" y="356"/>
                </a:lnTo>
                <a:lnTo>
                  <a:pt x="210" y="354"/>
                </a:lnTo>
                <a:lnTo>
                  <a:pt x="210" y="352"/>
                </a:lnTo>
                <a:lnTo>
                  <a:pt x="212" y="352"/>
                </a:lnTo>
                <a:lnTo>
                  <a:pt x="214" y="352"/>
                </a:lnTo>
                <a:lnTo>
                  <a:pt x="214" y="350"/>
                </a:lnTo>
                <a:lnTo>
                  <a:pt x="214" y="348"/>
                </a:lnTo>
                <a:lnTo>
                  <a:pt x="214" y="346"/>
                </a:lnTo>
                <a:lnTo>
                  <a:pt x="212" y="346"/>
                </a:lnTo>
                <a:lnTo>
                  <a:pt x="212" y="344"/>
                </a:lnTo>
                <a:lnTo>
                  <a:pt x="212" y="342"/>
                </a:lnTo>
                <a:lnTo>
                  <a:pt x="210" y="342"/>
                </a:lnTo>
                <a:lnTo>
                  <a:pt x="210" y="340"/>
                </a:lnTo>
                <a:lnTo>
                  <a:pt x="210" y="342"/>
                </a:lnTo>
                <a:lnTo>
                  <a:pt x="210" y="340"/>
                </a:lnTo>
                <a:lnTo>
                  <a:pt x="208" y="340"/>
                </a:lnTo>
                <a:lnTo>
                  <a:pt x="206" y="340"/>
                </a:lnTo>
                <a:lnTo>
                  <a:pt x="206" y="338"/>
                </a:lnTo>
                <a:lnTo>
                  <a:pt x="206" y="340"/>
                </a:lnTo>
                <a:lnTo>
                  <a:pt x="206" y="338"/>
                </a:lnTo>
                <a:lnTo>
                  <a:pt x="204" y="338"/>
                </a:lnTo>
                <a:lnTo>
                  <a:pt x="204" y="336"/>
                </a:lnTo>
                <a:lnTo>
                  <a:pt x="204" y="334"/>
                </a:lnTo>
                <a:lnTo>
                  <a:pt x="204" y="332"/>
                </a:lnTo>
                <a:lnTo>
                  <a:pt x="204" y="334"/>
                </a:lnTo>
                <a:lnTo>
                  <a:pt x="204" y="332"/>
                </a:lnTo>
                <a:lnTo>
                  <a:pt x="204" y="330"/>
                </a:lnTo>
                <a:lnTo>
                  <a:pt x="204" y="328"/>
                </a:lnTo>
                <a:lnTo>
                  <a:pt x="206" y="328"/>
                </a:lnTo>
                <a:lnTo>
                  <a:pt x="206" y="326"/>
                </a:lnTo>
                <a:lnTo>
                  <a:pt x="208" y="326"/>
                </a:lnTo>
                <a:lnTo>
                  <a:pt x="208" y="324"/>
                </a:lnTo>
                <a:lnTo>
                  <a:pt x="206" y="324"/>
                </a:lnTo>
                <a:lnTo>
                  <a:pt x="206" y="322"/>
                </a:lnTo>
                <a:lnTo>
                  <a:pt x="204" y="322"/>
                </a:lnTo>
                <a:lnTo>
                  <a:pt x="204" y="320"/>
                </a:lnTo>
                <a:lnTo>
                  <a:pt x="202" y="320"/>
                </a:lnTo>
                <a:lnTo>
                  <a:pt x="202" y="318"/>
                </a:lnTo>
                <a:lnTo>
                  <a:pt x="200" y="318"/>
                </a:lnTo>
                <a:lnTo>
                  <a:pt x="198" y="318"/>
                </a:lnTo>
                <a:lnTo>
                  <a:pt x="198" y="316"/>
                </a:lnTo>
                <a:lnTo>
                  <a:pt x="196" y="316"/>
                </a:lnTo>
                <a:lnTo>
                  <a:pt x="196" y="314"/>
                </a:lnTo>
                <a:lnTo>
                  <a:pt x="196" y="312"/>
                </a:lnTo>
                <a:lnTo>
                  <a:pt x="194" y="312"/>
                </a:lnTo>
                <a:lnTo>
                  <a:pt x="194" y="310"/>
                </a:lnTo>
                <a:lnTo>
                  <a:pt x="194" y="312"/>
                </a:lnTo>
                <a:lnTo>
                  <a:pt x="192" y="312"/>
                </a:lnTo>
                <a:lnTo>
                  <a:pt x="190" y="312"/>
                </a:lnTo>
                <a:lnTo>
                  <a:pt x="188" y="312"/>
                </a:lnTo>
                <a:lnTo>
                  <a:pt x="188" y="314"/>
                </a:lnTo>
                <a:lnTo>
                  <a:pt x="186" y="316"/>
                </a:lnTo>
                <a:lnTo>
                  <a:pt x="184" y="316"/>
                </a:lnTo>
                <a:lnTo>
                  <a:pt x="184" y="314"/>
                </a:lnTo>
                <a:lnTo>
                  <a:pt x="182" y="312"/>
                </a:lnTo>
                <a:lnTo>
                  <a:pt x="180" y="312"/>
                </a:lnTo>
                <a:lnTo>
                  <a:pt x="178" y="312"/>
                </a:lnTo>
                <a:lnTo>
                  <a:pt x="176" y="312"/>
                </a:lnTo>
                <a:lnTo>
                  <a:pt x="174" y="312"/>
                </a:lnTo>
                <a:lnTo>
                  <a:pt x="172" y="314"/>
                </a:lnTo>
                <a:lnTo>
                  <a:pt x="172" y="316"/>
                </a:lnTo>
                <a:lnTo>
                  <a:pt x="174" y="316"/>
                </a:lnTo>
                <a:lnTo>
                  <a:pt x="172" y="316"/>
                </a:lnTo>
                <a:lnTo>
                  <a:pt x="172" y="318"/>
                </a:lnTo>
                <a:lnTo>
                  <a:pt x="172" y="320"/>
                </a:lnTo>
                <a:lnTo>
                  <a:pt x="170" y="320"/>
                </a:lnTo>
                <a:lnTo>
                  <a:pt x="170" y="318"/>
                </a:lnTo>
                <a:lnTo>
                  <a:pt x="168" y="318"/>
                </a:lnTo>
                <a:lnTo>
                  <a:pt x="168" y="316"/>
                </a:lnTo>
                <a:lnTo>
                  <a:pt x="166" y="314"/>
                </a:lnTo>
                <a:lnTo>
                  <a:pt x="166" y="316"/>
                </a:lnTo>
                <a:lnTo>
                  <a:pt x="166" y="318"/>
                </a:lnTo>
                <a:lnTo>
                  <a:pt x="164" y="320"/>
                </a:lnTo>
                <a:lnTo>
                  <a:pt x="162" y="320"/>
                </a:lnTo>
                <a:lnTo>
                  <a:pt x="162" y="322"/>
                </a:lnTo>
                <a:lnTo>
                  <a:pt x="160" y="322"/>
                </a:lnTo>
                <a:lnTo>
                  <a:pt x="160" y="320"/>
                </a:lnTo>
                <a:lnTo>
                  <a:pt x="160" y="322"/>
                </a:lnTo>
                <a:lnTo>
                  <a:pt x="160" y="320"/>
                </a:lnTo>
                <a:lnTo>
                  <a:pt x="158" y="320"/>
                </a:lnTo>
                <a:lnTo>
                  <a:pt x="158" y="318"/>
                </a:lnTo>
                <a:lnTo>
                  <a:pt x="156" y="318"/>
                </a:lnTo>
                <a:lnTo>
                  <a:pt x="156" y="316"/>
                </a:lnTo>
                <a:lnTo>
                  <a:pt x="154" y="316"/>
                </a:lnTo>
                <a:lnTo>
                  <a:pt x="154" y="314"/>
                </a:lnTo>
                <a:lnTo>
                  <a:pt x="152" y="314"/>
                </a:lnTo>
                <a:lnTo>
                  <a:pt x="152" y="316"/>
                </a:lnTo>
                <a:lnTo>
                  <a:pt x="152" y="318"/>
                </a:lnTo>
                <a:lnTo>
                  <a:pt x="154" y="318"/>
                </a:lnTo>
                <a:lnTo>
                  <a:pt x="154" y="320"/>
                </a:lnTo>
                <a:lnTo>
                  <a:pt x="152" y="320"/>
                </a:lnTo>
                <a:lnTo>
                  <a:pt x="150" y="320"/>
                </a:lnTo>
                <a:lnTo>
                  <a:pt x="148" y="320"/>
                </a:lnTo>
                <a:lnTo>
                  <a:pt x="146" y="320"/>
                </a:lnTo>
                <a:lnTo>
                  <a:pt x="144" y="320"/>
                </a:lnTo>
                <a:lnTo>
                  <a:pt x="142" y="320"/>
                </a:lnTo>
                <a:lnTo>
                  <a:pt x="140" y="320"/>
                </a:lnTo>
                <a:lnTo>
                  <a:pt x="138" y="320"/>
                </a:lnTo>
                <a:lnTo>
                  <a:pt x="136" y="320"/>
                </a:lnTo>
                <a:lnTo>
                  <a:pt x="134" y="320"/>
                </a:lnTo>
                <a:lnTo>
                  <a:pt x="132" y="320"/>
                </a:lnTo>
                <a:lnTo>
                  <a:pt x="132" y="322"/>
                </a:lnTo>
                <a:lnTo>
                  <a:pt x="130" y="322"/>
                </a:lnTo>
                <a:lnTo>
                  <a:pt x="128" y="322"/>
                </a:lnTo>
                <a:lnTo>
                  <a:pt x="126" y="322"/>
                </a:lnTo>
                <a:lnTo>
                  <a:pt x="124" y="322"/>
                </a:lnTo>
                <a:lnTo>
                  <a:pt x="122" y="322"/>
                </a:lnTo>
                <a:lnTo>
                  <a:pt x="120" y="322"/>
                </a:lnTo>
                <a:lnTo>
                  <a:pt x="118" y="324"/>
                </a:lnTo>
                <a:lnTo>
                  <a:pt x="120" y="324"/>
                </a:lnTo>
                <a:lnTo>
                  <a:pt x="118" y="326"/>
                </a:lnTo>
                <a:lnTo>
                  <a:pt x="118" y="328"/>
                </a:lnTo>
                <a:lnTo>
                  <a:pt x="118" y="330"/>
                </a:lnTo>
                <a:lnTo>
                  <a:pt x="118" y="332"/>
                </a:lnTo>
                <a:lnTo>
                  <a:pt x="118" y="334"/>
                </a:lnTo>
                <a:lnTo>
                  <a:pt x="118" y="336"/>
                </a:lnTo>
                <a:lnTo>
                  <a:pt x="116" y="338"/>
                </a:lnTo>
                <a:lnTo>
                  <a:pt x="116" y="336"/>
                </a:lnTo>
                <a:lnTo>
                  <a:pt x="114" y="336"/>
                </a:lnTo>
                <a:lnTo>
                  <a:pt x="114" y="334"/>
                </a:lnTo>
                <a:lnTo>
                  <a:pt x="112" y="334"/>
                </a:lnTo>
                <a:lnTo>
                  <a:pt x="114" y="334"/>
                </a:lnTo>
                <a:lnTo>
                  <a:pt x="114" y="332"/>
                </a:lnTo>
                <a:lnTo>
                  <a:pt x="112" y="332"/>
                </a:lnTo>
                <a:lnTo>
                  <a:pt x="114" y="330"/>
                </a:lnTo>
                <a:lnTo>
                  <a:pt x="114" y="328"/>
                </a:lnTo>
                <a:lnTo>
                  <a:pt x="112" y="324"/>
                </a:lnTo>
                <a:lnTo>
                  <a:pt x="112" y="322"/>
                </a:lnTo>
                <a:lnTo>
                  <a:pt x="110" y="322"/>
                </a:lnTo>
                <a:lnTo>
                  <a:pt x="108" y="32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6" name="Freeform 420"/>
          <p:cNvSpPr>
            <a:spLocks/>
          </p:cNvSpPr>
          <p:nvPr/>
        </p:nvSpPr>
        <p:spPr bwMode="auto">
          <a:xfrm>
            <a:off x="5348288" y="2324099"/>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7" name="Freeform 421"/>
          <p:cNvSpPr>
            <a:spLocks/>
          </p:cNvSpPr>
          <p:nvPr/>
        </p:nvSpPr>
        <p:spPr bwMode="auto">
          <a:xfrm>
            <a:off x="5348288" y="2324099"/>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8" name="Freeform 422"/>
          <p:cNvSpPr>
            <a:spLocks/>
          </p:cNvSpPr>
          <p:nvPr/>
        </p:nvSpPr>
        <p:spPr bwMode="auto">
          <a:xfrm>
            <a:off x="5270500" y="2324100"/>
            <a:ext cx="0" cy="45719"/>
          </a:xfrm>
          <a:custGeom>
            <a:avLst/>
            <a:gdLst>
              <a:gd name="T0" fmla="*/ 2 h 2"/>
              <a:gd name="T1" fmla="*/ 2 h 2"/>
              <a:gd name="T2" fmla="*/ 2 h 2"/>
              <a:gd name="T3" fmla="*/ 2 h 2"/>
              <a:gd name="T4" fmla="*/ 0 h 2"/>
              <a:gd name="T5" fmla="*/ 0 h 2"/>
              <a:gd name="T6" fmla="*/ 2 h 2"/>
              <a:gd name="T7" fmla="*/ 2 h 2"/>
              <a:gd name="T8" fmla="*/ 2 h 2"/>
              <a:gd name="T9" fmla="*/ 2 h 2"/>
              <a:gd name="T10" fmla="*/ 2 h 2"/>
              <a:gd name="T11" fmla="*/ 2 h 2"/>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h 2"/>
              <a:gd name="T25" fmla="*/ 2 h 2"/>
            </a:gdLst>
            <a:ahLst/>
            <a:cxnLst>
              <a:cxn ang="T12">
                <a:pos x="0" y="T0"/>
              </a:cxn>
              <a:cxn ang="T13">
                <a:pos x="0" y="T1"/>
              </a:cxn>
              <a:cxn ang="T14">
                <a:pos x="0" y="T2"/>
              </a:cxn>
              <a:cxn ang="T15">
                <a:pos x="0" y="T3"/>
              </a:cxn>
              <a:cxn ang="T16">
                <a:pos x="0" y="T4"/>
              </a:cxn>
              <a:cxn ang="T17">
                <a:pos x="0" y="T5"/>
              </a:cxn>
              <a:cxn ang="T18">
                <a:pos x="0" y="T6"/>
              </a:cxn>
              <a:cxn ang="T19">
                <a:pos x="0" y="T7"/>
              </a:cxn>
              <a:cxn ang="T20">
                <a:pos x="0" y="T8"/>
              </a:cxn>
              <a:cxn ang="T21">
                <a:pos x="0" y="T9"/>
              </a:cxn>
              <a:cxn ang="T22">
                <a:pos x="0" y="T10"/>
              </a:cxn>
              <a:cxn ang="T23">
                <a:pos x="0" y="T11"/>
              </a:cxn>
            </a:cxnLst>
            <a:rect l="0" t="T24" r="0" b="T25"/>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29" name="Freeform 423"/>
          <p:cNvSpPr>
            <a:spLocks/>
          </p:cNvSpPr>
          <p:nvPr/>
        </p:nvSpPr>
        <p:spPr bwMode="auto">
          <a:xfrm>
            <a:off x="5353050" y="2324100"/>
            <a:ext cx="0" cy="45719"/>
          </a:xfrm>
          <a:custGeom>
            <a:avLst/>
            <a:gdLst>
              <a:gd name="T0" fmla="*/ 0 h 2"/>
              <a:gd name="T1" fmla="*/ 2 h 2"/>
              <a:gd name="T2" fmla="*/ 2 h 2"/>
              <a:gd name="T3" fmla="*/ 2 h 2"/>
              <a:gd name="T4" fmla="*/ 0 h 2"/>
              <a:gd name="T5" fmla="*/ 0 h 2"/>
              <a:gd name="T6" fmla="*/ 0 h 2"/>
              <a:gd name="T7" fmla="*/ 0 60000 65536"/>
              <a:gd name="T8" fmla="*/ 0 60000 65536"/>
              <a:gd name="T9" fmla="*/ 0 60000 65536"/>
              <a:gd name="T10" fmla="*/ 0 60000 65536"/>
              <a:gd name="T11" fmla="*/ 0 60000 65536"/>
              <a:gd name="T12" fmla="*/ 0 60000 65536"/>
              <a:gd name="T13" fmla="*/ 0 60000 65536"/>
              <a:gd name="T14" fmla="*/ 0 h 2"/>
              <a:gd name="T15" fmla="*/ 2 h 2"/>
            </a:gdLst>
            <a:ahLst/>
            <a:cxnLst>
              <a:cxn ang="T7">
                <a:pos x="0" y="T0"/>
              </a:cxn>
              <a:cxn ang="T8">
                <a:pos x="0" y="T1"/>
              </a:cxn>
              <a:cxn ang="T9">
                <a:pos x="0" y="T2"/>
              </a:cxn>
              <a:cxn ang="T10">
                <a:pos x="0" y="T3"/>
              </a:cxn>
              <a:cxn ang="T11">
                <a:pos x="0" y="T4"/>
              </a:cxn>
              <a:cxn ang="T12">
                <a:pos x="0" y="T5"/>
              </a:cxn>
              <a:cxn ang="T13">
                <a:pos x="0" y="T6"/>
              </a:cxn>
            </a:cxnLst>
            <a:rect l="0" t="T14" r="0" b="T15"/>
            <a:pathLst>
              <a:path h="2">
                <a:moveTo>
                  <a:pt x="0" y="0"/>
                </a:moveTo>
                <a:lnTo>
                  <a:pt x="0" y="2"/>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30" name="Freeform 424"/>
          <p:cNvSpPr>
            <a:spLocks/>
          </p:cNvSpPr>
          <p:nvPr/>
        </p:nvSpPr>
        <p:spPr bwMode="auto">
          <a:xfrm>
            <a:off x="5353050" y="2328862"/>
            <a:ext cx="4763" cy="45719"/>
          </a:xfrm>
          <a:custGeom>
            <a:avLst/>
            <a:gdLst>
              <a:gd name="T0" fmla="*/ 0 w 2"/>
              <a:gd name="T1" fmla="*/ 0 w 2"/>
              <a:gd name="T2" fmla="*/ 2 w 2"/>
              <a:gd name="T3" fmla="*/ 2 w 2"/>
              <a:gd name="T4" fmla="*/ 2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31" name="Freeform 425"/>
          <p:cNvSpPr>
            <a:spLocks/>
          </p:cNvSpPr>
          <p:nvPr/>
        </p:nvSpPr>
        <p:spPr bwMode="auto">
          <a:xfrm>
            <a:off x="5360988" y="232886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32" name="Freeform 426"/>
          <p:cNvSpPr>
            <a:spLocks/>
          </p:cNvSpPr>
          <p:nvPr/>
        </p:nvSpPr>
        <p:spPr bwMode="auto">
          <a:xfrm>
            <a:off x="5360988" y="2328862"/>
            <a:ext cx="4762" cy="45719"/>
          </a:xfrm>
          <a:custGeom>
            <a:avLst/>
            <a:gdLst>
              <a:gd name="T0" fmla="*/ 2 w 2"/>
              <a:gd name="T1" fmla="*/ 2 w 2"/>
              <a:gd name="T2" fmla="*/ 2 w 2"/>
              <a:gd name="T3" fmla="*/ 0 w 2"/>
              <a:gd name="T4" fmla="*/ 0 w 2"/>
              <a:gd name="T5" fmla="*/ 2 w 2"/>
              <a:gd name="T6" fmla="*/ 2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2" y="0"/>
                </a:moveTo>
                <a:lnTo>
                  <a:pt x="2" y="0"/>
                </a:ln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33" name="Freeform 427"/>
          <p:cNvSpPr>
            <a:spLocks/>
          </p:cNvSpPr>
          <p:nvPr/>
        </p:nvSpPr>
        <p:spPr bwMode="auto">
          <a:xfrm>
            <a:off x="5365750" y="2328862"/>
            <a:ext cx="4763" cy="45719"/>
          </a:xfrm>
          <a:custGeom>
            <a:avLst/>
            <a:gdLst>
              <a:gd name="T0" fmla="*/ 0 w 2"/>
              <a:gd name="T1" fmla="*/ 0 h 2"/>
              <a:gd name="T2" fmla="*/ 0 w 2"/>
              <a:gd name="T3" fmla="*/ 2 h 2"/>
              <a:gd name="T4" fmla="*/ 2 w 2"/>
              <a:gd name="T5" fmla="*/ 2 h 2"/>
              <a:gd name="T6" fmla="*/ 2 w 2"/>
              <a:gd name="T7" fmla="*/ 2 h 2"/>
              <a:gd name="T8" fmla="*/ 2 w 2"/>
              <a:gd name="T9" fmla="*/ 2 h 2"/>
              <a:gd name="T10" fmla="*/ 0 w 2"/>
              <a:gd name="T11" fmla="*/ 2 h 2"/>
              <a:gd name="T12" fmla="*/ 0 w 2"/>
              <a:gd name="T13" fmla="*/ 2 h 2"/>
              <a:gd name="T14" fmla="*/ 0 w 2"/>
              <a:gd name="T15" fmla="*/ 2 h 2"/>
              <a:gd name="T16" fmla="*/ 0 w 2"/>
              <a:gd name="T17" fmla="*/ 2 h 2"/>
              <a:gd name="T18" fmla="*/ 0 w 2"/>
              <a:gd name="T19" fmla="*/ 0 h 2"/>
              <a:gd name="T20" fmla="*/ 0 w 2"/>
              <a:gd name="T21" fmla="*/ 0 h 2"/>
              <a:gd name="T22" fmla="*/ 0 w 2"/>
              <a:gd name="T23" fmla="*/ 0 h 2"/>
              <a:gd name="T24" fmla="*/ 0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2"/>
              <a:gd name="T41" fmla="*/ 2 w 2"/>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2">
                <a:moveTo>
                  <a:pt x="0" y="0"/>
                </a:moveTo>
                <a:lnTo>
                  <a:pt x="0" y="2"/>
                </a:lnTo>
                <a:lnTo>
                  <a:pt x="2" y="2"/>
                </a:lnTo>
                <a:lnTo>
                  <a:pt x="0" y="2"/>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34" name="Rectangle 428"/>
          <p:cNvSpPr>
            <a:spLocks noChangeArrowheads="1"/>
          </p:cNvSpPr>
          <p:nvPr/>
        </p:nvSpPr>
        <p:spPr bwMode="auto">
          <a:xfrm>
            <a:off x="5365750" y="2333624"/>
            <a:ext cx="4763"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135" name="Freeform 429"/>
          <p:cNvSpPr>
            <a:spLocks/>
          </p:cNvSpPr>
          <p:nvPr/>
        </p:nvSpPr>
        <p:spPr bwMode="auto">
          <a:xfrm>
            <a:off x="5365750" y="2333624"/>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36" name="Freeform 430"/>
          <p:cNvSpPr>
            <a:spLocks/>
          </p:cNvSpPr>
          <p:nvPr/>
        </p:nvSpPr>
        <p:spPr bwMode="auto">
          <a:xfrm>
            <a:off x="5435600" y="2360612"/>
            <a:ext cx="3175" cy="45719"/>
          </a:xfrm>
          <a:custGeom>
            <a:avLst/>
            <a:gdLst>
              <a:gd name="T0" fmla="*/ 0 w 2"/>
              <a:gd name="T1" fmla="*/ 2 h 2"/>
              <a:gd name="T2" fmla="*/ 0 w 2"/>
              <a:gd name="T3" fmla="*/ 2 h 2"/>
              <a:gd name="T4" fmla="*/ 0 w 2"/>
              <a:gd name="T5" fmla="*/ 2 h 2"/>
              <a:gd name="T6" fmla="*/ 0 w 2"/>
              <a:gd name="T7" fmla="*/ 2 h 2"/>
              <a:gd name="T8" fmla="*/ 0 w 2"/>
              <a:gd name="T9" fmla="*/ 2 h 2"/>
              <a:gd name="T10" fmla="*/ 2 w 2"/>
              <a:gd name="T11" fmla="*/ 2 h 2"/>
              <a:gd name="T12" fmla="*/ 2 w 2"/>
              <a:gd name="T13" fmla="*/ 2 h 2"/>
              <a:gd name="T14" fmla="*/ 2 w 2"/>
              <a:gd name="T15" fmla="*/ 2 h 2"/>
              <a:gd name="T16" fmla="*/ 2 w 2"/>
              <a:gd name="T17" fmla="*/ 0 h 2"/>
              <a:gd name="T18" fmla="*/ 2 w 2"/>
              <a:gd name="T19" fmla="*/ 0 h 2"/>
              <a:gd name="T20" fmla="*/ 2 w 2"/>
              <a:gd name="T21" fmla="*/ 0 h 2"/>
              <a:gd name="T22" fmla="*/ 2 w 2"/>
              <a:gd name="T23" fmla="*/ 0 h 2"/>
              <a:gd name="T24" fmla="*/ 2 w 2"/>
              <a:gd name="T25" fmla="*/ 0 h 2"/>
              <a:gd name="T26" fmla="*/ 2 w 2"/>
              <a:gd name="T27" fmla="*/ 0 h 2"/>
              <a:gd name="T28" fmla="*/ 2 w 2"/>
              <a:gd name="T29" fmla="*/ 0 h 2"/>
              <a:gd name="T30" fmla="*/ 2 w 2"/>
              <a:gd name="T31" fmla="*/ 0 h 2"/>
              <a:gd name="T32" fmla="*/ 2 w 2"/>
              <a:gd name="T33" fmla="*/ 0 h 2"/>
              <a:gd name="T34" fmla="*/ 2 w 2"/>
              <a:gd name="T35" fmla="*/ 0 h 2"/>
              <a:gd name="T36" fmla="*/ 2 w 2"/>
              <a:gd name="T37" fmla="*/ 0 h 2"/>
              <a:gd name="T38" fmla="*/ 2 w 2"/>
              <a:gd name="T39" fmla="*/ 0 h 2"/>
              <a:gd name="T40" fmla="*/ 2 w 2"/>
              <a:gd name="T41" fmla="*/ 0 h 2"/>
              <a:gd name="T42" fmla="*/ 2 w 2"/>
              <a:gd name="T43" fmla="*/ 2 h 2"/>
              <a:gd name="T44" fmla="*/ 2 w 2"/>
              <a:gd name="T45" fmla="*/ 2 h 2"/>
              <a:gd name="T46" fmla="*/ 2 w 2"/>
              <a:gd name="T47" fmla="*/ 2 h 2"/>
              <a:gd name="T48" fmla="*/ 2 w 2"/>
              <a:gd name="T49" fmla="*/ 2 h 2"/>
              <a:gd name="T50" fmla="*/ 2 w 2"/>
              <a:gd name="T51" fmla="*/ 2 h 2"/>
              <a:gd name="T52" fmla="*/ 0 w 2"/>
              <a:gd name="T53" fmla="*/ 2 h 2"/>
              <a:gd name="T54" fmla="*/ 0 w 2"/>
              <a:gd name="T55" fmla="*/ 2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
              <a:gd name="T85" fmla="*/ 0 h 2"/>
              <a:gd name="T86" fmla="*/ 2 w 2"/>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 h="2">
                <a:moveTo>
                  <a:pt x="0" y="2"/>
                </a:moveTo>
                <a:lnTo>
                  <a:pt x="0" y="2"/>
                </a:lnTo>
                <a:lnTo>
                  <a:pt x="2" y="2"/>
                </a:lnTo>
                <a:lnTo>
                  <a:pt x="2" y="0"/>
                </a:lnTo>
                <a:lnTo>
                  <a:pt x="2" y="2"/>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37" name="Rectangle 431"/>
          <p:cNvSpPr>
            <a:spLocks noChangeArrowheads="1"/>
          </p:cNvSpPr>
          <p:nvPr/>
        </p:nvSpPr>
        <p:spPr bwMode="auto">
          <a:xfrm>
            <a:off x="5456238" y="2360613"/>
            <a:ext cx="3175"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138" name="Rectangle 432"/>
          <p:cNvSpPr>
            <a:spLocks noChangeArrowheads="1"/>
          </p:cNvSpPr>
          <p:nvPr/>
        </p:nvSpPr>
        <p:spPr bwMode="auto">
          <a:xfrm>
            <a:off x="5465763" y="2360613"/>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139" name="Freeform 433"/>
          <p:cNvSpPr>
            <a:spLocks/>
          </p:cNvSpPr>
          <p:nvPr/>
        </p:nvSpPr>
        <p:spPr bwMode="auto">
          <a:xfrm>
            <a:off x="5448300" y="2360613"/>
            <a:ext cx="4763" cy="45719"/>
          </a:xfrm>
          <a:custGeom>
            <a:avLst/>
            <a:gdLst>
              <a:gd name="T0" fmla="*/ 2 w 2"/>
              <a:gd name="T1" fmla="*/ 4 h 4"/>
              <a:gd name="T2" fmla="*/ 2 w 2"/>
              <a:gd name="T3" fmla="*/ 4 h 4"/>
              <a:gd name="T4" fmla="*/ 0 w 2"/>
              <a:gd name="T5" fmla="*/ 4 h 4"/>
              <a:gd name="T6" fmla="*/ 0 w 2"/>
              <a:gd name="T7" fmla="*/ 2 h 4"/>
              <a:gd name="T8" fmla="*/ 0 w 2"/>
              <a:gd name="T9" fmla="*/ 2 h 4"/>
              <a:gd name="T10" fmla="*/ 0 w 2"/>
              <a:gd name="T11" fmla="*/ 2 h 4"/>
              <a:gd name="T12" fmla="*/ 0 w 2"/>
              <a:gd name="T13" fmla="*/ 2 h 4"/>
              <a:gd name="T14" fmla="*/ 0 w 2"/>
              <a:gd name="T15" fmla="*/ 2 h 4"/>
              <a:gd name="T16" fmla="*/ 0 w 2"/>
              <a:gd name="T17" fmla="*/ 2 h 4"/>
              <a:gd name="T18" fmla="*/ 0 w 2"/>
              <a:gd name="T19" fmla="*/ 0 h 4"/>
              <a:gd name="T20" fmla="*/ 0 w 2"/>
              <a:gd name="T21" fmla="*/ 0 h 4"/>
              <a:gd name="T22" fmla="*/ 0 w 2"/>
              <a:gd name="T23" fmla="*/ 0 h 4"/>
              <a:gd name="T24" fmla="*/ 0 w 2"/>
              <a:gd name="T25" fmla="*/ 0 h 4"/>
              <a:gd name="T26" fmla="*/ 0 w 2"/>
              <a:gd name="T27" fmla="*/ 0 h 4"/>
              <a:gd name="T28" fmla="*/ 2 w 2"/>
              <a:gd name="T29" fmla="*/ 0 h 4"/>
              <a:gd name="T30" fmla="*/ 2 w 2"/>
              <a:gd name="T31" fmla="*/ 0 h 4"/>
              <a:gd name="T32" fmla="*/ 2 w 2"/>
              <a:gd name="T33" fmla="*/ 0 h 4"/>
              <a:gd name="T34" fmla="*/ 2 w 2"/>
              <a:gd name="T35" fmla="*/ 0 h 4"/>
              <a:gd name="T36" fmla="*/ 0 w 2"/>
              <a:gd name="T37" fmla="*/ 0 h 4"/>
              <a:gd name="T38" fmla="*/ 2 w 2"/>
              <a:gd name="T39" fmla="*/ 2 h 4"/>
              <a:gd name="T40" fmla="*/ 0 w 2"/>
              <a:gd name="T41" fmla="*/ 2 h 4"/>
              <a:gd name="T42" fmla="*/ 2 w 2"/>
              <a:gd name="T43" fmla="*/ 2 h 4"/>
              <a:gd name="T44" fmla="*/ 0 w 2"/>
              <a:gd name="T45" fmla="*/ 2 h 4"/>
              <a:gd name="T46" fmla="*/ 2 w 2"/>
              <a:gd name="T47" fmla="*/ 2 h 4"/>
              <a:gd name="T48" fmla="*/ 2 w 2"/>
              <a:gd name="T49" fmla="*/ 2 h 4"/>
              <a:gd name="T50" fmla="*/ 2 w 2"/>
              <a:gd name="T51" fmla="*/ 2 h 4"/>
              <a:gd name="T52" fmla="*/ 2 w 2"/>
              <a:gd name="T53" fmla="*/ 2 h 4"/>
              <a:gd name="T54" fmla="*/ 2 w 2"/>
              <a:gd name="T55" fmla="*/ 2 h 4"/>
              <a:gd name="T56" fmla="*/ 2 w 2"/>
              <a:gd name="T57" fmla="*/ 2 h 4"/>
              <a:gd name="T58" fmla="*/ 2 w 2"/>
              <a:gd name="T59" fmla="*/ 4 h 4"/>
              <a:gd name="T60" fmla="*/ 2 w 2"/>
              <a:gd name="T61" fmla="*/ 4 h 4"/>
              <a:gd name="T62" fmla="*/ 2 w 2"/>
              <a:gd name="T63" fmla="*/ 4 h 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
              <a:gd name="T97" fmla="*/ 0 h 4"/>
              <a:gd name="T98" fmla="*/ 2 w 2"/>
              <a:gd name="T99" fmla="*/ 4 h 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 h="4">
                <a:moveTo>
                  <a:pt x="2" y="4"/>
                </a:moveTo>
                <a:lnTo>
                  <a:pt x="2" y="4"/>
                </a:lnTo>
                <a:lnTo>
                  <a:pt x="0" y="4"/>
                </a:lnTo>
                <a:lnTo>
                  <a:pt x="0" y="2"/>
                </a:lnTo>
                <a:lnTo>
                  <a:pt x="0" y="0"/>
                </a:lnTo>
                <a:lnTo>
                  <a:pt x="2" y="0"/>
                </a:lnTo>
                <a:lnTo>
                  <a:pt x="0" y="0"/>
                </a:lnTo>
                <a:lnTo>
                  <a:pt x="2" y="2"/>
                </a:lnTo>
                <a:lnTo>
                  <a:pt x="0" y="2"/>
                </a:lnTo>
                <a:lnTo>
                  <a:pt x="2" y="2"/>
                </a:lnTo>
                <a:lnTo>
                  <a:pt x="0" y="2"/>
                </a:lnTo>
                <a:lnTo>
                  <a:pt x="2" y="2"/>
                </a:lnTo>
                <a:lnTo>
                  <a:pt x="2"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0" name="Freeform 434"/>
          <p:cNvSpPr>
            <a:spLocks/>
          </p:cNvSpPr>
          <p:nvPr/>
        </p:nvSpPr>
        <p:spPr bwMode="auto">
          <a:xfrm>
            <a:off x="5430838" y="2365374"/>
            <a:ext cx="4762" cy="45719"/>
          </a:xfrm>
          <a:custGeom>
            <a:avLst/>
            <a:gdLst>
              <a:gd name="T0" fmla="*/ 0 w 2"/>
              <a:gd name="T1" fmla="*/ 0 w 2"/>
              <a:gd name="T2" fmla="*/ 2 w 2"/>
              <a:gd name="T3" fmla="*/ 0 w 2"/>
              <a:gd name="T4" fmla="*/ 0 w 2"/>
              <a:gd name="T5" fmla="*/ 0 w 2"/>
              <a:gd name="T6" fmla="*/ 0 60000 65536"/>
              <a:gd name="T7" fmla="*/ 0 60000 65536"/>
              <a:gd name="T8" fmla="*/ 0 60000 65536"/>
              <a:gd name="T9" fmla="*/ 0 60000 65536"/>
              <a:gd name="T10" fmla="*/ 0 60000 65536"/>
              <a:gd name="T11" fmla="*/ 0 60000 65536"/>
              <a:gd name="T12" fmla="*/ 0 w 2"/>
              <a:gd name="T13" fmla="*/ 2 w 2"/>
            </a:gdLst>
            <a:ahLst/>
            <a:cxnLst>
              <a:cxn ang="T6">
                <a:pos x="T0" y="0"/>
              </a:cxn>
              <a:cxn ang="T7">
                <a:pos x="T1" y="0"/>
              </a:cxn>
              <a:cxn ang="T8">
                <a:pos x="T2" y="0"/>
              </a:cxn>
              <a:cxn ang="T9">
                <a:pos x="T3" y="0"/>
              </a:cxn>
              <a:cxn ang="T10">
                <a:pos x="T4" y="0"/>
              </a:cxn>
              <a:cxn ang="T11">
                <a:pos x="T5" y="0"/>
              </a:cxn>
            </a:cxnLst>
            <a:rect l="T12" t="0" r="T13"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1" name="Freeform 435"/>
          <p:cNvSpPr>
            <a:spLocks/>
          </p:cNvSpPr>
          <p:nvPr/>
        </p:nvSpPr>
        <p:spPr bwMode="auto">
          <a:xfrm>
            <a:off x="5443538" y="2365375"/>
            <a:ext cx="0" cy="45719"/>
          </a:xfrm>
          <a:custGeom>
            <a:avLst/>
            <a:gdLst>
              <a:gd name="T0" fmla="*/ 2 h 2"/>
              <a:gd name="T1" fmla="*/ 2 h 2"/>
              <a:gd name="T2" fmla="*/ 0 h 2"/>
              <a:gd name="T3" fmla="*/ 2 h 2"/>
              <a:gd name="T4" fmla="*/ 2 h 2"/>
              <a:gd name="T5" fmla="*/ 2 h 2"/>
              <a:gd name="T6" fmla="*/ 2 h 2"/>
              <a:gd name="T7" fmla="*/ 2 h 2"/>
              <a:gd name="T8" fmla="*/ 2 h 2"/>
              <a:gd name="T9" fmla="*/ 2 h 2"/>
              <a:gd name="T10" fmla="*/ 2 h 2"/>
              <a:gd name="T11" fmla="*/ 2 h 2"/>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h 2"/>
              <a:gd name="T25" fmla="*/ 2 h 2"/>
            </a:gdLst>
            <a:ahLst/>
            <a:cxnLst>
              <a:cxn ang="T12">
                <a:pos x="0" y="T0"/>
              </a:cxn>
              <a:cxn ang="T13">
                <a:pos x="0" y="T1"/>
              </a:cxn>
              <a:cxn ang="T14">
                <a:pos x="0" y="T2"/>
              </a:cxn>
              <a:cxn ang="T15">
                <a:pos x="0" y="T3"/>
              </a:cxn>
              <a:cxn ang="T16">
                <a:pos x="0" y="T4"/>
              </a:cxn>
              <a:cxn ang="T17">
                <a:pos x="0" y="T5"/>
              </a:cxn>
              <a:cxn ang="T18">
                <a:pos x="0" y="T6"/>
              </a:cxn>
              <a:cxn ang="T19">
                <a:pos x="0" y="T7"/>
              </a:cxn>
              <a:cxn ang="T20">
                <a:pos x="0" y="T8"/>
              </a:cxn>
              <a:cxn ang="T21">
                <a:pos x="0" y="T9"/>
              </a:cxn>
              <a:cxn ang="T22">
                <a:pos x="0" y="T10"/>
              </a:cxn>
              <a:cxn ang="T23">
                <a:pos x="0" y="T11"/>
              </a:cxn>
            </a:cxnLst>
            <a:rect l="0" t="T24" r="0" b="T25"/>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2" name="Freeform 436"/>
          <p:cNvSpPr>
            <a:spLocks/>
          </p:cNvSpPr>
          <p:nvPr/>
        </p:nvSpPr>
        <p:spPr bwMode="auto">
          <a:xfrm>
            <a:off x="5435600" y="2370137"/>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3" name="Freeform 437"/>
          <p:cNvSpPr>
            <a:spLocks/>
          </p:cNvSpPr>
          <p:nvPr/>
        </p:nvSpPr>
        <p:spPr bwMode="auto">
          <a:xfrm>
            <a:off x="5478463" y="2373313"/>
            <a:ext cx="4762" cy="45719"/>
          </a:xfrm>
          <a:custGeom>
            <a:avLst/>
            <a:gdLst>
              <a:gd name="T0" fmla="*/ 0 w 2"/>
              <a:gd name="T1" fmla="*/ 4 h 4"/>
              <a:gd name="T2" fmla="*/ 0 w 2"/>
              <a:gd name="T3" fmla="*/ 2 h 4"/>
              <a:gd name="T4" fmla="*/ 0 w 2"/>
              <a:gd name="T5" fmla="*/ 2 h 4"/>
              <a:gd name="T6" fmla="*/ 0 w 2"/>
              <a:gd name="T7" fmla="*/ 2 h 4"/>
              <a:gd name="T8" fmla="*/ 0 w 2"/>
              <a:gd name="T9" fmla="*/ 2 h 4"/>
              <a:gd name="T10" fmla="*/ 0 w 2"/>
              <a:gd name="T11" fmla="*/ 0 h 4"/>
              <a:gd name="T12" fmla="*/ 0 w 2"/>
              <a:gd name="T13" fmla="*/ 0 h 4"/>
              <a:gd name="T14" fmla="*/ 0 w 2"/>
              <a:gd name="T15" fmla="*/ 0 h 4"/>
              <a:gd name="T16" fmla="*/ 0 w 2"/>
              <a:gd name="T17" fmla="*/ 0 h 4"/>
              <a:gd name="T18" fmla="*/ 0 w 2"/>
              <a:gd name="T19" fmla="*/ 2 h 4"/>
              <a:gd name="T20" fmla="*/ 0 w 2"/>
              <a:gd name="T21" fmla="*/ 2 h 4"/>
              <a:gd name="T22" fmla="*/ 2 w 2"/>
              <a:gd name="T23" fmla="*/ 2 h 4"/>
              <a:gd name="T24" fmla="*/ 0 w 2"/>
              <a:gd name="T25" fmla="*/ 4 h 4"/>
              <a:gd name="T26" fmla="*/ 0 w 2"/>
              <a:gd name="T27" fmla="*/ 4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4"/>
              <a:gd name="T44" fmla="*/ 2 w 2"/>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4">
                <a:moveTo>
                  <a:pt x="0" y="4"/>
                </a:moveTo>
                <a:lnTo>
                  <a:pt x="0" y="2"/>
                </a:lnTo>
                <a:lnTo>
                  <a:pt x="0" y="0"/>
                </a:lnTo>
                <a:lnTo>
                  <a:pt x="0" y="2"/>
                </a:lnTo>
                <a:lnTo>
                  <a:pt x="2" y="2"/>
                </a:lnTo>
                <a:lnTo>
                  <a:pt x="0" y="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4" name="Freeform 438"/>
          <p:cNvSpPr>
            <a:spLocks/>
          </p:cNvSpPr>
          <p:nvPr/>
        </p:nvSpPr>
        <p:spPr bwMode="auto">
          <a:xfrm>
            <a:off x="6794500" y="3094037"/>
            <a:ext cx="0" cy="45719"/>
          </a:xfrm>
          <a:custGeom>
            <a:avLst/>
            <a:gdLst>
              <a:gd name="T0" fmla="*/ 2 h 2"/>
              <a:gd name="T1" fmla="*/ 2 h 2"/>
              <a:gd name="T2" fmla="*/ 2 h 2"/>
              <a:gd name="T3" fmla="*/ 2 h 2"/>
              <a:gd name="T4" fmla="*/ 2 h 2"/>
              <a:gd name="T5" fmla="*/ 2 h 2"/>
              <a:gd name="T6" fmla="*/ 0 h 2"/>
              <a:gd name="T7" fmla="*/ 0 h 2"/>
              <a:gd name="T8" fmla="*/ 0 h 2"/>
              <a:gd name="T9" fmla="*/ 2 h 2"/>
              <a:gd name="T10" fmla="*/ 2 h 2"/>
              <a:gd name="T11" fmla="*/ 0 h 2"/>
              <a:gd name="T12" fmla="*/ 2 h 2"/>
              <a:gd name="T13" fmla="*/ 2 h 2"/>
              <a:gd name="T14" fmla="*/ 2 h 2"/>
              <a:gd name="T15" fmla="*/ 2 h 2"/>
              <a:gd name="T16" fmla="*/ 2 h 2"/>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h 2"/>
              <a:gd name="T35" fmla="*/ 2 h 2"/>
            </a:gdLst>
            <a:ahLst/>
            <a:cxnLst>
              <a:cxn ang="T17">
                <a:pos x="0" y="T0"/>
              </a:cxn>
              <a:cxn ang="T18">
                <a:pos x="0" y="T1"/>
              </a:cxn>
              <a:cxn ang="T19">
                <a:pos x="0" y="T2"/>
              </a:cxn>
              <a:cxn ang="T20">
                <a:pos x="0" y="T3"/>
              </a:cxn>
              <a:cxn ang="T21">
                <a:pos x="0" y="T4"/>
              </a:cxn>
              <a:cxn ang="T22">
                <a:pos x="0" y="T5"/>
              </a:cxn>
              <a:cxn ang="T23">
                <a:pos x="0" y="T6"/>
              </a:cxn>
              <a:cxn ang="T24">
                <a:pos x="0" y="T7"/>
              </a:cxn>
              <a:cxn ang="T25">
                <a:pos x="0" y="T8"/>
              </a:cxn>
              <a:cxn ang="T26">
                <a:pos x="0" y="T9"/>
              </a:cxn>
              <a:cxn ang="T27">
                <a:pos x="0" y="T10"/>
              </a:cxn>
              <a:cxn ang="T28">
                <a:pos x="0" y="T11"/>
              </a:cxn>
              <a:cxn ang="T29">
                <a:pos x="0" y="T12"/>
              </a:cxn>
              <a:cxn ang="T30">
                <a:pos x="0" y="T13"/>
              </a:cxn>
              <a:cxn ang="T31">
                <a:pos x="0" y="T14"/>
              </a:cxn>
              <a:cxn ang="T32">
                <a:pos x="0" y="T15"/>
              </a:cxn>
              <a:cxn ang="T33">
                <a:pos x="0" y="T16"/>
              </a:cxn>
            </a:cxnLst>
            <a:rect l="0" t="T34" r="0" b="T35"/>
            <a:pathLst>
              <a:path h="2">
                <a:moveTo>
                  <a:pt x="0" y="2"/>
                </a:moveTo>
                <a:lnTo>
                  <a:pt x="0" y="2"/>
                </a:lnTo>
                <a:lnTo>
                  <a:pt x="0" y="0"/>
                </a:ln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5" name="Freeform 439"/>
          <p:cNvSpPr>
            <a:spLocks/>
          </p:cNvSpPr>
          <p:nvPr/>
        </p:nvSpPr>
        <p:spPr bwMode="auto">
          <a:xfrm>
            <a:off x="6337300" y="2981325"/>
            <a:ext cx="466725" cy="268005"/>
          </a:xfrm>
          <a:custGeom>
            <a:avLst/>
            <a:gdLst>
              <a:gd name="T0" fmla="*/ 186 w 216"/>
              <a:gd name="T1" fmla="*/ 74 h 122"/>
              <a:gd name="T2" fmla="*/ 178 w 216"/>
              <a:gd name="T3" fmla="*/ 80 h 122"/>
              <a:gd name="T4" fmla="*/ 176 w 216"/>
              <a:gd name="T5" fmla="*/ 88 h 122"/>
              <a:gd name="T6" fmla="*/ 166 w 216"/>
              <a:gd name="T7" fmla="*/ 90 h 122"/>
              <a:gd name="T8" fmla="*/ 152 w 216"/>
              <a:gd name="T9" fmla="*/ 94 h 122"/>
              <a:gd name="T10" fmla="*/ 142 w 216"/>
              <a:gd name="T11" fmla="*/ 96 h 122"/>
              <a:gd name="T12" fmla="*/ 136 w 216"/>
              <a:gd name="T13" fmla="*/ 98 h 122"/>
              <a:gd name="T14" fmla="*/ 126 w 216"/>
              <a:gd name="T15" fmla="*/ 102 h 122"/>
              <a:gd name="T16" fmla="*/ 116 w 216"/>
              <a:gd name="T17" fmla="*/ 108 h 122"/>
              <a:gd name="T18" fmla="*/ 108 w 216"/>
              <a:gd name="T19" fmla="*/ 118 h 122"/>
              <a:gd name="T20" fmla="*/ 94 w 216"/>
              <a:gd name="T21" fmla="*/ 120 h 122"/>
              <a:gd name="T22" fmla="*/ 88 w 216"/>
              <a:gd name="T23" fmla="*/ 114 h 122"/>
              <a:gd name="T24" fmla="*/ 84 w 216"/>
              <a:gd name="T25" fmla="*/ 104 h 122"/>
              <a:gd name="T26" fmla="*/ 78 w 216"/>
              <a:gd name="T27" fmla="*/ 102 h 122"/>
              <a:gd name="T28" fmla="*/ 82 w 216"/>
              <a:gd name="T29" fmla="*/ 96 h 122"/>
              <a:gd name="T30" fmla="*/ 86 w 216"/>
              <a:gd name="T31" fmla="*/ 88 h 122"/>
              <a:gd name="T32" fmla="*/ 92 w 216"/>
              <a:gd name="T33" fmla="*/ 80 h 122"/>
              <a:gd name="T34" fmla="*/ 90 w 216"/>
              <a:gd name="T35" fmla="*/ 72 h 122"/>
              <a:gd name="T36" fmla="*/ 76 w 216"/>
              <a:gd name="T37" fmla="*/ 72 h 122"/>
              <a:gd name="T38" fmla="*/ 62 w 216"/>
              <a:gd name="T39" fmla="*/ 80 h 122"/>
              <a:gd name="T40" fmla="*/ 50 w 216"/>
              <a:gd name="T41" fmla="*/ 88 h 122"/>
              <a:gd name="T42" fmla="*/ 38 w 216"/>
              <a:gd name="T43" fmla="*/ 96 h 122"/>
              <a:gd name="T44" fmla="*/ 24 w 216"/>
              <a:gd name="T45" fmla="*/ 92 h 122"/>
              <a:gd name="T46" fmla="*/ 12 w 216"/>
              <a:gd name="T47" fmla="*/ 92 h 122"/>
              <a:gd name="T48" fmla="*/ 4 w 216"/>
              <a:gd name="T49" fmla="*/ 88 h 122"/>
              <a:gd name="T50" fmla="*/ 6 w 216"/>
              <a:gd name="T51" fmla="*/ 80 h 122"/>
              <a:gd name="T52" fmla="*/ 10 w 216"/>
              <a:gd name="T53" fmla="*/ 72 h 122"/>
              <a:gd name="T54" fmla="*/ 8 w 216"/>
              <a:gd name="T55" fmla="*/ 64 h 122"/>
              <a:gd name="T56" fmla="*/ 6 w 216"/>
              <a:gd name="T57" fmla="*/ 56 h 122"/>
              <a:gd name="T58" fmla="*/ 0 w 216"/>
              <a:gd name="T59" fmla="*/ 50 h 122"/>
              <a:gd name="T60" fmla="*/ 6 w 216"/>
              <a:gd name="T61" fmla="*/ 42 h 122"/>
              <a:gd name="T62" fmla="*/ 4 w 216"/>
              <a:gd name="T63" fmla="*/ 36 h 122"/>
              <a:gd name="T64" fmla="*/ 8 w 216"/>
              <a:gd name="T65" fmla="*/ 26 h 122"/>
              <a:gd name="T66" fmla="*/ 10 w 216"/>
              <a:gd name="T67" fmla="*/ 20 h 122"/>
              <a:gd name="T68" fmla="*/ 14 w 216"/>
              <a:gd name="T69" fmla="*/ 18 h 122"/>
              <a:gd name="T70" fmla="*/ 24 w 216"/>
              <a:gd name="T71" fmla="*/ 22 h 122"/>
              <a:gd name="T72" fmla="*/ 34 w 216"/>
              <a:gd name="T73" fmla="*/ 24 h 122"/>
              <a:gd name="T74" fmla="*/ 40 w 216"/>
              <a:gd name="T75" fmla="*/ 22 h 122"/>
              <a:gd name="T76" fmla="*/ 48 w 216"/>
              <a:gd name="T77" fmla="*/ 18 h 122"/>
              <a:gd name="T78" fmla="*/ 54 w 216"/>
              <a:gd name="T79" fmla="*/ 14 h 122"/>
              <a:gd name="T80" fmla="*/ 56 w 216"/>
              <a:gd name="T81" fmla="*/ 8 h 122"/>
              <a:gd name="T82" fmla="*/ 76 w 216"/>
              <a:gd name="T83" fmla="*/ 2 h 122"/>
              <a:gd name="T84" fmla="*/ 86 w 216"/>
              <a:gd name="T85" fmla="*/ 6 h 122"/>
              <a:gd name="T86" fmla="*/ 72 w 216"/>
              <a:gd name="T87" fmla="*/ 28 h 122"/>
              <a:gd name="T88" fmla="*/ 80 w 216"/>
              <a:gd name="T89" fmla="*/ 36 h 122"/>
              <a:gd name="T90" fmla="*/ 90 w 216"/>
              <a:gd name="T91" fmla="*/ 40 h 122"/>
              <a:gd name="T92" fmla="*/ 108 w 216"/>
              <a:gd name="T93" fmla="*/ 40 h 122"/>
              <a:gd name="T94" fmla="*/ 110 w 216"/>
              <a:gd name="T95" fmla="*/ 50 h 122"/>
              <a:gd name="T96" fmla="*/ 120 w 216"/>
              <a:gd name="T97" fmla="*/ 44 h 122"/>
              <a:gd name="T98" fmla="*/ 122 w 216"/>
              <a:gd name="T99" fmla="*/ 32 h 122"/>
              <a:gd name="T100" fmla="*/ 126 w 216"/>
              <a:gd name="T101" fmla="*/ 28 h 122"/>
              <a:gd name="T102" fmla="*/ 122 w 216"/>
              <a:gd name="T103" fmla="*/ 18 h 122"/>
              <a:gd name="T104" fmla="*/ 136 w 216"/>
              <a:gd name="T105" fmla="*/ 20 h 122"/>
              <a:gd name="T106" fmla="*/ 150 w 216"/>
              <a:gd name="T107" fmla="*/ 24 h 122"/>
              <a:gd name="T108" fmla="*/ 170 w 216"/>
              <a:gd name="T109" fmla="*/ 22 h 122"/>
              <a:gd name="T110" fmla="*/ 178 w 216"/>
              <a:gd name="T111" fmla="*/ 24 h 122"/>
              <a:gd name="T112" fmla="*/ 194 w 216"/>
              <a:gd name="T113" fmla="*/ 26 h 122"/>
              <a:gd name="T114" fmla="*/ 204 w 216"/>
              <a:gd name="T115" fmla="*/ 24 h 122"/>
              <a:gd name="T116" fmla="*/ 208 w 216"/>
              <a:gd name="T117" fmla="*/ 38 h 122"/>
              <a:gd name="T118" fmla="*/ 214 w 216"/>
              <a:gd name="T119" fmla="*/ 52 h 122"/>
              <a:gd name="T120" fmla="*/ 216 w 216"/>
              <a:gd name="T121" fmla="*/ 66 h 122"/>
              <a:gd name="T122" fmla="*/ 212 w 216"/>
              <a:gd name="T123" fmla="*/ 82 h 122"/>
              <a:gd name="T124" fmla="*/ 204 w 216"/>
              <a:gd name="T125" fmla="*/ 76 h 1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
              <a:gd name="T190" fmla="*/ 0 h 122"/>
              <a:gd name="T191" fmla="*/ 216 w 216"/>
              <a:gd name="T192" fmla="*/ 122 h 1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 h="122">
                <a:moveTo>
                  <a:pt x="196" y="74"/>
                </a:moveTo>
                <a:lnTo>
                  <a:pt x="196" y="74"/>
                </a:lnTo>
                <a:lnTo>
                  <a:pt x="194" y="74"/>
                </a:lnTo>
                <a:lnTo>
                  <a:pt x="194" y="72"/>
                </a:lnTo>
                <a:lnTo>
                  <a:pt x="192" y="72"/>
                </a:lnTo>
                <a:lnTo>
                  <a:pt x="190" y="72"/>
                </a:lnTo>
                <a:lnTo>
                  <a:pt x="190" y="74"/>
                </a:lnTo>
                <a:lnTo>
                  <a:pt x="188" y="74"/>
                </a:lnTo>
                <a:lnTo>
                  <a:pt x="186" y="74"/>
                </a:lnTo>
                <a:lnTo>
                  <a:pt x="186" y="76"/>
                </a:lnTo>
                <a:lnTo>
                  <a:pt x="184" y="76"/>
                </a:lnTo>
                <a:lnTo>
                  <a:pt x="182" y="76"/>
                </a:lnTo>
                <a:lnTo>
                  <a:pt x="182" y="78"/>
                </a:lnTo>
                <a:lnTo>
                  <a:pt x="180" y="78"/>
                </a:lnTo>
                <a:lnTo>
                  <a:pt x="180" y="76"/>
                </a:lnTo>
                <a:lnTo>
                  <a:pt x="178" y="76"/>
                </a:lnTo>
                <a:lnTo>
                  <a:pt x="178" y="78"/>
                </a:lnTo>
                <a:lnTo>
                  <a:pt x="178" y="80"/>
                </a:lnTo>
                <a:lnTo>
                  <a:pt x="176" y="80"/>
                </a:lnTo>
                <a:lnTo>
                  <a:pt x="176" y="82"/>
                </a:lnTo>
                <a:lnTo>
                  <a:pt x="176" y="84"/>
                </a:lnTo>
                <a:lnTo>
                  <a:pt x="176" y="86"/>
                </a:lnTo>
                <a:lnTo>
                  <a:pt x="176" y="84"/>
                </a:lnTo>
                <a:lnTo>
                  <a:pt x="176" y="86"/>
                </a:lnTo>
                <a:lnTo>
                  <a:pt x="176" y="88"/>
                </a:lnTo>
                <a:lnTo>
                  <a:pt x="174" y="88"/>
                </a:lnTo>
                <a:lnTo>
                  <a:pt x="172" y="88"/>
                </a:lnTo>
                <a:lnTo>
                  <a:pt x="170" y="88"/>
                </a:lnTo>
                <a:lnTo>
                  <a:pt x="170" y="90"/>
                </a:lnTo>
                <a:lnTo>
                  <a:pt x="168" y="90"/>
                </a:lnTo>
                <a:lnTo>
                  <a:pt x="166" y="90"/>
                </a:lnTo>
                <a:lnTo>
                  <a:pt x="164" y="90"/>
                </a:lnTo>
                <a:lnTo>
                  <a:pt x="164" y="92"/>
                </a:lnTo>
                <a:lnTo>
                  <a:pt x="162" y="92"/>
                </a:lnTo>
                <a:lnTo>
                  <a:pt x="160" y="92"/>
                </a:lnTo>
                <a:lnTo>
                  <a:pt x="158" y="92"/>
                </a:lnTo>
                <a:lnTo>
                  <a:pt x="156" y="92"/>
                </a:lnTo>
                <a:lnTo>
                  <a:pt x="156" y="94"/>
                </a:lnTo>
                <a:lnTo>
                  <a:pt x="156" y="96"/>
                </a:lnTo>
                <a:lnTo>
                  <a:pt x="154" y="94"/>
                </a:lnTo>
                <a:lnTo>
                  <a:pt x="152" y="94"/>
                </a:lnTo>
                <a:lnTo>
                  <a:pt x="152" y="96"/>
                </a:lnTo>
                <a:lnTo>
                  <a:pt x="150" y="96"/>
                </a:lnTo>
                <a:lnTo>
                  <a:pt x="148" y="96"/>
                </a:lnTo>
                <a:lnTo>
                  <a:pt x="146" y="94"/>
                </a:lnTo>
                <a:lnTo>
                  <a:pt x="144" y="94"/>
                </a:lnTo>
                <a:lnTo>
                  <a:pt x="142" y="96"/>
                </a:lnTo>
                <a:lnTo>
                  <a:pt x="142" y="94"/>
                </a:lnTo>
                <a:lnTo>
                  <a:pt x="140" y="94"/>
                </a:lnTo>
                <a:lnTo>
                  <a:pt x="138" y="94"/>
                </a:lnTo>
                <a:lnTo>
                  <a:pt x="136" y="94"/>
                </a:lnTo>
                <a:lnTo>
                  <a:pt x="136" y="96"/>
                </a:lnTo>
                <a:lnTo>
                  <a:pt x="136" y="98"/>
                </a:lnTo>
                <a:lnTo>
                  <a:pt x="134" y="96"/>
                </a:lnTo>
                <a:lnTo>
                  <a:pt x="132" y="96"/>
                </a:lnTo>
                <a:lnTo>
                  <a:pt x="130" y="96"/>
                </a:lnTo>
                <a:lnTo>
                  <a:pt x="128" y="96"/>
                </a:lnTo>
                <a:lnTo>
                  <a:pt x="126" y="96"/>
                </a:lnTo>
                <a:lnTo>
                  <a:pt x="126" y="98"/>
                </a:lnTo>
                <a:lnTo>
                  <a:pt x="126" y="100"/>
                </a:lnTo>
                <a:lnTo>
                  <a:pt x="126" y="102"/>
                </a:lnTo>
                <a:lnTo>
                  <a:pt x="124" y="102"/>
                </a:lnTo>
                <a:lnTo>
                  <a:pt x="122" y="102"/>
                </a:lnTo>
                <a:lnTo>
                  <a:pt x="122" y="100"/>
                </a:lnTo>
                <a:lnTo>
                  <a:pt x="120" y="102"/>
                </a:lnTo>
                <a:lnTo>
                  <a:pt x="120" y="100"/>
                </a:lnTo>
                <a:lnTo>
                  <a:pt x="120" y="102"/>
                </a:lnTo>
                <a:lnTo>
                  <a:pt x="118" y="102"/>
                </a:lnTo>
                <a:lnTo>
                  <a:pt x="120" y="102"/>
                </a:lnTo>
                <a:lnTo>
                  <a:pt x="120" y="104"/>
                </a:lnTo>
                <a:lnTo>
                  <a:pt x="118" y="104"/>
                </a:lnTo>
                <a:lnTo>
                  <a:pt x="120" y="104"/>
                </a:lnTo>
                <a:lnTo>
                  <a:pt x="118" y="104"/>
                </a:lnTo>
                <a:lnTo>
                  <a:pt x="116" y="104"/>
                </a:lnTo>
                <a:lnTo>
                  <a:pt x="116" y="106"/>
                </a:lnTo>
                <a:lnTo>
                  <a:pt x="116" y="108"/>
                </a:lnTo>
                <a:lnTo>
                  <a:pt x="116" y="110"/>
                </a:lnTo>
                <a:lnTo>
                  <a:pt x="114" y="110"/>
                </a:lnTo>
                <a:lnTo>
                  <a:pt x="116" y="110"/>
                </a:lnTo>
                <a:lnTo>
                  <a:pt x="116" y="112"/>
                </a:lnTo>
                <a:lnTo>
                  <a:pt x="114" y="112"/>
                </a:lnTo>
                <a:lnTo>
                  <a:pt x="114" y="114"/>
                </a:lnTo>
                <a:lnTo>
                  <a:pt x="112" y="114"/>
                </a:lnTo>
                <a:lnTo>
                  <a:pt x="110" y="114"/>
                </a:lnTo>
                <a:lnTo>
                  <a:pt x="112" y="116"/>
                </a:lnTo>
                <a:lnTo>
                  <a:pt x="110" y="116"/>
                </a:lnTo>
                <a:lnTo>
                  <a:pt x="108" y="118"/>
                </a:lnTo>
                <a:lnTo>
                  <a:pt x="108" y="116"/>
                </a:lnTo>
                <a:lnTo>
                  <a:pt x="106" y="116"/>
                </a:lnTo>
                <a:lnTo>
                  <a:pt x="106" y="118"/>
                </a:lnTo>
                <a:lnTo>
                  <a:pt x="104" y="118"/>
                </a:lnTo>
                <a:lnTo>
                  <a:pt x="102" y="120"/>
                </a:lnTo>
                <a:lnTo>
                  <a:pt x="100" y="120"/>
                </a:lnTo>
                <a:lnTo>
                  <a:pt x="100" y="122"/>
                </a:lnTo>
                <a:lnTo>
                  <a:pt x="98" y="122"/>
                </a:lnTo>
                <a:lnTo>
                  <a:pt x="96" y="122"/>
                </a:lnTo>
                <a:lnTo>
                  <a:pt x="94" y="122"/>
                </a:lnTo>
                <a:lnTo>
                  <a:pt x="94" y="120"/>
                </a:lnTo>
                <a:lnTo>
                  <a:pt x="92" y="120"/>
                </a:lnTo>
                <a:lnTo>
                  <a:pt x="92" y="118"/>
                </a:lnTo>
                <a:lnTo>
                  <a:pt x="90" y="118"/>
                </a:lnTo>
                <a:lnTo>
                  <a:pt x="90" y="120"/>
                </a:lnTo>
                <a:lnTo>
                  <a:pt x="88" y="120"/>
                </a:lnTo>
                <a:lnTo>
                  <a:pt x="88" y="118"/>
                </a:lnTo>
                <a:lnTo>
                  <a:pt x="88" y="116"/>
                </a:lnTo>
                <a:lnTo>
                  <a:pt x="90" y="116"/>
                </a:lnTo>
                <a:lnTo>
                  <a:pt x="88" y="116"/>
                </a:lnTo>
                <a:lnTo>
                  <a:pt x="86" y="116"/>
                </a:lnTo>
                <a:lnTo>
                  <a:pt x="86" y="114"/>
                </a:lnTo>
                <a:lnTo>
                  <a:pt x="88" y="114"/>
                </a:lnTo>
                <a:lnTo>
                  <a:pt x="88" y="112"/>
                </a:lnTo>
                <a:lnTo>
                  <a:pt x="88" y="110"/>
                </a:lnTo>
                <a:lnTo>
                  <a:pt x="88" y="108"/>
                </a:lnTo>
                <a:lnTo>
                  <a:pt x="88" y="106"/>
                </a:lnTo>
                <a:lnTo>
                  <a:pt x="86" y="106"/>
                </a:lnTo>
                <a:lnTo>
                  <a:pt x="86" y="104"/>
                </a:lnTo>
                <a:lnTo>
                  <a:pt x="84" y="104"/>
                </a:lnTo>
                <a:lnTo>
                  <a:pt x="82" y="104"/>
                </a:lnTo>
                <a:lnTo>
                  <a:pt x="80" y="104"/>
                </a:lnTo>
                <a:lnTo>
                  <a:pt x="78" y="104"/>
                </a:lnTo>
                <a:lnTo>
                  <a:pt x="78" y="106"/>
                </a:lnTo>
                <a:lnTo>
                  <a:pt x="78" y="104"/>
                </a:lnTo>
                <a:lnTo>
                  <a:pt x="76" y="104"/>
                </a:lnTo>
                <a:lnTo>
                  <a:pt x="76" y="106"/>
                </a:lnTo>
                <a:lnTo>
                  <a:pt x="76" y="104"/>
                </a:lnTo>
                <a:lnTo>
                  <a:pt x="78" y="104"/>
                </a:lnTo>
                <a:lnTo>
                  <a:pt x="78" y="102"/>
                </a:lnTo>
                <a:lnTo>
                  <a:pt x="80" y="102"/>
                </a:lnTo>
                <a:lnTo>
                  <a:pt x="78" y="102"/>
                </a:lnTo>
                <a:lnTo>
                  <a:pt x="80" y="102"/>
                </a:lnTo>
                <a:lnTo>
                  <a:pt x="78" y="102"/>
                </a:lnTo>
                <a:lnTo>
                  <a:pt x="80" y="102"/>
                </a:lnTo>
                <a:lnTo>
                  <a:pt x="80" y="100"/>
                </a:lnTo>
                <a:lnTo>
                  <a:pt x="82" y="100"/>
                </a:lnTo>
                <a:lnTo>
                  <a:pt x="82" y="98"/>
                </a:lnTo>
                <a:lnTo>
                  <a:pt x="84" y="98"/>
                </a:lnTo>
                <a:lnTo>
                  <a:pt x="84" y="96"/>
                </a:lnTo>
                <a:lnTo>
                  <a:pt x="82" y="96"/>
                </a:lnTo>
                <a:lnTo>
                  <a:pt x="84" y="96"/>
                </a:lnTo>
                <a:lnTo>
                  <a:pt x="86" y="94"/>
                </a:lnTo>
                <a:lnTo>
                  <a:pt x="86" y="96"/>
                </a:lnTo>
                <a:lnTo>
                  <a:pt x="88" y="96"/>
                </a:lnTo>
                <a:lnTo>
                  <a:pt x="88" y="94"/>
                </a:lnTo>
                <a:lnTo>
                  <a:pt x="88" y="92"/>
                </a:lnTo>
                <a:lnTo>
                  <a:pt x="88" y="90"/>
                </a:lnTo>
                <a:lnTo>
                  <a:pt x="86" y="90"/>
                </a:lnTo>
                <a:lnTo>
                  <a:pt x="86" y="88"/>
                </a:lnTo>
                <a:lnTo>
                  <a:pt x="84" y="88"/>
                </a:lnTo>
                <a:lnTo>
                  <a:pt x="84" y="86"/>
                </a:lnTo>
                <a:lnTo>
                  <a:pt x="86" y="86"/>
                </a:lnTo>
                <a:lnTo>
                  <a:pt x="86" y="84"/>
                </a:lnTo>
                <a:lnTo>
                  <a:pt x="86" y="82"/>
                </a:lnTo>
                <a:lnTo>
                  <a:pt x="88" y="82"/>
                </a:lnTo>
                <a:lnTo>
                  <a:pt x="90" y="82"/>
                </a:lnTo>
                <a:lnTo>
                  <a:pt x="90" y="80"/>
                </a:lnTo>
                <a:lnTo>
                  <a:pt x="92" y="80"/>
                </a:lnTo>
                <a:lnTo>
                  <a:pt x="94" y="80"/>
                </a:lnTo>
                <a:lnTo>
                  <a:pt x="94" y="78"/>
                </a:lnTo>
                <a:lnTo>
                  <a:pt x="96" y="78"/>
                </a:lnTo>
                <a:lnTo>
                  <a:pt x="96" y="76"/>
                </a:lnTo>
                <a:lnTo>
                  <a:pt x="94" y="76"/>
                </a:lnTo>
                <a:lnTo>
                  <a:pt x="96" y="76"/>
                </a:lnTo>
                <a:lnTo>
                  <a:pt x="94" y="76"/>
                </a:lnTo>
                <a:lnTo>
                  <a:pt x="94" y="74"/>
                </a:lnTo>
                <a:lnTo>
                  <a:pt x="96" y="74"/>
                </a:lnTo>
                <a:lnTo>
                  <a:pt x="94" y="74"/>
                </a:lnTo>
                <a:lnTo>
                  <a:pt x="94" y="72"/>
                </a:lnTo>
                <a:lnTo>
                  <a:pt x="92" y="72"/>
                </a:lnTo>
                <a:lnTo>
                  <a:pt x="92" y="74"/>
                </a:lnTo>
                <a:lnTo>
                  <a:pt x="92" y="72"/>
                </a:lnTo>
                <a:lnTo>
                  <a:pt x="90" y="72"/>
                </a:lnTo>
                <a:lnTo>
                  <a:pt x="88" y="70"/>
                </a:lnTo>
                <a:lnTo>
                  <a:pt x="86" y="70"/>
                </a:lnTo>
                <a:lnTo>
                  <a:pt x="86" y="68"/>
                </a:lnTo>
                <a:lnTo>
                  <a:pt x="84" y="68"/>
                </a:lnTo>
                <a:lnTo>
                  <a:pt x="84" y="66"/>
                </a:lnTo>
                <a:lnTo>
                  <a:pt x="82" y="66"/>
                </a:lnTo>
                <a:lnTo>
                  <a:pt x="80" y="66"/>
                </a:lnTo>
                <a:lnTo>
                  <a:pt x="80" y="68"/>
                </a:lnTo>
                <a:lnTo>
                  <a:pt x="78" y="68"/>
                </a:lnTo>
                <a:lnTo>
                  <a:pt x="76" y="68"/>
                </a:lnTo>
                <a:lnTo>
                  <a:pt x="76" y="70"/>
                </a:lnTo>
                <a:lnTo>
                  <a:pt x="76" y="72"/>
                </a:lnTo>
                <a:lnTo>
                  <a:pt x="74" y="72"/>
                </a:lnTo>
                <a:lnTo>
                  <a:pt x="72" y="72"/>
                </a:lnTo>
                <a:lnTo>
                  <a:pt x="70" y="72"/>
                </a:lnTo>
                <a:lnTo>
                  <a:pt x="68" y="72"/>
                </a:lnTo>
                <a:lnTo>
                  <a:pt x="70" y="72"/>
                </a:lnTo>
                <a:lnTo>
                  <a:pt x="70" y="74"/>
                </a:lnTo>
                <a:lnTo>
                  <a:pt x="68" y="74"/>
                </a:lnTo>
                <a:lnTo>
                  <a:pt x="68" y="76"/>
                </a:lnTo>
                <a:lnTo>
                  <a:pt x="68" y="78"/>
                </a:lnTo>
                <a:lnTo>
                  <a:pt x="66" y="78"/>
                </a:lnTo>
                <a:lnTo>
                  <a:pt x="64" y="80"/>
                </a:lnTo>
                <a:lnTo>
                  <a:pt x="62" y="80"/>
                </a:lnTo>
                <a:lnTo>
                  <a:pt x="60" y="80"/>
                </a:lnTo>
                <a:lnTo>
                  <a:pt x="58" y="82"/>
                </a:lnTo>
                <a:lnTo>
                  <a:pt x="58" y="84"/>
                </a:lnTo>
                <a:lnTo>
                  <a:pt x="56" y="84"/>
                </a:lnTo>
                <a:lnTo>
                  <a:pt x="56" y="86"/>
                </a:lnTo>
                <a:lnTo>
                  <a:pt x="54" y="86"/>
                </a:lnTo>
                <a:lnTo>
                  <a:pt x="52" y="86"/>
                </a:lnTo>
                <a:lnTo>
                  <a:pt x="50" y="88"/>
                </a:lnTo>
                <a:lnTo>
                  <a:pt x="48" y="88"/>
                </a:lnTo>
                <a:lnTo>
                  <a:pt x="46" y="90"/>
                </a:lnTo>
                <a:lnTo>
                  <a:pt x="48" y="90"/>
                </a:lnTo>
                <a:lnTo>
                  <a:pt x="46" y="90"/>
                </a:lnTo>
                <a:lnTo>
                  <a:pt x="46" y="92"/>
                </a:lnTo>
                <a:lnTo>
                  <a:pt x="44" y="92"/>
                </a:lnTo>
                <a:lnTo>
                  <a:pt x="44" y="94"/>
                </a:lnTo>
                <a:lnTo>
                  <a:pt x="42" y="94"/>
                </a:lnTo>
                <a:lnTo>
                  <a:pt x="40" y="94"/>
                </a:lnTo>
                <a:lnTo>
                  <a:pt x="38" y="94"/>
                </a:lnTo>
                <a:lnTo>
                  <a:pt x="38" y="96"/>
                </a:lnTo>
                <a:lnTo>
                  <a:pt x="38" y="98"/>
                </a:lnTo>
                <a:lnTo>
                  <a:pt x="36" y="96"/>
                </a:lnTo>
                <a:lnTo>
                  <a:pt x="34" y="96"/>
                </a:lnTo>
                <a:lnTo>
                  <a:pt x="32" y="96"/>
                </a:lnTo>
                <a:lnTo>
                  <a:pt x="30" y="96"/>
                </a:lnTo>
                <a:lnTo>
                  <a:pt x="26" y="96"/>
                </a:lnTo>
                <a:lnTo>
                  <a:pt x="24" y="96"/>
                </a:lnTo>
                <a:lnTo>
                  <a:pt x="24" y="94"/>
                </a:lnTo>
                <a:lnTo>
                  <a:pt x="24" y="92"/>
                </a:lnTo>
                <a:lnTo>
                  <a:pt x="26" y="92"/>
                </a:lnTo>
                <a:lnTo>
                  <a:pt x="24" y="92"/>
                </a:lnTo>
                <a:lnTo>
                  <a:pt x="22" y="92"/>
                </a:lnTo>
                <a:lnTo>
                  <a:pt x="22" y="90"/>
                </a:lnTo>
                <a:lnTo>
                  <a:pt x="22" y="92"/>
                </a:lnTo>
                <a:lnTo>
                  <a:pt x="20" y="90"/>
                </a:lnTo>
                <a:lnTo>
                  <a:pt x="20" y="92"/>
                </a:lnTo>
                <a:lnTo>
                  <a:pt x="18" y="92"/>
                </a:lnTo>
                <a:lnTo>
                  <a:pt x="16" y="92"/>
                </a:lnTo>
                <a:lnTo>
                  <a:pt x="14" y="92"/>
                </a:lnTo>
                <a:lnTo>
                  <a:pt x="12" y="92"/>
                </a:lnTo>
                <a:lnTo>
                  <a:pt x="12" y="94"/>
                </a:lnTo>
                <a:lnTo>
                  <a:pt x="12" y="92"/>
                </a:lnTo>
                <a:lnTo>
                  <a:pt x="12" y="94"/>
                </a:lnTo>
                <a:lnTo>
                  <a:pt x="10" y="94"/>
                </a:lnTo>
                <a:lnTo>
                  <a:pt x="10" y="92"/>
                </a:lnTo>
                <a:lnTo>
                  <a:pt x="10" y="94"/>
                </a:lnTo>
                <a:lnTo>
                  <a:pt x="10" y="92"/>
                </a:lnTo>
                <a:lnTo>
                  <a:pt x="8" y="92"/>
                </a:lnTo>
                <a:lnTo>
                  <a:pt x="8" y="90"/>
                </a:lnTo>
                <a:lnTo>
                  <a:pt x="6" y="90"/>
                </a:lnTo>
                <a:lnTo>
                  <a:pt x="6" y="88"/>
                </a:lnTo>
                <a:lnTo>
                  <a:pt x="4" y="88"/>
                </a:lnTo>
                <a:lnTo>
                  <a:pt x="4" y="86"/>
                </a:lnTo>
                <a:lnTo>
                  <a:pt x="2" y="86"/>
                </a:lnTo>
                <a:lnTo>
                  <a:pt x="2" y="84"/>
                </a:lnTo>
                <a:lnTo>
                  <a:pt x="4" y="84"/>
                </a:lnTo>
                <a:lnTo>
                  <a:pt x="4" y="82"/>
                </a:lnTo>
                <a:lnTo>
                  <a:pt x="6" y="82"/>
                </a:lnTo>
                <a:lnTo>
                  <a:pt x="6" y="80"/>
                </a:lnTo>
                <a:lnTo>
                  <a:pt x="6" y="78"/>
                </a:lnTo>
                <a:lnTo>
                  <a:pt x="8" y="78"/>
                </a:lnTo>
                <a:lnTo>
                  <a:pt x="6" y="78"/>
                </a:lnTo>
                <a:lnTo>
                  <a:pt x="6" y="76"/>
                </a:lnTo>
                <a:lnTo>
                  <a:pt x="8" y="76"/>
                </a:lnTo>
                <a:lnTo>
                  <a:pt x="8" y="78"/>
                </a:lnTo>
                <a:lnTo>
                  <a:pt x="8" y="76"/>
                </a:lnTo>
                <a:lnTo>
                  <a:pt x="10" y="76"/>
                </a:lnTo>
                <a:lnTo>
                  <a:pt x="10" y="74"/>
                </a:lnTo>
                <a:lnTo>
                  <a:pt x="10" y="72"/>
                </a:lnTo>
                <a:lnTo>
                  <a:pt x="12" y="72"/>
                </a:lnTo>
                <a:lnTo>
                  <a:pt x="12" y="70"/>
                </a:lnTo>
                <a:lnTo>
                  <a:pt x="12" y="68"/>
                </a:lnTo>
                <a:lnTo>
                  <a:pt x="12" y="66"/>
                </a:lnTo>
                <a:lnTo>
                  <a:pt x="12" y="64"/>
                </a:lnTo>
                <a:lnTo>
                  <a:pt x="10" y="66"/>
                </a:lnTo>
                <a:lnTo>
                  <a:pt x="8" y="66"/>
                </a:lnTo>
                <a:lnTo>
                  <a:pt x="8" y="64"/>
                </a:lnTo>
                <a:lnTo>
                  <a:pt x="10" y="64"/>
                </a:lnTo>
                <a:lnTo>
                  <a:pt x="8" y="64"/>
                </a:lnTo>
                <a:lnTo>
                  <a:pt x="8" y="62"/>
                </a:lnTo>
                <a:lnTo>
                  <a:pt x="6" y="62"/>
                </a:lnTo>
                <a:lnTo>
                  <a:pt x="4" y="62"/>
                </a:lnTo>
                <a:lnTo>
                  <a:pt x="4" y="60"/>
                </a:lnTo>
                <a:lnTo>
                  <a:pt x="4" y="58"/>
                </a:lnTo>
                <a:lnTo>
                  <a:pt x="6" y="58"/>
                </a:lnTo>
                <a:lnTo>
                  <a:pt x="6" y="56"/>
                </a:lnTo>
                <a:lnTo>
                  <a:pt x="4" y="56"/>
                </a:lnTo>
                <a:lnTo>
                  <a:pt x="4" y="54"/>
                </a:lnTo>
                <a:lnTo>
                  <a:pt x="2" y="52"/>
                </a:lnTo>
                <a:lnTo>
                  <a:pt x="0" y="52"/>
                </a:lnTo>
                <a:lnTo>
                  <a:pt x="0" y="50"/>
                </a:lnTo>
                <a:lnTo>
                  <a:pt x="2" y="50"/>
                </a:lnTo>
                <a:lnTo>
                  <a:pt x="0" y="50"/>
                </a:lnTo>
                <a:lnTo>
                  <a:pt x="0" y="48"/>
                </a:lnTo>
                <a:lnTo>
                  <a:pt x="0" y="46"/>
                </a:lnTo>
                <a:lnTo>
                  <a:pt x="2" y="46"/>
                </a:lnTo>
                <a:lnTo>
                  <a:pt x="4" y="46"/>
                </a:lnTo>
                <a:lnTo>
                  <a:pt x="4" y="44"/>
                </a:lnTo>
                <a:lnTo>
                  <a:pt x="4" y="42"/>
                </a:lnTo>
                <a:lnTo>
                  <a:pt x="6" y="42"/>
                </a:lnTo>
                <a:lnTo>
                  <a:pt x="6" y="40"/>
                </a:lnTo>
                <a:lnTo>
                  <a:pt x="8" y="40"/>
                </a:lnTo>
                <a:lnTo>
                  <a:pt x="6" y="40"/>
                </a:lnTo>
                <a:lnTo>
                  <a:pt x="6" y="38"/>
                </a:lnTo>
                <a:lnTo>
                  <a:pt x="6" y="36"/>
                </a:lnTo>
                <a:lnTo>
                  <a:pt x="4" y="36"/>
                </a:lnTo>
                <a:lnTo>
                  <a:pt x="6" y="34"/>
                </a:lnTo>
                <a:lnTo>
                  <a:pt x="6" y="32"/>
                </a:lnTo>
                <a:lnTo>
                  <a:pt x="6" y="30"/>
                </a:lnTo>
                <a:lnTo>
                  <a:pt x="8" y="30"/>
                </a:lnTo>
                <a:lnTo>
                  <a:pt x="6" y="30"/>
                </a:lnTo>
                <a:lnTo>
                  <a:pt x="8" y="28"/>
                </a:lnTo>
                <a:lnTo>
                  <a:pt x="8" y="26"/>
                </a:lnTo>
                <a:lnTo>
                  <a:pt x="8" y="24"/>
                </a:lnTo>
                <a:lnTo>
                  <a:pt x="10" y="24"/>
                </a:lnTo>
                <a:lnTo>
                  <a:pt x="10" y="22"/>
                </a:lnTo>
                <a:lnTo>
                  <a:pt x="12" y="22"/>
                </a:lnTo>
                <a:lnTo>
                  <a:pt x="12" y="20"/>
                </a:lnTo>
                <a:lnTo>
                  <a:pt x="14" y="20"/>
                </a:lnTo>
                <a:lnTo>
                  <a:pt x="12" y="20"/>
                </a:lnTo>
                <a:lnTo>
                  <a:pt x="12" y="18"/>
                </a:lnTo>
                <a:lnTo>
                  <a:pt x="12" y="20"/>
                </a:lnTo>
                <a:lnTo>
                  <a:pt x="10" y="20"/>
                </a:lnTo>
                <a:lnTo>
                  <a:pt x="8" y="18"/>
                </a:lnTo>
                <a:lnTo>
                  <a:pt x="10" y="18"/>
                </a:lnTo>
                <a:lnTo>
                  <a:pt x="12" y="18"/>
                </a:lnTo>
                <a:lnTo>
                  <a:pt x="14" y="18"/>
                </a:lnTo>
                <a:lnTo>
                  <a:pt x="14" y="16"/>
                </a:lnTo>
                <a:lnTo>
                  <a:pt x="16" y="16"/>
                </a:lnTo>
                <a:lnTo>
                  <a:pt x="14" y="18"/>
                </a:lnTo>
                <a:lnTo>
                  <a:pt x="16" y="18"/>
                </a:lnTo>
                <a:lnTo>
                  <a:pt x="16" y="20"/>
                </a:lnTo>
                <a:lnTo>
                  <a:pt x="14" y="20"/>
                </a:lnTo>
                <a:lnTo>
                  <a:pt x="16" y="20"/>
                </a:lnTo>
                <a:lnTo>
                  <a:pt x="18" y="20"/>
                </a:lnTo>
                <a:lnTo>
                  <a:pt x="20" y="20"/>
                </a:lnTo>
                <a:lnTo>
                  <a:pt x="20" y="22"/>
                </a:lnTo>
                <a:lnTo>
                  <a:pt x="22" y="22"/>
                </a:lnTo>
                <a:lnTo>
                  <a:pt x="24" y="22"/>
                </a:lnTo>
                <a:lnTo>
                  <a:pt x="22" y="22"/>
                </a:lnTo>
                <a:lnTo>
                  <a:pt x="24" y="22"/>
                </a:lnTo>
                <a:lnTo>
                  <a:pt x="24" y="24"/>
                </a:lnTo>
                <a:lnTo>
                  <a:pt x="26" y="24"/>
                </a:lnTo>
                <a:lnTo>
                  <a:pt x="28" y="24"/>
                </a:lnTo>
                <a:lnTo>
                  <a:pt x="30" y="24"/>
                </a:lnTo>
                <a:lnTo>
                  <a:pt x="32" y="24"/>
                </a:lnTo>
                <a:lnTo>
                  <a:pt x="34" y="24"/>
                </a:lnTo>
                <a:lnTo>
                  <a:pt x="34" y="26"/>
                </a:lnTo>
                <a:lnTo>
                  <a:pt x="36" y="26"/>
                </a:lnTo>
                <a:lnTo>
                  <a:pt x="36" y="24"/>
                </a:lnTo>
                <a:lnTo>
                  <a:pt x="38" y="24"/>
                </a:lnTo>
                <a:lnTo>
                  <a:pt x="38" y="22"/>
                </a:lnTo>
                <a:lnTo>
                  <a:pt x="40" y="22"/>
                </a:lnTo>
                <a:lnTo>
                  <a:pt x="40" y="24"/>
                </a:lnTo>
                <a:lnTo>
                  <a:pt x="40" y="22"/>
                </a:lnTo>
                <a:lnTo>
                  <a:pt x="40" y="24"/>
                </a:lnTo>
                <a:lnTo>
                  <a:pt x="40" y="22"/>
                </a:lnTo>
                <a:lnTo>
                  <a:pt x="42" y="22"/>
                </a:lnTo>
                <a:lnTo>
                  <a:pt x="42" y="20"/>
                </a:lnTo>
                <a:lnTo>
                  <a:pt x="44" y="20"/>
                </a:lnTo>
                <a:lnTo>
                  <a:pt x="46" y="20"/>
                </a:lnTo>
                <a:lnTo>
                  <a:pt x="46" y="18"/>
                </a:lnTo>
                <a:lnTo>
                  <a:pt x="46" y="20"/>
                </a:lnTo>
                <a:lnTo>
                  <a:pt x="48" y="20"/>
                </a:lnTo>
                <a:lnTo>
                  <a:pt x="48" y="18"/>
                </a:lnTo>
                <a:lnTo>
                  <a:pt x="50" y="18"/>
                </a:lnTo>
                <a:lnTo>
                  <a:pt x="50" y="16"/>
                </a:lnTo>
                <a:lnTo>
                  <a:pt x="50" y="14"/>
                </a:lnTo>
                <a:lnTo>
                  <a:pt x="52" y="14"/>
                </a:lnTo>
                <a:lnTo>
                  <a:pt x="54" y="14"/>
                </a:lnTo>
                <a:lnTo>
                  <a:pt x="54" y="12"/>
                </a:lnTo>
                <a:lnTo>
                  <a:pt x="56" y="12"/>
                </a:lnTo>
                <a:lnTo>
                  <a:pt x="54" y="12"/>
                </a:lnTo>
                <a:lnTo>
                  <a:pt x="54" y="10"/>
                </a:lnTo>
                <a:lnTo>
                  <a:pt x="54" y="8"/>
                </a:lnTo>
                <a:lnTo>
                  <a:pt x="56" y="8"/>
                </a:lnTo>
                <a:lnTo>
                  <a:pt x="58" y="8"/>
                </a:lnTo>
                <a:lnTo>
                  <a:pt x="60" y="8"/>
                </a:lnTo>
                <a:lnTo>
                  <a:pt x="62" y="8"/>
                </a:lnTo>
                <a:lnTo>
                  <a:pt x="64" y="8"/>
                </a:lnTo>
                <a:lnTo>
                  <a:pt x="64" y="6"/>
                </a:lnTo>
                <a:lnTo>
                  <a:pt x="66" y="6"/>
                </a:lnTo>
                <a:lnTo>
                  <a:pt x="68" y="4"/>
                </a:lnTo>
                <a:lnTo>
                  <a:pt x="70" y="6"/>
                </a:lnTo>
                <a:lnTo>
                  <a:pt x="72" y="4"/>
                </a:lnTo>
                <a:lnTo>
                  <a:pt x="74" y="4"/>
                </a:lnTo>
                <a:lnTo>
                  <a:pt x="74" y="2"/>
                </a:lnTo>
                <a:lnTo>
                  <a:pt x="76" y="2"/>
                </a:lnTo>
                <a:lnTo>
                  <a:pt x="78" y="2"/>
                </a:lnTo>
                <a:lnTo>
                  <a:pt x="78" y="0"/>
                </a:lnTo>
                <a:lnTo>
                  <a:pt x="80" y="0"/>
                </a:lnTo>
                <a:lnTo>
                  <a:pt x="82" y="0"/>
                </a:lnTo>
                <a:lnTo>
                  <a:pt x="84" y="0"/>
                </a:lnTo>
                <a:lnTo>
                  <a:pt x="86" y="0"/>
                </a:lnTo>
                <a:lnTo>
                  <a:pt x="86" y="4"/>
                </a:lnTo>
                <a:lnTo>
                  <a:pt x="88" y="6"/>
                </a:lnTo>
                <a:lnTo>
                  <a:pt x="86" y="6"/>
                </a:lnTo>
                <a:lnTo>
                  <a:pt x="82" y="8"/>
                </a:lnTo>
                <a:lnTo>
                  <a:pt x="80" y="10"/>
                </a:lnTo>
                <a:lnTo>
                  <a:pt x="80" y="12"/>
                </a:lnTo>
                <a:lnTo>
                  <a:pt x="80" y="14"/>
                </a:lnTo>
                <a:lnTo>
                  <a:pt x="78" y="14"/>
                </a:lnTo>
                <a:lnTo>
                  <a:pt x="76" y="16"/>
                </a:lnTo>
                <a:lnTo>
                  <a:pt x="74" y="20"/>
                </a:lnTo>
                <a:lnTo>
                  <a:pt x="74" y="22"/>
                </a:lnTo>
                <a:lnTo>
                  <a:pt x="74" y="24"/>
                </a:lnTo>
                <a:lnTo>
                  <a:pt x="74" y="26"/>
                </a:lnTo>
                <a:lnTo>
                  <a:pt x="74" y="28"/>
                </a:lnTo>
                <a:lnTo>
                  <a:pt x="74" y="26"/>
                </a:lnTo>
                <a:lnTo>
                  <a:pt x="72" y="26"/>
                </a:lnTo>
                <a:lnTo>
                  <a:pt x="72" y="28"/>
                </a:lnTo>
                <a:lnTo>
                  <a:pt x="72" y="26"/>
                </a:lnTo>
                <a:lnTo>
                  <a:pt x="72" y="28"/>
                </a:lnTo>
                <a:lnTo>
                  <a:pt x="70" y="26"/>
                </a:lnTo>
                <a:lnTo>
                  <a:pt x="70" y="28"/>
                </a:lnTo>
                <a:lnTo>
                  <a:pt x="70" y="30"/>
                </a:lnTo>
                <a:lnTo>
                  <a:pt x="70" y="32"/>
                </a:lnTo>
                <a:lnTo>
                  <a:pt x="70" y="34"/>
                </a:lnTo>
                <a:lnTo>
                  <a:pt x="70" y="36"/>
                </a:lnTo>
                <a:lnTo>
                  <a:pt x="72" y="36"/>
                </a:lnTo>
                <a:lnTo>
                  <a:pt x="74" y="36"/>
                </a:lnTo>
                <a:lnTo>
                  <a:pt x="74" y="34"/>
                </a:lnTo>
                <a:lnTo>
                  <a:pt x="76" y="34"/>
                </a:lnTo>
                <a:lnTo>
                  <a:pt x="76" y="36"/>
                </a:lnTo>
                <a:lnTo>
                  <a:pt x="78" y="36"/>
                </a:lnTo>
                <a:lnTo>
                  <a:pt x="80" y="36"/>
                </a:lnTo>
                <a:lnTo>
                  <a:pt x="80" y="38"/>
                </a:lnTo>
                <a:lnTo>
                  <a:pt x="82" y="38"/>
                </a:lnTo>
                <a:lnTo>
                  <a:pt x="80" y="40"/>
                </a:lnTo>
                <a:lnTo>
                  <a:pt x="82" y="40"/>
                </a:lnTo>
                <a:lnTo>
                  <a:pt x="82" y="42"/>
                </a:lnTo>
                <a:lnTo>
                  <a:pt x="84" y="42"/>
                </a:lnTo>
                <a:lnTo>
                  <a:pt x="86" y="42"/>
                </a:lnTo>
                <a:lnTo>
                  <a:pt x="86" y="40"/>
                </a:lnTo>
                <a:lnTo>
                  <a:pt x="88" y="42"/>
                </a:lnTo>
                <a:lnTo>
                  <a:pt x="88" y="40"/>
                </a:lnTo>
                <a:lnTo>
                  <a:pt x="90" y="40"/>
                </a:lnTo>
                <a:lnTo>
                  <a:pt x="90" y="42"/>
                </a:lnTo>
                <a:lnTo>
                  <a:pt x="92" y="42"/>
                </a:lnTo>
                <a:lnTo>
                  <a:pt x="92" y="40"/>
                </a:lnTo>
                <a:lnTo>
                  <a:pt x="94" y="40"/>
                </a:lnTo>
                <a:lnTo>
                  <a:pt x="92" y="40"/>
                </a:lnTo>
                <a:lnTo>
                  <a:pt x="94" y="38"/>
                </a:lnTo>
                <a:lnTo>
                  <a:pt x="92" y="38"/>
                </a:lnTo>
                <a:lnTo>
                  <a:pt x="94" y="38"/>
                </a:lnTo>
                <a:lnTo>
                  <a:pt x="96" y="36"/>
                </a:lnTo>
                <a:lnTo>
                  <a:pt x="98" y="40"/>
                </a:lnTo>
                <a:lnTo>
                  <a:pt x="100" y="38"/>
                </a:lnTo>
                <a:lnTo>
                  <a:pt x="104" y="38"/>
                </a:lnTo>
                <a:lnTo>
                  <a:pt x="106" y="38"/>
                </a:lnTo>
                <a:lnTo>
                  <a:pt x="108" y="38"/>
                </a:lnTo>
                <a:lnTo>
                  <a:pt x="108" y="40"/>
                </a:lnTo>
                <a:lnTo>
                  <a:pt x="108" y="42"/>
                </a:lnTo>
                <a:lnTo>
                  <a:pt x="110" y="42"/>
                </a:lnTo>
                <a:lnTo>
                  <a:pt x="110" y="44"/>
                </a:lnTo>
                <a:lnTo>
                  <a:pt x="108" y="46"/>
                </a:lnTo>
                <a:lnTo>
                  <a:pt x="110" y="46"/>
                </a:lnTo>
                <a:lnTo>
                  <a:pt x="108" y="46"/>
                </a:lnTo>
                <a:lnTo>
                  <a:pt x="108" y="48"/>
                </a:lnTo>
                <a:lnTo>
                  <a:pt x="108" y="50"/>
                </a:lnTo>
                <a:lnTo>
                  <a:pt x="110" y="50"/>
                </a:lnTo>
                <a:lnTo>
                  <a:pt x="112" y="50"/>
                </a:lnTo>
                <a:lnTo>
                  <a:pt x="112" y="52"/>
                </a:lnTo>
                <a:lnTo>
                  <a:pt x="112" y="50"/>
                </a:lnTo>
                <a:lnTo>
                  <a:pt x="114" y="50"/>
                </a:lnTo>
                <a:lnTo>
                  <a:pt x="112" y="50"/>
                </a:lnTo>
                <a:lnTo>
                  <a:pt x="112" y="48"/>
                </a:lnTo>
                <a:lnTo>
                  <a:pt x="114" y="48"/>
                </a:lnTo>
                <a:lnTo>
                  <a:pt x="116" y="48"/>
                </a:lnTo>
                <a:lnTo>
                  <a:pt x="118" y="48"/>
                </a:lnTo>
                <a:lnTo>
                  <a:pt x="120" y="48"/>
                </a:lnTo>
                <a:lnTo>
                  <a:pt x="120" y="46"/>
                </a:lnTo>
                <a:lnTo>
                  <a:pt x="122" y="44"/>
                </a:lnTo>
                <a:lnTo>
                  <a:pt x="120" y="44"/>
                </a:lnTo>
                <a:lnTo>
                  <a:pt x="120" y="42"/>
                </a:lnTo>
                <a:lnTo>
                  <a:pt x="122" y="42"/>
                </a:lnTo>
                <a:lnTo>
                  <a:pt x="122" y="40"/>
                </a:lnTo>
                <a:lnTo>
                  <a:pt x="124" y="40"/>
                </a:lnTo>
                <a:lnTo>
                  <a:pt x="122" y="40"/>
                </a:lnTo>
                <a:lnTo>
                  <a:pt x="122" y="38"/>
                </a:lnTo>
                <a:lnTo>
                  <a:pt x="120" y="38"/>
                </a:lnTo>
                <a:lnTo>
                  <a:pt x="120" y="36"/>
                </a:lnTo>
                <a:lnTo>
                  <a:pt x="120" y="34"/>
                </a:lnTo>
                <a:lnTo>
                  <a:pt x="122" y="32"/>
                </a:lnTo>
                <a:lnTo>
                  <a:pt x="120" y="32"/>
                </a:lnTo>
                <a:lnTo>
                  <a:pt x="122" y="32"/>
                </a:lnTo>
                <a:lnTo>
                  <a:pt x="122" y="30"/>
                </a:lnTo>
                <a:lnTo>
                  <a:pt x="124" y="30"/>
                </a:lnTo>
                <a:lnTo>
                  <a:pt x="124" y="32"/>
                </a:lnTo>
                <a:lnTo>
                  <a:pt x="126" y="32"/>
                </a:lnTo>
                <a:lnTo>
                  <a:pt x="126" y="30"/>
                </a:lnTo>
                <a:lnTo>
                  <a:pt x="126" y="28"/>
                </a:lnTo>
                <a:lnTo>
                  <a:pt x="126" y="26"/>
                </a:lnTo>
                <a:lnTo>
                  <a:pt x="124" y="26"/>
                </a:lnTo>
                <a:lnTo>
                  <a:pt x="122" y="26"/>
                </a:lnTo>
                <a:lnTo>
                  <a:pt x="122" y="24"/>
                </a:lnTo>
                <a:lnTo>
                  <a:pt x="122" y="26"/>
                </a:lnTo>
                <a:lnTo>
                  <a:pt x="120" y="24"/>
                </a:lnTo>
                <a:lnTo>
                  <a:pt x="122" y="24"/>
                </a:lnTo>
                <a:lnTo>
                  <a:pt x="122" y="22"/>
                </a:lnTo>
                <a:lnTo>
                  <a:pt x="122" y="20"/>
                </a:lnTo>
                <a:lnTo>
                  <a:pt x="122" y="18"/>
                </a:lnTo>
                <a:lnTo>
                  <a:pt x="124" y="18"/>
                </a:lnTo>
                <a:lnTo>
                  <a:pt x="122" y="18"/>
                </a:lnTo>
                <a:lnTo>
                  <a:pt x="124" y="18"/>
                </a:lnTo>
                <a:lnTo>
                  <a:pt x="126" y="18"/>
                </a:lnTo>
                <a:lnTo>
                  <a:pt x="128" y="14"/>
                </a:lnTo>
                <a:lnTo>
                  <a:pt x="130" y="14"/>
                </a:lnTo>
                <a:lnTo>
                  <a:pt x="132" y="14"/>
                </a:lnTo>
                <a:lnTo>
                  <a:pt x="134" y="14"/>
                </a:lnTo>
                <a:lnTo>
                  <a:pt x="134" y="12"/>
                </a:lnTo>
                <a:lnTo>
                  <a:pt x="134" y="14"/>
                </a:lnTo>
                <a:lnTo>
                  <a:pt x="136" y="14"/>
                </a:lnTo>
                <a:lnTo>
                  <a:pt x="136" y="16"/>
                </a:lnTo>
                <a:lnTo>
                  <a:pt x="134" y="16"/>
                </a:lnTo>
                <a:lnTo>
                  <a:pt x="134" y="18"/>
                </a:lnTo>
                <a:lnTo>
                  <a:pt x="134" y="20"/>
                </a:lnTo>
                <a:lnTo>
                  <a:pt x="136" y="20"/>
                </a:lnTo>
                <a:lnTo>
                  <a:pt x="138" y="20"/>
                </a:lnTo>
                <a:lnTo>
                  <a:pt x="140" y="20"/>
                </a:lnTo>
                <a:lnTo>
                  <a:pt x="142" y="20"/>
                </a:lnTo>
                <a:lnTo>
                  <a:pt x="142" y="22"/>
                </a:lnTo>
                <a:lnTo>
                  <a:pt x="144" y="22"/>
                </a:lnTo>
                <a:lnTo>
                  <a:pt x="146" y="20"/>
                </a:lnTo>
                <a:lnTo>
                  <a:pt x="146" y="22"/>
                </a:lnTo>
                <a:lnTo>
                  <a:pt x="148" y="22"/>
                </a:lnTo>
                <a:lnTo>
                  <a:pt x="146" y="22"/>
                </a:lnTo>
                <a:lnTo>
                  <a:pt x="148" y="22"/>
                </a:lnTo>
                <a:lnTo>
                  <a:pt x="150" y="22"/>
                </a:lnTo>
                <a:lnTo>
                  <a:pt x="150" y="24"/>
                </a:lnTo>
                <a:lnTo>
                  <a:pt x="152" y="24"/>
                </a:lnTo>
                <a:lnTo>
                  <a:pt x="154" y="24"/>
                </a:lnTo>
                <a:lnTo>
                  <a:pt x="156" y="24"/>
                </a:lnTo>
                <a:lnTo>
                  <a:pt x="158" y="24"/>
                </a:lnTo>
                <a:lnTo>
                  <a:pt x="160" y="24"/>
                </a:lnTo>
                <a:lnTo>
                  <a:pt x="162" y="24"/>
                </a:lnTo>
                <a:lnTo>
                  <a:pt x="164" y="24"/>
                </a:lnTo>
                <a:lnTo>
                  <a:pt x="166" y="24"/>
                </a:lnTo>
                <a:lnTo>
                  <a:pt x="166" y="22"/>
                </a:lnTo>
                <a:lnTo>
                  <a:pt x="168" y="22"/>
                </a:lnTo>
                <a:lnTo>
                  <a:pt x="170" y="22"/>
                </a:lnTo>
                <a:lnTo>
                  <a:pt x="172" y="22"/>
                </a:lnTo>
                <a:lnTo>
                  <a:pt x="172" y="24"/>
                </a:lnTo>
                <a:lnTo>
                  <a:pt x="174" y="24"/>
                </a:lnTo>
                <a:lnTo>
                  <a:pt x="176" y="24"/>
                </a:lnTo>
                <a:lnTo>
                  <a:pt x="178" y="24"/>
                </a:lnTo>
                <a:lnTo>
                  <a:pt x="180" y="24"/>
                </a:lnTo>
                <a:lnTo>
                  <a:pt x="182" y="24"/>
                </a:lnTo>
                <a:lnTo>
                  <a:pt x="184" y="24"/>
                </a:lnTo>
                <a:lnTo>
                  <a:pt x="184" y="26"/>
                </a:lnTo>
                <a:lnTo>
                  <a:pt x="186" y="26"/>
                </a:lnTo>
                <a:lnTo>
                  <a:pt x="186" y="28"/>
                </a:lnTo>
                <a:lnTo>
                  <a:pt x="190" y="28"/>
                </a:lnTo>
                <a:lnTo>
                  <a:pt x="190" y="26"/>
                </a:lnTo>
                <a:lnTo>
                  <a:pt x="192" y="26"/>
                </a:lnTo>
                <a:lnTo>
                  <a:pt x="194" y="26"/>
                </a:lnTo>
                <a:lnTo>
                  <a:pt x="194" y="28"/>
                </a:lnTo>
                <a:lnTo>
                  <a:pt x="196" y="28"/>
                </a:lnTo>
                <a:lnTo>
                  <a:pt x="198" y="28"/>
                </a:lnTo>
                <a:lnTo>
                  <a:pt x="198" y="26"/>
                </a:lnTo>
                <a:lnTo>
                  <a:pt x="200" y="26"/>
                </a:lnTo>
                <a:lnTo>
                  <a:pt x="200" y="24"/>
                </a:lnTo>
                <a:lnTo>
                  <a:pt x="200" y="26"/>
                </a:lnTo>
                <a:lnTo>
                  <a:pt x="202" y="26"/>
                </a:lnTo>
                <a:lnTo>
                  <a:pt x="204" y="26"/>
                </a:lnTo>
                <a:lnTo>
                  <a:pt x="204" y="24"/>
                </a:lnTo>
                <a:lnTo>
                  <a:pt x="204" y="26"/>
                </a:lnTo>
                <a:lnTo>
                  <a:pt x="204" y="24"/>
                </a:lnTo>
                <a:lnTo>
                  <a:pt x="206" y="24"/>
                </a:lnTo>
                <a:lnTo>
                  <a:pt x="206" y="26"/>
                </a:lnTo>
                <a:lnTo>
                  <a:pt x="206" y="28"/>
                </a:lnTo>
                <a:lnTo>
                  <a:pt x="206" y="30"/>
                </a:lnTo>
                <a:lnTo>
                  <a:pt x="206" y="32"/>
                </a:lnTo>
                <a:lnTo>
                  <a:pt x="208" y="34"/>
                </a:lnTo>
                <a:lnTo>
                  <a:pt x="208" y="36"/>
                </a:lnTo>
                <a:lnTo>
                  <a:pt x="208" y="38"/>
                </a:lnTo>
                <a:lnTo>
                  <a:pt x="208" y="40"/>
                </a:lnTo>
                <a:lnTo>
                  <a:pt x="210" y="40"/>
                </a:lnTo>
                <a:lnTo>
                  <a:pt x="210" y="42"/>
                </a:lnTo>
                <a:lnTo>
                  <a:pt x="210" y="44"/>
                </a:lnTo>
                <a:lnTo>
                  <a:pt x="210" y="46"/>
                </a:lnTo>
                <a:lnTo>
                  <a:pt x="212" y="46"/>
                </a:lnTo>
                <a:lnTo>
                  <a:pt x="212" y="48"/>
                </a:lnTo>
                <a:lnTo>
                  <a:pt x="212" y="50"/>
                </a:lnTo>
                <a:lnTo>
                  <a:pt x="212" y="52"/>
                </a:lnTo>
                <a:lnTo>
                  <a:pt x="212" y="54"/>
                </a:lnTo>
                <a:lnTo>
                  <a:pt x="212" y="52"/>
                </a:lnTo>
                <a:lnTo>
                  <a:pt x="214" y="52"/>
                </a:lnTo>
                <a:lnTo>
                  <a:pt x="214" y="50"/>
                </a:lnTo>
                <a:lnTo>
                  <a:pt x="214" y="52"/>
                </a:lnTo>
                <a:lnTo>
                  <a:pt x="214" y="54"/>
                </a:lnTo>
                <a:lnTo>
                  <a:pt x="214" y="56"/>
                </a:lnTo>
                <a:lnTo>
                  <a:pt x="214" y="58"/>
                </a:lnTo>
                <a:lnTo>
                  <a:pt x="214" y="60"/>
                </a:lnTo>
                <a:lnTo>
                  <a:pt x="216" y="60"/>
                </a:lnTo>
                <a:lnTo>
                  <a:pt x="216" y="62"/>
                </a:lnTo>
                <a:lnTo>
                  <a:pt x="216" y="64"/>
                </a:lnTo>
                <a:lnTo>
                  <a:pt x="216" y="66"/>
                </a:lnTo>
                <a:lnTo>
                  <a:pt x="216" y="68"/>
                </a:lnTo>
                <a:lnTo>
                  <a:pt x="216" y="70"/>
                </a:lnTo>
                <a:lnTo>
                  <a:pt x="216" y="72"/>
                </a:lnTo>
                <a:lnTo>
                  <a:pt x="216" y="74"/>
                </a:lnTo>
                <a:lnTo>
                  <a:pt x="216" y="76"/>
                </a:lnTo>
                <a:lnTo>
                  <a:pt x="214" y="76"/>
                </a:lnTo>
                <a:lnTo>
                  <a:pt x="214" y="78"/>
                </a:lnTo>
                <a:lnTo>
                  <a:pt x="216" y="78"/>
                </a:lnTo>
                <a:lnTo>
                  <a:pt x="214" y="78"/>
                </a:lnTo>
                <a:lnTo>
                  <a:pt x="216" y="80"/>
                </a:lnTo>
                <a:lnTo>
                  <a:pt x="214" y="80"/>
                </a:lnTo>
                <a:lnTo>
                  <a:pt x="214" y="82"/>
                </a:lnTo>
                <a:lnTo>
                  <a:pt x="212" y="82"/>
                </a:lnTo>
                <a:lnTo>
                  <a:pt x="210" y="82"/>
                </a:lnTo>
                <a:lnTo>
                  <a:pt x="208" y="80"/>
                </a:lnTo>
                <a:lnTo>
                  <a:pt x="208" y="82"/>
                </a:lnTo>
                <a:lnTo>
                  <a:pt x="206" y="82"/>
                </a:lnTo>
                <a:lnTo>
                  <a:pt x="206" y="80"/>
                </a:lnTo>
                <a:lnTo>
                  <a:pt x="206" y="78"/>
                </a:lnTo>
                <a:lnTo>
                  <a:pt x="206" y="76"/>
                </a:lnTo>
                <a:lnTo>
                  <a:pt x="204" y="76"/>
                </a:lnTo>
                <a:lnTo>
                  <a:pt x="202" y="74"/>
                </a:lnTo>
                <a:lnTo>
                  <a:pt x="200" y="74"/>
                </a:lnTo>
                <a:lnTo>
                  <a:pt x="198" y="74"/>
                </a:lnTo>
                <a:lnTo>
                  <a:pt x="196" y="7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6" name="Freeform 440"/>
          <p:cNvSpPr>
            <a:spLocks/>
          </p:cNvSpPr>
          <p:nvPr/>
        </p:nvSpPr>
        <p:spPr bwMode="auto">
          <a:xfrm>
            <a:off x="5219700" y="5348287"/>
            <a:ext cx="0" cy="45719"/>
          </a:xfrm>
          <a:custGeom>
            <a:avLst/>
            <a:gdLst>
              <a:gd name="T0" fmla="*/ 2 h 2"/>
              <a:gd name="T1" fmla="*/ 2 h 2"/>
              <a:gd name="T2" fmla="*/ 2 h 2"/>
              <a:gd name="T3" fmla="*/ 0 h 2"/>
              <a:gd name="T4" fmla="*/ 2 h 2"/>
              <a:gd name="T5" fmla="*/ 2 h 2"/>
              <a:gd name="T6" fmla="*/ 2 h 2"/>
              <a:gd name="T7" fmla="*/ 2 h 2"/>
              <a:gd name="T8" fmla="*/ 0 60000 65536"/>
              <a:gd name="T9" fmla="*/ 0 60000 65536"/>
              <a:gd name="T10" fmla="*/ 0 60000 65536"/>
              <a:gd name="T11" fmla="*/ 0 60000 65536"/>
              <a:gd name="T12" fmla="*/ 0 60000 65536"/>
              <a:gd name="T13" fmla="*/ 0 60000 65536"/>
              <a:gd name="T14" fmla="*/ 0 60000 65536"/>
              <a:gd name="T15" fmla="*/ 0 60000 65536"/>
              <a:gd name="T16" fmla="*/ 0 h 2"/>
              <a:gd name="T17" fmla="*/ 2 h 2"/>
            </a:gdLst>
            <a:ahLst/>
            <a:cxnLst>
              <a:cxn ang="T8">
                <a:pos x="0" y="T0"/>
              </a:cxn>
              <a:cxn ang="T9">
                <a:pos x="0" y="T1"/>
              </a:cxn>
              <a:cxn ang="T10">
                <a:pos x="0" y="T2"/>
              </a:cxn>
              <a:cxn ang="T11">
                <a:pos x="0" y="T3"/>
              </a:cxn>
              <a:cxn ang="T12">
                <a:pos x="0" y="T4"/>
              </a:cxn>
              <a:cxn ang="T13">
                <a:pos x="0" y="T5"/>
              </a:cxn>
              <a:cxn ang="T14">
                <a:pos x="0" y="T6"/>
              </a:cxn>
              <a:cxn ang="T15">
                <a:pos x="0" y="T7"/>
              </a:cxn>
            </a:cxnLst>
            <a:rect l="0" t="T16" r="0" b="T17"/>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7" name="Freeform 441"/>
          <p:cNvSpPr>
            <a:spLocks/>
          </p:cNvSpPr>
          <p:nvPr/>
        </p:nvSpPr>
        <p:spPr bwMode="auto">
          <a:xfrm>
            <a:off x="5214938" y="5356224"/>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8" name="Freeform 442"/>
          <p:cNvSpPr>
            <a:spLocks/>
          </p:cNvSpPr>
          <p:nvPr/>
        </p:nvSpPr>
        <p:spPr bwMode="auto">
          <a:xfrm>
            <a:off x="5184775" y="5405437"/>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49" name="Freeform 443"/>
          <p:cNvSpPr>
            <a:spLocks/>
          </p:cNvSpPr>
          <p:nvPr/>
        </p:nvSpPr>
        <p:spPr bwMode="auto">
          <a:xfrm>
            <a:off x="4476750" y="4986339"/>
            <a:ext cx="773113" cy="500172"/>
          </a:xfrm>
          <a:custGeom>
            <a:avLst/>
            <a:gdLst>
              <a:gd name="T0" fmla="*/ 52 w 358"/>
              <a:gd name="T1" fmla="*/ 202 h 228"/>
              <a:gd name="T2" fmla="*/ 48 w 358"/>
              <a:gd name="T3" fmla="*/ 192 h 228"/>
              <a:gd name="T4" fmla="*/ 42 w 358"/>
              <a:gd name="T5" fmla="*/ 186 h 228"/>
              <a:gd name="T6" fmla="*/ 42 w 358"/>
              <a:gd name="T7" fmla="*/ 178 h 228"/>
              <a:gd name="T8" fmla="*/ 40 w 358"/>
              <a:gd name="T9" fmla="*/ 170 h 228"/>
              <a:gd name="T10" fmla="*/ 34 w 358"/>
              <a:gd name="T11" fmla="*/ 168 h 228"/>
              <a:gd name="T12" fmla="*/ 20 w 358"/>
              <a:gd name="T13" fmla="*/ 166 h 228"/>
              <a:gd name="T14" fmla="*/ 0 w 358"/>
              <a:gd name="T15" fmla="*/ 166 h 228"/>
              <a:gd name="T16" fmla="*/ 12 w 358"/>
              <a:gd name="T17" fmla="*/ 126 h 228"/>
              <a:gd name="T18" fmla="*/ 26 w 358"/>
              <a:gd name="T19" fmla="*/ 80 h 228"/>
              <a:gd name="T20" fmla="*/ 46 w 358"/>
              <a:gd name="T21" fmla="*/ 46 h 228"/>
              <a:gd name="T22" fmla="*/ 80 w 358"/>
              <a:gd name="T23" fmla="*/ 8 h 228"/>
              <a:gd name="T24" fmla="*/ 118 w 358"/>
              <a:gd name="T25" fmla="*/ 6 h 228"/>
              <a:gd name="T26" fmla="*/ 148 w 358"/>
              <a:gd name="T27" fmla="*/ 6 h 228"/>
              <a:gd name="T28" fmla="*/ 182 w 358"/>
              <a:gd name="T29" fmla="*/ 8 h 228"/>
              <a:gd name="T30" fmla="*/ 208 w 358"/>
              <a:gd name="T31" fmla="*/ 24 h 228"/>
              <a:gd name="T32" fmla="*/ 234 w 358"/>
              <a:gd name="T33" fmla="*/ 24 h 228"/>
              <a:gd name="T34" fmla="*/ 252 w 358"/>
              <a:gd name="T35" fmla="*/ 24 h 228"/>
              <a:gd name="T36" fmla="*/ 266 w 358"/>
              <a:gd name="T37" fmla="*/ 34 h 228"/>
              <a:gd name="T38" fmla="*/ 272 w 358"/>
              <a:gd name="T39" fmla="*/ 48 h 228"/>
              <a:gd name="T40" fmla="*/ 272 w 358"/>
              <a:gd name="T41" fmla="*/ 56 h 228"/>
              <a:gd name="T42" fmla="*/ 276 w 358"/>
              <a:gd name="T43" fmla="*/ 66 h 228"/>
              <a:gd name="T44" fmla="*/ 274 w 358"/>
              <a:gd name="T45" fmla="*/ 76 h 228"/>
              <a:gd name="T46" fmla="*/ 278 w 358"/>
              <a:gd name="T47" fmla="*/ 82 h 228"/>
              <a:gd name="T48" fmla="*/ 286 w 358"/>
              <a:gd name="T49" fmla="*/ 88 h 228"/>
              <a:gd name="T50" fmla="*/ 290 w 358"/>
              <a:gd name="T51" fmla="*/ 98 h 228"/>
              <a:gd name="T52" fmla="*/ 292 w 358"/>
              <a:gd name="T53" fmla="*/ 106 h 228"/>
              <a:gd name="T54" fmla="*/ 288 w 358"/>
              <a:gd name="T55" fmla="*/ 112 h 228"/>
              <a:gd name="T56" fmla="*/ 296 w 358"/>
              <a:gd name="T57" fmla="*/ 118 h 228"/>
              <a:gd name="T58" fmla="*/ 306 w 358"/>
              <a:gd name="T59" fmla="*/ 116 h 228"/>
              <a:gd name="T60" fmla="*/ 320 w 358"/>
              <a:gd name="T61" fmla="*/ 118 h 228"/>
              <a:gd name="T62" fmla="*/ 328 w 358"/>
              <a:gd name="T63" fmla="*/ 118 h 228"/>
              <a:gd name="T64" fmla="*/ 328 w 358"/>
              <a:gd name="T65" fmla="*/ 126 h 228"/>
              <a:gd name="T66" fmla="*/ 328 w 358"/>
              <a:gd name="T67" fmla="*/ 136 h 228"/>
              <a:gd name="T68" fmla="*/ 334 w 358"/>
              <a:gd name="T69" fmla="*/ 136 h 228"/>
              <a:gd name="T70" fmla="*/ 344 w 358"/>
              <a:gd name="T71" fmla="*/ 136 h 228"/>
              <a:gd name="T72" fmla="*/ 348 w 358"/>
              <a:gd name="T73" fmla="*/ 140 h 228"/>
              <a:gd name="T74" fmla="*/ 356 w 358"/>
              <a:gd name="T75" fmla="*/ 148 h 228"/>
              <a:gd name="T76" fmla="*/ 344 w 358"/>
              <a:gd name="T77" fmla="*/ 164 h 228"/>
              <a:gd name="T78" fmla="*/ 326 w 358"/>
              <a:gd name="T79" fmla="*/ 188 h 228"/>
              <a:gd name="T80" fmla="*/ 300 w 358"/>
              <a:gd name="T81" fmla="*/ 190 h 228"/>
              <a:gd name="T82" fmla="*/ 294 w 358"/>
              <a:gd name="T83" fmla="*/ 190 h 228"/>
              <a:gd name="T84" fmla="*/ 288 w 358"/>
              <a:gd name="T85" fmla="*/ 194 h 228"/>
              <a:gd name="T86" fmla="*/ 282 w 358"/>
              <a:gd name="T87" fmla="*/ 198 h 228"/>
              <a:gd name="T88" fmla="*/ 276 w 358"/>
              <a:gd name="T89" fmla="*/ 202 h 228"/>
              <a:gd name="T90" fmla="*/ 268 w 358"/>
              <a:gd name="T91" fmla="*/ 200 h 228"/>
              <a:gd name="T92" fmla="*/ 260 w 358"/>
              <a:gd name="T93" fmla="*/ 194 h 228"/>
              <a:gd name="T94" fmla="*/ 252 w 358"/>
              <a:gd name="T95" fmla="*/ 192 h 228"/>
              <a:gd name="T96" fmla="*/ 242 w 358"/>
              <a:gd name="T97" fmla="*/ 192 h 228"/>
              <a:gd name="T98" fmla="*/ 232 w 358"/>
              <a:gd name="T99" fmla="*/ 196 h 228"/>
              <a:gd name="T100" fmla="*/ 224 w 358"/>
              <a:gd name="T101" fmla="*/ 190 h 228"/>
              <a:gd name="T102" fmla="*/ 210 w 358"/>
              <a:gd name="T103" fmla="*/ 202 h 228"/>
              <a:gd name="T104" fmla="*/ 190 w 358"/>
              <a:gd name="T105" fmla="*/ 204 h 228"/>
              <a:gd name="T106" fmla="*/ 180 w 358"/>
              <a:gd name="T107" fmla="*/ 212 h 228"/>
              <a:gd name="T108" fmla="*/ 184 w 358"/>
              <a:gd name="T109" fmla="*/ 220 h 228"/>
              <a:gd name="T110" fmla="*/ 176 w 358"/>
              <a:gd name="T111" fmla="*/ 226 h 228"/>
              <a:gd name="T112" fmla="*/ 166 w 358"/>
              <a:gd name="T113" fmla="*/ 222 h 228"/>
              <a:gd name="T114" fmla="*/ 146 w 358"/>
              <a:gd name="T115" fmla="*/ 222 h 228"/>
              <a:gd name="T116" fmla="*/ 128 w 358"/>
              <a:gd name="T117" fmla="*/ 214 h 228"/>
              <a:gd name="T118" fmla="*/ 114 w 358"/>
              <a:gd name="T119" fmla="*/ 212 h 228"/>
              <a:gd name="T120" fmla="*/ 100 w 358"/>
              <a:gd name="T121" fmla="*/ 208 h 228"/>
              <a:gd name="T122" fmla="*/ 84 w 358"/>
              <a:gd name="T123" fmla="*/ 210 h 228"/>
              <a:gd name="T124" fmla="*/ 74 w 358"/>
              <a:gd name="T125" fmla="*/ 204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228"/>
              <a:gd name="T191" fmla="*/ 358 w 358"/>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228">
                <a:moveTo>
                  <a:pt x="64" y="204"/>
                </a:moveTo>
                <a:lnTo>
                  <a:pt x="64" y="204"/>
                </a:lnTo>
                <a:lnTo>
                  <a:pt x="64" y="206"/>
                </a:lnTo>
                <a:lnTo>
                  <a:pt x="62" y="206"/>
                </a:lnTo>
                <a:lnTo>
                  <a:pt x="60" y="206"/>
                </a:lnTo>
                <a:lnTo>
                  <a:pt x="58" y="206"/>
                </a:lnTo>
                <a:lnTo>
                  <a:pt x="58" y="204"/>
                </a:lnTo>
                <a:lnTo>
                  <a:pt x="56" y="204"/>
                </a:lnTo>
                <a:lnTo>
                  <a:pt x="54" y="204"/>
                </a:lnTo>
                <a:lnTo>
                  <a:pt x="52" y="204"/>
                </a:lnTo>
                <a:lnTo>
                  <a:pt x="52" y="202"/>
                </a:lnTo>
                <a:lnTo>
                  <a:pt x="52" y="200"/>
                </a:lnTo>
                <a:lnTo>
                  <a:pt x="52" y="198"/>
                </a:lnTo>
                <a:lnTo>
                  <a:pt x="50" y="198"/>
                </a:lnTo>
                <a:lnTo>
                  <a:pt x="50" y="196"/>
                </a:lnTo>
                <a:lnTo>
                  <a:pt x="48" y="196"/>
                </a:lnTo>
                <a:lnTo>
                  <a:pt x="48" y="194"/>
                </a:lnTo>
                <a:lnTo>
                  <a:pt x="48" y="192"/>
                </a:lnTo>
                <a:lnTo>
                  <a:pt x="46" y="192"/>
                </a:lnTo>
                <a:lnTo>
                  <a:pt x="46" y="190"/>
                </a:lnTo>
                <a:lnTo>
                  <a:pt x="44" y="190"/>
                </a:lnTo>
                <a:lnTo>
                  <a:pt x="44" y="188"/>
                </a:lnTo>
                <a:lnTo>
                  <a:pt x="42" y="188"/>
                </a:lnTo>
                <a:lnTo>
                  <a:pt x="42" y="186"/>
                </a:lnTo>
                <a:lnTo>
                  <a:pt x="44" y="186"/>
                </a:lnTo>
                <a:lnTo>
                  <a:pt x="42" y="184"/>
                </a:lnTo>
                <a:lnTo>
                  <a:pt x="44" y="184"/>
                </a:lnTo>
                <a:lnTo>
                  <a:pt x="42" y="184"/>
                </a:lnTo>
                <a:lnTo>
                  <a:pt x="44" y="184"/>
                </a:lnTo>
                <a:lnTo>
                  <a:pt x="42" y="184"/>
                </a:lnTo>
                <a:lnTo>
                  <a:pt x="42" y="182"/>
                </a:lnTo>
                <a:lnTo>
                  <a:pt x="42" y="180"/>
                </a:lnTo>
                <a:lnTo>
                  <a:pt x="44" y="180"/>
                </a:lnTo>
                <a:lnTo>
                  <a:pt x="42" y="180"/>
                </a:lnTo>
                <a:lnTo>
                  <a:pt x="42" y="178"/>
                </a:lnTo>
                <a:lnTo>
                  <a:pt x="42" y="176"/>
                </a:lnTo>
                <a:lnTo>
                  <a:pt x="40" y="176"/>
                </a:lnTo>
                <a:lnTo>
                  <a:pt x="40" y="174"/>
                </a:lnTo>
                <a:lnTo>
                  <a:pt x="40" y="172"/>
                </a:lnTo>
                <a:lnTo>
                  <a:pt x="40" y="174"/>
                </a:lnTo>
                <a:lnTo>
                  <a:pt x="42" y="174"/>
                </a:lnTo>
                <a:lnTo>
                  <a:pt x="42" y="172"/>
                </a:lnTo>
                <a:lnTo>
                  <a:pt x="40" y="172"/>
                </a:lnTo>
                <a:lnTo>
                  <a:pt x="42" y="172"/>
                </a:lnTo>
                <a:lnTo>
                  <a:pt x="40" y="170"/>
                </a:lnTo>
                <a:lnTo>
                  <a:pt x="38" y="170"/>
                </a:lnTo>
                <a:lnTo>
                  <a:pt x="40" y="170"/>
                </a:lnTo>
                <a:lnTo>
                  <a:pt x="40" y="168"/>
                </a:lnTo>
                <a:lnTo>
                  <a:pt x="38" y="170"/>
                </a:lnTo>
                <a:lnTo>
                  <a:pt x="38" y="168"/>
                </a:lnTo>
                <a:lnTo>
                  <a:pt x="36" y="168"/>
                </a:lnTo>
                <a:lnTo>
                  <a:pt x="36" y="170"/>
                </a:lnTo>
                <a:lnTo>
                  <a:pt x="36" y="168"/>
                </a:lnTo>
                <a:lnTo>
                  <a:pt x="34" y="168"/>
                </a:lnTo>
                <a:lnTo>
                  <a:pt x="34" y="166"/>
                </a:lnTo>
                <a:lnTo>
                  <a:pt x="32" y="166"/>
                </a:lnTo>
                <a:lnTo>
                  <a:pt x="30" y="166"/>
                </a:lnTo>
                <a:lnTo>
                  <a:pt x="28" y="166"/>
                </a:lnTo>
                <a:lnTo>
                  <a:pt x="28" y="168"/>
                </a:lnTo>
                <a:lnTo>
                  <a:pt x="26" y="166"/>
                </a:lnTo>
                <a:lnTo>
                  <a:pt x="28" y="164"/>
                </a:lnTo>
                <a:lnTo>
                  <a:pt x="28" y="162"/>
                </a:lnTo>
                <a:lnTo>
                  <a:pt x="26" y="162"/>
                </a:lnTo>
                <a:lnTo>
                  <a:pt x="26" y="164"/>
                </a:lnTo>
                <a:lnTo>
                  <a:pt x="24" y="164"/>
                </a:lnTo>
                <a:lnTo>
                  <a:pt x="22" y="164"/>
                </a:lnTo>
                <a:lnTo>
                  <a:pt x="22" y="166"/>
                </a:lnTo>
                <a:lnTo>
                  <a:pt x="24" y="166"/>
                </a:lnTo>
                <a:lnTo>
                  <a:pt x="22" y="166"/>
                </a:lnTo>
                <a:lnTo>
                  <a:pt x="20" y="166"/>
                </a:lnTo>
                <a:lnTo>
                  <a:pt x="20" y="168"/>
                </a:lnTo>
                <a:lnTo>
                  <a:pt x="18" y="166"/>
                </a:lnTo>
                <a:lnTo>
                  <a:pt x="16" y="166"/>
                </a:lnTo>
                <a:lnTo>
                  <a:pt x="14" y="168"/>
                </a:lnTo>
                <a:lnTo>
                  <a:pt x="12" y="168"/>
                </a:lnTo>
                <a:lnTo>
                  <a:pt x="12" y="170"/>
                </a:lnTo>
                <a:lnTo>
                  <a:pt x="10" y="170"/>
                </a:lnTo>
                <a:lnTo>
                  <a:pt x="10" y="172"/>
                </a:lnTo>
                <a:lnTo>
                  <a:pt x="8" y="170"/>
                </a:lnTo>
                <a:lnTo>
                  <a:pt x="6" y="168"/>
                </a:lnTo>
                <a:lnTo>
                  <a:pt x="4" y="170"/>
                </a:lnTo>
                <a:lnTo>
                  <a:pt x="4" y="168"/>
                </a:lnTo>
                <a:lnTo>
                  <a:pt x="4" y="166"/>
                </a:lnTo>
                <a:lnTo>
                  <a:pt x="2" y="168"/>
                </a:lnTo>
                <a:lnTo>
                  <a:pt x="0" y="168"/>
                </a:lnTo>
                <a:lnTo>
                  <a:pt x="0" y="166"/>
                </a:lnTo>
                <a:lnTo>
                  <a:pt x="0" y="164"/>
                </a:lnTo>
                <a:lnTo>
                  <a:pt x="0" y="162"/>
                </a:lnTo>
                <a:lnTo>
                  <a:pt x="0" y="160"/>
                </a:lnTo>
                <a:lnTo>
                  <a:pt x="0" y="158"/>
                </a:lnTo>
                <a:lnTo>
                  <a:pt x="2" y="158"/>
                </a:lnTo>
                <a:lnTo>
                  <a:pt x="2" y="156"/>
                </a:lnTo>
                <a:lnTo>
                  <a:pt x="2" y="154"/>
                </a:lnTo>
                <a:lnTo>
                  <a:pt x="4" y="154"/>
                </a:lnTo>
                <a:lnTo>
                  <a:pt x="4" y="152"/>
                </a:lnTo>
                <a:lnTo>
                  <a:pt x="6" y="152"/>
                </a:lnTo>
                <a:lnTo>
                  <a:pt x="6" y="150"/>
                </a:lnTo>
                <a:lnTo>
                  <a:pt x="6" y="148"/>
                </a:lnTo>
                <a:lnTo>
                  <a:pt x="8" y="148"/>
                </a:lnTo>
                <a:lnTo>
                  <a:pt x="8" y="146"/>
                </a:lnTo>
                <a:lnTo>
                  <a:pt x="8" y="144"/>
                </a:lnTo>
                <a:lnTo>
                  <a:pt x="10" y="144"/>
                </a:lnTo>
                <a:lnTo>
                  <a:pt x="10" y="142"/>
                </a:lnTo>
                <a:lnTo>
                  <a:pt x="8" y="142"/>
                </a:lnTo>
                <a:lnTo>
                  <a:pt x="8" y="140"/>
                </a:lnTo>
                <a:lnTo>
                  <a:pt x="8" y="138"/>
                </a:lnTo>
                <a:lnTo>
                  <a:pt x="8" y="136"/>
                </a:lnTo>
                <a:lnTo>
                  <a:pt x="10" y="134"/>
                </a:lnTo>
                <a:lnTo>
                  <a:pt x="10" y="132"/>
                </a:lnTo>
                <a:lnTo>
                  <a:pt x="10" y="130"/>
                </a:lnTo>
                <a:lnTo>
                  <a:pt x="10" y="128"/>
                </a:lnTo>
                <a:lnTo>
                  <a:pt x="10" y="126"/>
                </a:lnTo>
                <a:lnTo>
                  <a:pt x="12" y="126"/>
                </a:lnTo>
                <a:lnTo>
                  <a:pt x="12" y="124"/>
                </a:lnTo>
                <a:lnTo>
                  <a:pt x="12" y="122"/>
                </a:lnTo>
                <a:lnTo>
                  <a:pt x="14" y="122"/>
                </a:lnTo>
                <a:lnTo>
                  <a:pt x="14" y="120"/>
                </a:lnTo>
                <a:lnTo>
                  <a:pt x="14" y="118"/>
                </a:lnTo>
                <a:lnTo>
                  <a:pt x="16" y="116"/>
                </a:lnTo>
                <a:lnTo>
                  <a:pt x="16" y="114"/>
                </a:lnTo>
                <a:lnTo>
                  <a:pt x="16" y="112"/>
                </a:lnTo>
                <a:lnTo>
                  <a:pt x="16" y="110"/>
                </a:lnTo>
                <a:lnTo>
                  <a:pt x="14" y="108"/>
                </a:lnTo>
                <a:lnTo>
                  <a:pt x="16" y="106"/>
                </a:lnTo>
                <a:lnTo>
                  <a:pt x="16" y="104"/>
                </a:lnTo>
                <a:lnTo>
                  <a:pt x="18" y="104"/>
                </a:lnTo>
                <a:lnTo>
                  <a:pt x="18" y="102"/>
                </a:lnTo>
                <a:lnTo>
                  <a:pt x="20" y="100"/>
                </a:lnTo>
                <a:lnTo>
                  <a:pt x="18" y="98"/>
                </a:lnTo>
                <a:lnTo>
                  <a:pt x="18" y="96"/>
                </a:lnTo>
                <a:lnTo>
                  <a:pt x="16" y="94"/>
                </a:lnTo>
                <a:lnTo>
                  <a:pt x="16" y="92"/>
                </a:lnTo>
                <a:lnTo>
                  <a:pt x="16" y="90"/>
                </a:lnTo>
                <a:lnTo>
                  <a:pt x="14" y="90"/>
                </a:lnTo>
                <a:lnTo>
                  <a:pt x="14" y="88"/>
                </a:lnTo>
                <a:lnTo>
                  <a:pt x="16" y="86"/>
                </a:lnTo>
                <a:lnTo>
                  <a:pt x="18" y="84"/>
                </a:lnTo>
                <a:lnTo>
                  <a:pt x="20" y="84"/>
                </a:lnTo>
                <a:lnTo>
                  <a:pt x="22" y="82"/>
                </a:lnTo>
                <a:lnTo>
                  <a:pt x="24" y="80"/>
                </a:lnTo>
                <a:lnTo>
                  <a:pt x="26" y="80"/>
                </a:lnTo>
                <a:lnTo>
                  <a:pt x="28" y="78"/>
                </a:lnTo>
                <a:lnTo>
                  <a:pt x="28" y="76"/>
                </a:lnTo>
                <a:lnTo>
                  <a:pt x="28" y="74"/>
                </a:lnTo>
                <a:lnTo>
                  <a:pt x="28" y="72"/>
                </a:lnTo>
                <a:lnTo>
                  <a:pt x="28" y="70"/>
                </a:lnTo>
                <a:lnTo>
                  <a:pt x="28" y="68"/>
                </a:lnTo>
                <a:lnTo>
                  <a:pt x="30" y="68"/>
                </a:lnTo>
                <a:lnTo>
                  <a:pt x="30" y="66"/>
                </a:lnTo>
                <a:lnTo>
                  <a:pt x="30" y="64"/>
                </a:lnTo>
                <a:lnTo>
                  <a:pt x="30" y="62"/>
                </a:lnTo>
                <a:lnTo>
                  <a:pt x="32" y="62"/>
                </a:lnTo>
                <a:lnTo>
                  <a:pt x="32" y="60"/>
                </a:lnTo>
                <a:lnTo>
                  <a:pt x="32" y="58"/>
                </a:lnTo>
                <a:lnTo>
                  <a:pt x="32" y="56"/>
                </a:lnTo>
                <a:lnTo>
                  <a:pt x="32" y="54"/>
                </a:lnTo>
                <a:lnTo>
                  <a:pt x="34" y="54"/>
                </a:lnTo>
                <a:lnTo>
                  <a:pt x="34" y="52"/>
                </a:lnTo>
                <a:lnTo>
                  <a:pt x="34" y="50"/>
                </a:lnTo>
                <a:lnTo>
                  <a:pt x="36" y="50"/>
                </a:lnTo>
                <a:lnTo>
                  <a:pt x="38" y="50"/>
                </a:lnTo>
                <a:lnTo>
                  <a:pt x="40" y="50"/>
                </a:lnTo>
                <a:lnTo>
                  <a:pt x="40" y="48"/>
                </a:lnTo>
                <a:lnTo>
                  <a:pt x="42" y="48"/>
                </a:lnTo>
                <a:lnTo>
                  <a:pt x="44" y="48"/>
                </a:lnTo>
                <a:lnTo>
                  <a:pt x="44" y="46"/>
                </a:lnTo>
                <a:lnTo>
                  <a:pt x="46" y="46"/>
                </a:lnTo>
                <a:lnTo>
                  <a:pt x="46" y="44"/>
                </a:lnTo>
                <a:lnTo>
                  <a:pt x="48" y="44"/>
                </a:lnTo>
                <a:lnTo>
                  <a:pt x="48" y="42"/>
                </a:lnTo>
                <a:lnTo>
                  <a:pt x="50" y="40"/>
                </a:lnTo>
                <a:lnTo>
                  <a:pt x="50" y="38"/>
                </a:lnTo>
                <a:lnTo>
                  <a:pt x="50" y="36"/>
                </a:lnTo>
                <a:lnTo>
                  <a:pt x="52" y="36"/>
                </a:lnTo>
                <a:lnTo>
                  <a:pt x="52" y="34"/>
                </a:lnTo>
                <a:lnTo>
                  <a:pt x="52" y="32"/>
                </a:lnTo>
                <a:lnTo>
                  <a:pt x="54" y="32"/>
                </a:lnTo>
                <a:lnTo>
                  <a:pt x="52" y="32"/>
                </a:lnTo>
                <a:lnTo>
                  <a:pt x="54" y="30"/>
                </a:lnTo>
                <a:lnTo>
                  <a:pt x="54" y="28"/>
                </a:lnTo>
                <a:lnTo>
                  <a:pt x="54" y="26"/>
                </a:lnTo>
                <a:lnTo>
                  <a:pt x="54" y="24"/>
                </a:lnTo>
                <a:lnTo>
                  <a:pt x="56" y="24"/>
                </a:lnTo>
                <a:lnTo>
                  <a:pt x="56" y="22"/>
                </a:lnTo>
                <a:lnTo>
                  <a:pt x="58" y="22"/>
                </a:lnTo>
                <a:lnTo>
                  <a:pt x="58" y="20"/>
                </a:lnTo>
                <a:lnTo>
                  <a:pt x="60" y="20"/>
                </a:lnTo>
                <a:lnTo>
                  <a:pt x="62" y="18"/>
                </a:lnTo>
                <a:lnTo>
                  <a:pt x="64" y="18"/>
                </a:lnTo>
                <a:lnTo>
                  <a:pt x="64" y="16"/>
                </a:lnTo>
                <a:lnTo>
                  <a:pt x="66" y="16"/>
                </a:lnTo>
                <a:lnTo>
                  <a:pt x="68" y="16"/>
                </a:lnTo>
                <a:lnTo>
                  <a:pt x="68" y="14"/>
                </a:lnTo>
                <a:lnTo>
                  <a:pt x="70" y="14"/>
                </a:lnTo>
                <a:lnTo>
                  <a:pt x="72" y="12"/>
                </a:lnTo>
                <a:lnTo>
                  <a:pt x="74" y="12"/>
                </a:lnTo>
                <a:lnTo>
                  <a:pt x="76" y="12"/>
                </a:lnTo>
                <a:lnTo>
                  <a:pt x="78" y="12"/>
                </a:lnTo>
                <a:lnTo>
                  <a:pt x="78" y="10"/>
                </a:lnTo>
                <a:lnTo>
                  <a:pt x="80" y="8"/>
                </a:lnTo>
                <a:lnTo>
                  <a:pt x="82" y="6"/>
                </a:lnTo>
                <a:lnTo>
                  <a:pt x="82" y="8"/>
                </a:lnTo>
                <a:lnTo>
                  <a:pt x="84" y="8"/>
                </a:lnTo>
                <a:lnTo>
                  <a:pt x="84" y="6"/>
                </a:lnTo>
                <a:lnTo>
                  <a:pt x="86" y="6"/>
                </a:lnTo>
                <a:lnTo>
                  <a:pt x="86" y="4"/>
                </a:lnTo>
                <a:lnTo>
                  <a:pt x="88" y="4"/>
                </a:lnTo>
                <a:lnTo>
                  <a:pt x="90" y="2"/>
                </a:lnTo>
                <a:lnTo>
                  <a:pt x="92" y="2"/>
                </a:lnTo>
                <a:lnTo>
                  <a:pt x="94" y="4"/>
                </a:lnTo>
                <a:lnTo>
                  <a:pt x="96" y="4"/>
                </a:lnTo>
                <a:lnTo>
                  <a:pt x="98" y="4"/>
                </a:lnTo>
                <a:lnTo>
                  <a:pt x="100" y="4"/>
                </a:lnTo>
                <a:lnTo>
                  <a:pt x="102" y="6"/>
                </a:lnTo>
                <a:lnTo>
                  <a:pt x="104" y="6"/>
                </a:lnTo>
                <a:lnTo>
                  <a:pt x="106" y="6"/>
                </a:lnTo>
                <a:lnTo>
                  <a:pt x="106" y="4"/>
                </a:lnTo>
                <a:lnTo>
                  <a:pt x="108" y="4"/>
                </a:lnTo>
                <a:lnTo>
                  <a:pt x="110" y="2"/>
                </a:lnTo>
                <a:lnTo>
                  <a:pt x="110" y="4"/>
                </a:lnTo>
                <a:lnTo>
                  <a:pt x="112" y="4"/>
                </a:lnTo>
                <a:lnTo>
                  <a:pt x="112" y="6"/>
                </a:lnTo>
                <a:lnTo>
                  <a:pt x="114" y="6"/>
                </a:lnTo>
                <a:lnTo>
                  <a:pt x="116" y="6"/>
                </a:lnTo>
                <a:lnTo>
                  <a:pt x="118" y="6"/>
                </a:lnTo>
                <a:lnTo>
                  <a:pt x="118" y="4"/>
                </a:lnTo>
                <a:lnTo>
                  <a:pt x="120" y="6"/>
                </a:lnTo>
                <a:lnTo>
                  <a:pt x="122" y="6"/>
                </a:lnTo>
                <a:lnTo>
                  <a:pt x="124" y="6"/>
                </a:lnTo>
                <a:lnTo>
                  <a:pt x="126" y="6"/>
                </a:lnTo>
                <a:lnTo>
                  <a:pt x="128" y="6"/>
                </a:lnTo>
                <a:lnTo>
                  <a:pt x="130" y="6"/>
                </a:lnTo>
                <a:lnTo>
                  <a:pt x="130" y="8"/>
                </a:lnTo>
                <a:lnTo>
                  <a:pt x="132" y="8"/>
                </a:lnTo>
                <a:lnTo>
                  <a:pt x="134" y="8"/>
                </a:lnTo>
                <a:lnTo>
                  <a:pt x="134" y="6"/>
                </a:lnTo>
                <a:lnTo>
                  <a:pt x="134" y="4"/>
                </a:lnTo>
                <a:lnTo>
                  <a:pt x="134" y="2"/>
                </a:lnTo>
                <a:lnTo>
                  <a:pt x="134" y="0"/>
                </a:lnTo>
                <a:lnTo>
                  <a:pt x="136" y="0"/>
                </a:lnTo>
                <a:lnTo>
                  <a:pt x="138" y="0"/>
                </a:lnTo>
                <a:lnTo>
                  <a:pt x="138" y="2"/>
                </a:lnTo>
                <a:lnTo>
                  <a:pt x="140" y="2"/>
                </a:lnTo>
                <a:lnTo>
                  <a:pt x="142" y="2"/>
                </a:lnTo>
                <a:lnTo>
                  <a:pt x="144" y="2"/>
                </a:lnTo>
                <a:lnTo>
                  <a:pt x="146" y="2"/>
                </a:lnTo>
                <a:lnTo>
                  <a:pt x="146" y="4"/>
                </a:lnTo>
                <a:lnTo>
                  <a:pt x="148" y="4"/>
                </a:lnTo>
                <a:lnTo>
                  <a:pt x="148" y="6"/>
                </a:lnTo>
                <a:lnTo>
                  <a:pt x="150" y="6"/>
                </a:lnTo>
                <a:lnTo>
                  <a:pt x="152" y="6"/>
                </a:lnTo>
                <a:lnTo>
                  <a:pt x="154" y="6"/>
                </a:lnTo>
                <a:lnTo>
                  <a:pt x="156" y="6"/>
                </a:lnTo>
                <a:lnTo>
                  <a:pt x="156" y="8"/>
                </a:lnTo>
                <a:lnTo>
                  <a:pt x="158" y="8"/>
                </a:lnTo>
                <a:lnTo>
                  <a:pt x="160" y="8"/>
                </a:lnTo>
                <a:lnTo>
                  <a:pt x="162" y="8"/>
                </a:lnTo>
                <a:lnTo>
                  <a:pt x="164" y="8"/>
                </a:lnTo>
                <a:lnTo>
                  <a:pt x="164" y="10"/>
                </a:lnTo>
                <a:lnTo>
                  <a:pt x="166" y="10"/>
                </a:lnTo>
                <a:lnTo>
                  <a:pt x="168" y="10"/>
                </a:lnTo>
                <a:lnTo>
                  <a:pt x="170" y="10"/>
                </a:lnTo>
                <a:lnTo>
                  <a:pt x="170" y="8"/>
                </a:lnTo>
                <a:lnTo>
                  <a:pt x="172" y="8"/>
                </a:lnTo>
                <a:lnTo>
                  <a:pt x="174" y="8"/>
                </a:lnTo>
                <a:lnTo>
                  <a:pt x="176" y="8"/>
                </a:lnTo>
                <a:lnTo>
                  <a:pt x="178" y="8"/>
                </a:lnTo>
                <a:lnTo>
                  <a:pt x="180" y="8"/>
                </a:lnTo>
                <a:lnTo>
                  <a:pt x="182" y="8"/>
                </a:lnTo>
                <a:lnTo>
                  <a:pt x="184" y="10"/>
                </a:lnTo>
                <a:lnTo>
                  <a:pt x="184" y="12"/>
                </a:lnTo>
                <a:lnTo>
                  <a:pt x="186" y="12"/>
                </a:lnTo>
                <a:lnTo>
                  <a:pt x="188" y="12"/>
                </a:lnTo>
                <a:lnTo>
                  <a:pt x="190" y="14"/>
                </a:lnTo>
                <a:lnTo>
                  <a:pt x="192" y="14"/>
                </a:lnTo>
                <a:lnTo>
                  <a:pt x="194" y="14"/>
                </a:lnTo>
                <a:lnTo>
                  <a:pt x="196" y="14"/>
                </a:lnTo>
                <a:lnTo>
                  <a:pt x="198" y="14"/>
                </a:lnTo>
                <a:lnTo>
                  <a:pt x="200" y="16"/>
                </a:lnTo>
                <a:lnTo>
                  <a:pt x="202" y="14"/>
                </a:lnTo>
                <a:lnTo>
                  <a:pt x="202" y="16"/>
                </a:lnTo>
                <a:lnTo>
                  <a:pt x="204" y="16"/>
                </a:lnTo>
                <a:lnTo>
                  <a:pt x="204" y="18"/>
                </a:lnTo>
                <a:lnTo>
                  <a:pt x="206" y="18"/>
                </a:lnTo>
                <a:lnTo>
                  <a:pt x="206" y="20"/>
                </a:lnTo>
                <a:lnTo>
                  <a:pt x="208" y="20"/>
                </a:lnTo>
                <a:lnTo>
                  <a:pt x="208" y="22"/>
                </a:lnTo>
                <a:lnTo>
                  <a:pt x="206" y="22"/>
                </a:lnTo>
                <a:lnTo>
                  <a:pt x="208" y="24"/>
                </a:lnTo>
                <a:lnTo>
                  <a:pt x="210" y="24"/>
                </a:lnTo>
                <a:lnTo>
                  <a:pt x="212" y="24"/>
                </a:lnTo>
                <a:lnTo>
                  <a:pt x="214" y="22"/>
                </a:lnTo>
                <a:lnTo>
                  <a:pt x="214" y="20"/>
                </a:lnTo>
                <a:lnTo>
                  <a:pt x="216" y="20"/>
                </a:lnTo>
                <a:lnTo>
                  <a:pt x="216" y="22"/>
                </a:lnTo>
                <a:lnTo>
                  <a:pt x="218" y="22"/>
                </a:lnTo>
                <a:lnTo>
                  <a:pt x="220" y="22"/>
                </a:lnTo>
                <a:lnTo>
                  <a:pt x="220" y="20"/>
                </a:lnTo>
                <a:lnTo>
                  <a:pt x="220" y="22"/>
                </a:lnTo>
                <a:lnTo>
                  <a:pt x="222" y="22"/>
                </a:lnTo>
                <a:lnTo>
                  <a:pt x="224" y="24"/>
                </a:lnTo>
                <a:lnTo>
                  <a:pt x="224" y="22"/>
                </a:lnTo>
                <a:lnTo>
                  <a:pt x="226" y="24"/>
                </a:lnTo>
                <a:lnTo>
                  <a:pt x="228" y="24"/>
                </a:lnTo>
                <a:lnTo>
                  <a:pt x="228" y="22"/>
                </a:lnTo>
                <a:lnTo>
                  <a:pt x="230" y="22"/>
                </a:lnTo>
                <a:lnTo>
                  <a:pt x="232" y="22"/>
                </a:lnTo>
                <a:lnTo>
                  <a:pt x="232" y="24"/>
                </a:lnTo>
                <a:lnTo>
                  <a:pt x="234" y="24"/>
                </a:lnTo>
                <a:lnTo>
                  <a:pt x="234" y="22"/>
                </a:lnTo>
                <a:lnTo>
                  <a:pt x="236" y="22"/>
                </a:lnTo>
                <a:lnTo>
                  <a:pt x="238" y="22"/>
                </a:lnTo>
                <a:lnTo>
                  <a:pt x="238" y="24"/>
                </a:lnTo>
                <a:lnTo>
                  <a:pt x="240" y="24"/>
                </a:lnTo>
                <a:lnTo>
                  <a:pt x="242" y="24"/>
                </a:lnTo>
                <a:lnTo>
                  <a:pt x="242" y="22"/>
                </a:lnTo>
                <a:lnTo>
                  <a:pt x="244" y="22"/>
                </a:lnTo>
                <a:lnTo>
                  <a:pt x="244" y="24"/>
                </a:lnTo>
                <a:lnTo>
                  <a:pt x="244" y="22"/>
                </a:lnTo>
                <a:lnTo>
                  <a:pt x="246" y="22"/>
                </a:lnTo>
                <a:lnTo>
                  <a:pt x="248" y="22"/>
                </a:lnTo>
                <a:lnTo>
                  <a:pt x="248" y="20"/>
                </a:lnTo>
                <a:lnTo>
                  <a:pt x="248" y="22"/>
                </a:lnTo>
                <a:lnTo>
                  <a:pt x="250" y="22"/>
                </a:lnTo>
                <a:lnTo>
                  <a:pt x="252" y="22"/>
                </a:lnTo>
                <a:lnTo>
                  <a:pt x="250" y="20"/>
                </a:lnTo>
                <a:lnTo>
                  <a:pt x="252" y="20"/>
                </a:lnTo>
                <a:lnTo>
                  <a:pt x="252" y="22"/>
                </a:lnTo>
                <a:lnTo>
                  <a:pt x="252" y="24"/>
                </a:lnTo>
                <a:lnTo>
                  <a:pt x="254" y="26"/>
                </a:lnTo>
                <a:lnTo>
                  <a:pt x="256" y="26"/>
                </a:lnTo>
                <a:lnTo>
                  <a:pt x="256" y="28"/>
                </a:lnTo>
                <a:lnTo>
                  <a:pt x="256" y="30"/>
                </a:lnTo>
                <a:lnTo>
                  <a:pt x="258" y="30"/>
                </a:lnTo>
                <a:lnTo>
                  <a:pt x="260" y="30"/>
                </a:lnTo>
                <a:lnTo>
                  <a:pt x="262" y="32"/>
                </a:lnTo>
                <a:lnTo>
                  <a:pt x="264" y="32"/>
                </a:lnTo>
                <a:lnTo>
                  <a:pt x="266" y="32"/>
                </a:lnTo>
                <a:lnTo>
                  <a:pt x="266" y="34"/>
                </a:lnTo>
                <a:lnTo>
                  <a:pt x="268" y="34"/>
                </a:lnTo>
                <a:lnTo>
                  <a:pt x="266" y="34"/>
                </a:lnTo>
                <a:lnTo>
                  <a:pt x="268" y="34"/>
                </a:lnTo>
                <a:lnTo>
                  <a:pt x="268" y="36"/>
                </a:lnTo>
                <a:lnTo>
                  <a:pt x="270" y="36"/>
                </a:lnTo>
                <a:lnTo>
                  <a:pt x="270" y="38"/>
                </a:lnTo>
                <a:lnTo>
                  <a:pt x="270" y="40"/>
                </a:lnTo>
                <a:lnTo>
                  <a:pt x="270" y="42"/>
                </a:lnTo>
                <a:lnTo>
                  <a:pt x="272" y="42"/>
                </a:lnTo>
                <a:lnTo>
                  <a:pt x="270" y="42"/>
                </a:lnTo>
                <a:lnTo>
                  <a:pt x="272" y="44"/>
                </a:lnTo>
                <a:lnTo>
                  <a:pt x="270" y="44"/>
                </a:lnTo>
                <a:lnTo>
                  <a:pt x="270" y="46"/>
                </a:lnTo>
                <a:lnTo>
                  <a:pt x="272" y="46"/>
                </a:lnTo>
                <a:lnTo>
                  <a:pt x="274" y="48"/>
                </a:lnTo>
                <a:lnTo>
                  <a:pt x="272" y="48"/>
                </a:lnTo>
                <a:lnTo>
                  <a:pt x="274" y="48"/>
                </a:lnTo>
                <a:lnTo>
                  <a:pt x="274" y="50"/>
                </a:lnTo>
                <a:lnTo>
                  <a:pt x="272" y="50"/>
                </a:lnTo>
                <a:lnTo>
                  <a:pt x="272" y="52"/>
                </a:lnTo>
                <a:lnTo>
                  <a:pt x="272" y="54"/>
                </a:lnTo>
                <a:lnTo>
                  <a:pt x="270" y="54"/>
                </a:lnTo>
                <a:lnTo>
                  <a:pt x="272" y="54"/>
                </a:lnTo>
                <a:lnTo>
                  <a:pt x="272" y="56"/>
                </a:lnTo>
                <a:lnTo>
                  <a:pt x="272" y="58"/>
                </a:lnTo>
                <a:lnTo>
                  <a:pt x="272" y="60"/>
                </a:lnTo>
                <a:lnTo>
                  <a:pt x="272" y="62"/>
                </a:lnTo>
                <a:lnTo>
                  <a:pt x="274" y="62"/>
                </a:lnTo>
                <a:lnTo>
                  <a:pt x="274" y="64"/>
                </a:lnTo>
                <a:lnTo>
                  <a:pt x="274" y="62"/>
                </a:lnTo>
                <a:lnTo>
                  <a:pt x="274" y="64"/>
                </a:lnTo>
                <a:lnTo>
                  <a:pt x="276" y="64"/>
                </a:lnTo>
                <a:lnTo>
                  <a:pt x="274" y="64"/>
                </a:lnTo>
                <a:lnTo>
                  <a:pt x="276" y="64"/>
                </a:lnTo>
                <a:lnTo>
                  <a:pt x="274" y="64"/>
                </a:lnTo>
                <a:lnTo>
                  <a:pt x="276" y="64"/>
                </a:lnTo>
                <a:lnTo>
                  <a:pt x="274" y="66"/>
                </a:lnTo>
                <a:lnTo>
                  <a:pt x="276" y="66"/>
                </a:lnTo>
                <a:lnTo>
                  <a:pt x="274" y="66"/>
                </a:lnTo>
                <a:lnTo>
                  <a:pt x="274" y="68"/>
                </a:lnTo>
                <a:lnTo>
                  <a:pt x="274" y="70"/>
                </a:lnTo>
                <a:lnTo>
                  <a:pt x="274" y="72"/>
                </a:lnTo>
                <a:lnTo>
                  <a:pt x="272" y="72"/>
                </a:lnTo>
                <a:lnTo>
                  <a:pt x="274" y="72"/>
                </a:lnTo>
                <a:lnTo>
                  <a:pt x="272" y="72"/>
                </a:lnTo>
                <a:lnTo>
                  <a:pt x="272" y="74"/>
                </a:lnTo>
                <a:lnTo>
                  <a:pt x="274" y="74"/>
                </a:lnTo>
                <a:lnTo>
                  <a:pt x="274" y="76"/>
                </a:lnTo>
                <a:lnTo>
                  <a:pt x="276" y="76"/>
                </a:lnTo>
                <a:lnTo>
                  <a:pt x="274" y="76"/>
                </a:lnTo>
                <a:lnTo>
                  <a:pt x="276" y="76"/>
                </a:lnTo>
                <a:lnTo>
                  <a:pt x="278" y="76"/>
                </a:lnTo>
                <a:lnTo>
                  <a:pt x="278" y="78"/>
                </a:lnTo>
                <a:lnTo>
                  <a:pt x="276" y="78"/>
                </a:lnTo>
                <a:lnTo>
                  <a:pt x="278" y="78"/>
                </a:lnTo>
                <a:lnTo>
                  <a:pt x="278" y="80"/>
                </a:lnTo>
                <a:lnTo>
                  <a:pt x="278" y="78"/>
                </a:lnTo>
                <a:lnTo>
                  <a:pt x="278" y="80"/>
                </a:lnTo>
                <a:lnTo>
                  <a:pt x="280" y="80"/>
                </a:lnTo>
                <a:lnTo>
                  <a:pt x="280" y="82"/>
                </a:lnTo>
                <a:lnTo>
                  <a:pt x="278" y="82"/>
                </a:lnTo>
                <a:lnTo>
                  <a:pt x="280" y="82"/>
                </a:lnTo>
                <a:lnTo>
                  <a:pt x="280" y="84"/>
                </a:lnTo>
                <a:lnTo>
                  <a:pt x="282" y="84"/>
                </a:lnTo>
                <a:lnTo>
                  <a:pt x="282" y="86"/>
                </a:lnTo>
                <a:lnTo>
                  <a:pt x="284" y="86"/>
                </a:lnTo>
                <a:lnTo>
                  <a:pt x="282" y="86"/>
                </a:lnTo>
                <a:lnTo>
                  <a:pt x="284" y="86"/>
                </a:lnTo>
                <a:lnTo>
                  <a:pt x="284" y="88"/>
                </a:lnTo>
                <a:lnTo>
                  <a:pt x="284" y="86"/>
                </a:lnTo>
                <a:lnTo>
                  <a:pt x="286" y="86"/>
                </a:lnTo>
                <a:lnTo>
                  <a:pt x="286" y="88"/>
                </a:lnTo>
                <a:lnTo>
                  <a:pt x="288" y="88"/>
                </a:lnTo>
                <a:lnTo>
                  <a:pt x="286" y="88"/>
                </a:lnTo>
                <a:lnTo>
                  <a:pt x="286" y="90"/>
                </a:lnTo>
                <a:lnTo>
                  <a:pt x="286" y="92"/>
                </a:lnTo>
                <a:lnTo>
                  <a:pt x="286" y="94"/>
                </a:lnTo>
                <a:lnTo>
                  <a:pt x="288" y="94"/>
                </a:lnTo>
                <a:lnTo>
                  <a:pt x="288" y="96"/>
                </a:lnTo>
                <a:lnTo>
                  <a:pt x="290" y="96"/>
                </a:lnTo>
                <a:lnTo>
                  <a:pt x="288" y="96"/>
                </a:lnTo>
                <a:lnTo>
                  <a:pt x="290" y="96"/>
                </a:lnTo>
                <a:lnTo>
                  <a:pt x="290" y="98"/>
                </a:lnTo>
                <a:lnTo>
                  <a:pt x="292" y="98"/>
                </a:lnTo>
                <a:lnTo>
                  <a:pt x="292" y="100"/>
                </a:lnTo>
                <a:lnTo>
                  <a:pt x="294" y="100"/>
                </a:lnTo>
                <a:lnTo>
                  <a:pt x="294" y="98"/>
                </a:lnTo>
                <a:lnTo>
                  <a:pt x="294" y="100"/>
                </a:lnTo>
                <a:lnTo>
                  <a:pt x="294" y="98"/>
                </a:lnTo>
                <a:lnTo>
                  <a:pt x="294" y="100"/>
                </a:lnTo>
                <a:lnTo>
                  <a:pt x="292" y="100"/>
                </a:lnTo>
                <a:lnTo>
                  <a:pt x="292" y="102"/>
                </a:lnTo>
                <a:lnTo>
                  <a:pt x="292" y="104"/>
                </a:lnTo>
                <a:lnTo>
                  <a:pt x="292" y="102"/>
                </a:lnTo>
                <a:lnTo>
                  <a:pt x="292" y="104"/>
                </a:lnTo>
                <a:lnTo>
                  <a:pt x="292" y="106"/>
                </a:lnTo>
                <a:lnTo>
                  <a:pt x="290" y="106"/>
                </a:lnTo>
                <a:lnTo>
                  <a:pt x="290" y="108"/>
                </a:lnTo>
                <a:lnTo>
                  <a:pt x="290" y="110"/>
                </a:lnTo>
                <a:lnTo>
                  <a:pt x="288" y="110"/>
                </a:lnTo>
                <a:lnTo>
                  <a:pt x="288" y="112"/>
                </a:lnTo>
                <a:lnTo>
                  <a:pt x="288" y="114"/>
                </a:lnTo>
                <a:lnTo>
                  <a:pt x="288" y="116"/>
                </a:lnTo>
                <a:lnTo>
                  <a:pt x="288" y="118"/>
                </a:lnTo>
                <a:lnTo>
                  <a:pt x="290" y="118"/>
                </a:lnTo>
                <a:lnTo>
                  <a:pt x="292" y="118"/>
                </a:lnTo>
                <a:lnTo>
                  <a:pt x="294" y="118"/>
                </a:lnTo>
                <a:lnTo>
                  <a:pt x="296" y="118"/>
                </a:lnTo>
                <a:lnTo>
                  <a:pt x="298" y="118"/>
                </a:lnTo>
                <a:lnTo>
                  <a:pt x="300" y="118"/>
                </a:lnTo>
                <a:lnTo>
                  <a:pt x="302" y="118"/>
                </a:lnTo>
                <a:lnTo>
                  <a:pt x="302" y="116"/>
                </a:lnTo>
                <a:lnTo>
                  <a:pt x="304" y="116"/>
                </a:lnTo>
                <a:lnTo>
                  <a:pt x="302" y="116"/>
                </a:lnTo>
                <a:lnTo>
                  <a:pt x="304" y="116"/>
                </a:lnTo>
                <a:lnTo>
                  <a:pt x="306" y="116"/>
                </a:lnTo>
                <a:lnTo>
                  <a:pt x="304" y="116"/>
                </a:lnTo>
                <a:lnTo>
                  <a:pt x="306" y="116"/>
                </a:lnTo>
                <a:lnTo>
                  <a:pt x="306" y="118"/>
                </a:lnTo>
                <a:lnTo>
                  <a:pt x="308" y="118"/>
                </a:lnTo>
                <a:lnTo>
                  <a:pt x="310" y="118"/>
                </a:lnTo>
                <a:lnTo>
                  <a:pt x="312" y="116"/>
                </a:lnTo>
                <a:lnTo>
                  <a:pt x="312" y="118"/>
                </a:lnTo>
                <a:lnTo>
                  <a:pt x="312" y="116"/>
                </a:lnTo>
                <a:lnTo>
                  <a:pt x="312" y="118"/>
                </a:lnTo>
                <a:lnTo>
                  <a:pt x="314" y="118"/>
                </a:lnTo>
                <a:lnTo>
                  <a:pt x="314" y="116"/>
                </a:lnTo>
                <a:lnTo>
                  <a:pt x="312" y="116"/>
                </a:lnTo>
                <a:lnTo>
                  <a:pt x="314" y="116"/>
                </a:lnTo>
                <a:lnTo>
                  <a:pt x="316" y="116"/>
                </a:lnTo>
                <a:lnTo>
                  <a:pt x="316" y="118"/>
                </a:lnTo>
                <a:lnTo>
                  <a:pt x="318" y="118"/>
                </a:lnTo>
                <a:lnTo>
                  <a:pt x="320" y="118"/>
                </a:lnTo>
                <a:lnTo>
                  <a:pt x="322" y="118"/>
                </a:lnTo>
                <a:lnTo>
                  <a:pt x="322" y="116"/>
                </a:lnTo>
                <a:lnTo>
                  <a:pt x="322" y="118"/>
                </a:lnTo>
                <a:lnTo>
                  <a:pt x="324" y="118"/>
                </a:lnTo>
                <a:lnTo>
                  <a:pt x="322" y="118"/>
                </a:lnTo>
                <a:lnTo>
                  <a:pt x="324" y="118"/>
                </a:lnTo>
                <a:lnTo>
                  <a:pt x="322" y="118"/>
                </a:lnTo>
                <a:lnTo>
                  <a:pt x="324" y="118"/>
                </a:lnTo>
                <a:lnTo>
                  <a:pt x="322" y="118"/>
                </a:lnTo>
                <a:lnTo>
                  <a:pt x="324" y="118"/>
                </a:lnTo>
                <a:lnTo>
                  <a:pt x="324" y="120"/>
                </a:lnTo>
                <a:lnTo>
                  <a:pt x="324" y="118"/>
                </a:lnTo>
                <a:lnTo>
                  <a:pt x="326" y="118"/>
                </a:lnTo>
                <a:lnTo>
                  <a:pt x="326" y="116"/>
                </a:lnTo>
                <a:lnTo>
                  <a:pt x="326" y="118"/>
                </a:lnTo>
                <a:lnTo>
                  <a:pt x="326" y="116"/>
                </a:lnTo>
                <a:lnTo>
                  <a:pt x="328" y="118"/>
                </a:lnTo>
                <a:lnTo>
                  <a:pt x="330" y="120"/>
                </a:lnTo>
                <a:lnTo>
                  <a:pt x="332" y="120"/>
                </a:lnTo>
                <a:lnTo>
                  <a:pt x="332" y="122"/>
                </a:lnTo>
                <a:lnTo>
                  <a:pt x="332" y="124"/>
                </a:lnTo>
                <a:lnTo>
                  <a:pt x="330" y="124"/>
                </a:lnTo>
                <a:lnTo>
                  <a:pt x="330" y="126"/>
                </a:lnTo>
                <a:lnTo>
                  <a:pt x="328" y="126"/>
                </a:lnTo>
                <a:lnTo>
                  <a:pt x="328" y="128"/>
                </a:lnTo>
                <a:lnTo>
                  <a:pt x="330" y="128"/>
                </a:lnTo>
                <a:lnTo>
                  <a:pt x="330" y="130"/>
                </a:lnTo>
                <a:lnTo>
                  <a:pt x="328" y="130"/>
                </a:lnTo>
                <a:lnTo>
                  <a:pt x="328" y="132"/>
                </a:lnTo>
                <a:lnTo>
                  <a:pt x="328" y="134"/>
                </a:lnTo>
                <a:lnTo>
                  <a:pt x="328" y="136"/>
                </a:lnTo>
                <a:lnTo>
                  <a:pt x="326" y="136"/>
                </a:lnTo>
                <a:lnTo>
                  <a:pt x="328" y="136"/>
                </a:lnTo>
                <a:lnTo>
                  <a:pt x="326" y="136"/>
                </a:lnTo>
                <a:lnTo>
                  <a:pt x="328" y="136"/>
                </a:lnTo>
                <a:lnTo>
                  <a:pt x="328" y="138"/>
                </a:lnTo>
                <a:lnTo>
                  <a:pt x="330" y="138"/>
                </a:lnTo>
                <a:lnTo>
                  <a:pt x="330" y="140"/>
                </a:lnTo>
                <a:lnTo>
                  <a:pt x="332" y="140"/>
                </a:lnTo>
                <a:lnTo>
                  <a:pt x="332" y="138"/>
                </a:lnTo>
                <a:lnTo>
                  <a:pt x="334" y="138"/>
                </a:lnTo>
                <a:lnTo>
                  <a:pt x="334" y="136"/>
                </a:lnTo>
                <a:lnTo>
                  <a:pt x="336" y="134"/>
                </a:lnTo>
                <a:lnTo>
                  <a:pt x="338" y="134"/>
                </a:lnTo>
                <a:lnTo>
                  <a:pt x="340" y="134"/>
                </a:lnTo>
                <a:lnTo>
                  <a:pt x="338" y="136"/>
                </a:lnTo>
                <a:lnTo>
                  <a:pt x="340" y="136"/>
                </a:lnTo>
                <a:lnTo>
                  <a:pt x="340" y="138"/>
                </a:lnTo>
                <a:lnTo>
                  <a:pt x="342" y="136"/>
                </a:lnTo>
                <a:lnTo>
                  <a:pt x="342" y="138"/>
                </a:lnTo>
                <a:lnTo>
                  <a:pt x="342" y="136"/>
                </a:lnTo>
                <a:lnTo>
                  <a:pt x="342" y="138"/>
                </a:lnTo>
                <a:lnTo>
                  <a:pt x="342" y="136"/>
                </a:lnTo>
                <a:lnTo>
                  <a:pt x="344" y="136"/>
                </a:lnTo>
                <a:lnTo>
                  <a:pt x="344" y="138"/>
                </a:lnTo>
                <a:lnTo>
                  <a:pt x="344" y="136"/>
                </a:lnTo>
                <a:lnTo>
                  <a:pt x="344" y="134"/>
                </a:lnTo>
                <a:lnTo>
                  <a:pt x="346" y="134"/>
                </a:lnTo>
                <a:lnTo>
                  <a:pt x="348" y="136"/>
                </a:lnTo>
                <a:lnTo>
                  <a:pt x="346" y="136"/>
                </a:lnTo>
                <a:lnTo>
                  <a:pt x="348" y="136"/>
                </a:lnTo>
                <a:lnTo>
                  <a:pt x="346" y="136"/>
                </a:lnTo>
                <a:lnTo>
                  <a:pt x="348" y="136"/>
                </a:lnTo>
                <a:lnTo>
                  <a:pt x="346" y="136"/>
                </a:lnTo>
                <a:lnTo>
                  <a:pt x="348" y="136"/>
                </a:lnTo>
                <a:lnTo>
                  <a:pt x="348" y="138"/>
                </a:lnTo>
                <a:lnTo>
                  <a:pt x="348" y="140"/>
                </a:lnTo>
                <a:lnTo>
                  <a:pt x="350" y="142"/>
                </a:lnTo>
                <a:lnTo>
                  <a:pt x="352" y="142"/>
                </a:lnTo>
                <a:lnTo>
                  <a:pt x="350" y="144"/>
                </a:lnTo>
                <a:lnTo>
                  <a:pt x="350" y="146"/>
                </a:lnTo>
                <a:lnTo>
                  <a:pt x="352" y="146"/>
                </a:lnTo>
                <a:lnTo>
                  <a:pt x="352" y="148"/>
                </a:lnTo>
                <a:lnTo>
                  <a:pt x="354" y="148"/>
                </a:lnTo>
                <a:lnTo>
                  <a:pt x="356" y="148"/>
                </a:lnTo>
                <a:lnTo>
                  <a:pt x="356" y="146"/>
                </a:lnTo>
                <a:lnTo>
                  <a:pt x="356" y="148"/>
                </a:lnTo>
                <a:lnTo>
                  <a:pt x="358" y="148"/>
                </a:lnTo>
                <a:lnTo>
                  <a:pt x="358" y="146"/>
                </a:lnTo>
                <a:lnTo>
                  <a:pt x="358" y="148"/>
                </a:lnTo>
                <a:lnTo>
                  <a:pt x="356" y="148"/>
                </a:lnTo>
                <a:lnTo>
                  <a:pt x="356" y="150"/>
                </a:lnTo>
                <a:lnTo>
                  <a:pt x="354" y="150"/>
                </a:lnTo>
                <a:lnTo>
                  <a:pt x="354" y="152"/>
                </a:lnTo>
                <a:lnTo>
                  <a:pt x="352" y="154"/>
                </a:lnTo>
                <a:lnTo>
                  <a:pt x="350" y="156"/>
                </a:lnTo>
                <a:lnTo>
                  <a:pt x="348" y="158"/>
                </a:lnTo>
                <a:lnTo>
                  <a:pt x="348" y="160"/>
                </a:lnTo>
                <a:lnTo>
                  <a:pt x="346" y="160"/>
                </a:lnTo>
                <a:lnTo>
                  <a:pt x="346" y="162"/>
                </a:lnTo>
                <a:lnTo>
                  <a:pt x="344" y="162"/>
                </a:lnTo>
                <a:lnTo>
                  <a:pt x="342" y="162"/>
                </a:lnTo>
                <a:lnTo>
                  <a:pt x="342" y="164"/>
                </a:lnTo>
                <a:lnTo>
                  <a:pt x="344" y="164"/>
                </a:lnTo>
                <a:lnTo>
                  <a:pt x="344" y="166"/>
                </a:lnTo>
                <a:lnTo>
                  <a:pt x="342" y="166"/>
                </a:lnTo>
                <a:lnTo>
                  <a:pt x="340" y="166"/>
                </a:lnTo>
                <a:lnTo>
                  <a:pt x="340" y="168"/>
                </a:lnTo>
                <a:lnTo>
                  <a:pt x="338" y="168"/>
                </a:lnTo>
                <a:lnTo>
                  <a:pt x="336" y="170"/>
                </a:lnTo>
                <a:lnTo>
                  <a:pt x="336" y="172"/>
                </a:lnTo>
                <a:lnTo>
                  <a:pt x="334" y="172"/>
                </a:lnTo>
                <a:lnTo>
                  <a:pt x="334" y="174"/>
                </a:lnTo>
                <a:lnTo>
                  <a:pt x="332" y="176"/>
                </a:lnTo>
                <a:lnTo>
                  <a:pt x="330" y="178"/>
                </a:lnTo>
                <a:lnTo>
                  <a:pt x="330" y="180"/>
                </a:lnTo>
                <a:lnTo>
                  <a:pt x="330" y="182"/>
                </a:lnTo>
                <a:lnTo>
                  <a:pt x="328" y="182"/>
                </a:lnTo>
                <a:lnTo>
                  <a:pt x="330" y="182"/>
                </a:lnTo>
                <a:lnTo>
                  <a:pt x="328" y="182"/>
                </a:lnTo>
                <a:lnTo>
                  <a:pt x="328" y="184"/>
                </a:lnTo>
                <a:lnTo>
                  <a:pt x="330" y="184"/>
                </a:lnTo>
                <a:lnTo>
                  <a:pt x="328" y="184"/>
                </a:lnTo>
                <a:lnTo>
                  <a:pt x="328" y="186"/>
                </a:lnTo>
                <a:lnTo>
                  <a:pt x="328" y="188"/>
                </a:lnTo>
                <a:lnTo>
                  <a:pt x="326" y="188"/>
                </a:lnTo>
                <a:lnTo>
                  <a:pt x="324" y="188"/>
                </a:lnTo>
                <a:lnTo>
                  <a:pt x="324" y="186"/>
                </a:lnTo>
                <a:lnTo>
                  <a:pt x="324" y="188"/>
                </a:lnTo>
                <a:lnTo>
                  <a:pt x="322" y="188"/>
                </a:lnTo>
                <a:lnTo>
                  <a:pt x="320" y="188"/>
                </a:lnTo>
                <a:lnTo>
                  <a:pt x="308" y="188"/>
                </a:lnTo>
                <a:lnTo>
                  <a:pt x="306" y="188"/>
                </a:lnTo>
                <a:lnTo>
                  <a:pt x="306" y="190"/>
                </a:lnTo>
                <a:lnTo>
                  <a:pt x="304" y="190"/>
                </a:lnTo>
                <a:lnTo>
                  <a:pt x="302" y="190"/>
                </a:lnTo>
                <a:lnTo>
                  <a:pt x="300" y="190"/>
                </a:lnTo>
                <a:lnTo>
                  <a:pt x="298" y="190"/>
                </a:lnTo>
                <a:lnTo>
                  <a:pt x="296" y="190"/>
                </a:lnTo>
                <a:lnTo>
                  <a:pt x="294" y="190"/>
                </a:lnTo>
                <a:lnTo>
                  <a:pt x="292" y="190"/>
                </a:lnTo>
                <a:lnTo>
                  <a:pt x="292" y="192"/>
                </a:lnTo>
                <a:lnTo>
                  <a:pt x="292" y="190"/>
                </a:lnTo>
                <a:lnTo>
                  <a:pt x="292" y="192"/>
                </a:lnTo>
                <a:lnTo>
                  <a:pt x="292" y="194"/>
                </a:lnTo>
                <a:lnTo>
                  <a:pt x="290" y="192"/>
                </a:lnTo>
                <a:lnTo>
                  <a:pt x="290" y="194"/>
                </a:lnTo>
                <a:lnTo>
                  <a:pt x="288" y="194"/>
                </a:lnTo>
                <a:lnTo>
                  <a:pt x="288" y="196"/>
                </a:lnTo>
                <a:lnTo>
                  <a:pt x="286" y="196"/>
                </a:lnTo>
                <a:lnTo>
                  <a:pt x="286" y="198"/>
                </a:lnTo>
                <a:lnTo>
                  <a:pt x="284" y="198"/>
                </a:lnTo>
                <a:lnTo>
                  <a:pt x="286" y="198"/>
                </a:lnTo>
                <a:lnTo>
                  <a:pt x="284" y="198"/>
                </a:lnTo>
                <a:lnTo>
                  <a:pt x="282" y="198"/>
                </a:lnTo>
                <a:lnTo>
                  <a:pt x="280" y="198"/>
                </a:lnTo>
                <a:lnTo>
                  <a:pt x="280" y="200"/>
                </a:lnTo>
                <a:lnTo>
                  <a:pt x="278" y="200"/>
                </a:lnTo>
                <a:lnTo>
                  <a:pt x="278" y="202"/>
                </a:lnTo>
                <a:lnTo>
                  <a:pt x="276" y="202"/>
                </a:lnTo>
                <a:lnTo>
                  <a:pt x="276" y="200"/>
                </a:lnTo>
                <a:lnTo>
                  <a:pt x="276" y="202"/>
                </a:lnTo>
                <a:lnTo>
                  <a:pt x="274" y="202"/>
                </a:lnTo>
                <a:lnTo>
                  <a:pt x="274" y="200"/>
                </a:lnTo>
                <a:lnTo>
                  <a:pt x="274" y="202"/>
                </a:lnTo>
                <a:lnTo>
                  <a:pt x="272" y="202"/>
                </a:lnTo>
                <a:lnTo>
                  <a:pt x="272" y="200"/>
                </a:lnTo>
                <a:lnTo>
                  <a:pt x="272" y="202"/>
                </a:lnTo>
                <a:lnTo>
                  <a:pt x="272" y="200"/>
                </a:lnTo>
                <a:lnTo>
                  <a:pt x="270" y="200"/>
                </a:lnTo>
                <a:lnTo>
                  <a:pt x="272" y="200"/>
                </a:lnTo>
                <a:lnTo>
                  <a:pt x="270" y="200"/>
                </a:lnTo>
                <a:lnTo>
                  <a:pt x="268" y="200"/>
                </a:lnTo>
                <a:lnTo>
                  <a:pt x="268" y="198"/>
                </a:lnTo>
                <a:lnTo>
                  <a:pt x="266" y="198"/>
                </a:lnTo>
                <a:lnTo>
                  <a:pt x="264" y="196"/>
                </a:lnTo>
                <a:lnTo>
                  <a:pt x="264" y="194"/>
                </a:lnTo>
                <a:lnTo>
                  <a:pt x="262" y="194"/>
                </a:lnTo>
                <a:lnTo>
                  <a:pt x="262" y="196"/>
                </a:lnTo>
                <a:lnTo>
                  <a:pt x="264" y="196"/>
                </a:lnTo>
                <a:lnTo>
                  <a:pt x="262" y="196"/>
                </a:lnTo>
                <a:lnTo>
                  <a:pt x="262" y="194"/>
                </a:lnTo>
                <a:lnTo>
                  <a:pt x="262" y="196"/>
                </a:lnTo>
                <a:lnTo>
                  <a:pt x="262" y="194"/>
                </a:lnTo>
                <a:lnTo>
                  <a:pt x="260" y="194"/>
                </a:lnTo>
                <a:lnTo>
                  <a:pt x="260" y="192"/>
                </a:lnTo>
                <a:lnTo>
                  <a:pt x="258" y="192"/>
                </a:lnTo>
                <a:lnTo>
                  <a:pt x="256" y="190"/>
                </a:lnTo>
                <a:lnTo>
                  <a:pt x="256" y="192"/>
                </a:lnTo>
                <a:lnTo>
                  <a:pt x="256" y="190"/>
                </a:lnTo>
                <a:lnTo>
                  <a:pt x="254" y="190"/>
                </a:lnTo>
                <a:lnTo>
                  <a:pt x="254" y="192"/>
                </a:lnTo>
                <a:lnTo>
                  <a:pt x="254" y="190"/>
                </a:lnTo>
                <a:lnTo>
                  <a:pt x="252" y="190"/>
                </a:lnTo>
                <a:lnTo>
                  <a:pt x="254" y="190"/>
                </a:lnTo>
                <a:lnTo>
                  <a:pt x="254" y="192"/>
                </a:lnTo>
                <a:lnTo>
                  <a:pt x="252" y="192"/>
                </a:lnTo>
                <a:lnTo>
                  <a:pt x="252" y="190"/>
                </a:lnTo>
                <a:lnTo>
                  <a:pt x="250" y="190"/>
                </a:lnTo>
                <a:lnTo>
                  <a:pt x="250" y="192"/>
                </a:lnTo>
                <a:lnTo>
                  <a:pt x="250" y="190"/>
                </a:lnTo>
                <a:lnTo>
                  <a:pt x="248" y="190"/>
                </a:lnTo>
                <a:lnTo>
                  <a:pt x="248" y="192"/>
                </a:lnTo>
                <a:lnTo>
                  <a:pt x="246" y="192"/>
                </a:lnTo>
                <a:lnTo>
                  <a:pt x="246" y="190"/>
                </a:lnTo>
                <a:lnTo>
                  <a:pt x="246" y="192"/>
                </a:lnTo>
                <a:lnTo>
                  <a:pt x="244" y="192"/>
                </a:lnTo>
                <a:lnTo>
                  <a:pt x="242" y="192"/>
                </a:lnTo>
                <a:lnTo>
                  <a:pt x="244" y="192"/>
                </a:lnTo>
                <a:lnTo>
                  <a:pt x="244" y="190"/>
                </a:lnTo>
                <a:lnTo>
                  <a:pt x="242" y="190"/>
                </a:lnTo>
                <a:lnTo>
                  <a:pt x="240" y="192"/>
                </a:lnTo>
                <a:lnTo>
                  <a:pt x="242" y="192"/>
                </a:lnTo>
                <a:lnTo>
                  <a:pt x="242" y="194"/>
                </a:lnTo>
                <a:lnTo>
                  <a:pt x="240" y="194"/>
                </a:lnTo>
                <a:lnTo>
                  <a:pt x="240" y="192"/>
                </a:lnTo>
                <a:lnTo>
                  <a:pt x="238" y="192"/>
                </a:lnTo>
                <a:lnTo>
                  <a:pt x="238" y="190"/>
                </a:lnTo>
                <a:lnTo>
                  <a:pt x="238" y="192"/>
                </a:lnTo>
                <a:lnTo>
                  <a:pt x="236" y="192"/>
                </a:lnTo>
                <a:lnTo>
                  <a:pt x="238" y="192"/>
                </a:lnTo>
                <a:lnTo>
                  <a:pt x="236" y="192"/>
                </a:lnTo>
                <a:lnTo>
                  <a:pt x="234" y="192"/>
                </a:lnTo>
                <a:lnTo>
                  <a:pt x="234" y="194"/>
                </a:lnTo>
                <a:lnTo>
                  <a:pt x="232" y="194"/>
                </a:lnTo>
                <a:lnTo>
                  <a:pt x="234" y="194"/>
                </a:lnTo>
                <a:lnTo>
                  <a:pt x="232" y="194"/>
                </a:lnTo>
                <a:lnTo>
                  <a:pt x="232" y="196"/>
                </a:lnTo>
                <a:lnTo>
                  <a:pt x="234" y="196"/>
                </a:lnTo>
                <a:lnTo>
                  <a:pt x="232" y="196"/>
                </a:lnTo>
                <a:lnTo>
                  <a:pt x="234" y="196"/>
                </a:lnTo>
                <a:lnTo>
                  <a:pt x="232" y="196"/>
                </a:lnTo>
                <a:lnTo>
                  <a:pt x="230" y="196"/>
                </a:lnTo>
                <a:lnTo>
                  <a:pt x="232" y="194"/>
                </a:lnTo>
                <a:lnTo>
                  <a:pt x="230" y="194"/>
                </a:lnTo>
                <a:lnTo>
                  <a:pt x="230" y="192"/>
                </a:lnTo>
                <a:lnTo>
                  <a:pt x="228" y="192"/>
                </a:lnTo>
                <a:lnTo>
                  <a:pt x="226" y="192"/>
                </a:lnTo>
                <a:lnTo>
                  <a:pt x="226" y="190"/>
                </a:lnTo>
                <a:lnTo>
                  <a:pt x="224" y="190"/>
                </a:lnTo>
                <a:lnTo>
                  <a:pt x="224" y="192"/>
                </a:lnTo>
                <a:lnTo>
                  <a:pt x="224" y="190"/>
                </a:lnTo>
                <a:lnTo>
                  <a:pt x="224" y="192"/>
                </a:lnTo>
                <a:lnTo>
                  <a:pt x="222" y="190"/>
                </a:lnTo>
                <a:lnTo>
                  <a:pt x="222" y="192"/>
                </a:lnTo>
                <a:lnTo>
                  <a:pt x="220" y="192"/>
                </a:lnTo>
                <a:lnTo>
                  <a:pt x="220" y="190"/>
                </a:lnTo>
                <a:lnTo>
                  <a:pt x="218" y="190"/>
                </a:lnTo>
                <a:lnTo>
                  <a:pt x="218" y="192"/>
                </a:lnTo>
                <a:lnTo>
                  <a:pt x="220" y="192"/>
                </a:lnTo>
                <a:lnTo>
                  <a:pt x="218" y="194"/>
                </a:lnTo>
                <a:lnTo>
                  <a:pt x="218" y="192"/>
                </a:lnTo>
                <a:lnTo>
                  <a:pt x="216" y="192"/>
                </a:lnTo>
                <a:lnTo>
                  <a:pt x="216" y="194"/>
                </a:lnTo>
                <a:lnTo>
                  <a:pt x="216" y="196"/>
                </a:lnTo>
                <a:lnTo>
                  <a:pt x="214" y="196"/>
                </a:lnTo>
                <a:lnTo>
                  <a:pt x="214" y="198"/>
                </a:lnTo>
                <a:lnTo>
                  <a:pt x="212" y="200"/>
                </a:lnTo>
                <a:lnTo>
                  <a:pt x="212" y="202"/>
                </a:lnTo>
                <a:lnTo>
                  <a:pt x="210" y="202"/>
                </a:lnTo>
                <a:lnTo>
                  <a:pt x="208" y="202"/>
                </a:lnTo>
                <a:lnTo>
                  <a:pt x="206" y="202"/>
                </a:lnTo>
                <a:lnTo>
                  <a:pt x="206" y="204"/>
                </a:lnTo>
                <a:lnTo>
                  <a:pt x="204" y="204"/>
                </a:lnTo>
                <a:lnTo>
                  <a:pt x="204" y="202"/>
                </a:lnTo>
                <a:lnTo>
                  <a:pt x="202" y="204"/>
                </a:lnTo>
                <a:lnTo>
                  <a:pt x="202" y="206"/>
                </a:lnTo>
                <a:lnTo>
                  <a:pt x="202" y="204"/>
                </a:lnTo>
                <a:lnTo>
                  <a:pt x="202" y="202"/>
                </a:lnTo>
                <a:lnTo>
                  <a:pt x="200" y="202"/>
                </a:lnTo>
                <a:lnTo>
                  <a:pt x="200" y="204"/>
                </a:lnTo>
                <a:lnTo>
                  <a:pt x="198" y="204"/>
                </a:lnTo>
                <a:lnTo>
                  <a:pt x="198" y="202"/>
                </a:lnTo>
                <a:lnTo>
                  <a:pt x="196" y="202"/>
                </a:lnTo>
                <a:lnTo>
                  <a:pt x="194" y="202"/>
                </a:lnTo>
                <a:lnTo>
                  <a:pt x="192" y="202"/>
                </a:lnTo>
                <a:lnTo>
                  <a:pt x="192" y="204"/>
                </a:lnTo>
                <a:lnTo>
                  <a:pt x="190" y="204"/>
                </a:lnTo>
                <a:lnTo>
                  <a:pt x="188" y="204"/>
                </a:lnTo>
                <a:lnTo>
                  <a:pt x="188" y="206"/>
                </a:lnTo>
                <a:lnTo>
                  <a:pt x="186" y="206"/>
                </a:lnTo>
                <a:lnTo>
                  <a:pt x="184" y="206"/>
                </a:lnTo>
                <a:lnTo>
                  <a:pt x="184" y="208"/>
                </a:lnTo>
                <a:lnTo>
                  <a:pt x="182" y="208"/>
                </a:lnTo>
                <a:lnTo>
                  <a:pt x="182" y="210"/>
                </a:lnTo>
                <a:lnTo>
                  <a:pt x="182" y="212"/>
                </a:lnTo>
                <a:lnTo>
                  <a:pt x="180" y="212"/>
                </a:lnTo>
                <a:lnTo>
                  <a:pt x="180" y="214"/>
                </a:lnTo>
                <a:lnTo>
                  <a:pt x="182" y="214"/>
                </a:lnTo>
                <a:lnTo>
                  <a:pt x="182" y="216"/>
                </a:lnTo>
                <a:lnTo>
                  <a:pt x="182" y="218"/>
                </a:lnTo>
                <a:lnTo>
                  <a:pt x="184" y="218"/>
                </a:lnTo>
                <a:lnTo>
                  <a:pt x="184" y="220"/>
                </a:lnTo>
                <a:lnTo>
                  <a:pt x="184" y="218"/>
                </a:lnTo>
                <a:lnTo>
                  <a:pt x="184" y="220"/>
                </a:lnTo>
                <a:lnTo>
                  <a:pt x="184" y="222"/>
                </a:lnTo>
                <a:lnTo>
                  <a:pt x="184" y="224"/>
                </a:lnTo>
                <a:lnTo>
                  <a:pt x="182" y="224"/>
                </a:lnTo>
                <a:lnTo>
                  <a:pt x="180" y="224"/>
                </a:lnTo>
                <a:lnTo>
                  <a:pt x="182" y="224"/>
                </a:lnTo>
                <a:lnTo>
                  <a:pt x="180" y="224"/>
                </a:lnTo>
                <a:lnTo>
                  <a:pt x="180" y="226"/>
                </a:lnTo>
                <a:lnTo>
                  <a:pt x="180" y="224"/>
                </a:lnTo>
                <a:lnTo>
                  <a:pt x="180" y="226"/>
                </a:lnTo>
                <a:lnTo>
                  <a:pt x="180" y="224"/>
                </a:lnTo>
                <a:lnTo>
                  <a:pt x="178" y="226"/>
                </a:lnTo>
                <a:lnTo>
                  <a:pt x="178" y="224"/>
                </a:lnTo>
                <a:lnTo>
                  <a:pt x="176" y="226"/>
                </a:lnTo>
                <a:lnTo>
                  <a:pt x="174" y="226"/>
                </a:lnTo>
                <a:lnTo>
                  <a:pt x="176" y="226"/>
                </a:lnTo>
                <a:lnTo>
                  <a:pt x="176" y="228"/>
                </a:lnTo>
                <a:lnTo>
                  <a:pt x="174" y="228"/>
                </a:lnTo>
                <a:lnTo>
                  <a:pt x="176" y="228"/>
                </a:lnTo>
                <a:lnTo>
                  <a:pt x="174" y="228"/>
                </a:lnTo>
                <a:lnTo>
                  <a:pt x="172" y="228"/>
                </a:lnTo>
                <a:lnTo>
                  <a:pt x="172" y="226"/>
                </a:lnTo>
                <a:lnTo>
                  <a:pt x="172" y="224"/>
                </a:lnTo>
                <a:lnTo>
                  <a:pt x="170" y="224"/>
                </a:lnTo>
                <a:lnTo>
                  <a:pt x="170" y="222"/>
                </a:lnTo>
                <a:lnTo>
                  <a:pt x="168" y="222"/>
                </a:lnTo>
                <a:lnTo>
                  <a:pt x="166" y="222"/>
                </a:lnTo>
                <a:lnTo>
                  <a:pt x="164" y="222"/>
                </a:lnTo>
                <a:lnTo>
                  <a:pt x="162" y="222"/>
                </a:lnTo>
                <a:lnTo>
                  <a:pt x="162" y="220"/>
                </a:lnTo>
                <a:lnTo>
                  <a:pt x="160" y="220"/>
                </a:lnTo>
                <a:lnTo>
                  <a:pt x="158" y="220"/>
                </a:lnTo>
                <a:lnTo>
                  <a:pt x="158" y="222"/>
                </a:lnTo>
                <a:lnTo>
                  <a:pt x="158" y="220"/>
                </a:lnTo>
                <a:lnTo>
                  <a:pt x="156" y="220"/>
                </a:lnTo>
                <a:lnTo>
                  <a:pt x="156" y="222"/>
                </a:lnTo>
                <a:lnTo>
                  <a:pt x="154" y="222"/>
                </a:lnTo>
                <a:lnTo>
                  <a:pt x="152" y="222"/>
                </a:lnTo>
                <a:lnTo>
                  <a:pt x="152" y="220"/>
                </a:lnTo>
                <a:lnTo>
                  <a:pt x="150" y="222"/>
                </a:lnTo>
                <a:lnTo>
                  <a:pt x="148" y="222"/>
                </a:lnTo>
                <a:lnTo>
                  <a:pt x="148" y="220"/>
                </a:lnTo>
                <a:lnTo>
                  <a:pt x="146" y="222"/>
                </a:lnTo>
                <a:lnTo>
                  <a:pt x="146" y="220"/>
                </a:lnTo>
                <a:lnTo>
                  <a:pt x="144" y="220"/>
                </a:lnTo>
                <a:lnTo>
                  <a:pt x="142" y="220"/>
                </a:lnTo>
                <a:lnTo>
                  <a:pt x="140" y="220"/>
                </a:lnTo>
                <a:lnTo>
                  <a:pt x="140" y="218"/>
                </a:lnTo>
                <a:lnTo>
                  <a:pt x="138" y="218"/>
                </a:lnTo>
                <a:lnTo>
                  <a:pt x="136" y="218"/>
                </a:lnTo>
                <a:lnTo>
                  <a:pt x="136" y="216"/>
                </a:lnTo>
                <a:lnTo>
                  <a:pt x="134" y="216"/>
                </a:lnTo>
                <a:lnTo>
                  <a:pt x="134" y="214"/>
                </a:lnTo>
                <a:lnTo>
                  <a:pt x="134" y="216"/>
                </a:lnTo>
                <a:lnTo>
                  <a:pt x="134" y="214"/>
                </a:lnTo>
                <a:lnTo>
                  <a:pt x="132" y="214"/>
                </a:lnTo>
                <a:lnTo>
                  <a:pt x="130" y="214"/>
                </a:lnTo>
                <a:lnTo>
                  <a:pt x="128" y="214"/>
                </a:lnTo>
                <a:lnTo>
                  <a:pt x="126" y="214"/>
                </a:lnTo>
                <a:lnTo>
                  <a:pt x="124" y="214"/>
                </a:lnTo>
                <a:lnTo>
                  <a:pt x="124" y="212"/>
                </a:lnTo>
                <a:lnTo>
                  <a:pt x="124" y="214"/>
                </a:lnTo>
                <a:lnTo>
                  <a:pt x="122" y="214"/>
                </a:lnTo>
                <a:lnTo>
                  <a:pt x="122" y="212"/>
                </a:lnTo>
                <a:lnTo>
                  <a:pt x="122" y="214"/>
                </a:lnTo>
                <a:lnTo>
                  <a:pt x="120" y="214"/>
                </a:lnTo>
                <a:lnTo>
                  <a:pt x="120" y="212"/>
                </a:lnTo>
                <a:lnTo>
                  <a:pt x="120" y="214"/>
                </a:lnTo>
                <a:lnTo>
                  <a:pt x="118" y="214"/>
                </a:lnTo>
                <a:lnTo>
                  <a:pt x="116" y="214"/>
                </a:lnTo>
                <a:lnTo>
                  <a:pt x="116" y="212"/>
                </a:lnTo>
                <a:lnTo>
                  <a:pt x="114" y="212"/>
                </a:lnTo>
                <a:lnTo>
                  <a:pt x="112" y="212"/>
                </a:lnTo>
                <a:lnTo>
                  <a:pt x="110" y="212"/>
                </a:lnTo>
                <a:lnTo>
                  <a:pt x="108" y="212"/>
                </a:lnTo>
                <a:lnTo>
                  <a:pt x="108" y="210"/>
                </a:lnTo>
                <a:lnTo>
                  <a:pt x="106" y="210"/>
                </a:lnTo>
                <a:lnTo>
                  <a:pt x="106" y="208"/>
                </a:lnTo>
                <a:lnTo>
                  <a:pt x="104" y="208"/>
                </a:lnTo>
                <a:lnTo>
                  <a:pt x="102" y="208"/>
                </a:lnTo>
                <a:lnTo>
                  <a:pt x="100" y="208"/>
                </a:lnTo>
                <a:lnTo>
                  <a:pt x="98" y="208"/>
                </a:lnTo>
                <a:lnTo>
                  <a:pt x="96" y="208"/>
                </a:lnTo>
                <a:lnTo>
                  <a:pt x="94" y="208"/>
                </a:lnTo>
                <a:lnTo>
                  <a:pt x="94" y="210"/>
                </a:lnTo>
                <a:lnTo>
                  <a:pt x="94" y="208"/>
                </a:lnTo>
                <a:lnTo>
                  <a:pt x="94" y="210"/>
                </a:lnTo>
                <a:lnTo>
                  <a:pt x="92" y="208"/>
                </a:lnTo>
                <a:lnTo>
                  <a:pt x="92" y="210"/>
                </a:lnTo>
                <a:lnTo>
                  <a:pt x="90" y="210"/>
                </a:lnTo>
                <a:lnTo>
                  <a:pt x="90" y="208"/>
                </a:lnTo>
                <a:lnTo>
                  <a:pt x="90" y="210"/>
                </a:lnTo>
                <a:lnTo>
                  <a:pt x="90" y="208"/>
                </a:lnTo>
                <a:lnTo>
                  <a:pt x="88" y="208"/>
                </a:lnTo>
                <a:lnTo>
                  <a:pt x="86" y="210"/>
                </a:lnTo>
                <a:lnTo>
                  <a:pt x="84" y="210"/>
                </a:lnTo>
                <a:lnTo>
                  <a:pt x="82" y="210"/>
                </a:lnTo>
                <a:lnTo>
                  <a:pt x="80" y="210"/>
                </a:lnTo>
                <a:lnTo>
                  <a:pt x="80" y="208"/>
                </a:lnTo>
                <a:lnTo>
                  <a:pt x="78" y="208"/>
                </a:lnTo>
                <a:lnTo>
                  <a:pt x="76" y="208"/>
                </a:lnTo>
                <a:lnTo>
                  <a:pt x="76" y="206"/>
                </a:lnTo>
                <a:lnTo>
                  <a:pt x="76" y="208"/>
                </a:lnTo>
                <a:lnTo>
                  <a:pt x="76" y="206"/>
                </a:lnTo>
                <a:lnTo>
                  <a:pt x="74" y="206"/>
                </a:lnTo>
                <a:lnTo>
                  <a:pt x="76" y="206"/>
                </a:lnTo>
                <a:lnTo>
                  <a:pt x="74" y="206"/>
                </a:lnTo>
                <a:lnTo>
                  <a:pt x="74" y="204"/>
                </a:lnTo>
                <a:lnTo>
                  <a:pt x="74" y="206"/>
                </a:lnTo>
                <a:lnTo>
                  <a:pt x="74" y="204"/>
                </a:lnTo>
                <a:lnTo>
                  <a:pt x="72" y="204"/>
                </a:lnTo>
                <a:lnTo>
                  <a:pt x="72" y="202"/>
                </a:lnTo>
                <a:lnTo>
                  <a:pt x="72" y="204"/>
                </a:lnTo>
                <a:lnTo>
                  <a:pt x="72" y="202"/>
                </a:lnTo>
                <a:lnTo>
                  <a:pt x="72" y="204"/>
                </a:lnTo>
                <a:lnTo>
                  <a:pt x="70" y="204"/>
                </a:lnTo>
                <a:lnTo>
                  <a:pt x="70" y="202"/>
                </a:lnTo>
                <a:lnTo>
                  <a:pt x="68" y="202"/>
                </a:lnTo>
                <a:lnTo>
                  <a:pt x="68" y="204"/>
                </a:lnTo>
                <a:lnTo>
                  <a:pt x="68" y="202"/>
                </a:lnTo>
                <a:lnTo>
                  <a:pt x="68" y="204"/>
                </a:lnTo>
                <a:lnTo>
                  <a:pt x="68" y="202"/>
                </a:lnTo>
                <a:lnTo>
                  <a:pt x="66" y="202"/>
                </a:lnTo>
                <a:lnTo>
                  <a:pt x="66" y="204"/>
                </a:lnTo>
                <a:lnTo>
                  <a:pt x="64" y="204"/>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0" name="Freeform 444"/>
          <p:cNvSpPr>
            <a:spLocks/>
          </p:cNvSpPr>
          <p:nvPr/>
        </p:nvSpPr>
        <p:spPr bwMode="auto">
          <a:xfrm>
            <a:off x="6030913" y="3128964"/>
            <a:ext cx="773112" cy="263330"/>
          </a:xfrm>
          <a:custGeom>
            <a:avLst/>
            <a:gdLst>
              <a:gd name="T0" fmla="*/ 322 w 358"/>
              <a:gd name="T1" fmla="*/ 86 h 120"/>
              <a:gd name="T2" fmla="*/ 316 w 358"/>
              <a:gd name="T3" fmla="*/ 86 h 120"/>
              <a:gd name="T4" fmla="*/ 308 w 358"/>
              <a:gd name="T5" fmla="*/ 90 h 120"/>
              <a:gd name="T6" fmla="*/ 302 w 358"/>
              <a:gd name="T7" fmla="*/ 88 h 120"/>
              <a:gd name="T8" fmla="*/ 292 w 358"/>
              <a:gd name="T9" fmla="*/ 90 h 120"/>
              <a:gd name="T10" fmla="*/ 278 w 358"/>
              <a:gd name="T11" fmla="*/ 100 h 120"/>
              <a:gd name="T12" fmla="*/ 276 w 358"/>
              <a:gd name="T13" fmla="*/ 104 h 120"/>
              <a:gd name="T14" fmla="*/ 266 w 358"/>
              <a:gd name="T15" fmla="*/ 108 h 120"/>
              <a:gd name="T16" fmla="*/ 244 w 358"/>
              <a:gd name="T17" fmla="*/ 110 h 120"/>
              <a:gd name="T18" fmla="*/ 232 w 358"/>
              <a:gd name="T19" fmla="*/ 108 h 120"/>
              <a:gd name="T20" fmla="*/ 220 w 358"/>
              <a:gd name="T21" fmla="*/ 100 h 120"/>
              <a:gd name="T22" fmla="*/ 200 w 358"/>
              <a:gd name="T23" fmla="*/ 94 h 120"/>
              <a:gd name="T24" fmla="*/ 188 w 358"/>
              <a:gd name="T25" fmla="*/ 98 h 120"/>
              <a:gd name="T26" fmla="*/ 174 w 358"/>
              <a:gd name="T27" fmla="*/ 110 h 120"/>
              <a:gd name="T28" fmla="*/ 162 w 358"/>
              <a:gd name="T29" fmla="*/ 96 h 120"/>
              <a:gd name="T30" fmla="*/ 146 w 358"/>
              <a:gd name="T31" fmla="*/ 88 h 120"/>
              <a:gd name="T32" fmla="*/ 120 w 358"/>
              <a:gd name="T33" fmla="*/ 78 h 120"/>
              <a:gd name="T34" fmla="*/ 106 w 358"/>
              <a:gd name="T35" fmla="*/ 70 h 120"/>
              <a:gd name="T36" fmla="*/ 90 w 358"/>
              <a:gd name="T37" fmla="*/ 84 h 120"/>
              <a:gd name="T38" fmla="*/ 70 w 358"/>
              <a:gd name="T39" fmla="*/ 100 h 120"/>
              <a:gd name="T40" fmla="*/ 52 w 358"/>
              <a:gd name="T41" fmla="*/ 114 h 120"/>
              <a:gd name="T42" fmla="*/ 34 w 358"/>
              <a:gd name="T43" fmla="*/ 116 h 120"/>
              <a:gd name="T44" fmla="*/ 38 w 358"/>
              <a:gd name="T45" fmla="*/ 104 h 120"/>
              <a:gd name="T46" fmla="*/ 28 w 358"/>
              <a:gd name="T47" fmla="*/ 92 h 120"/>
              <a:gd name="T48" fmla="*/ 18 w 358"/>
              <a:gd name="T49" fmla="*/ 82 h 120"/>
              <a:gd name="T50" fmla="*/ 8 w 358"/>
              <a:gd name="T51" fmla="*/ 80 h 120"/>
              <a:gd name="T52" fmla="*/ 8 w 358"/>
              <a:gd name="T53" fmla="*/ 74 h 120"/>
              <a:gd name="T54" fmla="*/ 20 w 358"/>
              <a:gd name="T55" fmla="*/ 62 h 120"/>
              <a:gd name="T56" fmla="*/ 28 w 358"/>
              <a:gd name="T57" fmla="*/ 60 h 120"/>
              <a:gd name="T58" fmla="*/ 38 w 358"/>
              <a:gd name="T59" fmla="*/ 48 h 120"/>
              <a:gd name="T60" fmla="*/ 46 w 358"/>
              <a:gd name="T61" fmla="*/ 30 h 120"/>
              <a:gd name="T62" fmla="*/ 48 w 358"/>
              <a:gd name="T63" fmla="*/ 4 h 120"/>
              <a:gd name="T64" fmla="*/ 78 w 358"/>
              <a:gd name="T65" fmla="*/ 4 h 120"/>
              <a:gd name="T66" fmla="*/ 106 w 358"/>
              <a:gd name="T67" fmla="*/ 10 h 120"/>
              <a:gd name="T68" fmla="*/ 112 w 358"/>
              <a:gd name="T69" fmla="*/ 22 h 120"/>
              <a:gd name="T70" fmla="*/ 124 w 358"/>
              <a:gd name="T71" fmla="*/ 30 h 120"/>
              <a:gd name="T72" fmla="*/ 134 w 358"/>
              <a:gd name="T73" fmla="*/ 26 h 120"/>
              <a:gd name="T74" fmla="*/ 140 w 358"/>
              <a:gd name="T75" fmla="*/ 22 h 120"/>
              <a:gd name="T76" fmla="*/ 150 w 358"/>
              <a:gd name="T77" fmla="*/ 26 h 120"/>
              <a:gd name="T78" fmla="*/ 164 w 358"/>
              <a:gd name="T79" fmla="*/ 24 h 120"/>
              <a:gd name="T80" fmla="*/ 180 w 358"/>
              <a:gd name="T81" fmla="*/ 30 h 120"/>
              <a:gd name="T82" fmla="*/ 196 w 358"/>
              <a:gd name="T83" fmla="*/ 20 h 120"/>
              <a:gd name="T84" fmla="*/ 212 w 358"/>
              <a:gd name="T85" fmla="*/ 8 h 120"/>
              <a:gd name="T86" fmla="*/ 232 w 358"/>
              <a:gd name="T87" fmla="*/ 6 h 120"/>
              <a:gd name="T88" fmla="*/ 234 w 358"/>
              <a:gd name="T89" fmla="*/ 14 h 120"/>
              <a:gd name="T90" fmla="*/ 230 w 358"/>
              <a:gd name="T91" fmla="*/ 26 h 120"/>
              <a:gd name="T92" fmla="*/ 224 w 358"/>
              <a:gd name="T93" fmla="*/ 34 h 120"/>
              <a:gd name="T94" fmla="*/ 224 w 358"/>
              <a:gd name="T95" fmla="*/ 38 h 120"/>
              <a:gd name="T96" fmla="*/ 230 w 358"/>
              <a:gd name="T97" fmla="*/ 48 h 120"/>
              <a:gd name="T98" fmla="*/ 238 w 358"/>
              <a:gd name="T99" fmla="*/ 56 h 120"/>
              <a:gd name="T100" fmla="*/ 258 w 358"/>
              <a:gd name="T101" fmla="*/ 46 h 120"/>
              <a:gd name="T102" fmla="*/ 268 w 358"/>
              <a:gd name="T103" fmla="*/ 36 h 120"/>
              <a:gd name="T104" fmla="*/ 278 w 358"/>
              <a:gd name="T105" fmla="*/ 30 h 120"/>
              <a:gd name="T106" fmla="*/ 290 w 358"/>
              <a:gd name="T107" fmla="*/ 30 h 120"/>
              <a:gd name="T108" fmla="*/ 304 w 358"/>
              <a:gd name="T109" fmla="*/ 26 h 120"/>
              <a:gd name="T110" fmla="*/ 318 w 358"/>
              <a:gd name="T111" fmla="*/ 22 h 120"/>
              <a:gd name="T112" fmla="*/ 322 w 358"/>
              <a:gd name="T113" fmla="*/ 10 h 120"/>
              <a:gd name="T114" fmla="*/ 336 w 358"/>
              <a:gd name="T115" fmla="*/ 8 h 120"/>
              <a:gd name="T116" fmla="*/ 350 w 358"/>
              <a:gd name="T117" fmla="*/ 16 h 120"/>
              <a:gd name="T118" fmla="*/ 356 w 358"/>
              <a:gd name="T119" fmla="*/ 24 h 120"/>
              <a:gd name="T120" fmla="*/ 356 w 358"/>
              <a:gd name="T121" fmla="*/ 40 h 120"/>
              <a:gd name="T122" fmla="*/ 348 w 358"/>
              <a:gd name="T123" fmla="*/ 60 h 120"/>
              <a:gd name="T124" fmla="*/ 342 w 358"/>
              <a:gd name="T125" fmla="*/ 78 h 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8"/>
              <a:gd name="T190" fmla="*/ 0 h 120"/>
              <a:gd name="T191" fmla="*/ 358 w 358"/>
              <a:gd name="T192" fmla="*/ 120 h 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8" h="120">
                <a:moveTo>
                  <a:pt x="340" y="88"/>
                </a:moveTo>
                <a:lnTo>
                  <a:pt x="340" y="88"/>
                </a:lnTo>
                <a:lnTo>
                  <a:pt x="338" y="88"/>
                </a:lnTo>
                <a:lnTo>
                  <a:pt x="338" y="90"/>
                </a:lnTo>
                <a:lnTo>
                  <a:pt x="338" y="88"/>
                </a:lnTo>
                <a:lnTo>
                  <a:pt x="336" y="88"/>
                </a:lnTo>
                <a:lnTo>
                  <a:pt x="334" y="88"/>
                </a:lnTo>
                <a:lnTo>
                  <a:pt x="332" y="88"/>
                </a:lnTo>
                <a:lnTo>
                  <a:pt x="330" y="88"/>
                </a:lnTo>
                <a:lnTo>
                  <a:pt x="328" y="88"/>
                </a:lnTo>
                <a:lnTo>
                  <a:pt x="326" y="86"/>
                </a:lnTo>
                <a:lnTo>
                  <a:pt x="324" y="86"/>
                </a:lnTo>
                <a:lnTo>
                  <a:pt x="322" y="86"/>
                </a:lnTo>
                <a:lnTo>
                  <a:pt x="322" y="84"/>
                </a:lnTo>
                <a:lnTo>
                  <a:pt x="320" y="84"/>
                </a:lnTo>
                <a:lnTo>
                  <a:pt x="320" y="86"/>
                </a:lnTo>
                <a:lnTo>
                  <a:pt x="320" y="84"/>
                </a:lnTo>
                <a:lnTo>
                  <a:pt x="318" y="84"/>
                </a:lnTo>
                <a:lnTo>
                  <a:pt x="318" y="86"/>
                </a:lnTo>
                <a:lnTo>
                  <a:pt x="318" y="84"/>
                </a:lnTo>
                <a:lnTo>
                  <a:pt x="316" y="86"/>
                </a:lnTo>
                <a:lnTo>
                  <a:pt x="314" y="86"/>
                </a:lnTo>
                <a:lnTo>
                  <a:pt x="314" y="88"/>
                </a:lnTo>
                <a:lnTo>
                  <a:pt x="312" y="88"/>
                </a:lnTo>
                <a:lnTo>
                  <a:pt x="310" y="88"/>
                </a:lnTo>
                <a:lnTo>
                  <a:pt x="310" y="90"/>
                </a:lnTo>
                <a:lnTo>
                  <a:pt x="310" y="88"/>
                </a:lnTo>
                <a:lnTo>
                  <a:pt x="310" y="90"/>
                </a:lnTo>
                <a:lnTo>
                  <a:pt x="308" y="90"/>
                </a:lnTo>
                <a:lnTo>
                  <a:pt x="306" y="90"/>
                </a:lnTo>
                <a:lnTo>
                  <a:pt x="304" y="90"/>
                </a:lnTo>
                <a:lnTo>
                  <a:pt x="304" y="88"/>
                </a:lnTo>
                <a:lnTo>
                  <a:pt x="304" y="86"/>
                </a:lnTo>
                <a:lnTo>
                  <a:pt x="302" y="86"/>
                </a:lnTo>
                <a:lnTo>
                  <a:pt x="302" y="88"/>
                </a:lnTo>
                <a:lnTo>
                  <a:pt x="302" y="86"/>
                </a:lnTo>
                <a:lnTo>
                  <a:pt x="302" y="88"/>
                </a:lnTo>
                <a:lnTo>
                  <a:pt x="300" y="88"/>
                </a:lnTo>
                <a:lnTo>
                  <a:pt x="300" y="86"/>
                </a:lnTo>
                <a:lnTo>
                  <a:pt x="298" y="88"/>
                </a:lnTo>
                <a:lnTo>
                  <a:pt x="298" y="86"/>
                </a:lnTo>
                <a:lnTo>
                  <a:pt x="298" y="88"/>
                </a:lnTo>
                <a:lnTo>
                  <a:pt x="296" y="88"/>
                </a:lnTo>
                <a:lnTo>
                  <a:pt x="294" y="88"/>
                </a:lnTo>
                <a:lnTo>
                  <a:pt x="294" y="90"/>
                </a:lnTo>
                <a:lnTo>
                  <a:pt x="292" y="90"/>
                </a:lnTo>
                <a:lnTo>
                  <a:pt x="290" y="90"/>
                </a:lnTo>
                <a:lnTo>
                  <a:pt x="288" y="90"/>
                </a:lnTo>
                <a:lnTo>
                  <a:pt x="288" y="92"/>
                </a:lnTo>
                <a:lnTo>
                  <a:pt x="286" y="92"/>
                </a:lnTo>
                <a:lnTo>
                  <a:pt x="286" y="94"/>
                </a:lnTo>
                <a:lnTo>
                  <a:pt x="286" y="96"/>
                </a:lnTo>
                <a:lnTo>
                  <a:pt x="284" y="96"/>
                </a:lnTo>
                <a:lnTo>
                  <a:pt x="284" y="98"/>
                </a:lnTo>
                <a:lnTo>
                  <a:pt x="284" y="96"/>
                </a:lnTo>
                <a:lnTo>
                  <a:pt x="284" y="98"/>
                </a:lnTo>
                <a:lnTo>
                  <a:pt x="284" y="96"/>
                </a:lnTo>
                <a:lnTo>
                  <a:pt x="282" y="98"/>
                </a:lnTo>
                <a:lnTo>
                  <a:pt x="282" y="96"/>
                </a:lnTo>
                <a:lnTo>
                  <a:pt x="282" y="98"/>
                </a:lnTo>
                <a:lnTo>
                  <a:pt x="280" y="98"/>
                </a:lnTo>
                <a:lnTo>
                  <a:pt x="280" y="100"/>
                </a:lnTo>
                <a:lnTo>
                  <a:pt x="278" y="100"/>
                </a:lnTo>
                <a:lnTo>
                  <a:pt x="278" y="102"/>
                </a:lnTo>
                <a:lnTo>
                  <a:pt x="280" y="102"/>
                </a:lnTo>
                <a:lnTo>
                  <a:pt x="280" y="104"/>
                </a:lnTo>
                <a:lnTo>
                  <a:pt x="278" y="104"/>
                </a:lnTo>
                <a:lnTo>
                  <a:pt x="276" y="104"/>
                </a:lnTo>
                <a:lnTo>
                  <a:pt x="274" y="104"/>
                </a:lnTo>
                <a:lnTo>
                  <a:pt x="274" y="106"/>
                </a:lnTo>
                <a:lnTo>
                  <a:pt x="272" y="106"/>
                </a:lnTo>
                <a:lnTo>
                  <a:pt x="274" y="106"/>
                </a:lnTo>
                <a:lnTo>
                  <a:pt x="272" y="106"/>
                </a:lnTo>
                <a:lnTo>
                  <a:pt x="270" y="106"/>
                </a:lnTo>
                <a:lnTo>
                  <a:pt x="270" y="108"/>
                </a:lnTo>
                <a:lnTo>
                  <a:pt x="270" y="106"/>
                </a:lnTo>
                <a:lnTo>
                  <a:pt x="268" y="106"/>
                </a:lnTo>
                <a:lnTo>
                  <a:pt x="268" y="108"/>
                </a:lnTo>
                <a:lnTo>
                  <a:pt x="266" y="108"/>
                </a:lnTo>
                <a:lnTo>
                  <a:pt x="266" y="110"/>
                </a:lnTo>
                <a:lnTo>
                  <a:pt x="264" y="110"/>
                </a:lnTo>
                <a:lnTo>
                  <a:pt x="258" y="112"/>
                </a:lnTo>
                <a:lnTo>
                  <a:pt x="256" y="112"/>
                </a:lnTo>
                <a:lnTo>
                  <a:pt x="254" y="110"/>
                </a:lnTo>
                <a:lnTo>
                  <a:pt x="250" y="110"/>
                </a:lnTo>
                <a:lnTo>
                  <a:pt x="248" y="110"/>
                </a:lnTo>
                <a:lnTo>
                  <a:pt x="246" y="110"/>
                </a:lnTo>
                <a:lnTo>
                  <a:pt x="244" y="110"/>
                </a:lnTo>
                <a:lnTo>
                  <a:pt x="242" y="110"/>
                </a:lnTo>
                <a:lnTo>
                  <a:pt x="242" y="112"/>
                </a:lnTo>
                <a:lnTo>
                  <a:pt x="242" y="114"/>
                </a:lnTo>
                <a:lnTo>
                  <a:pt x="242" y="116"/>
                </a:lnTo>
                <a:lnTo>
                  <a:pt x="240" y="116"/>
                </a:lnTo>
                <a:lnTo>
                  <a:pt x="240" y="114"/>
                </a:lnTo>
                <a:lnTo>
                  <a:pt x="238" y="114"/>
                </a:lnTo>
                <a:lnTo>
                  <a:pt x="236" y="112"/>
                </a:lnTo>
                <a:lnTo>
                  <a:pt x="234" y="112"/>
                </a:lnTo>
                <a:lnTo>
                  <a:pt x="234" y="110"/>
                </a:lnTo>
                <a:lnTo>
                  <a:pt x="234" y="108"/>
                </a:lnTo>
                <a:lnTo>
                  <a:pt x="232" y="108"/>
                </a:lnTo>
                <a:lnTo>
                  <a:pt x="230" y="108"/>
                </a:lnTo>
                <a:lnTo>
                  <a:pt x="230" y="110"/>
                </a:lnTo>
                <a:lnTo>
                  <a:pt x="228" y="110"/>
                </a:lnTo>
                <a:lnTo>
                  <a:pt x="228" y="108"/>
                </a:lnTo>
                <a:lnTo>
                  <a:pt x="230" y="108"/>
                </a:lnTo>
                <a:lnTo>
                  <a:pt x="228" y="106"/>
                </a:lnTo>
                <a:lnTo>
                  <a:pt x="226" y="106"/>
                </a:lnTo>
                <a:lnTo>
                  <a:pt x="226" y="108"/>
                </a:lnTo>
                <a:lnTo>
                  <a:pt x="226" y="106"/>
                </a:lnTo>
                <a:lnTo>
                  <a:pt x="224" y="106"/>
                </a:lnTo>
                <a:lnTo>
                  <a:pt x="224" y="104"/>
                </a:lnTo>
                <a:lnTo>
                  <a:pt x="222" y="104"/>
                </a:lnTo>
                <a:lnTo>
                  <a:pt x="222" y="102"/>
                </a:lnTo>
                <a:lnTo>
                  <a:pt x="222" y="100"/>
                </a:lnTo>
                <a:lnTo>
                  <a:pt x="220" y="100"/>
                </a:lnTo>
                <a:lnTo>
                  <a:pt x="218" y="98"/>
                </a:lnTo>
                <a:lnTo>
                  <a:pt x="216" y="98"/>
                </a:lnTo>
                <a:lnTo>
                  <a:pt x="214" y="96"/>
                </a:lnTo>
                <a:lnTo>
                  <a:pt x="212" y="96"/>
                </a:lnTo>
                <a:lnTo>
                  <a:pt x="212" y="94"/>
                </a:lnTo>
                <a:lnTo>
                  <a:pt x="212" y="92"/>
                </a:lnTo>
                <a:lnTo>
                  <a:pt x="210" y="92"/>
                </a:lnTo>
                <a:lnTo>
                  <a:pt x="208" y="92"/>
                </a:lnTo>
                <a:lnTo>
                  <a:pt x="208" y="94"/>
                </a:lnTo>
                <a:lnTo>
                  <a:pt x="206" y="94"/>
                </a:lnTo>
                <a:lnTo>
                  <a:pt x="204" y="94"/>
                </a:lnTo>
                <a:lnTo>
                  <a:pt x="204" y="96"/>
                </a:lnTo>
                <a:lnTo>
                  <a:pt x="202" y="96"/>
                </a:lnTo>
                <a:lnTo>
                  <a:pt x="202" y="94"/>
                </a:lnTo>
                <a:lnTo>
                  <a:pt x="200" y="94"/>
                </a:lnTo>
                <a:lnTo>
                  <a:pt x="200" y="92"/>
                </a:lnTo>
                <a:lnTo>
                  <a:pt x="200" y="90"/>
                </a:lnTo>
                <a:lnTo>
                  <a:pt x="198" y="90"/>
                </a:lnTo>
                <a:lnTo>
                  <a:pt x="198" y="88"/>
                </a:lnTo>
                <a:lnTo>
                  <a:pt x="196" y="86"/>
                </a:lnTo>
                <a:lnTo>
                  <a:pt x="196" y="88"/>
                </a:lnTo>
                <a:lnTo>
                  <a:pt x="194" y="88"/>
                </a:lnTo>
                <a:lnTo>
                  <a:pt x="192" y="88"/>
                </a:lnTo>
                <a:lnTo>
                  <a:pt x="194" y="90"/>
                </a:lnTo>
                <a:lnTo>
                  <a:pt x="192" y="90"/>
                </a:lnTo>
                <a:lnTo>
                  <a:pt x="192" y="92"/>
                </a:lnTo>
                <a:lnTo>
                  <a:pt x="192" y="94"/>
                </a:lnTo>
                <a:lnTo>
                  <a:pt x="190" y="96"/>
                </a:lnTo>
                <a:lnTo>
                  <a:pt x="188" y="96"/>
                </a:lnTo>
                <a:lnTo>
                  <a:pt x="188" y="98"/>
                </a:lnTo>
                <a:lnTo>
                  <a:pt x="186" y="100"/>
                </a:lnTo>
                <a:lnTo>
                  <a:pt x="186" y="102"/>
                </a:lnTo>
                <a:lnTo>
                  <a:pt x="184" y="102"/>
                </a:lnTo>
                <a:lnTo>
                  <a:pt x="184" y="104"/>
                </a:lnTo>
                <a:lnTo>
                  <a:pt x="182" y="104"/>
                </a:lnTo>
                <a:lnTo>
                  <a:pt x="180" y="104"/>
                </a:lnTo>
                <a:lnTo>
                  <a:pt x="178" y="104"/>
                </a:lnTo>
                <a:lnTo>
                  <a:pt x="178" y="106"/>
                </a:lnTo>
                <a:lnTo>
                  <a:pt x="176" y="106"/>
                </a:lnTo>
                <a:lnTo>
                  <a:pt x="176" y="108"/>
                </a:lnTo>
                <a:lnTo>
                  <a:pt x="174" y="108"/>
                </a:lnTo>
                <a:lnTo>
                  <a:pt x="174" y="110"/>
                </a:lnTo>
                <a:lnTo>
                  <a:pt x="172" y="110"/>
                </a:lnTo>
                <a:lnTo>
                  <a:pt x="172" y="112"/>
                </a:lnTo>
                <a:lnTo>
                  <a:pt x="170" y="112"/>
                </a:lnTo>
                <a:lnTo>
                  <a:pt x="170" y="110"/>
                </a:lnTo>
                <a:lnTo>
                  <a:pt x="168" y="106"/>
                </a:lnTo>
                <a:lnTo>
                  <a:pt x="168" y="104"/>
                </a:lnTo>
                <a:lnTo>
                  <a:pt x="166" y="104"/>
                </a:lnTo>
                <a:lnTo>
                  <a:pt x="166" y="102"/>
                </a:lnTo>
                <a:lnTo>
                  <a:pt x="166" y="100"/>
                </a:lnTo>
                <a:lnTo>
                  <a:pt x="166" y="98"/>
                </a:lnTo>
                <a:lnTo>
                  <a:pt x="168" y="98"/>
                </a:lnTo>
                <a:lnTo>
                  <a:pt x="168" y="96"/>
                </a:lnTo>
                <a:lnTo>
                  <a:pt x="166" y="94"/>
                </a:lnTo>
                <a:lnTo>
                  <a:pt x="164" y="94"/>
                </a:lnTo>
                <a:lnTo>
                  <a:pt x="162" y="96"/>
                </a:lnTo>
                <a:lnTo>
                  <a:pt x="160" y="96"/>
                </a:lnTo>
                <a:lnTo>
                  <a:pt x="158" y="96"/>
                </a:lnTo>
                <a:lnTo>
                  <a:pt x="158" y="94"/>
                </a:lnTo>
                <a:lnTo>
                  <a:pt x="156" y="94"/>
                </a:lnTo>
                <a:lnTo>
                  <a:pt x="156" y="92"/>
                </a:lnTo>
                <a:lnTo>
                  <a:pt x="156" y="90"/>
                </a:lnTo>
                <a:lnTo>
                  <a:pt x="158" y="90"/>
                </a:lnTo>
                <a:lnTo>
                  <a:pt x="158" y="88"/>
                </a:lnTo>
                <a:lnTo>
                  <a:pt x="158" y="86"/>
                </a:lnTo>
                <a:lnTo>
                  <a:pt x="156" y="86"/>
                </a:lnTo>
                <a:lnTo>
                  <a:pt x="154" y="86"/>
                </a:lnTo>
                <a:lnTo>
                  <a:pt x="152" y="86"/>
                </a:lnTo>
                <a:lnTo>
                  <a:pt x="152" y="88"/>
                </a:lnTo>
                <a:lnTo>
                  <a:pt x="150" y="88"/>
                </a:lnTo>
                <a:lnTo>
                  <a:pt x="150" y="90"/>
                </a:lnTo>
                <a:lnTo>
                  <a:pt x="150" y="92"/>
                </a:lnTo>
                <a:lnTo>
                  <a:pt x="150" y="94"/>
                </a:lnTo>
                <a:lnTo>
                  <a:pt x="148" y="94"/>
                </a:lnTo>
                <a:lnTo>
                  <a:pt x="146" y="94"/>
                </a:lnTo>
                <a:lnTo>
                  <a:pt x="146" y="92"/>
                </a:lnTo>
                <a:lnTo>
                  <a:pt x="146" y="90"/>
                </a:lnTo>
                <a:lnTo>
                  <a:pt x="146" y="88"/>
                </a:lnTo>
                <a:lnTo>
                  <a:pt x="144" y="88"/>
                </a:lnTo>
                <a:lnTo>
                  <a:pt x="144" y="86"/>
                </a:lnTo>
                <a:lnTo>
                  <a:pt x="142" y="86"/>
                </a:lnTo>
                <a:lnTo>
                  <a:pt x="142" y="84"/>
                </a:lnTo>
                <a:lnTo>
                  <a:pt x="140" y="84"/>
                </a:lnTo>
                <a:lnTo>
                  <a:pt x="138" y="84"/>
                </a:lnTo>
                <a:lnTo>
                  <a:pt x="136" y="82"/>
                </a:lnTo>
                <a:lnTo>
                  <a:pt x="136" y="84"/>
                </a:lnTo>
                <a:lnTo>
                  <a:pt x="134" y="84"/>
                </a:lnTo>
                <a:lnTo>
                  <a:pt x="132" y="84"/>
                </a:lnTo>
                <a:lnTo>
                  <a:pt x="130" y="84"/>
                </a:lnTo>
                <a:lnTo>
                  <a:pt x="130" y="82"/>
                </a:lnTo>
                <a:lnTo>
                  <a:pt x="128" y="82"/>
                </a:lnTo>
                <a:lnTo>
                  <a:pt x="128" y="80"/>
                </a:lnTo>
                <a:lnTo>
                  <a:pt x="126" y="80"/>
                </a:lnTo>
                <a:lnTo>
                  <a:pt x="124" y="80"/>
                </a:lnTo>
                <a:lnTo>
                  <a:pt x="122" y="80"/>
                </a:lnTo>
                <a:lnTo>
                  <a:pt x="120" y="78"/>
                </a:lnTo>
                <a:lnTo>
                  <a:pt x="118" y="78"/>
                </a:lnTo>
                <a:lnTo>
                  <a:pt x="118" y="80"/>
                </a:lnTo>
                <a:lnTo>
                  <a:pt x="118" y="78"/>
                </a:lnTo>
                <a:lnTo>
                  <a:pt x="118" y="80"/>
                </a:lnTo>
                <a:lnTo>
                  <a:pt x="116" y="80"/>
                </a:lnTo>
                <a:lnTo>
                  <a:pt x="116" y="78"/>
                </a:lnTo>
                <a:lnTo>
                  <a:pt x="116" y="76"/>
                </a:lnTo>
                <a:lnTo>
                  <a:pt x="116" y="74"/>
                </a:lnTo>
                <a:lnTo>
                  <a:pt x="114" y="74"/>
                </a:lnTo>
                <a:lnTo>
                  <a:pt x="114" y="72"/>
                </a:lnTo>
                <a:lnTo>
                  <a:pt x="114" y="70"/>
                </a:lnTo>
                <a:lnTo>
                  <a:pt x="112" y="70"/>
                </a:lnTo>
                <a:lnTo>
                  <a:pt x="110" y="70"/>
                </a:lnTo>
                <a:lnTo>
                  <a:pt x="108" y="70"/>
                </a:lnTo>
                <a:lnTo>
                  <a:pt x="106" y="70"/>
                </a:lnTo>
                <a:lnTo>
                  <a:pt x="104" y="70"/>
                </a:lnTo>
                <a:lnTo>
                  <a:pt x="104" y="72"/>
                </a:lnTo>
                <a:lnTo>
                  <a:pt x="102" y="72"/>
                </a:lnTo>
                <a:lnTo>
                  <a:pt x="100" y="74"/>
                </a:lnTo>
                <a:lnTo>
                  <a:pt x="98" y="74"/>
                </a:lnTo>
                <a:lnTo>
                  <a:pt x="98" y="76"/>
                </a:lnTo>
                <a:lnTo>
                  <a:pt x="96" y="76"/>
                </a:lnTo>
                <a:lnTo>
                  <a:pt x="94" y="76"/>
                </a:lnTo>
                <a:lnTo>
                  <a:pt x="92" y="76"/>
                </a:lnTo>
                <a:lnTo>
                  <a:pt x="92" y="78"/>
                </a:lnTo>
                <a:lnTo>
                  <a:pt x="92" y="80"/>
                </a:lnTo>
                <a:lnTo>
                  <a:pt x="92" y="82"/>
                </a:lnTo>
                <a:lnTo>
                  <a:pt x="92" y="84"/>
                </a:lnTo>
                <a:lnTo>
                  <a:pt x="90" y="84"/>
                </a:lnTo>
                <a:lnTo>
                  <a:pt x="88" y="84"/>
                </a:lnTo>
                <a:lnTo>
                  <a:pt x="86" y="84"/>
                </a:lnTo>
                <a:lnTo>
                  <a:pt x="84" y="84"/>
                </a:lnTo>
                <a:lnTo>
                  <a:pt x="82" y="84"/>
                </a:lnTo>
                <a:lnTo>
                  <a:pt x="82" y="86"/>
                </a:lnTo>
                <a:lnTo>
                  <a:pt x="80" y="86"/>
                </a:lnTo>
                <a:lnTo>
                  <a:pt x="80" y="88"/>
                </a:lnTo>
                <a:lnTo>
                  <a:pt x="82" y="90"/>
                </a:lnTo>
                <a:lnTo>
                  <a:pt x="82" y="92"/>
                </a:lnTo>
                <a:lnTo>
                  <a:pt x="80" y="92"/>
                </a:lnTo>
                <a:lnTo>
                  <a:pt x="80" y="94"/>
                </a:lnTo>
                <a:lnTo>
                  <a:pt x="78" y="94"/>
                </a:lnTo>
                <a:lnTo>
                  <a:pt x="78" y="96"/>
                </a:lnTo>
                <a:lnTo>
                  <a:pt x="76" y="98"/>
                </a:lnTo>
                <a:lnTo>
                  <a:pt x="74" y="98"/>
                </a:lnTo>
                <a:lnTo>
                  <a:pt x="72" y="98"/>
                </a:lnTo>
                <a:lnTo>
                  <a:pt x="70" y="98"/>
                </a:lnTo>
                <a:lnTo>
                  <a:pt x="70" y="100"/>
                </a:lnTo>
                <a:lnTo>
                  <a:pt x="68" y="100"/>
                </a:lnTo>
                <a:lnTo>
                  <a:pt x="66" y="100"/>
                </a:lnTo>
                <a:lnTo>
                  <a:pt x="64" y="100"/>
                </a:lnTo>
                <a:lnTo>
                  <a:pt x="64" y="98"/>
                </a:lnTo>
                <a:lnTo>
                  <a:pt x="62" y="98"/>
                </a:lnTo>
                <a:lnTo>
                  <a:pt x="60" y="98"/>
                </a:lnTo>
                <a:lnTo>
                  <a:pt x="60" y="100"/>
                </a:lnTo>
                <a:lnTo>
                  <a:pt x="60" y="102"/>
                </a:lnTo>
                <a:lnTo>
                  <a:pt x="58" y="102"/>
                </a:lnTo>
                <a:lnTo>
                  <a:pt x="58" y="104"/>
                </a:lnTo>
                <a:lnTo>
                  <a:pt x="60" y="104"/>
                </a:lnTo>
                <a:lnTo>
                  <a:pt x="58" y="106"/>
                </a:lnTo>
                <a:lnTo>
                  <a:pt x="58" y="108"/>
                </a:lnTo>
                <a:lnTo>
                  <a:pt x="58" y="110"/>
                </a:lnTo>
                <a:lnTo>
                  <a:pt x="58" y="112"/>
                </a:lnTo>
                <a:lnTo>
                  <a:pt x="56" y="112"/>
                </a:lnTo>
                <a:lnTo>
                  <a:pt x="56" y="114"/>
                </a:lnTo>
                <a:lnTo>
                  <a:pt x="56" y="116"/>
                </a:lnTo>
                <a:lnTo>
                  <a:pt x="54" y="116"/>
                </a:lnTo>
                <a:lnTo>
                  <a:pt x="54" y="114"/>
                </a:lnTo>
                <a:lnTo>
                  <a:pt x="52" y="114"/>
                </a:lnTo>
                <a:lnTo>
                  <a:pt x="50" y="116"/>
                </a:lnTo>
                <a:lnTo>
                  <a:pt x="50" y="118"/>
                </a:lnTo>
                <a:lnTo>
                  <a:pt x="48" y="118"/>
                </a:lnTo>
                <a:lnTo>
                  <a:pt x="48" y="116"/>
                </a:lnTo>
                <a:lnTo>
                  <a:pt x="46" y="116"/>
                </a:lnTo>
                <a:lnTo>
                  <a:pt x="46" y="118"/>
                </a:lnTo>
                <a:lnTo>
                  <a:pt x="44" y="120"/>
                </a:lnTo>
                <a:lnTo>
                  <a:pt x="42" y="120"/>
                </a:lnTo>
                <a:lnTo>
                  <a:pt x="40" y="120"/>
                </a:lnTo>
                <a:lnTo>
                  <a:pt x="38" y="120"/>
                </a:lnTo>
                <a:lnTo>
                  <a:pt x="36" y="120"/>
                </a:lnTo>
                <a:lnTo>
                  <a:pt x="36" y="118"/>
                </a:lnTo>
                <a:lnTo>
                  <a:pt x="34" y="118"/>
                </a:lnTo>
                <a:lnTo>
                  <a:pt x="34" y="120"/>
                </a:lnTo>
                <a:lnTo>
                  <a:pt x="32" y="120"/>
                </a:lnTo>
                <a:lnTo>
                  <a:pt x="32" y="118"/>
                </a:lnTo>
                <a:lnTo>
                  <a:pt x="34" y="118"/>
                </a:lnTo>
                <a:lnTo>
                  <a:pt x="34" y="116"/>
                </a:lnTo>
                <a:lnTo>
                  <a:pt x="34" y="114"/>
                </a:lnTo>
                <a:lnTo>
                  <a:pt x="34" y="112"/>
                </a:lnTo>
                <a:lnTo>
                  <a:pt x="34" y="110"/>
                </a:lnTo>
                <a:lnTo>
                  <a:pt x="34" y="112"/>
                </a:lnTo>
                <a:lnTo>
                  <a:pt x="36" y="112"/>
                </a:lnTo>
                <a:lnTo>
                  <a:pt x="36" y="110"/>
                </a:lnTo>
                <a:lnTo>
                  <a:pt x="38" y="110"/>
                </a:lnTo>
                <a:lnTo>
                  <a:pt x="38" y="108"/>
                </a:lnTo>
                <a:lnTo>
                  <a:pt x="36" y="108"/>
                </a:lnTo>
                <a:lnTo>
                  <a:pt x="38" y="106"/>
                </a:lnTo>
                <a:lnTo>
                  <a:pt x="38" y="104"/>
                </a:lnTo>
                <a:lnTo>
                  <a:pt x="38" y="102"/>
                </a:lnTo>
                <a:lnTo>
                  <a:pt x="36" y="102"/>
                </a:lnTo>
                <a:lnTo>
                  <a:pt x="34" y="102"/>
                </a:lnTo>
                <a:lnTo>
                  <a:pt x="34" y="100"/>
                </a:lnTo>
                <a:lnTo>
                  <a:pt x="32" y="100"/>
                </a:lnTo>
                <a:lnTo>
                  <a:pt x="30" y="100"/>
                </a:lnTo>
                <a:lnTo>
                  <a:pt x="30" y="98"/>
                </a:lnTo>
                <a:lnTo>
                  <a:pt x="30" y="96"/>
                </a:lnTo>
                <a:lnTo>
                  <a:pt x="28" y="94"/>
                </a:lnTo>
                <a:lnTo>
                  <a:pt x="28" y="92"/>
                </a:lnTo>
                <a:lnTo>
                  <a:pt x="28" y="90"/>
                </a:lnTo>
                <a:lnTo>
                  <a:pt x="26" y="90"/>
                </a:lnTo>
                <a:lnTo>
                  <a:pt x="26" y="88"/>
                </a:lnTo>
                <a:lnTo>
                  <a:pt x="26" y="86"/>
                </a:lnTo>
                <a:lnTo>
                  <a:pt x="24" y="86"/>
                </a:lnTo>
                <a:lnTo>
                  <a:pt x="22" y="86"/>
                </a:lnTo>
                <a:lnTo>
                  <a:pt x="20" y="86"/>
                </a:lnTo>
                <a:lnTo>
                  <a:pt x="18" y="86"/>
                </a:lnTo>
                <a:lnTo>
                  <a:pt x="18" y="84"/>
                </a:lnTo>
                <a:lnTo>
                  <a:pt x="18" y="82"/>
                </a:lnTo>
                <a:lnTo>
                  <a:pt x="18" y="84"/>
                </a:lnTo>
                <a:lnTo>
                  <a:pt x="16" y="82"/>
                </a:lnTo>
                <a:lnTo>
                  <a:pt x="16" y="84"/>
                </a:lnTo>
                <a:lnTo>
                  <a:pt x="16" y="82"/>
                </a:lnTo>
                <a:lnTo>
                  <a:pt x="14" y="82"/>
                </a:lnTo>
                <a:lnTo>
                  <a:pt x="14" y="80"/>
                </a:lnTo>
                <a:lnTo>
                  <a:pt x="14" y="78"/>
                </a:lnTo>
                <a:lnTo>
                  <a:pt x="12" y="78"/>
                </a:lnTo>
                <a:lnTo>
                  <a:pt x="10" y="78"/>
                </a:lnTo>
                <a:lnTo>
                  <a:pt x="10" y="80"/>
                </a:lnTo>
                <a:lnTo>
                  <a:pt x="10" y="78"/>
                </a:lnTo>
                <a:lnTo>
                  <a:pt x="8" y="78"/>
                </a:lnTo>
                <a:lnTo>
                  <a:pt x="8" y="80"/>
                </a:lnTo>
                <a:lnTo>
                  <a:pt x="6" y="80"/>
                </a:lnTo>
                <a:lnTo>
                  <a:pt x="4" y="80"/>
                </a:lnTo>
                <a:lnTo>
                  <a:pt x="2" y="80"/>
                </a:lnTo>
                <a:lnTo>
                  <a:pt x="0" y="78"/>
                </a:lnTo>
                <a:lnTo>
                  <a:pt x="2" y="78"/>
                </a:lnTo>
                <a:lnTo>
                  <a:pt x="4" y="78"/>
                </a:lnTo>
                <a:lnTo>
                  <a:pt x="4" y="76"/>
                </a:lnTo>
                <a:lnTo>
                  <a:pt x="6" y="76"/>
                </a:lnTo>
                <a:lnTo>
                  <a:pt x="8" y="76"/>
                </a:lnTo>
                <a:lnTo>
                  <a:pt x="10" y="74"/>
                </a:lnTo>
                <a:lnTo>
                  <a:pt x="8" y="74"/>
                </a:lnTo>
                <a:lnTo>
                  <a:pt x="10" y="74"/>
                </a:lnTo>
                <a:lnTo>
                  <a:pt x="8" y="74"/>
                </a:lnTo>
                <a:lnTo>
                  <a:pt x="10" y="74"/>
                </a:lnTo>
                <a:lnTo>
                  <a:pt x="10" y="72"/>
                </a:lnTo>
                <a:lnTo>
                  <a:pt x="12" y="72"/>
                </a:lnTo>
                <a:lnTo>
                  <a:pt x="12" y="70"/>
                </a:lnTo>
                <a:lnTo>
                  <a:pt x="14" y="70"/>
                </a:lnTo>
                <a:lnTo>
                  <a:pt x="14" y="68"/>
                </a:lnTo>
                <a:lnTo>
                  <a:pt x="16" y="68"/>
                </a:lnTo>
                <a:lnTo>
                  <a:pt x="16" y="66"/>
                </a:lnTo>
                <a:lnTo>
                  <a:pt x="18" y="66"/>
                </a:lnTo>
                <a:lnTo>
                  <a:pt x="18" y="64"/>
                </a:lnTo>
                <a:lnTo>
                  <a:pt x="20" y="64"/>
                </a:lnTo>
                <a:lnTo>
                  <a:pt x="20" y="62"/>
                </a:lnTo>
                <a:lnTo>
                  <a:pt x="22" y="62"/>
                </a:lnTo>
                <a:lnTo>
                  <a:pt x="22" y="64"/>
                </a:lnTo>
                <a:lnTo>
                  <a:pt x="24" y="64"/>
                </a:lnTo>
                <a:lnTo>
                  <a:pt x="26" y="64"/>
                </a:lnTo>
                <a:lnTo>
                  <a:pt x="26" y="62"/>
                </a:lnTo>
                <a:lnTo>
                  <a:pt x="26" y="60"/>
                </a:lnTo>
                <a:lnTo>
                  <a:pt x="28" y="60"/>
                </a:lnTo>
                <a:lnTo>
                  <a:pt x="28" y="62"/>
                </a:lnTo>
                <a:lnTo>
                  <a:pt x="28" y="60"/>
                </a:lnTo>
                <a:lnTo>
                  <a:pt x="30" y="62"/>
                </a:lnTo>
                <a:lnTo>
                  <a:pt x="30" y="60"/>
                </a:lnTo>
                <a:lnTo>
                  <a:pt x="30" y="58"/>
                </a:lnTo>
                <a:lnTo>
                  <a:pt x="32" y="58"/>
                </a:lnTo>
                <a:lnTo>
                  <a:pt x="32" y="56"/>
                </a:lnTo>
                <a:lnTo>
                  <a:pt x="32" y="54"/>
                </a:lnTo>
                <a:lnTo>
                  <a:pt x="34" y="54"/>
                </a:lnTo>
                <a:lnTo>
                  <a:pt x="34" y="52"/>
                </a:lnTo>
                <a:lnTo>
                  <a:pt x="36" y="52"/>
                </a:lnTo>
                <a:lnTo>
                  <a:pt x="38" y="52"/>
                </a:lnTo>
                <a:lnTo>
                  <a:pt x="38" y="50"/>
                </a:lnTo>
                <a:lnTo>
                  <a:pt x="38" y="48"/>
                </a:lnTo>
                <a:lnTo>
                  <a:pt x="40" y="48"/>
                </a:lnTo>
                <a:lnTo>
                  <a:pt x="42" y="48"/>
                </a:lnTo>
                <a:lnTo>
                  <a:pt x="42" y="46"/>
                </a:lnTo>
                <a:lnTo>
                  <a:pt x="42" y="44"/>
                </a:lnTo>
                <a:lnTo>
                  <a:pt x="44" y="42"/>
                </a:lnTo>
                <a:lnTo>
                  <a:pt x="44" y="40"/>
                </a:lnTo>
                <a:lnTo>
                  <a:pt x="46" y="38"/>
                </a:lnTo>
                <a:lnTo>
                  <a:pt x="44" y="38"/>
                </a:lnTo>
                <a:lnTo>
                  <a:pt x="46" y="38"/>
                </a:lnTo>
                <a:lnTo>
                  <a:pt x="46" y="36"/>
                </a:lnTo>
                <a:lnTo>
                  <a:pt x="44" y="36"/>
                </a:lnTo>
                <a:lnTo>
                  <a:pt x="44" y="34"/>
                </a:lnTo>
                <a:lnTo>
                  <a:pt x="46" y="32"/>
                </a:lnTo>
                <a:lnTo>
                  <a:pt x="46" y="30"/>
                </a:lnTo>
                <a:lnTo>
                  <a:pt x="46" y="28"/>
                </a:lnTo>
                <a:lnTo>
                  <a:pt x="44" y="28"/>
                </a:lnTo>
                <a:lnTo>
                  <a:pt x="42" y="28"/>
                </a:lnTo>
                <a:lnTo>
                  <a:pt x="40" y="28"/>
                </a:lnTo>
                <a:lnTo>
                  <a:pt x="38" y="28"/>
                </a:lnTo>
                <a:lnTo>
                  <a:pt x="38" y="26"/>
                </a:lnTo>
                <a:lnTo>
                  <a:pt x="38" y="24"/>
                </a:lnTo>
                <a:lnTo>
                  <a:pt x="40" y="22"/>
                </a:lnTo>
                <a:lnTo>
                  <a:pt x="40" y="20"/>
                </a:lnTo>
                <a:lnTo>
                  <a:pt x="40" y="18"/>
                </a:lnTo>
                <a:lnTo>
                  <a:pt x="38" y="16"/>
                </a:lnTo>
                <a:lnTo>
                  <a:pt x="36" y="14"/>
                </a:lnTo>
                <a:lnTo>
                  <a:pt x="36" y="12"/>
                </a:lnTo>
                <a:lnTo>
                  <a:pt x="36" y="10"/>
                </a:lnTo>
                <a:lnTo>
                  <a:pt x="38" y="10"/>
                </a:lnTo>
                <a:lnTo>
                  <a:pt x="40" y="10"/>
                </a:lnTo>
                <a:lnTo>
                  <a:pt x="40" y="8"/>
                </a:lnTo>
                <a:lnTo>
                  <a:pt x="42" y="8"/>
                </a:lnTo>
                <a:lnTo>
                  <a:pt x="44" y="8"/>
                </a:lnTo>
                <a:lnTo>
                  <a:pt x="44" y="6"/>
                </a:lnTo>
                <a:lnTo>
                  <a:pt x="46" y="4"/>
                </a:lnTo>
                <a:lnTo>
                  <a:pt x="46" y="2"/>
                </a:lnTo>
                <a:lnTo>
                  <a:pt x="48" y="4"/>
                </a:lnTo>
                <a:lnTo>
                  <a:pt x="50" y="4"/>
                </a:lnTo>
                <a:lnTo>
                  <a:pt x="52" y="4"/>
                </a:lnTo>
                <a:lnTo>
                  <a:pt x="52" y="6"/>
                </a:lnTo>
                <a:lnTo>
                  <a:pt x="54" y="6"/>
                </a:lnTo>
                <a:lnTo>
                  <a:pt x="56" y="6"/>
                </a:lnTo>
                <a:lnTo>
                  <a:pt x="56" y="4"/>
                </a:lnTo>
                <a:lnTo>
                  <a:pt x="58" y="2"/>
                </a:lnTo>
                <a:lnTo>
                  <a:pt x="60" y="2"/>
                </a:lnTo>
                <a:lnTo>
                  <a:pt x="62" y="2"/>
                </a:lnTo>
                <a:lnTo>
                  <a:pt x="62" y="4"/>
                </a:lnTo>
                <a:lnTo>
                  <a:pt x="64" y="6"/>
                </a:lnTo>
                <a:lnTo>
                  <a:pt x="66" y="6"/>
                </a:lnTo>
                <a:lnTo>
                  <a:pt x="66" y="8"/>
                </a:lnTo>
                <a:lnTo>
                  <a:pt x="66" y="6"/>
                </a:lnTo>
                <a:lnTo>
                  <a:pt x="68" y="6"/>
                </a:lnTo>
                <a:lnTo>
                  <a:pt x="70" y="6"/>
                </a:lnTo>
                <a:lnTo>
                  <a:pt x="72" y="6"/>
                </a:lnTo>
                <a:lnTo>
                  <a:pt x="74" y="6"/>
                </a:lnTo>
                <a:lnTo>
                  <a:pt x="76" y="6"/>
                </a:lnTo>
                <a:lnTo>
                  <a:pt x="76" y="4"/>
                </a:lnTo>
                <a:lnTo>
                  <a:pt x="78" y="4"/>
                </a:lnTo>
                <a:lnTo>
                  <a:pt x="80" y="4"/>
                </a:lnTo>
                <a:lnTo>
                  <a:pt x="82" y="4"/>
                </a:lnTo>
                <a:lnTo>
                  <a:pt x="84" y="4"/>
                </a:lnTo>
                <a:lnTo>
                  <a:pt x="86" y="4"/>
                </a:lnTo>
                <a:lnTo>
                  <a:pt x="88" y="4"/>
                </a:lnTo>
                <a:lnTo>
                  <a:pt x="90" y="4"/>
                </a:lnTo>
                <a:lnTo>
                  <a:pt x="92" y="4"/>
                </a:lnTo>
                <a:lnTo>
                  <a:pt x="92" y="2"/>
                </a:lnTo>
                <a:lnTo>
                  <a:pt x="94" y="2"/>
                </a:lnTo>
                <a:lnTo>
                  <a:pt x="94" y="4"/>
                </a:lnTo>
                <a:lnTo>
                  <a:pt x="96" y="4"/>
                </a:lnTo>
                <a:lnTo>
                  <a:pt x="98" y="6"/>
                </a:lnTo>
                <a:lnTo>
                  <a:pt x="100" y="6"/>
                </a:lnTo>
                <a:lnTo>
                  <a:pt x="100" y="8"/>
                </a:lnTo>
                <a:lnTo>
                  <a:pt x="102" y="8"/>
                </a:lnTo>
                <a:lnTo>
                  <a:pt x="102" y="10"/>
                </a:lnTo>
                <a:lnTo>
                  <a:pt x="104" y="10"/>
                </a:lnTo>
                <a:lnTo>
                  <a:pt x="106" y="10"/>
                </a:lnTo>
                <a:lnTo>
                  <a:pt x="106" y="12"/>
                </a:lnTo>
                <a:lnTo>
                  <a:pt x="108" y="12"/>
                </a:lnTo>
                <a:lnTo>
                  <a:pt x="110" y="12"/>
                </a:lnTo>
                <a:lnTo>
                  <a:pt x="110" y="14"/>
                </a:lnTo>
                <a:lnTo>
                  <a:pt x="112" y="14"/>
                </a:lnTo>
                <a:lnTo>
                  <a:pt x="112" y="16"/>
                </a:lnTo>
                <a:lnTo>
                  <a:pt x="112" y="18"/>
                </a:lnTo>
                <a:lnTo>
                  <a:pt x="114" y="18"/>
                </a:lnTo>
                <a:lnTo>
                  <a:pt x="114" y="20"/>
                </a:lnTo>
                <a:lnTo>
                  <a:pt x="112" y="20"/>
                </a:lnTo>
                <a:lnTo>
                  <a:pt x="112" y="22"/>
                </a:lnTo>
                <a:lnTo>
                  <a:pt x="114" y="22"/>
                </a:lnTo>
                <a:lnTo>
                  <a:pt x="112" y="22"/>
                </a:lnTo>
                <a:lnTo>
                  <a:pt x="114" y="22"/>
                </a:lnTo>
                <a:lnTo>
                  <a:pt x="116" y="22"/>
                </a:lnTo>
                <a:lnTo>
                  <a:pt x="116" y="24"/>
                </a:lnTo>
                <a:lnTo>
                  <a:pt x="118" y="24"/>
                </a:lnTo>
                <a:lnTo>
                  <a:pt x="120" y="24"/>
                </a:lnTo>
                <a:lnTo>
                  <a:pt x="122" y="26"/>
                </a:lnTo>
                <a:lnTo>
                  <a:pt x="124" y="28"/>
                </a:lnTo>
                <a:lnTo>
                  <a:pt x="124" y="30"/>
                </a:lnTo>
                <a:lnTo>
                  <a:pt x="124" y="32"/>
                </a:lnTo>
                <a:lnTo>
                  <a:pt x="126" y="32"/>
                </a:lnTo>
                <a:lnTo>
                  <a:pt x="126" y="30"/>
                </a:lnTo>
                <a:lnTo>
                  <a:pt x="128" y="30"/>
                </a:lnTo>
                <a:lnTo>
                  <a:pt x="128" y="32"/>
                </a:lnTo>
                <a:lnTo>
                  <a:pt x="130" y="32"/>
                </a:lnTo>
                <a:lnTo>
                  <a:pt x="132" y="32"/>
                </a:lnTo>
                <a:lnTo>
                  <a:pt x="130" y="32"/>
                </a:lnTo>
                <a:lnTo>
                  <a:pt x="132" y="32"/>
                </a:lnTo>
                <a:lnTo>
                  <a:pt x="132" y="30"/>
                </a:lnTo>
                <a:lnTo>
                  <a:pt x="132" y="28"/>
                </a:lnTo>
                <a:lnTo>
                  <a:pt x="134" y="26"/>
                </a:lnTo>
                <a:lnTo>
                  <a:pt x="134" y="28"/>
                </a:lnTo>
                <a:lnTo>
                  <a:pt x="134" y="26"/>
                </a:lnTo>
                <a:lnTo>
                  <a:pt x="136" y="26"/>
                </a:lnTo>
                <a:lnTo>
                  <a:pt x="136" y="24"/>
                </a:lnTo>
                <a:lnTo>
                  <a:pt x="138" y="24"/>
                </a:lnTo>
                <a:lnTo>
                  <a:pt x="138" y="26"/>
                </a:lnTo>
                <a:lnTo>
                  <a:pt x="138" y="24"/>
                </a:lnTo>
                <a:lnTo>
                  <a:pt x="140" y="24"/>
                </a:lnTo>
                <a:lnTo>
                  <a:pt x="138" y="24"/>
                </a:lnTo>
                <a:lnTo>
                  <a:pt x="140" y="24"/>
                </a:lnTo>
                <a:lnTo>
                  <a:pt x="138" y="24"/>
                </a:lnTo>
                <a:lnTo>
                  <a:pt x="138" y="22"/>
                </a:lnTo>
                <a:lnTo>
                  <a:pt x="140" y="22"/>
                </a:lnTo>
                <a:lnTo>
                  <a:pt x="142" y="22"/>
                </a:lnTo>
                <a:lnTo>
                  <a:pt x="144" y="22"/>
                </a:lnTo>
                <a:lnTo>
                  <a:pt x="144" y="20"/>
                </a:lnTo>
                <a:lnTo>
                  <a:pt x="146" y="20"/>
                </a:lnTo>
                <a:lnTo>
                  <a:pt x="146" y="22"/>
                </a:lnTo>
                <a:lnTo>
                  <a:pt x="148" y="22"/>
                </a:lnTo>
                <a:lnTo>
                  <a:pt x="148" y="24"/>
                </a:lnTo>
                <a:lnTo>
                  <a:pt x="150" y="24"/>
                </a:lnTo>
                <a:lnTo>
                  <a:pt x="150" y="26"/>
                </a:lnTo>
                <a:lnTo>
                  <a:pt x="152" y="26"/>
                </a:lnTo>
                <a:lnTo>
                  <a:pt x="152" y="28"/>
                </a:lnTo>
                <a:lnTo>
                  <a:pt x="152" y="26"/>
                </a:lnTo>
                <a:lnTo>
                  <a:pt x="152" y="28"/>
                </a:lnTo>
                <a:lnTo>
                  <a:pt x="154" y="28"/>
                </a:lnTo>
                <a:lnTo>
                  <a:pt x="154" y="26"/>
                </a:lnTo>
                <a:lnTo>
                  <a:pt x="154" y="28"/>
                </a:lnTo>
                <a:lnTo>
                  <a:pt x="154" y="26"/>
                </a:lnTo>
                <a:lnTo>
                  <a:pt x="156" y="26"/>
                </a:lnTo>
                <a:lnTo>
                  <a:pt x="158" y="26"/>
                </a:lnTo>
                <a:lnTo>
                  <a:pt x="160" y="26"/>
                </a:lnTo>
                <a:lnTo>
                  <a:pt x="162" y="26"/>
                </a:lnTo>
                <a:lnTo>
                  <a:pt x="162" y="24"/>
                </a:lnTo>
                <a:lnTo>
                  <a:pt x="164" y="26"/>
                </a:lnTo>
                <a:lnTo>
                  <a:pt x="164" y="24"/>
                </a:lnTo>
                <a:lnTo>
                  <a:pt x="164" y="26"/>
                </a:lnTo>
                <a:lnTo>
                  <a:pt x="166" y="26"/>
                </a:lnTo>
                <a:lnTo>
                  <a:pt x="168" y="26"/>
                </a:lnTo>
                <a:lnTo>
                  <a:pt x="166" y="26"/>
                </a:lnTo>
                <a:lnTo>
                  <a:pt x="166" y="28"/>
                </a:lnTo>
                <a:lnTo>
                  <a:pt x="166" y="30"/>
                </a:lnTo>
                <a:lnTo>
                  <a:pt x="168" y="30"/>
                </a:lnTo>
                <a:lnTo>
                  <a:pt x="172" y="30"/>
                </a:lnTo>
                <a:lnTo>
                  <a:pt x="174" y="30"/>
                </a:lnTo>
                <a:lnTo>
                  <a:pt x="176" y="30"/>
                </a:lnTo>
                <a:lnTo>
                  <a:pt x="178" y="30"/>
                </a:lnTo>
                <a:lnTo>
                  <a:pt x="180" y="32"/>
                </a:lnTo>
                <a:lnTo>
                  <a:pt x="180" y="30"/>
                </a:lnTo>
                <a:lnTo>
                  <a:pt x="180" y="28"/>
                </a:lnTo>
                <a:lnTo>
                  <a:pt x="182" y="28"/>
                </a:lnTo>
                <a:lnTo>
                  <a:pt x="184" y="28"/>
                </a:lnTo>
                <a:lnTo>
                  <a:pt x="186" y="28"/>
                </a:lnTo>
                <a:lnTo>
                  <a:pt x="186" y="26"/>
                </a:lnTo>
                <a:lnTo>
                  <a:pt x="188" y="26"/>
                </a:lnTo>
                <a:lnTo>
                  <a:pt x="188" y="24"/>
                </a:lnTo>
                <a:lnTo>
                  <a:pt x="190" y="24"/>
                </a:lnTo>
                <a:lnTo>
                  <a:pt x="188" y="24"/>
                </a:lnTo>
                <a:lnTo>
                  <a:pt x="190" y="22"/>
                </a:lnTo>
                <a:lnTo>
                  <a:pt x="192" y="22"/>
                </a:lnTo>
                <a:lnTo>
                  <a:pt x="194" y="20"/>
                </a:lnTo>
                <a:lnTo>
                  <a:pt x="196" y="20"/>
                </a:lnTo>
                <a:lnTo>
                  <a:pt x="198" y="20"/>
                </a:lnTo>
                <a:lnTo>
                  <a:pt x="198" y="18"/>
                </a:lnTo>
                <a:lnTo>
                  <a:pt x="200" y="18"/>
                </a:lnTo>
                <a:lnTo>
                  <a:pt x="200" y="16"/>
                </a:lnTo>
                <a:lnTo>
                  <a:pt x="202" y="14"/>
                </a:lnTo>
                <a:lnTo>
                  <a:pt x="204" y="14"/>
                </a:lnTo>
                <a:lnTo>
                  <a:pt x="206" y="14"/>
                </a:lnTo>
                <a:lnTo>
                  <a:pt x="208" y="12"/>
                </a:lnTo>
                <a:lnTo>
                  <a:pt x="210" y="12"/>
                </a:lnTo>
                <a:lnTo>
                  <a:pt x="210" y="10"/>
                </a:lnTo>
                <a:lnTo>
                  <a:pt x="210" y="8"/>
                </a:lnTo>
                <a:lnTo>
                  <a:pt x="212" y="8"/>
                </a:lnTo>
                <a:lnTo>
                  <a:pt x="212" y="6"/>
                </a:lnTo>
                <a:lnTo>
                  <a:pt x="210" y="6"/>
                </a:lnTo>
                <a:lnTo>
                  <a:pt x="212" y="6"/>
                </a:lnTo>
                <a:lnTo>
                  <a:pt x="214" y="6"/>
                </a:lnTo>
                <a:lnTo>
                  <a:pt x="216" y="6"/>
                </a:lnTo>
                <a:lnTo>
                  <a:pt x="218" y="6"/>
                </a:lnTo>
                <a:lnTo>
                  <a:pt x="218" y="4"/>
                </a:lnTo>
                <a:lnTo>
                  <a:pt x="218" y="2"/>
                </a:lnTo>
                <a:lnTo>
                  <a:pt x="220" y="2"/>
                </a:lnTo>
                <a:lnTo>
                  <a:pt x="222" y="2"/>
                </a:lnTo>
                <a:lnTo>
                  <a:pt x="222" y="0"/>
                </a:lnTo>
                <a:lnTo>
                  <a:pt x="224" y="0"/>
                </a:lnTo>
                <a:lnTo>
                  <a:pt x="226" y="0"/>
                </a:lnTo>
                <a:lnTo>
                  <a:pt x="226" y="2"/>
                </a:lnTo>
                <a:lnTo>
                  <a:pt x="228" y="2"/>
                </a:lnTo>
                <a:lnTo>
                  <a:pt x="228" y="4"/>
                </a:lnTo>
                <a:lnTo>
                  <a:pt x="230" y="4"/>
                </a:lnTo>
                <a:lnTo>
                  <a:pt x="232" y="6"/>
                </a:lnTo>
                <a:lnTo>
                  <a:pt x="234" y="6"/>
                </a:lnTo>
                <a:lnTo>
                  <a:pt x="234" y="8"/>
                </a:lnTo>
                <a:lnTo>
                  <a:pt x="234" y="6"/>
                </a:lnTo>
                <a:lnTo>
                  <a:pt x="236" y="6"/>
                </a:lnTo>
                <a:lnTo>
                  <a:pt x="236" y="8"/>
                </a:lnTo>
                <a:lnTo>
                  <a:pt x="238" y="8"/>
                </a:lnTo>
                <a:lnTo>
                  <a:pt x="236" y="8"/>
                </a:lnTo>
                <a:lnTo>
                  <a:pt x="236" y="10"/>
                </a:lnTo>
                <a:lnTo>
                  <a:pt x="238" y="10"/>
                </a:lnTo>
                <a:lnTo>
                  <a:pt x="236" y="10"/>
                </a:lnTo>
                <a:lnTo>
                  <a:pt x="238" y="10"/>
                </a:lnTo>
                <a:lnTo>
                  <a:pt x="238" y="12"/>
                </a:lnTo>
                <a:lnTo>
                  <a:pt x="236" y="12"/>
                </a:lnTo>
                <a:lnTo>
                  <a:pt x="236" y="14"/>
                </a:lnTo>
                <a:lnTo>
                  <a:pt x="234" y="14"/>
                </a:lnTo>
                <a:lnTo>
                  <a:pt x="232" y="14"/>
                </a:lnTo>
                <a:lnTo>
                  <a:pt x="232" y="16"/>
                </a:lnTo>
                <a:lnTo>
                  <a:pt x="230" y="16"/>
                </a:lnTo>
                <a:lnTo>
                  <a:pt x="228" y="16"/>
                </a:lnTo>
                <a:lnTo>
                  <a:pt x="228" y="18"/>
                </a:lnTo>
                <a:lnTo>
                  <a:pt x="228" y="20"/>
                </a:lnTo>
                <a:lnTo>
                  <a:pt x="226" y="20"/>
                </a:lnTo>
                <a:lnTo>
                  <a:pt x="226" y="22"/>
                </a:lnTo>
                <a:lnTo>
                  <a:pt x="228" y="22"/>
                </a:lnTo>
                <a:lnTo>
                  <a:pt x="228" y="24"/>
                </a:lnTo>
                <a:lnTo>
                  <a:pt x="230" y="24"/>
                </a:lnTo>
                <a:lnTo>
                  <a:pt x="230" y="26"/>
                </a:lnTo>
                <a:lnTo>
                  <a:pt x="230" y="28"/>
                </a:lnTo>
                <a:lnTo>
                  <a:pt x="230" y="30"/>
                </a:lnTo>
                <a:lnTo>
                  <a:pt x="228" y="30"/>
                </a:lnTo>
                <a:lnTo>
                  <a:pt x="228" y="28"/>
                </a:lnTo>
                <a:lnTo>
                  <a:pt x="226" y="30"/>
                </a:lnTo>
                <a:lnTo>
                  <a:pt x="224" y="30"/>
                </a:lnTo>
                <a:lnTo>
                  <a:pt x="226" y="30"/>
                </a:lnTo>
                <a:lnTo>
                  <a:pt x="226" y="32"/>
                </a:lnTo>
                <a:lnTo>
                  <a:pt x="224" y="32"/>
                </a:lnTo>
                <a:lnTo>
                  <a:pt x="224" y="34"/>
                </a:lnTo>
                <a:lnTo>
                  <a:pt x="222" y="34"/>
                </a:lnTo>
                <a:lnTo>
                  <a:pt x="222" y="36"/>
                </a:lnTo>
                <a:lnTo>
                  <a:pt x="220" y="36"/>
                </a:lnTo>
                <a:lnTo>
                  <a:pt x="222" y="36"/>
                </a:lnTo>
                <a:lnTo>
                  <a:pt x="220" y="36"/>
                </a:lnTo>
                <a:lnTo>
                  <a:pt x="222" y="36"/>
                </a:lnTo>
                <a:lnTo>
                  <a:pt x="220" y="36"/>
                </a:lnTo>
                <a:lnTo>
                  <a:pt x="220" y="38"/>
                </a:lnTo>
                <a:lnTo>
                  <a:pt x="218" y="38"/>
                </a:lnTo>
                <a:lnTo>
                  <a:pt x="218" y="40"/>
                </a:lnTo>
                <a:lnTo>
                  <a:pt x="218" y="38"/>
                </a:lnTo>
                <a:lnTo>
                  <a:pt x="220" y="38"/>
                </a:lnTo>
                <a:lnTo>
                  <a:pt x="220" y="40"/>
                </a:lnTo>
                <a:lnTo>
                  <a:pt x="220" y="38"/>
                </a:lnTo>
                <a:lnTo>
                  <a:pt x="222" y="38"/>
                </a:lnTo>
                <a:lnTo>
                  <a:pt x="224" y="38"/>
                </a:lnTo>
                <a:lnTo>
                  <a:pt x="226" y="38"/>
                </a:lnTo>
                <a:lnTo>
                  <a:pt x="228" y="38"/>
                </a:lnTo>
                <a:lnTo>
                  <a:pt x="228" y="40"/>
                </a:lnTo>
                <a:lnTo>
                  <a:pt x="230" y="40"/>
                </a:lnTo>
                <a:lnTo>
                  <a:pt x="230" y="42"/>
                </a:lnTo>
                <a:lnTo>
                  <a:pt x="230" y="44"/>
                </a:lnTo>
                <a:lnTo>
                  <a:pt x="230" y="46"/>
                </a:lnTo>
                <a:lnTo>
                  <a:pt x="230" y="48"/>
                </a:lnTo>
                <a:lnTo>
                  <a:pt x="228" y="48"/>
                </a:lnTo>
                <a:lnTo>
                  <a:pt x="228" y="50"/>
                </a:lnTo>
                <a:lnTo>
                  <a:pt x="230" y="50"/>
                </a:lnTo>
                <a:lnTo>
                  <a:pt x="232" y="50"/>
                </a:lnTo>
                <a:lnTo>
                  <a:pt x="230" y="50"/>
                </a:lnTo>
                <a:lnTo>
                  <a:pt x="230" y="52"/>
                </a:lnTo>
                <a:lnTo>
                  <a:pt x="230" y="54"/>
                </a:lnTo>
                <a:lnTo>
                  <a:pt x="232" y="54"/>
                </a:lnTo>
                <a:lnTo>
                  <a:pt x="232" y="52"/>
                </a:lnTo>
                <a:lnTo>
                  <a:pt x="234" y="52"/>
                </a:lnTo>
                <a:lnTo>
                  <a:pt x="234" y="54"/>
                </a:lnTo>
                <a:lnTo>
                  <a:pt x="236" y="54"/>
                </a:lnTo>
                <a:lnTo>
                  <a:pt x="236" y="56"/>
                </a:lnTo>
                <a:lnTo>
                  <a:pt x="238" y="56"/>
                </a:lnTo>
                <a:lnTo>
                  <a:pt x="240" y="56"/>
                </a:lnTo>
                <a:lnTo>
                  <a:pt x="242" y="56"/>
                </a:lnTo>
                <a:lnTo>
                  <a:pt x="242" y="54"/>
                </a:lnTo>
                <a:lnTo>
                  <a:pt x="244" y="54"/>
                </a:lnTo>
                <a:lnTo>
                  <a:pt x="246" y="52"/>
                </a:lnTo>
                <a:lnTo>
                  <a:pt x="248" y="52"/>
                </a:lnTo>
                <a:lnTo>
                  <a:pt x="248" y="50"/>
                </a:lnTo>
                <a:lnTo>
                  <a:pt x="250" y="50"/>
                </a:lnTo>
                <a:lnTo>
                  <a:pt x="250" y="52"/>
                </a:lnTo>
                <a:lnTo>
                  <a:pt x="252" y="50"/>
                </a:lnTo>
                <a:lnTo>
                  <a:pt x="254" y="50"/>
                </a:lnTo>
                <a:lnTo>
                  <a:pt x="252" y="48"/>
                </a:lnTo>
                <a:lnTo>
                  <a:pt x="254" y="48"/>
                </a:lnTo>
                <a:lnTo>
                  <a:pt x="256" y="48"/>
                </a:lnTo>
                <a:lnTo>
                  <a:pt x="256" y="46"/>
                </a:lnTo>
                <a:lnTo>
                  <a:pt x="258" y="46"/>
                </a:lnTo>
                <a:lnTo>
                  <a:pt x="258" y="44"/>
                </a:lnTo>
                <a:lnTo>
                  <a:pt x="256" y="44"/>
                </a:lnTo>
                <a:lnTo>
                  <a:pt x="258" y="44"/>
                </a:lnTo>
                <a:lnTo>
                  <a:pt x="258" y="42"/>
                </a:lnTo>
                <a:lnTo>
                  <a:pt x="258" y="40"/>
                </a:lnTo>
                <a:lnTo>
                  <a:pt x="258" y="38"/>
                </a:lnTo>
                <a:lnTo>
                  <a:pt x="260" y="38"/>
                </a:lnTo>
                <a:lnTo>
                  <a:pt x="262" y="38"/>
                </a:lnTo>
                <a:lnTo>
                  <a:pt x="260" y="38"/>
                </a:lnTo>
                <a:lnTo>
                  <a:pt x="262" y="38"/>
                </a:lnTo>
                <a:lnTo>
                  <a:pt x="262" y="36"/>
                </a:lnTo>
                <a:lnTo>
                  <a:pt x="260" y="36"/>
                </a:lnTo>
                <a:lnTo>
                  <a:pt x="262" y="36"/>
                </a:lnTo>
                <a:lnTo>
                  <a:pt x="262" y="34"/>
                </a:lnTo>
                <a:lnTo>
                  <a:pt x="262" y="36"/>
                </a:lnTo>
                <a:lnTo>
                  <a:pt x="264" y="34"/>
                </a:lnTo>
                <a:lnTo>
                  <a:pt x="264" y="36"/>
                </a:lnTo>
                <a:lnTo>
                  <a:pt x="266" y="36"/>
                </a:lnTo>
                <a:lnTo>
                  <a:pt x="268" y="36"/>
                </a:lnTo>
                <a:lnTo>
                  <a:pt x="268" y="34"/>
                </a:lnTo>
                <a:lnTo>
                  <a:pt x="268" y="32"/>
                </a:lnTo>
                <a:lnTo>
                  <a:pt x="268" y="30"/>
                </a:lnTo>
                <a:lnTo>
                  <a:pt x="270" y="30"/>
                </a:lnTo>
                <a:lnTo>
                  <a:pt x="272" y="30"/>
                </a:lnTo>
                <a:lnTo>
                  <a:pt x="274" y="30"/>
                </a:lnTo>
                <a:lnTo>
                  <a:pt x="276" y="30"/>
                </a:lnTo>
                <a:lnTo>
                  <a:pt x="278" y="32"/>
                </a:lnTo>
                <a:lnTo>
                  <a:pt x="278" y="30"/>
                </a:lnTo>
                <a:lnTo>
                  <a:pt x="278" y="28"/>
                </a:lnTo>
                <a:lnTo>
                  <a:pt x="280" y="28"/>
                </a:lnTo>
                <a:lnTo>
                  <a:pt x="282" y="28"/>
                </a:lnTo>
                <a:lnTo>
                  <a:pt x="284" y="28"/>
                </a:lnTo>
                <a:lnTo>
                  <a:pt x="284" y="30"/>
                </a:lnTo>
                <a:lnTo>
                  <a:pt x="286" y="28"/>
                </a:lnTo>
                <a:lnTo>
                  <a:pt x="288" y="28"/>
                </a:lnTo>
                <a:lnTo>
                  <a:pt x="290" y="30"/>
                </a:lnTo>
                <a:lnTo>
                  <a:pt x="292" y="30"/>
                </a:lnTo>
                <a:lnTo>
                  <a:pt x="294" y="30"/>
                </a:lnTo>
                <a:lnTo>
                  <a:pt x="294" y="28"/>
                </a:lnTo>
                <a:lnTo>
                  <a:pt x="296" y="28"/>
                </a:lnTo>
                <a:lnTo>
                  <a:pt x="298" y="30"/>
                </a:lnTo>
                <a:lnTo>
                  <a:pt x="298" y="28"/>
                </a:lnTo>
                <a:lnTo>
                  <a:pt x="298" y="26"/>
                </a:lnTo>
                <a:lnTo>
                  <a:pt x="300" y="26"/>
                </a:lnTo>
                <a:lnTo>
                  <a:pt x="302" y="26"/>
                </a:lnTo>
                <a:lnTo>
                  <a:pt x="304" y="26"/>
                </a:lnTo>
                <a:lnTo>
                  <a:pt x="306" y="26"/>
                </a:lnTo>
                <a:lnTo>
                  <a:pt x="306" y="24"/>
                </a:lnTo>
                <a:lnTo>
                  <a:pt x="308" y="24"/>
                </a:lnTo>
                <a:lnTo>
                  <a:pt x="310" y="24"/>
                </a:lnTo>
                <a:lnTo>
                  <a:pt x="312" y="24"/>
                </a:lnTo>
                <a:lnTo>
                  <a:pt x="312" y="22"/>
                </a:lnTo>
                <a:lnTo>
                  <a:pt x="314" y="22"/>
                </a:lnTo>
                <a:lnTo>
                  <a:pt x="316" y="22"/>
                </a:lnTo>
                <a:lnTo>
                  <a:pt x="318" y="22"/>
                </a:lnTo>
                <a:lnTo>
                  <a:pt x="318" y="20"/>
                </a:lnTo>
                <a:lnTo>
                  <a:pt x="318" y="18"/>
                </a:lnTo>
                <a:lnTo>
                  <a:pt x="318" y="20"/>
                </a:lnTo>
                <a:lnTo>
                  <a:pt x="318" y="18"/>
                </a:lnTo>
                <a:lnTo>
                  <a:pt x="318" y="16"/>
                </a:lnTo>
                <a:lnTo>
                  <a:pt x="318" y="14"/>
                </a:lnTo>
                <a:lnTo>
                  <a:pt x="320" y="14"/>
                </a:lnTo>
                <a:lnTo>
                  <a:pt x="320" y="12"/>
                </a:lnTo>
                <a:lnTo>
                  <a:pt x="320" y="10"/>
                </a:lnTo>
                <a:lnTo>
                  <a:pt x="322" y="10"/>
                </a:lnTo>
                <a:lnTo>
                  <a:pt x="322" y="12"/>
                </a:lnTo>
                <a:lnTo>
                  <a:pt x="324" y="12"/>
                </a:lnTo>
                <a:lnTo>
                  <a:pt x="324" y="10"/>
                </a:lnTo>
                <a:lnTo>
                  <a:pt x="326" y="10"/>
                </a:lnTo>
                <a:lnTo>
                  <a:pt x="328" y="10"/>
                </a:lnTo>
                <a:lnTo>
                  <a:pt x="328" y="8"/>
                </a:lnTo>
                <a:lnTo>
                  <a:pt x="330" y="8"/>
                </a:lnTo>
                <a:lnTo>
                  <a:pt x="332" y="8"/>
                </a:lnTo>
                <a:lnTo>
                  <a:pt x="332" y="6"/>
                </a:lnTo>
                <a:lnTo>
                  <a:pt x="334" y="6"/>
                </a:lnTo>
                <a:lnTo>
                  <a:pt x="336" y="6"/>
                </a:lnTo>
                <a:lnTo>
                  <a:pt x="336" y="8"/>
                </a:lnTo>
                <a:lnTo>
                  <a:pt x="338" y="8"/>
                </a:lnTo>
                <a:lnTo>
                  <a:pt x="340" y="8"/>
                </a:lnTo>
                <a:lnTo>
                  <a:pt x="342" y="8"/>
                </a:lnTo>
                <a:lnTo>
                  <a:pt x="344" y="8"/>
                </a:lnTo>
                <a:lnTo>
                  <a:pt x="346" y="10"/>
                </a:lnTo>
                <a:lnTo>
                  <a:pt x="348" y="10"/>
                </a:lnTo>
                <a:lnTo>
                  <a:pt x="348" y="12"/>
                </a:lnTo>
                <a:lnTo>
                  <a:pt x="348" y="14"/>
                </a:lnTo>
                <a:lnTo>
                  <a:pt x="348" y="16"/>
                </a:lnTo>
                <a:lnTo>
                  <a:pt x="350" y="16"/>
                </a:lnTo>
                <a:lnTo>
                  <a:pt x="350" y="14"/>
                </a:lnTo>
                <a:lnTo>
                  <a:pt x="352" y="16"/>
                </a:lnTo>
                <a:lnTo>
                  <a:pt x="354" y="16"/>
                </a:lnTo>
                <a:lnTo>
                  <a:pt x="356" y="16"/>
                </a:lnTo>
                <a:lnTo>
                  <a:pt x="356" y="18"/>
                </a:lnTo>
                <a:lnTo>
                  <a:pt x="356" y="20"/>
                </a:lnTo>
                <a:lnTo>
                  <a:pt x="358" y="20"/>
                </a:lnTo>
                <a:lnTo>
                  <a:pt x="356" y="20"/>
                </a:lnTo>
                <a:lnTo>
                  <a:pt x="356" y="22"/>
                </a:lnTo>
                <a:lnTo>
                  <a:pt x="356" y="24"/>
                </a:lnTo>
                <a:lnTo>
                  <a:pt x="356" y="26"/>
                </a:lnTo>
                <a:lnTo>
                  <a:pt x="356" y="28"/>
                </a:lnTo>
                <a:lnTo>
                  <a:pt x="356" y="30"/>
                </a:lnTo>
                <a:lnTo>
                  <a:pt x="354" y="30"/>
                </a:lnTo>
                <a:lnTo>
                  <a:pt x="356" y="30"/>
                </a:lnTo>
                <a:lnTo>
                  <a:pt x="356" y="32"/>
                </a:lnTo>
                <a:lnTo>
                  <a:pt x="356" y="34"/>
                </a:lnTo>
                <a:lnTo>
                  <a:pt x="356" y="36"/>
                </a:lnTo>
                <a:lnTo>
                  <a:pt x="356" y="38"/>
                </a:lnTo>
                <a:lnTo>
                  <a:pt x="356" y="40"/>
                </a:lnTo>
                <a:lnTo>
                  <a:pt x="356" y="42"/>
                </a:lnTo>
                <a:lnTo>
                  <a:pt x="354" y="42"/>
                </a:lnTo>
                <a:lnTo>
                  <a:pt x="354" y="44"/>
                </a:lnTo>
                <a:lnTo>
                  <a:pt x="354" y="46"/>
                </a:lnTo>
                <a:lnTo>
                  <a:pt x="352" y="46"/>
                </a:lnTo>
                <a:lnTo>
                  <a:pt x="352" y="48"/>
                </a:lnTo>
                <a:lnTo>
                  <a:pt x="352" y="50"/>
                </a:lnTo>
                <a:lnTo>
                  <a:pt x="352" y="52"/>
                </a:lnTo>
                <a:lnTo>
                  <a:pt x="350" y="52"/>
                </a:lnTo>
                <a:lnTo>
                  <a:pt x="350" y="54"/>
                </a:lnTo>
                <a:lnTo>
                  <a:pt x="350" y="56"/>
                </a:lnTo>
                <a:lnTo>
                  <a:pt x="350" y="58"/>
                </a:lnTo>
                <a:lnTo>
                  <a:pt x="350" y="60"/>
                </a:lnTo>
                <a:lnTo>
                  <a:pt x="350" y="58"/>
                </a:lnTo>
                <a:lnTo>
                  <a:pt x="350" y="60"/>
                </a:lnTo>
                <a:lnTo>
                  <a:pt x="348" y="60"/>
                </a:lnTo>
                <a:lnTo>
                  <a:pt x="350" y="60"/>
                </a:lnTo>
                <a:lnTo>
                  <a:pt x="348" y="62"/>
                </a:lnTo>
                <a:lnTo>
                  <a:pt x="348" y="64"/>
                </a:lnTo>
                <a:lnTo>
                  <a:pt x="348" y="66"/>
                </a:lnTo>
                <a:lnTo>
                  <a:pt x="346" y="66"/>
                </a:lnTo>
                <a:lnTo>
                  <a:pt x="346" y="68"/>
                </a:lnTo>
                <a:lnTo>
                  <a:pt x="346" y="70"/>
                </a:lnTo>
                <a:lnTo>
                  <a:pt x="346" y="72"/>
                </a:lnTo>
                <a:lnTo>
                  <a:pt x="346" y="70"/>
                </a:lnTo>
                <a:lnTo>
                  <a:pt x="346" y="72"/>
                </a:lnTo>
                <a:lnTo>
                  <a:pt x="344" y="72"/>
                </a:lnTo>
                <a:lnTo>
                  <a:pt x="344" y="74"/>
                </a:lnTo>
                <a:lnTo>
                  <a:pt x="342" y="76"/>
                </a:lnTo>
                <a:lnTo>
                  <a:pt x="342" y="78"/>
                </a:lnTo>
                <a:lnTo>
                  <a:pt x="342" y="80"/>
                </a:lnTo>
                <a:lnTo>
                  <a:pt x="342" y="82"/>
                </a:lnTo>
                <a:lnTo>
                  <a:pt x="340" y="82"/>
                </a:lnTo>
                <a:lnTo>
                  <a:pt x="342" y="84"/>
                </a:lnTo>
                <a:lnTo>
                  <a:pt x="340" y="84"/>
                </a:lnTo>
                <a:lnTo>
                  <a:pt x="340" y="86"/>
                </a:lnTo>
                <a:lnTo>
                  <a:pt x="340" y="88"/>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1" name="Freeform 445"/>
          <p:cNvSpPr>
            <a:spLocks/>
          </p:cNvSpPr>
          <p:nvPr/>
        </p:nvSpPr>
        <p:spPr bwMode="auto">
          <a:xfrm>
            <a:off x="5486400" y="2579688"/>
            <a:ext cx="660400" cy="978531"/>
          </a:xfrm>
          <a:custGeom>
            <a:avLst/>
            <a:gdLst>
              <a:gd name="T0" fmla="*/ 110 w 306"/>
              <a:gd name="T1" fmla="*/ 418 h 446"/>
              <a:gd name="T2" fmla="*/ 92 w 306"/>
              <a:gd name="T3" fmla="*/ 426 h 446"/>
              <a:gd name="T4" fmla="*/ 72 w 306"/>
              <a:gd name="T5" fmla="*/ 436 h 446"/>
              <a:gd name="T6" fmla="*/ 56 w 306"/>
              <a:gd name="T7" fmla="*/ 444 h 446"/>
              <a:gd name="T8" fmla="*/ 34 w 306"/>
              <a:gd name="T9" fmla="*/ 434 h 446"/>
              <a:gd name="T10" fmla="*/ 26 w 306"/>
              <a:gd name="T11" fmla="*/ 408 h 446"/>
              <a:gd name="T12" fmla="*/ 4 w 306"/>
              <a:gd name="T13" fmla="*/ 410 h 446"/>
              <a:gd name="T14" fmla="*/ 8 w 306"/>
              <a:gd name="T15" fmla="*/ 400 h 446"/>
              <a:gd name="T16" fmla="*/ 8 w 306"/>
              <a:gd name="T17" fmla="*/ 396 h 446"/>
              <a:gd name="T18" fmla="*/ 10 w 306"/>
              <a:gd name="T19" fmla="*/ 382 h 446"/>
              <a:gd name="T20" fmla="*/ 10 w 306"/>
              <a:gd name="T21" fmla="*/ 370 h 446"/>
              <a:gd name="T22" fmla="*/ 8 w 306"/>
              <a:gd name="T23" fmla="*/ 360 h 446"/>
              <a:gd name="T24" fmla="*/ 4 w 306"/>
              <a:gd name="T25" fmla="*/ 346 h 446"/>
              <a:gd name="T26" fmla="*/ 4 w 306"/>
              <a:gd name="T27" fmla="*/ 332 h 446"/>
              <a:gd name="T28" fmla="*/ 10 w 306"/>
              <a:gd name="T29" fmla="*/ 322 h 446"/>
              <a:gd name="T30" fmla="*/ 14 w 306"/>
              <a:gd name="T31" fmla="*/ 308 h 446"/>
              <a:gd name="T32" fmla="*/ 22 w 306"/>
              <a:gd name="T33" fmla="*/ 296 h 446"/>
              <a:gd name="T34" fmla="*/ 26 w 306"/>
              <a:gd name="T35" fmla="*/ 282 h 446"/>
              <a:gd name="T36" fmla="*/ 28 w 306"/>
              <a:gd name="T37" fmla="*/ 272 h 446"/>
              <a:gd name="T38" fmla="*/ 36 w 306"/>
              <a:gd name="T39" fmla="*/ 264 h 446"/>
              <a:gd name="T40" fmla="*/ 54 w 306"/>
              <a:gd name="T41" fmla="*/ 258 h 446"/>
              <a:gd name="T42" fmla="*/ 70 w 306"/>
              <a:gd name="T43" fmla="*/ 252 h 446"/>
              <a:gd name="T44" fmla="*/ 84 w 306"/>
              <a:gd name="T45" fmla="*/ 240 h 446"/>
              <a:gd name="T46" fmla="*/ 100 w 306"/>
              <a:gd name="T47" fmla="*/ 226 h 446"/>
              <a:gd name="T48" fmla="*/ 112 w 306"/>
              <a:gd name="T49" fmla="*/ 220 h 446"/>
              <a:gd name="T50" fmla="*/ 136 w 306"/>
              <a:gd name="T51" fmla="*/ 222 h 446"/>
              <a:gd name="T52" fmla="*/ 158 w 306"/>
              <a:gd name="T53" fmla="*/ 220 h 446"/>
              <a:gd name="T54" fmla="*/ 170 w 306"/>
              <a:gd name="T55" fmla="*/ 206 h 446"/>
              <a:gd name="T56" fmla="*/ 164 w 306"/>
              <a:gd name="T57" fmla="*/ 184 h 446"/>
              <a:gd name="T58" fmla="*/ 160 w 306"/>
              <a:gd name="T59" fmla="*/ 164 h 446"/>
              <a:gd name="T60" fmla="*/ 170 w 306"/>
              <a:gd name="T61" fmla="*/ 144 h 446"/>
              <a:gd name="T62" fmla="*/ 168 w 306"/>
              <a:gd name="T63" fmla="*/ 112 h 446"/>
              <a:gd name="T64" fmla="*/ 166 w 306"/>
              <a:gd name="T65" fmla="*/ 90 h 446"/>
              <a:gd name="T66" fmla="*/ 176 w 306"/>
              <a:gd name="T67" fmla="*/ 66 h 446"/>
              <a:gd name="T68" fmla="*/ 188 w 306"/>
              <a:gd name="T69" fmla="*/ 42 h 446"/>
              <a:gd name="T70" fmla="*/ 206 w 306"/>
              <a:gd name="T71" fmla="*/ 38 h 446"/>
              <a:gd name="T72" fmla="*/ 218 w 306"/>
              <a:gd name="T73" fmla="*/ 26 h 446"/>
              <a:gd name="T74" fmla="*/ 226 w 306"/>
              <a:gd name="T75" fmla="*/ 8 h 446"/>
              <a:gd name="T76" fmla="*/ 236 w 306"/>
              <a:gd name="T77" fmla="*/ 8 h 446"/>
              <a:gd name="T78" fmla="*/ 254 w 306"/>
              <a:gd name="T79" fmla="*/ 10 h 446"/>
              <a:gd name="T80" fmla="*/ 254 w 306"/>
              <a:gd name="T81" fmla="*/ 22 h 446"/>
              <a:gd name="T82" fmla="*/ 270 w 306"/>
              <a:gd name="T83" fmla="*/ 80 h 446"/>
              <a:gd name="T84" fmla="*/ 264 w 306"/>
              <a:gd name="T85" fmla="*/ 118 h 446"/>
              <a:gd name="T86" fmla="*/ 276 w 306"/>
              <a:gd name="T87" fmla="*/ 146 h 446"/>
              <a:gd name="T88" fmla="*/ 278 w 306"/>
              <a:gd name="T89" fmla="*/ 170 h 446"/>
              <a:gd name="T90" fmla="*/ 284 w 306"/>
              <a:gd name="T91" fmla="*/ 194 h 446"/>
              <a:gd name="T92" fmla="*/ 300 w 306"/>
              <a:gd name="T93" fmla="*/ 218 h 446"/>
              <a:gd name="T94" fmla="*/ 304 w 306"/>
              <a:gd name="T95" fmla="*/ 232 h 446"/>
              <a:gd name="T96" fmla="*/ 288 w 306"/>
              <a:gd name="T97" fmla="*/ 256 h 446"/>
              <a:gd name="T98" fmla="*/ 298 w 306"/>
              <a:gd name="T99" fmla="*/ 282 h 446"/>
              <a:gd name="T100" fmla="*/ 288 w 306"/>
              <a:gd name="T101" fmla="*/ 298 h 446"/>
              <a:gd name="T102" fmla="*/ 278 w 306"/>
              <a:gd name="T103" fmla="*/ 306 h 446"/>
              <a:gd name="T104" fmla="*/ 270 w 306"/>
              <a:gd name="T105" fmla="*/ 312 h 446"/>
              <a:gd name="T106" fmla="*/ 260 w 306"/>
              <a:gd name="T107" fmla="*/ 322 h 446"/>
              <a:gd name="T108" fmla="*/ 244 w 306"/>
              <a:gd name="T109" fmla="*/ 334 h 446"/>
              <a:gd name="T110" fmla="*/ 232 w 306"/>
              <a:gd name="T111" fmla="*/ 346 h 446"/>
              <a:gd name="T112" fmla="*/ 214 w 306"/>
              <a:gd name="T113" fmla="*/ 354 h 446"/>
              <a:gd name="T114" fmla="*/ 190 w 306"/>
              <a:gd name="T115" fmla="*/ 368 h 446"/>
              <a:gd name="T116" fmla="*/ 172 w 306"/>
              <a:gd name="T117" fmla="*/ 372 h 446"/>
              <a:gd name="T118" fmla="*/ 158 w 306"/>
              <a:gd name="T119" fmla="*/ 362 h 446"/>
              <a:gd name="T120" fmla="*/ 144 w 306"/>
              <a:gd name="T121" fmla="*/ 360 h 446"/>
              <a:gd name="T122" fmla="*/ 118 w 306"/>
              <a:gd name="T123" fmla="*/ 368 h 446"/>
              <a:gd name="T124" fmla="*/ 126 w 306"/>
              <a:gd name="T125" fmla="*/ 388 h 4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6"/>
              <a:gd name="T190" fmla="*/ 0 h 446"/>
              <a:gd name="T191" fmla="*/ 306 w 306"/>
              <a:gd name="T192" fmla="*/ 446 h 4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6" h="446">
                <a:moveTo>
                  <a:pt x="126" y="398"/>
                </a:moveTo>
                <a:lnTo>
                  <a:pt x="126" y="400"/>
                </a:lnTo>
                <a:lnTo>
                  <a:pt x="124" y="400"/>
                </a:lnTo>
                <a:lnTo>
                  <a:pt x="122" y="400"/>
                </a:lnTo>
                <a:lnTo>
                  <a:pt x="122" y="402"/>
                </a:lnTo>
                <a:lnTo>
                  <a:pt x="122" y="404"/>
                </a:lnTo>
                <a:lnTo>
                  <a:pt x="120" y="406"/>
                </a:lnTo>
                <a:lnTo>
                  <a:pt x="120" y="408"/>
                </a:lnTo>
                <a:lnTo>
                  <a:pt x="118" y="408"/>
                </a:lnTo>
                <a:lnTo>
                  <a:pt x="118" y="410"/>
                </a:lnTo>
                <a:lnTo>
                  <a:pt x="118" y="412"/>
                </a:lnTo>
                <a:lnTo>
                  <a:pt x="116" y="412"/>
                </a:lnTo>
                <a:lnTo>
                  <a:pt x="116" y="414"/>
                </a:lnTo>
                <a:lnTo>
                  <a:pt x="114" y="414"/>
                </a:lnTo>
                <a:lnTo>
                  <a:pt x="114" y="416"/>
                </a:lnTo>
                <a:lnTo>
                  <a:pt x="114" y="418"/>
                </a:lnTo>
                <a:lnTo>
                  <a:pt x="112" y="418"/>
                </a:lnTo>
                <a:lnTo>
                  <a:pt x="110" y="418"/>
                </a:lnTo>
                <a:lnTo>
                  <a:pt x="108" y="418"/>
                </a:lnTo>
                <a:lnTo>
                  <a:pt x="108" y="420"/>
                </a:lnTo>
                <a:lnTo>
                  <a:pt x="108" y="422"/>
                </a:lnTo>
                <a:lnTo>
                  <a:pt x="106" y="422"/>
                </a:lnTo>
                <a:lnTo>
                  <a:pt x="106" y="424"/>
                </a:lnTo>
                <a:lnTo>
                  <a:pt x="106" y="426"/>
                </a:lnTo>
                <a:lnTo>
                  <a:pt x="104" y="426"/>
                </a:lnTo>
                <a:lnTo>
                  <a:pt x="104" y="428"/>
                </a:lnTo>
                <a:lnTo>
                  <a:pt x="102" y="428"/>
                </a:lnTo>
                <a:lnTo>
                  <a:pt x="102" y="430"/>
                </a:lnTo>
                <a:lnTo>
                  <a:pt x="100" y="430"/>
                </a:lnTo>
                <a:lnTo>
                  <a:pt x="98" y="430"/>
                </a:lnTo>
                <a:lnTo>
                  <a:pt x="98" y="428"/>
                </a:lnTo>
                <a:lnTo>
                  <a:pt x="96" y="430"/>
                </a:lnTo>
                <a:lnTo>
                  <a:pt x="94" y="430"/>
                </a:lnTo>
                <a:lnTo>
                  <a:pt x="94" y="428"/>
                </a:lnTo>
                <a:lnTo>
                  <a:pt x="92" y="426"/>
                </a:lnTo>
                <a:lnTo>
                  <a:pt x="90" y="424"/>
                </a:lnTo>
                <a:lnTo>
                  <a:pt x="90" y="426"/>
                </a:lnTo>
                <a:lnTo>
                  <a:pt x="88" y="428"/>
                </a:lnTo>
                <a:lnTo>
                  <a:pt x="86" y="428"/>
                </a:lnTo>
                <a:lnTo>
                  <a:pt x="84" y="428"/>
                </a:lnTo>
                <a:lnTo>
                  <a:pt x="84" y="430"/>
                </a:lnTo>
                <a:lnTo>
                  <a:pt x="82" y="430"/>
                </a:lnTo>
                <a:lnTo>
                  <a:pt x="80" y="430"/>
                </a:lnTo>
                <a:lnTo>
                  <a:pt x="78" y="430"/>
                </a:lnTo>
                <a:lnTo>
                  <a:pt x="76" y="430"/>
                </a:lnTo>
                <a:lnTo>
                  <a:pt x="76" y="432"/>
                </a:lnTo>
                <a:lnTo>
                  <a:pt x="74" y="432"/>
                </a:lnTo>
                <a:lnTo>
                  <a:pt x="72" y="432"/>
                </a:lnTo>
                <a:lnTo>
                  <a:pt x="72" y="434"/>
                </a:lnTo>
                <a:lnTo>
                  <a:pt x="74" y="434"/>
                </a:lnTo>
                <a:lnTo>
                  <a:pt x="74" y="436"/>
                </a:lnTo>
                <a:lnTo>
                  <a:pt x="72" y="436"/>
                </a:lnTo>
                <a:lnTo>
                  <a:pt x="70" y="436"/>
                </a:lnTo>
                <a:lnTo>
                  <a:pt x="70" y="438"/>
                </a:lnTo>
                <a:lnTo>
                  <a:pt x="68" y="438"/>
                </a:lnTo>
                <a:lnTo>
                  <a:pt x="66" y="438"/>
                </a:lnTo>
                <a:lnTo>
                  <a:pt x="66" y="440"/>
                </a:lnTo>
                <a:lnTo>
                  <a:pt x="66" y="442"/>
                </a:lnTo>
                <a:lnTo>
                  <a:pt x="64" y="442"/>
                </a:lnTo>
                <a:lnTo>
                  <a:pt x="64" y="444"/>
                </a:lnTo>
                <a:lnTo>
                  <a:pt x="62" y="444"/>
                </a:lnTo>
                <a:lnTo>
                  <a:pt x="60" y="444"/>
                </a:lnTo>
                <a:lnTo>
                  <a:pt x="60" y="446"/>
                </a:lnTo>
                <a:lnTo>
                  <a:pt x="58" y="446"/>
                </a:lnTo>
                <a:lnTo>
                  <a:pt x="58" y="444"/>
                </a:lnTo>
                <a:lnTo>
                  <a:pt x="56" y="444"/>
                </a:lnTo>
                <a:lnTo>
                  <a:pt x="54" y="444"/>
                </a:lnTo>
                <a:lnTo>
                  <a:pt x="54" y="442"/>
                </a:lnTo>
                <a:lnTo>
                  <a:pt x="52" y="442"/>
                </a:lnTo>
                <a:lnTo>
                  <a:pt x="50" y="440"/>
                </a:lnTo>
                <a:lnTo>
                  <a:pt x="50" y="442"/>
                </a:lnTo>
                <a:lnTo>
                  <a:pt x="48" y="440"/>
                </a:lnTo>
                <a:lnTo>
                  <a:pt x="46" y="440"/>
                </a:lnTo>
                <a:lnTo>
                  <a:pt x="44" y="440"/>
                </a:lnTo>
                <a:lnTo>
                  <a:pt x="42" y="440"/>
                </a:lnTo>
                <a:lnTo>
                  <a:pt x="40" y="440"/>
                </a:lnTo>
                <a:lnTo>
                  <a:pt x="40" y="438"/>
                </a:lnTo>
                <a:lnTo>
                  <a:pt x="40" y="436"/>
                </a:lnTo>
                <a:lnTo>
                  <a:pt x="38" y="436"/>
                </a:lnTo>
                <a:lnTo>
                  <a:pt x="36" y="436"/>
                </a:lnTo>
                <a:lnTo>
                  <a:pt x="36" y="434"/>
                </a:lnTo>
                <a:lnTo>
                  <a:pt x="34" y="434"/>
                </a:lnTo>
                <a:lnTo>
                  <a:pt x="34" y="432"/>
                </a:lnTo>
                <a:lnTo>
                  <a:pt x="34" y="430"/>
                </a:lnTo>
                <a:lnTo>
                  <a:pt x="32" y="430"/>
                </a:lnTo>
                <a:lnTo>
                  <a:pt x="32" y="428"/>
                </a:lnTo>
                <a:lnTo>
                  <a:pt x="30" y="428"/>
                </a:lnTo>
                <a:lnTo>
                  <a:pt x="32" y="426"/>
                </a:lnTo>
                <a:lnTo>
                  <a:pt x="30" y="426"/>
                </a:lnTo>
                <a:lnTo>
                  <a:pt x="30" y="424"/>
                </a:lnTo>
                <a:lnTo>
                  <a:pt x="30" y="422"/>
                </a:lnTo>
                <a:lnTo>
                  <a:pt x="32" y="422"/>
                </a:lnTo>
                <a:lnTo>
                  <a:pt x="32" y="420"/>
                </a:lnTo>
                <a:lnTo>
                  <a:pt x="34" y="420"/>
                </a:lnTo>
                <a:lnTo>
                  <a:pt x="32" y="418"/>
                </a:lnTo>
                <a:lnTo>
                  <a:pt x="32" y="416"/>
                </a:lnTo>
                <a:lnTo>
                  <a:pt x="32" y="414"/>
                </a:lnTo>
                <a:lnTo>
                  <a:pt x="30" y="414"/>
                </a:lnTo>
                <a:lnTo>
                  <a:pt x="30" y="412"/>
                </a:lnTo>
                <a:lnTo>
                  <a:pt x="28" y="412"/>
                </a:lnTo>
                <a:lnTo>
                  <a:pt x="26" y="410"/>
                </a:lnTo>
                <a:lnTo>
                  <a:pt x="26" y="408"/>
                </a:lnTo>
                <a:lnTo>
                  <a:pt x="24" y="408"/>
                </a:lnTo>
                <a:lnTo>
                  <a:pt x="24" y="406"/>
                </a:lnTo>
                <a:lnTo>
                  <a:pt x="24" y="404"/>
                </a:lnTo>
                <a:lnTo>
                  <a:pt x="24" y="402"/>
                </a:lnTo>
                <a:lnTo>
                  <a:pt x="22" y="402"/>
                </a:lnTo>
                <a:lnTo>
                  <a:pt x="22" y="400"/>
                </a:lnTo>
                <a:lnTo>
                  <a:pt x="22" y="402"/>
                </a:lnTo>
                <a:lnTo>
                  <a:pt x="20" y="402"/>
                </a:lnTo>
                <a:lnTo>
                  <a:pt x="18" y="404"/>
                </a:lnTo>
                <a:lnTo>
                  <a:pt x="16" y="404"/>
                </a:lnTo>
                <a:lnTo>
                  <a:pt x="14" y="404"/>
                </a:lnTo>
                <a:lnTo>
                  <a:pt x="14" y="406"/>
                </a:lnTo>
                <a:lnTo>
                  <a:pt x="16" y="406"/>
                </a:lnTo>
                <a:lnTo>
                  <a:pt x="14" y="408"/>
                </a:lnTo>
                <a:lnTo>
                  <a:pt x="12" y="410"/>
                </a:lnTo>
                <a:lnTo>
                  <a:pt x="10" y="410"/>
                </a:lnTo>
                <a:lnTo>
                  <a:pt x="8" y="410"/>
                </a:lnTo>
                <a:lnTo>
                  <a:pt x="8" y="408"/>
                </a:lnTo>
                <a:lnTo>
                  <a:pt x="6" y="408"/>
                </a:lnTo>
                <a:lnTo>
                  <a:pt x="4" y="408"/>
                </a:lnTo>
                <a:lnTo>
                  <a:pt x="4" y="410"/>
                </a:lnTo>
                <a:lnTo>
                  <a:pt x="4" y="408"/>
                </a:lnTo>
                <a:lnTo>
                  <a:pt x="2" y="408"/>
                </a:lnTo>
                <a:lnTo>
                  <a:pt x="2" y="406"/>
                </a:lnTo>
                <a:lnTo>
                  <a:pt x="4" y="406"/>
                </a:lnTo>
                <a:lnTo>
                  <a:pt x="4" y="404"/>
                </a:lnTo>
                <a:lnTo>
                  <a:pt x="6" y="404"/>
                </a:lnTo>
                <a:lnTo>
                  <a:pt x="6" y="402"/>
                </a:lnTo>
                <a:lnTo>
                  <a:pt x="8" y="400"/>
                </a:lnTo>
                <a:lnTo>
                  <a:pt x="8" y="398"/>
                </a:lnTo>
                <a:lnTo>
                  <a:pt x="6" y="398"/>
                </a:lnTo>
                <a:lnTo>
                  <a:pt x="8" y="398"/>
                </a:lnTo>
                <a:lnTo>
                  <a:pt x="8" y="396"/>
                </a:lnTo>
                <a:lnTo>
                  <a:pt x="8" y="394"/>
                </a:lnTo>
                <a:lnTo>
                  <a:pt x="8" y="392"/>
                </a:lnTo>
                <a:lnTo>
                  <a:pt x="8" y="390"/>
                </a:lnTo>
                <a:lnTo>
                  <a:pt x="8" y="388"/>
                </a:lnTo>
                <a:lnTo>
                  <a:pt x="8" y="386"/>
                </a:lnTo>
                <a:lnTo>
                  <a:pt x="8" y="384"/>
                </a:lnTo>
                <a:lnTo>
                  <a:pt x="10" y="384"/>
                </a:lnTo>
                <a:lnTo>
                  <a:pt x="10" y="382"/>
                </a:lnTo>
                <a:lnTo>
                  <a:pt x="10" y="380"/>
                </a:lnTo>
                <a:lnTo>
                  <a:pt x="10" y="378"/>
                </a:lnTo>
                <a:lnTo>
                  <a:pt x="10" y="376"/>
                </a:lnTo>
                <a:lnTo>
                  <a:pt x="10" y="374"/>
                </a:lnTo>
                <a:lnTo>
                  <a:pt x="10" y="372"/>
                </a:lnTo>
                <a:lnTo>
                  <a:pt x="8" y="372"/>
                </a:lnTo>
                <a:lnTo>
                  <a:pt x="10" y="372"/>
                </a:lnTo>
                <a:lnTo>
                  <a:pt x="10" y="370"/>
                </a:lnTo>
                <a:lnTo>
                  <a:pt x="10" y="368"/>
                </a:lnTo>
                <a:lnTo>
                  <a:pt x="12" y="368"/>
                </a:lnTo>
                <a:lnTo>
                  <a:pt x="12" y="366"/>
                </a:lnTo>
                <a:lnTo>
                  <a:pt x="12" y="364"/>
                </a:lnTo>
                <a:lnTo>
                  <a:pt x="10" y="362"/>
                </a:lnTo>
                <a:lnTo>
                  <a:pt x="10" y="360"/>
                </a:lnTo>
                <a:lnTo>
                  <a:pt x="8" y="360"/>
                </a:lnTo>
                <a:lnTo>
                  <a:pt x="6" y="360"/>
                </a:lnTo>
                <a:lnTo>
                  <a:pt x="6" y="358"/>
                </a:lnTo>
                <a:lnTo>
                  <a:pt x="6" y="356"/>
                </a:lnTo>
                <a:lnTo>
                  <a:pt x="6" y="354"/>
                </a:lnTo>
                <a:lnTo>
                  <a:pt x="6" y="352"/>
                </a:lnTo>
                <a:lnTo>
                  <a:pt x="6" y="350"/>
                </a:lnTo>
                <a:lnTo>
                  <a:pt x="4" y="348"/>
                </a:lnTo>
                <a:lnTo>
                  <a:pt x="4" y="346"/>
                </a:lnTo>
                <a:lnTo>
                  <a:pt x="4" y="344"/>
                </a:lnTo>
                <a:lnTo>
                  <a:pt x="4" y="342"/>
                </a:lnTo>
                <a:lnTo>
                  <a:pt x="2" y="340"/>
                </a:lnTo>
                <a:lnTo>
                  <a:pt x="2" y="338"/>
                </a:lnTo>
                <a:lnTo>
                  <a:pt x="0" y="338"/>
                </a:lnTo>
                <a:lnTo>
                  <a:pt x="0" y="336"/>
                </a:lnTo>
                <a:lnTo>
                  <a:pt x="2" y="336"/>
                </a:lnTo>
                <a:lnTo>
                  <a:pt x="2" y="334"/>
                </a:lnTo>
                <a:lnTo>
                  <a:pt x="2" y="332"/>
                </a:lnTo>
                <a:lnTo>
                  <a:pt x="4" y="332"/>
                </a:lnTo>
                <a:lnTo>
                  <a:pt x="2" y="332"/>
                </a:lnTo>
                <a:lnTo>
                  <a:pt x="2" y="330"/>
                </a:lnTo>
                <a:lnTo>
                  <a:pt x="4" y="330"/>
                </a:lnTo>
                <a:lnTo>
                  <a:pt x="4" y="328"/>
                </a:lnTo>
                <a:lnTo>
                  <a:pt x="6" y="328"/>
                </a:lnTo>
                <a:lnTo>
                  <a:pt x="6" y="326"/>
                </a:lnTo>
                <a:lnTo>
                  <a:pt x="8" y="326"/>
                </a:lnTo>
                <a:lnTo>
                  <a:pt x="8" y="324"/>
                </a:lnTo>
                <a:lnTo>
                  <a:pt x="10" y="326"/>
                </a:lnTo>
                <a:lnTo>
                  <a:pt x="10" y="324"/>
                </a:lnTo>
                <a:lnTo>
                  <a:pt x="10" y="322"/>
                </a:lnTo>
                <a:lnTo>
                  <a:pt x="10" y="320"/>
                </a:lnTo>
                <a:lnTo>
                  <a:pt x="12" y="320"/>
                </a:lnTo>
                <a:lnTo>
                  <a:pt x="14" y="320"/>
                </a:lnTo>
                <a:lnTo>
                  <a:pt x="12" y="320"/>
                </a:lnTo>
                <a:lnTo>
                  <a:pt x="12" y="318"/>
                </a:lnTo>
                <a:lnTo>
                  <a:pt x="14" y="318"/>
                </a:lnTo>
                <a:lnTo>
                  <a:pt x="14" y="316"/>
                </a:lnTo>
                <a:lnTo>
                  <a:pt x="14" y="314"/>
                </a:lnTo>
                <a:lnTo>
                  <a:pt x="14" y="312"/>
                </a:lnTo>
                <a:lnTo>
                  <a:pt x="14" y="310"/>
                </a:lnTo>
                <a:lnTo>
                  <a:pt x="16" y="310"/>
                </a:lnTo>
                <a:lnTo>
                  <a:pt x="14" y="310"/>
                </a:lnTo>
                <a:lnTo>
                  <a:pt x="14" y="308"/>
                </a:lnTo>
                <a:lnTo>
                  <a:pt x="16" y="308"/>
                </a:lnTo>
                <a:lnTo>
                  <a:pt x="16" y="306"/>
                </a:lnTo>
                <a:lnTo>
                  <a:pt x="18" y="306"/>
                </a:lnTo>
                <a:lnTo>
                  <a:pt x="18" y="304"/>
                </a:lnTo>
                <a:lnTo>
                  <a:pt x="18" y="302"/>
                </a:lnTo>
                <a:lnTo>
                  <a:pt x="18" y="300"/>
                </a:lnTo>
                <a:lnTo>
                  <a:pt x="20" y="300"/>
                </a:lnTo>
                <a:lnTo>
                  <a:pt x="20" y="298"/>
                </a:lnTo>
                <a:lnTo>
                  <a:pt x="22" y="298"/>
                </a:lnTo>
                <a:lnTo>
                  <a:pt x="22" y="296"/>
                </a:lnTo>
                <a:lnTo>
                  <a:pt x="24" y="294"/>
                </a:lnTo>
                <a:lnTo>
                  <a:pt x="22" y="294"/>
                </a:lnTo>
                <a:lnTo>
                  <a:pt x="24" y="294"/>
                </a:lnTo>
                <a:lnTo>
                  <a:pt x="24" y="292"/>
                </a:lnTo>
                <a:lnTo>
                  <a:pt x="22" y="292"/>
                </a:lnTo>
                <a:lnTo>
                  <a:pt x="24" y="292"/>
                </a:lnTo>
                <a:lnTo>
                  <a:pt x="24" y="290"/>
                </a:lnTo>
                <a:lnTo>
                  <a:pt x="24" y="288"/>
                </a:lnTo>
                <a:lnTo>
                  <a:pt x="24" y="286"/>
                </a:lnTo>
                <a:lnTo>
                  <a:pt x="24" y="284"/>
                </a:lnTo>
                <a:lnTo>
                  <a:pt x="26" y="284"/>
                </a:lnTo>
                <a:lnTo>
                  <a:pt x="24" y="284"/>
                </a:lnTo>
                <a:lnTo>
                  <a:pt x="26" y="284"/>
                </a:lnTo>
                <a:lnTo>
                  <a:pt x="26" y="282"/>
                </a:lnTo>
                <a:lnTo>
                  <a:pt x="26" y="280"/>
                </a:lnTo>
                <a:lnTo>
                  <a:pt x="26" y="278"/>
                </a:lnTo>
                <a:lnTo>
                  <a:pt x="28" y="276"/>
                </a:lnTo>
                <a:lnTo>
                  <a:pt x="28" y="274"/>
                </a:lnTo>
                <a:lnTo>
                  <a:pt x="28" y="272"/>
                </a:lnTo>
                <a:lnTo>
                  <a:pt x="28" y="270"/>
                </a:lnTo>
                <a:lnTo>
                  <a:pt x="30" y="270"/>
                </a:lnTo>
                <a:lnTo>
                  <a:pt x="30" y="268"/>
                </a:lnTo>
                <a:lnTo>
                  <a:pt x="32" y="268"/>
                </a:lnTo>
                <a:lnTo>
                  <a:pt x="30" y="268"/>
                </a:lnTo>
                <a:lnTo>
                  <a:pt x="32" y="268"/>
                </a:lnTo>
                <a:lnTo>
                  <a:pt x="32" y="266"/>
                </a:lnTo>
                <a:lnTo>
                  <a:pt x="34" y="266"/>
                </a:lnTo>
                <a:lnTo>
                  <a:pt x="36" y="266"/>
                </a:lnTo>
                <a:lnTo>
                  <a:pt x="36" y="264"/>
                </a:lnTo>
                <a:lnTo>
                  <a:pt x="38" y="264"/>
                </a:lnTo>
                <a:lnTo>
                  <a:pt x="40" y="262"/>
                </a:lnTo>
                <a:lnTo>
                  <a:pt x="42" y="262"/>
                </a:lnTo>
                <a:lnTo>
                  <a:pt x="44" y="262"/>
                </a:lnTo>
                <a:lnTo>
                  <a:pt x="46" y="260"/>
                </a:lnTo>
                <a:lnTo>
                  <a:pt x="48" y="260"/>
                </a:lnTo>
                <a:lnTo>
                  <a:pt x="50" y="260"/>
                </a:lnTo>
                <a:lnTo>
                  <a:pt x="52" y="260"/>
                </a:lnTo>
                <a:lnTo>
                  <a:pt x="54" y="260"/>
                </a:lnTo>
                <a:lnTo>
                  <a:pt x="54" y="258"/>
                </a:lnTo>
                <a:lnTo>
                  <a:pt x="56" y="258"/>
                </a:lnTo>
                <a:lnTo>
                  <a:pt x="58" y="258"/>
                </a:lnTo>
                <a:lnTo>
                  <a:pt x="60" y="256"/>
                </a:lnTo>
                <a:lnTo>
                  <a:pt x="60" y="254"/>
                </a:lnTo>
                <a:lnTo>
                  <a:pt x="60" y="256"/>
                </a:lnTo>
                <a:lnTo>
                  <a:pt x="62" y="256"/>
                </a:lnTo>
                <a:lnTo>
                  <a:pt x="62" y="254"/>
                </a:lnTo>
                <a:lnTo>
                  <a:pt x="64" y="252"/>
                </a:lnTo>
                <a:lnTo>
                  <a:pt x="66" y="252"/>
                </a:lnTo>
                <a:lnTo>
                  <a:pt x="68" y="252"/>
                </a:lnTo>
                <a:lnTo>
                  <a:pt x="70" y="252"/>
                </a:lnTo>
                <a:lnTo>
                  <a:pt x="70" y="254"/>
                </a:lnTo>
                <a:lnTo>
                  <a:pt x="72" y="254"/>
                </a:lnTo>
                <a:lnTo>
                  <a:pt x="72" y="252"/>
                </a:lnTo>
                <a:lnTo>
                  <a:pt x="72" y="250"/>
                </a:lnTo>
                <a:lnTo>
                  <a:pt x="74" y="250"/>
                </a:lnTo>
                <a:lnTo>
                  <a:pt x="74" y="248"/>
                </a:lnTo>
                <a:lnTo>
                  <a:pt x="76" y="248"/>
                </a:lnTo>
                <a:lnTo>
                  <a:pt x="76" y="246"/>
                </a:lnTo>
                <a:lnTo>
                  <a:pt x="78" y="246"/>
                </a:lnTo>
                <a:lnTo>
                  <a:pt x="78" y="244"/>
                </a:lnTo>
                <a:lnTo>
                  <a:pt x="80" y="244"/>
                </a:lnTo>
                <a:lnTo>
                  <a:pt x="82" y="244"/>
                </a:lnTo>
                <a:lnTo>
                  <a:pt x="82" y="242"/>
                </a:lnTo>
                <a:lnTo>
                  <a:pt x="84" y="242"/>
                </a:lnTo>
                <a:lnTo>
                  <a:pt x="84" y="240"/>
                </a:lnTo>
                <a:lnTo>
                  <a:pt x="86" y="240"/>
                </a:lnTo>
                <a:lnTo>
                  <a:pt x="88" y="240"/>
                </a:lnTo>
                <a:lnTo>
                  <a:pt x="88" y="238"/>
                </a:lnTo>
                <a:lnTo>
                  <a:pt x="90" y="238"/>
                </a:lnTo>
                <a:lnTo>
                  <a:pt x="92" y="238"/>
                </a:lnTo>
                <a:lnTo>
                  <a:pt x="94" y="238"/>
                </a:lnTo>
                <a:lnTo>
                  <a:pt x="94" y="236"/>
                </a:lnTo>
                <a:lnTo>
                  <a:pt x="94" y="234"/>
                </a:lnTo>
                <a:lnTo>
                  <a:pt x="94" y="232"/>
                </a:lnTo>
                <a:lnTo>
                  <a:pt x="96" y="232"/>
                </a:lnTo>
                <a:lnTo>
                  <a:pt x="98" y="230"/>
                </a:lnTo>
                <a:lnTo>
                  <a:pt x="98" y="228"/>
                </a:lnTo>
                <a:lnTo>
                  <a:pt x="100" y="228"/>
                </a:lnTo>
                <a:lnTo>
                  <a:pt x="100" y="226"/>
                </a:lnTo>
                <a:lnTo>
                  <a:pt x="100" y="224"/>
                </a:lnTo>
                <a:lnTo>
                  <a:pt x="102" y="224"/>
                </a:lnTo>
                <a:lnTo>
                  <a:pt x="102" y="222"/>
                </a:lnTo>
                <a:lnTo>
                  <a:pt x="102" y="224"/>
                </a:lnTo>
                <a:lnTo>
                  <a:pt x="104" y="224"/>
                </a:lnTo>
                <a:lnTo>
                  <a:pt x="104" y="222"/>
                </a:lnTo>
                <a:lnTo>
                  <a:pt x="102" y="222"/>
                </a:lnTo>
                <a:lnTo>
                  <a:pt x="104" y="222"/>
                </a:lnTo>
                <a:lnTo>
                  <a:pt x="106" y="222"/>
                </a:lnTo>
                <a:lnTo>
                  <a:pt x="106" y="220"/>
                </a:lnTo>
                <a:lnTo>
                  <a:pt x="108" y="220"/>
                </a:lnTo>
                <a:lnTo>
                  <a:pt x="108" y="218"/>
                </a:lnTo>
                <a:lnTo>
                  <a:pt x="110" y="218"/>
                </a:lnTo>
                <a:lnTo>
                  <a:pt x="112" y="218"/>
                </a:lnTo>
                <a:lnTo>
                  <a:pt x="112" y="220"/>
                </a:lnTo>
                <a:lnTo>
                  <a:pt x="114" y="220"/>
                </a:lnTo>
                <a:lnTo>
                  <a:pt x="114" y="218"/>
                </a:lnTo>
                <a:lnTo>
                  <a:pt x="116" y="218"/>
                </a:lnTo>
                <a:lnTo>
                  <a:pt x="118" y="218"/>
                </a:lnTo>
                <a:lnTo>
                  <a:pt x="120" y="216"/>
                </a:lnTo>
                <a:lnTo>
                  <a:pt x="122" y="216"/>
                </a:lnTo>
                <a:lnTo>
                  <a:pt x="126" y="216"/>
                </a:lnTo>
                <a:lnTo>
                  <a:pt x="128" y="216"/>
                </a:lnTo>
                <a:lnTo>
                  <a:pt x="130" y="218"/>
                </a:lnTo>
                <a:lnTo>
                  <a:pt x="132" y="218"/>
                </a:lnTo>
                <a:lnTo>
                  <a:pt x="134" y="218"/>
                </a:lnTo>
                <a:lnTo>
                  <a:pt x="134" y="220"/>
                </a:lnTo>
                <a:lnTo>
                  <a:pt x="136" y="220"/>
                </a:lnTo>
                <a:lnTo>
                  <a:pt x="136" y="222"/>
                </a:lnTo>
                <a:lnTo>
                  <a:pt x="138" y="222"/>
                </a:lnTo>
                <a:lnTo>
                  <a:pt x="138" y="224"/>
                </a:lnTo>
                <a:lnTo>
                  <a:pt x="140" y="224"/>
                </a:lnTo>
                <a:lnTo>
                  <a:pt x="142" y="224"/>
                </a:lnTo>
                <a:lnTo>
                  <a:pt x="142" y="222"/>
                </a:lnTo>
                <a:lnTo>
                  <a:pt x="144" y="222"/>
                </a:lnTo>
                <a:lnTo>
                  <a:pt x="144" y="220"/>
                </a:lnTo>
                <a:lnTo>
                  <a:pt x="146" y="222"/>
                </a:lnTo>
                <a:lnTo>
                  <a:pt x="146" y="220"/>
                </a:lnTo>
                <a:lnTo>
                  <a:pt x="146" y="222"/>
                </a:lnTo>
                <a:lnTo>
                  <a:pt x="148" y="222"/>
                </a:lnTo>
                <a:lnTo>
                  <a:pt x="148" y="220"/>
                </a:lnTo>
                <a:lnTo>
                  <a:pt x="150" y="220"/>
                </a:lnTo>
                <a:lnTo>
                  <a:pt x="152" y="220"/>
                </a:lnTo>
                <a:lnTo>
                  <a:pt x="154" y="220"/>
                </a:lnTo>
                <a:lnTo>
                  <a:pt x="156" y="220"/>
                </a:lnTo>
                <a:lnTo>
                  <a:pt x="158" y="220"/>
                </a:lnTo>
                <a:lnTo>
                  <a:pt x="158" y="218"/>
                </a:lnTo>
                <a:lnTo>
                  <a:pt x="160" y="218"/>
                </a:lnTo>
                <a:lnTo>
                  <a:pt x="162" y="218"/>
                </a:lnTo>
                <a:lnTo>
                  <a:pt x="162" y="220"/>
                </a:lnTo>
                <a:lnTo>
                  <a:pt x="162" y="218"/>
                </a:lnTo>
                <a:lnTo>
                  <a:pt x="164" y="218"/>
                </a:lnTo>
                <a:lnTo>
                  <a:pt x="164" y="216"/>
                </a:lnTo>
                <a:lnTo>
                  <a:pt x="166" y="216"/>
                </a:lnTo>
                <a:lnTo>
                  <a:pt x="168" y="214"/>
                </a:lnTo>
                <a:lnTo>
                  <a:pt x="168" y="212"/>
                </a:lnTo>
                <a:lnTo>
                  <a:pt x="168" y="210"/>
                </a:lnTo>
                <a:lnTo>
                  <a:pt x="170" y="210"/>
                </a:lnTo>
                <a:lnTo>
                  <a:pt x="170" y="208"/>
                </a:lnTo>
                <a:lnTo>
                  <a:pt x="170" y="206"/>
                </a:lnTo>
                <a:lnTo>
                  <a:pt x="170" y="204"/>
                </a:lnTo>
                <a:lnTo>
                  <a:pt x="170" y="202"/>
                </a:lnTo>
                <a:lnTo>
                  <a:pt x="170" y="200"/>
                </a:lnTo>
                <a:lnTo>
                  <a:pt x="172" y="198"/>
                </a:lnTo>
                <a:lnTo>
                  <a:pt x="172" y="196"/>
                </a:lnTo>
                <a:lnTo>
                  <a:pt x="172" y="194"/>
                </a:lnTo>
                <a:lnTo>
                  <a:pt x="172" y="192"/>
                </a:lnTo>
                <a:lnTo>
                  <a:pt x="172" y="190"/>
                </a:lnTo>
                <a:lnTo>
                  <a:pt x="170" y="190"/>
                </a:lnTo>
                <a:lnTo>
                  <a:pt x="168" y="190"/>
                </a:lnTo>
                <a:lnTo>
                  <a:pt x="168" y="188"/>
                </a:lnTo>
                <a:lnTo>
                  <a:pt x="166" y="188"/>
                </a:lnTo>
                <a:lnTo>
                  <a:pt x="164" y="186"/>
                </a:lnTo>
                <a:lnTo>
                  <a:pt x="164" y="184"/>
                </a:lnTo>
                <a:lnTo>
                  <a:pt x="162" y="184"/>
                </a:lnTo>
                <a:lnTo>
                  <a:pt x="160" y="182"/>
                </a:lnTo>
                <a:lnTo>
                  <a:pt x="160" y="180"/>
                </a:lnTo>
                <a:lnTo>
                  <a:pt x="160" y="178"/>
                </a:lnTo>
                <a:lnTo>
                  <a:pt x="160" y="176"/>
                </a:lnTo>
                <a:lnTo>
                  <a:pt x="158" y="176"/>
                </a:lnTo>
                <a:lnTo>
                  <a:pt x="158" y="174"/>
                </a:lnTo>
                <a:lnTo>
                  <a:pt x="158" y="172"/>
                </a:lnTo>
                <a:lnTo>
                  <a:pt x="160" y="170"/>
                </a:lnTo>
                <a:lnTo>
                  <a:pt x="158" y="168"/>
                </a:lnTo>
                <a:lnTo>
                  <a:pt x="158" y="166"/>
                </a:lnTo>
                <a:lnTo>
                  <a:pt x="158" y="164"/>
                </a:lnTo>
                <a:lnTo>
                  <a:pt x="160" y="164"/>
                </a:lnTo>
                <a:lnTo>
                  <a:pt x="160" y="162"/>
                </a:lnTo>
                <a:lnTo>
                  <a:pt x="158" y="160"/>
                </a:lnTo>
                <a:lnTo>
                  <a:pt x="160" y="158"/>
                </a:lnTo>
                <a:lnTo>
                  <a:pt x="158" y="158"/>
                </a:lnTo>
                <a:lnTo>
                  <a:pt x="158" y="156"/>
                </a:lnTo>
                <a:lnTo>
                  <a:pt x="160" y="156"/>
                </a:lnTo>
                <a:lnTo>
                  <a:pt x="162" y="156"/>
                </a:lnTo>
                <a:lnTo>
                  <a:pt x="162" y="154"/>
                </a:lnTo>
                <a:lnTo>
                  <a:pt x="164" y="152"/>
                </a:lnTo>
                <a:lnTo>
                  <a:pt x="164" y="150"/>
                </a:lnTo>
                <a:lnTo>
                  <a:pt x="166" y="148"/>
                </a:lnTo>
                <a:lnTo>
                  <a:pt x="168" y="148"/>
                </a:lnTo>
                <a:lnTo>
                  <a:pt x="168" y="146"/>
                </a:lnTo>
                <a:lnTo>
                  <a:pt x="168" y="144"/>
                </a:lnTo>
                <a:lnTo>
                  <a:pt x="170" y="144"/>
                </a:lnTo>
                <a:lnTo>
                  <a:pt x="172" y="144"/>
                </a:lnTo>
                <a:lnTo>
                  <a:pt x="172" y="142"/>
                </a:lnTo>
                <a:lnTo>
                  <a:pt x="174" y="142"/>
                </a:lnTo>
                <a:lnTo>
                  <a:pt x="174" y="140"/>
                </a:lnTo>
                <a:lnTo>
                  <a:pt x="174" y="138"/>
                </a:lnTo>
                <a:lnTo>
                  <a:pt x="172" y="136"/>
                </a:lnTo>
                <a:lnTo>
                  <a:pt x="174" y="134"/>
                </a:lnTo>
                <a:lnTo>
                  <a:pt x="174" y="132"/>
                </a:lnTo>
                <a:lnTo>
                  <a:pt x="174" y="130"/>
                </a:lnTo>
                <a:lnTo>
                  <a:pt x="174" y="128"/>
                </a:lnTo>
                <a:lnTo>
                  <a:pt x="172" y="128"/>
                </a:lnTo>
                <a:lnTo>
                  <a:pt x="172" y="126"/>
                </a:lnTo>
                <a:lnTo>
                  <a:pt x="172" y="124"/>
                </a:lnTo>
                <a:lnTo>
                  <a:pt x="172" y="122"/>
                </a:lnTo>
                <a:lnTo>
                  <a:pt x="172" y="120"/>
                </a:lnTo>
                <a:lnTo>
                  <a:pt x="170" y="120"/>
                </a:lnTo>
                <a:lnTo>
                  <a:pt x="170" y="118"/>
                </a:lnTo>
                <a:lnTo>
                  <a:pt x="170" y="116"/>
                </a:lnTo>
                <a:lnTo>
                  <a:pt x="170" y="114"/>
                </a:lnTo>
                <a:lnTo>
                  <a:pt x="168" y="114"/>
                </a:lnTo>
                <a:lnTo>
                  <a:pt x="168" y="112"/>
                </a:lnTo>
                <a:lnTo>
                  <a:pt x="166" y="112"/>
                </a:lnTo>
                <a:lnTo>
                  <a:pt x="166" y="110"/>
                </a:lnTo>
                <a:lnTo>
                  <a:pt x="168" y="110"/>
                </a:lnTo>
                <a:lnTo>
                  <a:pt x="168" y="108"/>
                </a:lnTo>
                <a:lnTo>
                  <a:pt x="166" y="108"/>
                </a:lnTo>
                <a:lnTo>
                  <a:pt x="166" y="106"/>
                </a:lnTo>
                <a:lnTo>
                  <a:pt x="168" y="104"/>
                </a:lnTo>
                <a:lnTo>
                  <a:pt x="170" y="102"/>
                </a:lnTo>
                <a:lnTo>
                  <a:pt x="170" y="100"/>
                </a:lnTo>
                <a:lnTo>
                  <a:pt x="170" y="98"/>
                </a:lnTo>
                <a:lnTo>
                  <a:pt x="172" y="96"/>
                </a:lnTo>
                <a:lnTo>
                  <a:pt x="172" y="94"/>
                </a:lnTo>
                <a:lnTo>
                  <a:pt x="170" y="94"/>
                </a:lnTo>
                <a:lnTo>
                  <a:pt x="170" y="92"/>
                </a:lnTo>
                <a:lnTo>
                  <a:pt x="168" y="90"/>
                </a:lnTo>
                <a:lnTo>
                  <a:pt x="166" y="90"/>
                </a:lnTo>
                <a:lnTo>
                  <a:pt x="166" y="88"/>
                </a:lnTo>
                <a:lnTo>
                  <a:pt x="166" y="86"/>
                </a:lnTo>
                <a:lnTo>
                  <a:pt x="164" y="86"/>
                </a:lnTo>
                <a:lnTo>
                  <a:pt x="164" y="84"/>
                </a:lnTo>
                <a:lnTo>
                  <a:pt x="164" y="82"/>
                </a:lnTo>
                <a:lnTo>
                  <a:pt x="164" y="80"/>
                </a:lnTo>
                <a:lnTo>
                  <a:pt x="166" y="78"/>
                </a:lnTo>
                <a:lnTo>
                  <a:pt x="168" y="78"/>
                </a:lnTo>
                <a:lnTo>
                  <a:pt x="170" y="78"/>
                </a:lnTo>
                <a:lnTo>
                  <a:pt x="170" y="76"/>
                </a:lnTo>
                <a:lnTo>
                  <a:pt x="168" y="76"/>
                </a:lnTo>
                <a:lnTo>
                  <a:pt x="170" y="76"/>
                </a:lnTo>
                <a:lnTo>
                  <a:pt x="170" y="74"/>
                </a:lnTo>
                <a:lnTo>
                  <a:pt x="172" y="74"/>
                </a:lnTo>
                <a:lnTo>
                  <a:pt x="172" y="72"/>
                </a:lnTo>
                <a:lnTo>
                  <a:pt x="172" y="70"/>
                </a:lnTo>
                <a:lnTo>
                  <a:pt x="174" y="68"/>
                </a:lnTo>
                <a:lnTo>
                  <a:pt x="176" y="66"/>
                </a:lnTo>
                <a:lnTo>
                  <a:pt x="178" y="64"/>
                </a:lnTo>
                <a:lnTo>
                  <a:pt x="178" y="62"/>
                </a:lnTo>
                <a:lnTo>
                  <a:pt x="180" y="60"/>
                </a:lnTo>
                <a:lnTo>
                  <a:pt x="180" y="58"/>
                </a:lnTo>
                <a:lnTo>
                  <a:pt x="182" y="58"/>
                </a:lnTo>
                <a:lnTo>
                  <a:pt x="180" y="56"/>
                </a:lnTo>
                <a:lnTo>
                  <a:pt x="182" y="56"/>
                </a:lnTo>
                <a:lnTo>
                  <a:pt x="182" y="54"/>
                </a:lnTo>
                <a:lnTo>
                  <a:pt x="180" y="52"/>
                </a:lnTo>
                <a:lnTo>
                  <a:pt x="182" y="52"/>
                </a:lnTo>
                <a:lnTo>
                  <a:pt x="182" y="50"/>
                </a:lnTo>
                <a:lnTo>
                  <a:pt x="184" y="48"/>
                </a:lnTo>
                <a:lnTo>
                  <a:pt x="184" y="46"/>
                </a:lnTo>
                <a:lnTo>
                  <a:pt x="186" y="46"/>
                </a:lnTo>
                <a:lnTo>
                  <a:pt x="188" y="46"/>
                </a:lnTo>
                <a:lnTo>
                  <a:pt x="188" y="44"/>
                </a:lnTo>
                <a:lnTo>
                  <a:pt x="188" y="42"/>
                </a:lnTo>
                <a:lnTo>
                  <a:pt x="190" y="42"/>
                </a:lnTo>
                <a:lnTo>
                  <a:pt x="190" y="40"/>
                </a:lnTo>
                <a:lnTo>
                  <a:pt x="190" y="38"/>
                </a:lnTo>
                <a:lnTo>
                  <a:pt x="192" y="38"/>
                </a:lnTo>
                <a:lnTo>
                  <a:pt x="192" y="40"/>
                </a:lnTo>
                <a:lnTo>
                  <a:pt x="194" y="40"/>
                </a:lnTo>
                <a:lnTo>
                  <a:pt x="196" y="40"/>
                </a:lnTo>
                <a:lnTo>
                  <a:pt x="196" y="38"/>
                </a:lnTo>
                <a:lnTo>
                  <a:pt x="198" y="40"/>
                </a:lnTo>
                <a:lnTo>
                  <a:pt x="198" y="38"/>
                </a:lnTo>
                <a:lnTo>
                  <a:pt x="200" y="38"/>
                </a:lnTo>
                <a:lnTo>
                  <a:pt x="202" y="38"/>
                </a:lnTo>
                <a:lnTo>
                  <a:pt x="202" y="40"/>
                </a:lnTo>
                <a:lnTo>
                  <a:pt x="202" y="38"/>
                </a:lnTo>
                <a:lnTo>
                  <a:pt x="204" y="38"/>
                </a:lnTo>
                <a:lnTo>
                  <a:pt x="206" y="38"/>
                </a:lnTo>
                <a:lnTo>
                  <a:pt x="208" y="38"/>
                </a:lnTo>
                <a:lnTo>
                  <a:pt x="208" y="36"/>
                </a:lnTo>
                <a:lnTo>
                  <a:pt x="210" y="36"/>
                </a:lnTo>
                <a:lnTo>
                  <a:pt x="210" y="34"/>
                </a:lnTo>
                <a:lnTo>
                  <a:pt x="212" y="34"/>
                </a:lnTo>
                <a:lnTo>
                  <a:pt x="212" y="32"/>
                </a:lnTo>
                <a:lnTo>
                  <a:pt x="212" y="30"/>
                </a:lnTo>
                <a:lnTo>
                  <a:pt x="212" y="28"/>
                </a:lnTo>
                <a:lnTo>
                  <a:pt x="214" y="28"/>
                </a:lnTo>
                <a:lnTo>
                  <a:pt x="216" y="28"/>
                </a:lnTo>
                <a:lnTo>
                  <a:pt x="218" y="28"/>
                </a:lnTo>
                <a:lnTo>
                  <a:pt x="218" y="26"/>
                </a:lnTo>
                <a:lnTo>
                  <a:pt x="220" y="26"/>
                </a:lnTo>
                <a:lnTo>
                  <a:pt x="220" y="24"/>
                </a:lnTo>
                <a:lnTo>
                  <a:pt x="222" y="24"/>
                </a:lnTo>
                <a:lnTo>
                  <a:pt x="222" y="22"/>
                </a:lnTo>
                <a:lnTo>
                  <a:pt x="222" y="20"/>
                </a:lnTo>
                <a:lnTo>
                  <a:pt x="224" y="20"/>
                </a:lnTo>
                <a:lnTo>
                  <a:pt x="224" y="18"/>
                </a:lnTo>
                <a:lnTo>
                  <a:pt x="226" y="18"/>
                </a:lnTo>
                <a:lnTo>
                  <a:pt x="226" y="16"/>
                </a:lnTo>
                <a:lnTo>
                  <a:pt x="228" y="16"/>
                </a:lnTo>
                <a:lnTo>
                  <a:pt x="228" y="14"/>
                </a:lnTo>
                <a:lnTo>
                  <a:pt x="228" y="12"/>
                </a:lnTo>
                <a:lnTo>
                  <a:pt x="230" y="12"/>
                </a:lnTo>
                <a:lnTo>
                  <a:pt x="228" y="12"/>
                </a:lnTo>
                <a:lnTo>
                  <a:pt x="228" y="10"/>
                </a:lnTo>
                <a:lnTo>
                  <a:pt x="226" y="10"/>
                </a:lnTo>
                <a:lnTo>
                  <a:pt x="226" y="8"/>
                </a:lnTo>
                <a:lnTo>
                  <a:pt x="226" y="6"/>
                </a:lnTo>
                <a:lnTo>
                  <a:pt x="226" y="4"/>
                </a:lnTo>
                <a:lnTo>
                  <a:pt x="226" y="2"/>
                </a:lnTo>
                <a:lnTo>
                  <a:pt x="228" y="2"/>
                </a:lnTo>
                <a:lnTo>
                  <a:pt x="228" y="0"/>
                </a:lnTo>
                <a:lnTo>
                  <a:pt x="230" y="2"/>
                </a:lnTo>
                <a:lnTo>
                  <a:pt x="230" y="4"/>
                </a:lnTo>
                <a:lnTo>
                  <a:pt x="232" y="4"/>
                </a:lnTo>
                <a:lnTo>
                  <a:pt x="234" y="4"/>
                </a:lnTo>
                <a:lnTo>
                  <a:pt x="234" y="6"/>
                </a:lnTo>
                <a:lnTo>
                  <a:pt x="236" y="6"/>
                </a:lnTo>
                <a:lnTo>
                  <a:pt x="236" y="8"/>
                </a:lnTo>
                <a:lnTo>
                  <a:pt x="236" y="6"/>
                </a:lnTo>
                <a:lnTo>
                  <a:pt x="236" y="8"/>
                </a:lnTo>
                <a:lnTo>
                  <a:pt x="234" y="8"/>
                </a:lnTo>
                <a:lnTo>
                  <a:pt x="236" y="8"/>
                </a:lnTo>
                <a:lnTo>
                  <a:pt x="238" y="8"/>
                </a:lnTo>
                <a:lnTo>
                  <a:pt x="240" y="8"/>
                </a:lnTo>
                <a:lnTo>
                  <a:pt x="240" y="10"/>
                </a:lnTo>
                <a:lnTo>
                  <a:pt x="242" y="10"/>
                </a:lnTo>
                <a:lnTo>
                  <a:pt x="242" y="8"/>
                </a:lnTo>
                <a:lnTo>
                  <a:pt x="244" y="10"/>
                </a:lnTo>
                <a:lnTo>
                  <a:pt x="246" y="10"/>
                </a:lnTo>
                <a:lnTo>
                  <a:pt x="246" y="8"/>
                </a:lnTo>
                <a:lnTo>
                  <a:pt x="248" y="10"/>
                </a:lnTo>
                <a:lnTo>
                  <a:pt x="250" y="10"/>
                </a:lnTo>
                <a:lnTo>
                  <a:pt x="252" y="10"/>
                </a:lnTo>
                <a:lnTo>
                  <a:pt x="254" y="10"/>
                </a:lnTo>
                <a:lnTo>
                  <a:pt x="254" y="12"/>
                </a:lnTo>
                <a:lnTo>
                  <a:pt x="256" y="12"/>
                </a:lnTo>
                <a:lnTo>
                  <a:pt x="258" y="12"/>
                </a:lnTo>
                <a:lnTo>
                  <a:pt x="258" y="14"/>
                </a:lnTo>
                <a:lnTo>
                  <a:pt x="258" y="16"/>
                </a:lnTo>
                <a:lnTo>
                  <a:pt x="258" y="18"/>
                </a:lnTo>
                <a:lnTo>
                  <a:pt x="258" y="20"/>
                </a:lnTo>
                <a:lnTo>
                  <a:pt x="256" y="20"/>
                </a:lnTo>
                <a:lnTo>
                  <a:pt x="256" y="22"/>
                </a:lnTo>
                <a:lnTo>
                  <a:pt x="254" y="22"/>
                </a:lnTo>
                <a:lnTo>
                  <a:pt x="254" y="24"/>
                </a:lnTo>
                <a:lnTo>
                  <a:pt x="250" y="32"/>
                </a:lnTo>
                <a:lnTo>
                  <a:pt x="248" y="34"/>
                </a:lnTo>
                <a:lnTo>
                  <a:pt x="248" y="36"/>
                </a:lnTo>
                <a:lnTo>
                  <a:pt x="250" y="42"/>
                </a:lnTo>
                <a:lnTo>
                  <a:pt x="250" y="44"/>
                </a:lnTo>
                <a:lnTo>
                  <a:pt x="252" y="46"/>
                </a:lnTo>
                <a:lnTo>
                  <a:pt x="254" y="52"/>
                </a:lnTo>
                <a:lnTo>
                  <a:pt x="256" y="54"/>
                </a:lnTo>
                <a:lnTo>
                  <a:pt x="256" y="56"/>
                </a:lnTo>
                <a:lnTo>
                  <a:pt x="258" y="58"/>
                </a:lnTo>
                <a:lnTo>
                  <a:pt x="258" y="60"/>
                </a:lnTo>
                <a:lnTo>
                  <a:pt x="260" y="62"/>
                </a:lnTo>
                <a:lnTo>
                  <a:pt x="260" y="64"/>
                </a:lnTo>
                <a:lnTo>
                  <a:pt x="260" y="66"/>
                </a:lnTo>
                <a:lnTo>
                  <a:pt x="260" y="68"/>
                </a:lnTo>
                <a:lnTo>
                  <a:pt x="260" y="70"/>
                </a:lnTo>
                <a:lnTo>
                  <a:pt x="262" y="70"/>
                </a:lnTo>
                <a:lnTo>
                  <a:pt x="262" y="72"/>
                </a:lnTo>
                <a:lnTo>
                  <a:pt x="264" y="72"/>
                </a:lnTo>
                <a:lnTo>
                  <a:pt x="264" y="74"/>
                </a:lnTo>
                <a:lnTo>
                  <a:pt x="264" y="76"/>
                </a:lnTo>
                <a:lnTo>
                  <a:pt x="266" y="76"/>
                </a:lnTo>
                <a:lnTo>
                  <a:pt x="266" y="78"/>
                </a:lnTo>
                <a:lnTo>
                  <a:pt x="268" y="78"/>
                </a:lnTo>
                <a:lnTo>
                  <a:pt x="270" y="78"/>
                </a:lnTo>
                <a:lnTo>
                  <a:pt x="270" y="80"/>
                </a:lnTo>
                <a:lnTo>
                  <a:pt x="270" y="82"/>
                </a:lnTo>
                <a:lnTo>
                  <a:pt x="270" y="84"/>
                </a:lnTo>
                <a:lnTo>
                  <a:pt x="268" y="86"/>
                </a:lnTo>
                <a:lnTo>
                  <a:pt x="268" y="88"/>
                </a:lnTo>
                <a:lnTo>
                  <a:pt x="268" y="90"/>
                </a:lnTo>
                <a:lnTo>
                  <a:pt x="266" y="90"/>
                </a:lnTo>
                <a:lnTo>
                  <a:pt x="264" y="92"/>
                </a:lnTo>
                <a:lnTo>
                  <a:pt x="264" y="94"/>
                </a:lnTo>
                <a:lnTo>
                  <a:pt x="262" y="94"/>
                </a:lnTo>
                <a:lnTo>
                  <a:pt x="262" y="96"/>
                </a:lnTo>
                <a:lnTo>
                  <a:pt x="262" y="98"/>
                </a:lnTo>
                <a:lnTo>
                  <a:pt x="260" y="100"/>
                </a:lnTo>
                <a:lnTo>
                  <a:pt x="260" y="102"/>
                </a:lnTo>
                <a:lnTo>
                  <a:pt x="260" y="104"/>
                </a:lnTo>
                <a:lnTo>
                  <a:pt x="262" y="104"/>
                </a:lnTo>
                <a:lnTo>
                  <a:pt x="262" y="106"/>
                </a:lnTo>
                <a:lnTo>
                  <a:pt x="260" y="108"/>
                </a:lnTo>
                <a:lnTo>
                  <a:pt x="262" y="108"/>
                </a:lnTo>
                <a:lnTo>
                  <a:pt x="262" y="110"/>
                </a:lnTo>
                <a:lnTo>
                  <a:pt x="264" y="110"/>
                </a:lnTo>
                <a:lnTo>
                  <a:pt x="264" y="112"/>
                </a:lnTo>
                <a:lnTo>
                  <a:pt x="264" y="114"/>
                </a:lnTo>
                <a:lnTo>
                  <a:pt x="264" y="116"/>
                </a:lnTo>
                <a:lnTo>
                  <a:pt x="264" y="118"/>
                </a:lnTo>
                <a:lnTo>
                  <a:pt x="264" y="120"/>
                </a:lnTo>
                <a:lnTo>
                  <a:pt x="266" y="122"/>
                </a:lnTo>
                <a:lnTo>
                  <a:pt x="266" y="124"/>
                </a:lnTo>
                <a:lnTo>
                  <a:pt x="266" y="126"/>
                </a:lnTo>
                <a:lnTo>
                  <a:pt x="268" y="126"/>
                </a:lnTo>
                <a:lnTo>
                  <a:pt x="268" y="128"/>
                </a:lnTo>
                <a:lnTo>
                  <a:pt x="268" y="130"/>
                </a:lnTo>
                <a:lnTo>
                  <a:pt x="270" y="130"/>
                </a:lnTo>
                <a:lnTo>
                  <a:pt x="270" y="132"/>
                </a:lnTo>
                <a:lnTo>
                  <a:pt x="272" y="132"/>
                </a:lnTo>
                <a:lnTo>
                  <a:pt x="270" y="132"/>
                </a:lnTo>
                <a:lnTo>
                  <a:pt x="270" y="134"/>
                </a:lnTo>
                <a:lnTo>
                  <a:pt x="270" y="136"/>
                </a:lnTo>
                <a:lnTo>
                  <a:pt x="270" y="138"/>
                </a:lnTo>
                <a:lnTo>
                  <a:pt x="270" y="140"/>
                </a:lnTo>
                <a:lnTo>
                  <a:pt x="272" y="142"/>
                </a:lnTo>
                <a:lnTo>
                  <a:pt x="272" y="144"/>
                </a:lnTo>
                <a:lnTo>
                  <a:pt x="274" y="144"/>
                </a:lnTo>
                <a:lnTo>
                  <a:pt x="274" y="146"/>
                </a:lnTo>
                <a:lnTo>
                  <a:pt x="276" y="146"/>
                </a:lnTo>
                <a:lnTo>
                  <a:pt x="276" y="148"/>
                </a:lnTo>
                <a:lnTo>
                  <a:pt x="276" y="150"/>
                </a:lnTo>
                <a:lnTo>
                  <a:pt x="276" y="152"/>
                </a:lnTo>
                <a:lnTo>
                  <a:pt x="276" y="154"/>
                </a:lnTo>
                <a:lnTo>
                  <a:pt x="276" y="156"/>
                </a:lnTo>
                <a:lnTo>
                  <a:pt x="278" y="156"/>
                </a:lnTo>
                <a:lnTo>
                  <a:pt x="278" y="158"/>
                </a:lnTo>
                <a:lnTo>
                  <a:pt x="276" y="158"/>
                </a:lnTo>
                <a:lnTo>
                  <a:pt x="276" y="160"/>
                </a:lnTo>
                <a:lnTo>
                  <a:pt x="276" y="162"/>
                </a:lnTo>
                <a:lnTo>
                  <a:pt x="276" y="164"/>
                </a:lnTo>
                <a:lnTo>
                  <a:pt x="278" y="164"/>
                </a:lnTo>
                <a:lnTo>
                  <a:pt x="278" y="166"/>
                </a:lnTo>
                <a:lnTo>
                  <a:pt x="278" y="168"/>
                </a:lnTo>
                <a:lnTo>
                  <a:pt x="278" y="170"/>
                </a:lnTo>
                <a:lnTo>
                  <a:pt x="278" y="172"/>
                </a:lnTo>
                <a:lnTo>
                  <a:pt x="278" y="174"/>
                </a:lnTo>
                <a:lnTo>
                  <a:pt x="280" y="176"/>
                </a:lnTo>
                <a:lnTo>
                  <a:pt x="278" y="176"/>
                </a:lnTo>
                <a:lnTo>
                  <a:pt x="278" y="178"/>
                </a:lnTo>
                <a:lnTo>
                  <a:pt x="278" y="180"/>
                </a:lnTo>
                <a:lnTo>
                  <a:pt x="280" y="180"/>
                </a:lnTo>
                <a:lnTo>
                  <a:pt x="280" y="182"/>
                </a:lnTo>
                <a:lnTo>
                  <a:pt x="280" y="184"/>
                </a:lnTo>
                <a:lnTo>
                  <a:pt x="280" y="186"/>
                </a:lnTo>
                <a:lnTo>
                  <a:pt x="282" y="186"/>
                </a:lnTo>
                <a:lnTo>
                  <a:pt x="280" y="186"/>
                </a:lnTo>
                <a:lnTo>
                  <a:pt x="280" y="188"/>
                </a:lnTo>
                <a:lnTo>
                  <a:pt x="280" y="190"/>
                </a:lnTo>
                <a:lnTo>
                  <a:pt x="282" y="190"/>
                </a:lnTo>
                <a:lnTo>
                  <a:pt x="282" y="192"/>
                </a:lnTo>
                <a:lnTo>
                  <a:pt x="282" y="194"/>
                </a:lnTo>
                <a:lnTo>
                  <a:pt x="284" y="194"/>
                </a:lnTo>
                <a:lnTo>
                  <a:pt x="284" y="196"/>
                </a:lnTo>
                <a:lnTo>
                  <a:pt x="284" y="198"/>
                </a:lnTo>
                <a:lnTo>
                  <a:pt x="282" y="198"/>
                </a:lnTo>
                <a:lnTo>
                  <a:pt x="282" y="200"/>
                </a:lnTo>
                <a:lnTo>
                  <a:pt x="284" y="200"/>
                </a:lnTo>
                <a:lnTo>
                  <a:pt x="284" y="202"/>
                </a:lnTo>
                <a:lnTo>
                  <a:pt x="284" y="204"/>
                </a:lnTo>
                <a:lnTo>
                  <a:pt x="284" y="206"/>
                </a:lnTo>
                <a:lnTo>
                  <a:pt x="286" y="208"/>
                </a:lnTo>
                <a:lnTo>
                  <a:pt x="286" y="210"/>
                </a:lnTo>
                <a:lnTo>
                  <a:pt x="286" y="212"/>
                </a:lnTo>
                <a:lnTo>
                  <a:pt x="286" y="214"/>
                </a:lnTo>
                <a:lnTo>
                  <a:pt x="288" y="214"/>
                </a:lnTo>
                <a:lnTo>
                  <a:pt x="290" y="214"/>
                </a:lnTo>
                <a:lnTo>
                  <a:pt x="292" y="214"/>
                </a:lnTo>
                <a:lnTo>
                  <a:pt x="292" y="216"/>
                </a:lnTo>
                <a:lnTo>
                  <a:pt x="294" y="216"/>
                </a:lnTo>
                <a:lnTo>
                  <a:pt x="296" y="216"/>
                </a:lnTo>
                <a:lnTo>
                  <a:pt x="298" y="218"/>
                </a:lnTo>
                <a:lnTo>
                  <a:pt x="300" y="218"/>
                </a:lnTo>
                <a:lnTo>
                  <a:pt x="302" y="218"/>
                </a:lnTo>
                <a:lnTo>
                  <a:pt x="302" y="220"/>
                </a:lnTo>
                <a:lnTo>
                  <a:pt x="302" y="222"/>
                </a:lnTo>
                <a:lnTo>
                  <a:pt x="304" y="222"/>
                </a:lnTo>
                <a:lnTo>
                  <a:pt x="306" y="220"/>
                </a:lnTo>
                <a:lnTo>
                  <a:pt x="306" y="222"/>
                </a:lnTo>
                <a:lnTo>
                  <a:pt x="304" y="224"/>
                </a:lnTo>
                <a:lnTo>
                  <a:pt x="304" y="226"/>
                </a:lnTo>
                <a:lnTo>
                  <a:pt x="304" y="228"/>
                </a:lnTo>
                <a:lnTo>
                  <a:pt x="304" y="230"/>
                </a:lnTo>
                <a:lnTo>
                  <a:pt x="304" y="232"/>
                </a:lnTo>
                <a:lnTo>
                  <a:pt x="302" y="232"/>
                </a:lnTo>
                <a:lnTo>
                  <a:pt x="302" y="234"/>
                </a:lnTo>
                <a:lnTo>
                  <a:pt x="304" y="234"/>
                </a:lnTo>
                <a:lnTo>
                  <a:pt x="302" y="234"/>
                </a:lnTo>
                <a:lnTo>
                  <a:pt x="302" y="236"/>
                </a:lnTo>
                <a:lnTo>
                  <a:pt x="302" y="238"/>
                </a:lnTo>
                <a:lnTo>
                  <a:pt x="300" y="238"/>
                </a:lnTo>
                <a:lnTo>
                  <a:pt x="300" y="240"/>
                </a:lnTo>
                <a:lnTo>
                  <a:pt x="300" y="242"/>
                </a:lnTo>
                <a:lnTo>
                  <a:pt x="300" y="244"/>
                </a:lnTo>
                <a:lnTo>
                  <a:pt x="298" y="246"/>
                </a:lnTo>
                <a:lnTo>
                  <a:pt x="298" y="248"/>
                </a:lnTo>
                <a:lnTo>
                  <a:pt x="298" y="250"/>
                </a:lnTo>
                <a:lnTo>
                  <a:pt x="296" y="252"/>
                </a:lnTo>
                <a:lnTo>
                  <a:pt x="296" y="254"/>
                </a:lnTo>
                <a:lnTo>
                  <a:pt x="294" y="254"/>
                </a:lnTo>
                <a:lnTo>
                  <a:pt x="292" y="254"/>
                </a:lnTo>
                <a:lnTo>
                  <a:pt x="292" y="256"/>
                </a:lnTo>
                <a:lnTo>
                  <a:pt x="290" y="256"/>
                </a:lnTo>
                <a:lnTo>
                  <a:pt x="288" y="256"/>
                </a:lnTo>
                <a:lnTo>
                  <a:pt x="288" y="258"/>
                </a:lnTo>
                <a:lnTo>
                  <a:pt x="288" y="260"/>
                </a:lnTo>
                <a:lnTo>
                  <a:pt x="290" y="262"/>
                </a:lnTo>
                <a:lnTo>
                  <a:pt x="292" y="264"/>
                </a:lnTo>
                <a:lnTo>
                  <a:pt x="292" y="266"/>
                </a:lnTo>
                <a:lnTo>
                  <a:pt x="292" y="268"/>
                </a:lnTo>
                <a:lnTo>
                  <a:pt x="290" y="270"/>
                </a:lnTo>
                <a:lnTo>
                  <a:pt x="290" y="272"/>
                </a:lnTo>
                <a:lnTo>
                  <a:pt x="290" y="274"/>
                </a:lnTo>
                <a:lnTo>
                  <a:pt x="292" y="274"/>
                </a:lnTo>
                <a:lnTo>
                  <a:pt x="294" y="274"/>
                </a:lnTo>
                <a:lnTo>
                  <a:pt x="296" y="274"/>
                </a:lnTo>
                <a:lnTo>
                  <a:pt x="298" y="274"/>
                </a:lnTo>
                <a:lnTo>
                  <a:pt x="298" y="276"/>
                </a:lnTo>
                <a:lnTo>
                  <a:pt x="298" y="278"/>
                </a:lnTo>
                <a:lnTo>
                  <a:pt x="296" y="280"/>
                </a:lnTo>
                <a:lnTo>
                  <a:pt x="296" y="282"/>
                </a:lnTo>
                <a:lnTo>
                  <a:pt x="298" y="282"/>
                </a:lnTo>
                <a:lnTo>
                  <a:pt x="298" y="284"/>
                </a:lnTo>
                <a:lnTo>
                  <a:pt x="296" y="284"/>
                </a:lnTo>
                <a:lnTo>
                  <a:pt x="298" y="284"/>
                </a:lnTo>
                <a:lnTo>
                  <a:pt x="296" y="286"/>
                </a:lnTo>
                <a:lnTo>
                  <a:pt x="296" y="288"/>
                </a:lnTo>
                <a:lnTo>
                  <a:pt x="294" y="290"/>
                </a:lnTo>
                <a:lnTo>
                  <a:pt x="294" y="292"/>
                </a:lnTo>
                <a:lnTo>
                  <a:pt x="294" y="294"/>
                </a:lnTo>
                <a:lnTo>
                  <a:pt x="292" y="294"/>
                </a:lnTo>
                <a:lnTo>
                  <a:pt x="290" y="294"/>
                </a:lnTo>
                <a:lnTo>
                  <a:pt x="290" y="296"/>
                </a:lnTo>
                <a:lnTo>
                  <a:pt x="290" y="298"/>
                </a:lnTo>
                <a:lnTo>
                  <a:pt x="288" y="298"/>
                </a:lnTo>
                <a:lnTo>
                  <a:pt x="286" y="298"/>
                </a:lnTo>
                <a:lnTo>
                  <a:pt x="286" y="300"/>
                </a:lnTo>
                <a:lnTo>
                  <a:pt x="284" y="300"/>
                </a:lnTo>
                <a:lnTo>
                  <a:pt x="284" y="302"/>
                </a:lnTo>
                <a:lnTo>
                  <a:pt x="284" y="304"/>
                </a:lnTo>
                <a:lnTo>
                  <a:pt x="282" y="304"/>
                </a:lnTo>
                <a:lnTo>
                  <a:pt x="282" y="306"/>
                </a:lnTo>
                <a:lnTo>
                  <a:pt x="282" y="308"/>
                </a:lnTo>
                <a:lnTo>
                  <a:pt x="280" y="306"/>
                </a:lnTo>
                <a:lnTo>
                  <a:pt x="280" y="308"/>
                </a:lnTo>
                <a:lnTo>
                  <a:pt x="280" y="306"/>
                </a:lnTo>
                <a:lnTo>
                  <a:pt x="278" y="306"/>
                </a:lnTo>
                <a:lnTo>
                  <a:pt x="278" y="308"/>
                </a:lnTo>
                <a:lnTo>
                  <a:pt x="278" y="310"/>
                </a:lnTo>
                <a:lnTo>
                  <a:pt x="276" y="310"/>
                </a:lnTo>
                <a:lnTo>
                  <a:pt x="274" y="310"/>
                </a:lnTo>
                <a:lnTo>
                  <a:pt x="274" y="308"/>
                </a:lnTo>
                <a:lnTo>
                  <a:pt x="272" y="308"/>
                </a:lnTo>
                <a:lnTo>
                  <a:pt x="272" y="310"/>
                </a:lnTo>
                <a:lnTo>
                  <a:pt x="270" y="310"/>
                </a:lnTo>
                <a:lnTo>
                  <a:pt x="270" y="312"/>
                </a:lnTo>
                <a:lnTo>
                  <a:pt x="268" y="312"/>
                </a:lnTo>
                <a:lnTo>
                  <a:pt x="268" y="314"/>
                </a:lnTo>
                <a:lnTo>
                  <a:pt x="266" y="314"/>
                </a:lnTo>
                <a:lnTo>
                  <a:pt x="266" y="316"/>
                </a:lnTo>
                <a:lnTo>
                  <a:pt x="264" y="316"/>
                </a:lnTo>
                <a:lnTo>
                  <a:pt x="264" y="318"/>
                </a:lnTo>
                <a:lnTo>
                  <a:pt x="262" y="318"/>
                </a:lnTo>
                <a:lnTo>
                  <a:pt x="262" y="320"/>
                </a:lnTo>
                <a:lnTo>
                  <a:pt x="260" y="320"/>
                </a:lnTo>
                <a:lnTo>
                  <a:pt x="262" y="320"/>
                </a:lnTo>
                <a:lnTo>
                  <a:pt x="260" y="320"/>
                </a:lnTo>
                <a:lnTo>
                  <a:pt x="262" y="320"/>
                </a:lnTo>
                <a:lnTo>
                  <a:pt x="260" y="322"/>
                </a:lnTo>
                <a:lnTo>
                  <a:pt x="258" y="322"/>
                </a:lnTo>
                <a:lnTo>
                  <a:pt x="256" y="322"/>
                </a:lnTo>
                <a:lnTo>
                  <a:pt x="256" y="324"/>
                </a:lnTo>
                <a:lnTo>
                  <a:pt x="254" y="324"/>
                </a:lnTo>
                <a:lnTo>
                  <a:pt x="252" y="324"/>
                </a:lnTo>
                <a:lnTo>
                  <a:pt x="252" y="326"/>
                </a:lnTo>
                <a:lnTo>
                  <a:pt x="250" y="326"/>
                </a:lnTo>
                <a:lnTo>
                  <a:pt x="250" y="328"/>
                </a:lnTo>
                <a:lnTo>
                  <a:pt x="250" y="330"/>
                </a:lnTo>
                <a:lnTo>
                  <a:pt x="248" y="330"/>
                </a:lnTo>
                <a:lnTo>
                  <a:pt x="246" y="332"/>
                </a:lnTo>
                <a:lnTo>
                  <a:pt x="246" y="334"/>
                </a:lnTo>
                <a:lnTo>
                  <a:pt x="244" y="334"/>
                </a:lnTo>
                <a:lnTo>
                  <a:pt x="244" y="336"/>
                </a:lnTo>
                <a:lnTo>
                  <a:pt x="242" y="338"/>
                </a:lnTo>
                <a:lnTo>
                  <a:pt x="242" y="340"/>
                </a:lnTo>
                <a:lnTo>
                  <a:pt x="242" y="338"/>
                </a:lnTo>
                <a:lnTo>
                  <a:pt x="240" y="338"/>
                </a:lnTo>
                <a:lnTo>
                  <a:pt x="238" y="340"/>
                </a:lnTo>
                <a:lnTo>
                  <a:pt x="236" y="340"/>
                </a:lnTo>
                <a:lnTo>
                  <a:pt x="236" y="342"/>
                </a:lnTo>
                <a:lnTo>
                  <a:pt x="234" y="342"/>
                </a:lnTo>
                <a:lnTo>
                  <a:pt x="232" y="342"/>
                </a:lnTo>
                <a:lnTo>
                  <a:pt x="232" y="344"/>
                </a:lnTo>
                <a:lnTo>
                  <a:pt x="232" y="346"/>
                </a:lnTo>
                <a:lnTo>
                  <a:pt x="232" y="348"/>
                </a:lnTo>
                <a:lnTo>
                  <a:pt x="230" y="348"/>
                </a:lnTo>
                <a:lnTo>
                  <a:pt x="228" y="348"/>
                </a:lnTo>
                <a:lnTo>
                  <a:pt x="228" y="350"/>
                </a:lnTo>
                <a:lnTo>
                  <a:pt x="228" y="352"/>
                </a:lnTo>
                <a:lnTo>
                  <a:pt x="228" y="354"/>
                </a:lnTo>
                <a:lnTo>
                  <a:pt x="226" y="354"/>
                </a:lnTo>
                <a:lnTo>
                  <a:pt x="224" y="354"/>
                </a:lnTo>
                <a:lnTo>
                  <a:pt x="222" y="356"/>
                </a:lnTo>
                <a:lnTo>
                  <a:pt x="220" y="356"/>
                </a:lnTo>
                <a:lnTo>
                  <a:pt x="220" y="354"/>
                </a:lnTo>
                <a:lnTo>
                  <a:pt x="218" y="354"/>
                </a:lnTo>
                <a:lnTo>
                  <a:pt x="218" y="356"/>
                </a:lnTo>
                <a:lnTo>
                  <a:pt x="218" y="354"/>
                </a:lnTo>
                <a:lnTo>
                  <a:pt x="216" y="354"/>
                </a:lnTo>
                <a:lnTo>
                  <a:pt x="214" y="354"/>
                </a:lnTo>
                <a:lnTo>
                  <a:pt x="212" y="356"/>
                </a:lnTo>
                <a:lnTo>
                  <a:pt x="210" y="356"/>
                </a:lnTo>
                <a:lnTo>
                  <a:pt x="208" y="356"/>
                </a:lnTo>
                <a:lnTo>
                  <a:pt x="206" y="356"/>
                </a:lnTo>
                <a:lnTo>
                  <a:pt x="204" y="356"/>
                </a:lnTo>
                <a:lnTo>
                  <a:pt x="204" y="358"/>
                </a:lnTo>
                <a:lnTo>
                  <a:pt x="202" y="358"/>
                </a:lnTo>
                <a:lnTo>
                  <a:pt x="200" y="358"/>
                </a:lnTo>
                <a:lnTo>
                  <a:pt x="198" y="360"/>
                </a:lnTo>
                <a:lnTo>
                  <a:pt x="198" y="362"/>
                </a:lnTo>
                <a:lnTo>
                  <a:pt x="196" y="362"/>
                </a:lnTo>
                <a:lnTo>
                  <a:pt x="194" y="364"/>
                </a:lnTo>
                <a:lnTo>
                  <a:pt x="194" y="366"/>
                </a:lnTo>
                <a:lnTo>
                  <a:pt x="192" y="366"/>
                </a:lnTo>
                <a:lnTo>
                  <a:pt x="192" y="368"/>
                </a:lnTo>
                <a:lnTo>
                  <a:pt x="190" y="368"/>
                </a:lnTo>
                <a:lnTo>
                  <a:pt x="188" y="368"/>
                </a:lnTo>
                <a:lnTo>
                  <a:pt x="186" y="368"/>
                </a:lnTo>
                <a:lnTo>
                  <a:pt x="184" y="370"/>
                </a:lnTo>
                <a:lnTo>
                  <a:pt x="182" y="370"/>
                </a:lnTo>
                <a:lnTo>
                  <a:pt x="180" y="370"/>
                </a:lnTo>
                <a:lnTo>
                  <a:pt x="178" y="370"/>
                </a:lnTo>
                <a:lnTo>
                  <a:pt x="178" y="372"/>
                </a:lnTo>
                <a:lnTo>
                  <a:pt x="176" y="372"/>
                </a:lnTo>
                <a:lnTo>
                  <a:pt x="176" y="374"/>
                </a:lnTo>
                <a:lnTo>
                  <a:pt x="174" y="374"/>
                </a:lnTo>
                <a:lnTo>
                  <a:pt x="172" y="372"/>
                </a:lnTo>
                <a:lnTo>
                  <a:pt x="172" y="370"/>
                </a:lnTo>
                <a:lnTo>
                  <a:pt x="170" y="372"/>
                </a:lnTo>
                <a:lnTo>
                  <a:pt x="170" y="370"/>
                </a:lnTo>
                <a:lnTo>
                  <a:pt x="168" y="370"/>
                </a:lnTo>
                <a:lnTo>
                  <a:pt x="166" y="370"/>
                </a:lnTo>
                <a:lnTo>
                  <a:pt x="166" y="368"/>
                </a:lnTo>
                <a:lnTo>
                  <a:pt x="166" y="366"/>
                </a:lnTo>
                <a:lnTo>
                  <a:pt x="166" y="364"/>
                </a:lnTo>
                <a:lnTo>
                  <a:pt x="164" y="362"/>
                </a:lnTo>
                <a:lnTo>
                  <a:pt x="162" y="362"/>
                </a:lnTo>
                <a:lnTo>
                  <a:pt x="162" y="364"/>
                </a:lnTo>
                <a:lnTo>
                  <a:pt x="160" y="364"/>
                </a:lnTo>
                <a:lnTo>
                  <a:pt x="160" y="362"/>
                </a:lnTo>
                <a:lnTo>
                  <a:pt x="158" y="362"/>
                </a:lnTo>
                <a:lnTo>
                  <a:pt x="156" y="360"/>
                </a:lnTo>
                <a:lnTo>
                  <a:pt x="156" y="362"/>
                </a:lnTo>
                <a:lnTo>
                  <a:pt x="154" y="362"/>
                </a:lnTo>
                <a:lnTo>
                  <a:pt x="154" y="364"/>
                </a:lnTo>
                <a:lnTo>
                  <a:pt x="152" y="364"/>
                </a:lnTo>
                <a:lnTo>
                  <a:pt x="152" y="362"/>
                </a:lnTo>
                <a:lnTo>
                  <a:pt x="150" y="362"/>
                </a:lnTo>
                <a:lnTo>
                  <a:pt x="150" y="364"/>
                </a:lnTo>
                <a:lnTo>
                  <a:pt x="148" y="364"/>
                </a:lnTo>
                <a:lnTo>
                  <a:pt x="148" y="362"/>
                </a:lnTo>
                <a:lnTo>
                  <a:pt x="146" y="362"/>
                </a:lnTo>
                <a:lnTo>
                  <a:pt x="146" y="360"/>
                </a:lnTo>
                <a:lnTo>
                  <a:pt x="144" y="360"/>
                </a:lnTo>
                <a:lnTo>
                  <a:pt x="142" y="360"/>
                </a:lnTo>
                <a:lnTo>
                  <a:pt x="142" y="358"/>
                </a:lnTo>
                <a:lnTo>
                  <a:pt x="142" y="356"/>
                </a:lnTo>
                <a:lnTo>
                  <a:pt x="140" y="356"/>
                </a:lnTo>
                <a:lnTo>
                  <a:pt x="138" y="354"/>
                </a:lnTo>
                <a:lnTo>
                  <a:pt x="138" y="356"/>
                </a:lnTo>
                <a:lnTo>
                  <a:pt x="136" y="356"/>
                </a:lnTo>
                <a:lnTo>
                  <a:pt x="134" y="358"/>
                </a:lnTo>
                <a:lnTo>
                  <a:pt x="132" y="358"/>
                </a:lnTo>
                <a:lnTo>
                  <a:pt x="130" y="358"/>
                </a:lnTo>
                <a:lnTo>
                  <a:pt x="130" y="360"/>
                </a:lnTo>
                <a:lnTo>
                  <a:pt x="130" y="362"/>
                </a:lnTo>
                <a:lnTo>
                  <a:pt x="128" y="362"/>
                </a:lnTo>
                <a:lnTo>
                  <a:pt x="126" y="364"/>
                </a:lnTo>
                <a:lnTo>
                  <a:pt x="124" y="364"/>
                </a:lnTo>
                <a:lnTo>
                  <a:pt x="122" y="364"/>
                </a:lnTo>
                <a:lnTo>
                  <a:pt x="122" y="366"/>
                </a:lnTo>
                <a:lnTo>
                  <a:pt x="120" y="366"/>
                </a:lnTo>
                <a:lnTo>
                  <a:pt x="120" y="368"/>
                </a:lnTo>
                <a:lnTo>
                  <a:pt x="118" y="368"/>
                </a:lnTo>
                <a:lnTo>
                  <a:pt x="118" y="370"/>
                </a:lnTo>
                <a:lnTo>
                  <a:pt x="118" y="372"/>
                </a:lnTo>
                <a:lnTo>
                  <a:pt x="118" y="374"/>
                </a:lnTo>
                <a:lnTo>
                  <a:pt x="118" y="376"/>
                </a:lnTo>
                <a:lnTo>
                  <a:pt x="120" y="378"/>
                </a:lnTo>
                <a:lnTo>
                  <a:pt x="120" y="380"/>
                </a:lnTo>
                <a:lnTo>
                  <a:pt x="120" y="382"/>
                </a:lnTo>
                <a:lnTo>
                  <a:pt x="122" y="382"/>
                </a:lnTo>
                <a:lnTo>
                  <a:pt x="122" y="384"/>
                </a:lnTo>
                <a:lnTo>
                  <a:pt x="124" y="384"/>
                </a:lnTo>
                <a:lnTo>
                  <a:pt x="126" y="384"/>
                </a:lnTo>
                <a:lnTo>
                  <a:pt x="126" y="386"/>
                </a:lnTo>
                <a:lnTo>
                  <a:pt x="128" y="386"/>
                </a:lnTo>
                <a:lnTo>
                  <a:pt x="128" y="388"/>
                </a:lnTo>
                <a:lnTo>
                  <a:pt x="126" y="388"/>
                </a:lnTo>
                <a:lnTo>
                  <a:pt x="126" y="390"/>
                </a:lnTo>
                <a:lnTo>
                  <a:pt x="124" y="390"/>
                </a:lnTo>
                <a:lnTo>
                  <a:pt x="126" y="390"/>
                </a:lnTo>
                <a:lnTo>
                  <a:pt x="126" y="392"/>
                </a:lnTo>
                <a:lnTo>
                  <a:pt x="126" y="394"/>
                </a:lnTo>
                <a:lnTo>
                  <a:pt x="128" y="394"/>
                </a:lnTo>
                <a:lnTo>
                  <a:pt x="128" y="396"/>
                </a:lnTo>
                <a:lnTo>
                  <a:pt x="126" y="396"/>
                </a:lnTo>
                <a:lnTo>
                  <a:pt x="126" y="398"/>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2" name="Freeform 446"/>
          <p:cNvSpPr>
            <a:spLocks/>
          </p:cNvSpPr>
          <p:nvPr/>
        </p:nvSpPr>
        <p:spPr bwMode="auto">
          <a:xfrm>
            <a:off x="5654675" y="5053012"/>
            <a:ext cx="4763" cy="45719"/>
          </a:xfrm>
          <a:custGeom>
            <a:avLst/>
            <a:gdLst>
              <a:gd name="T0" fmla="*/ 0 w 2"/>
              <a:gd name="T1" fmla="*/ 0 w 2"/>
              <a:gd name="T2" fmla="*/ 0 w 2"/>
              <a:gd name="T3" fmla="*/ 0 w 2"/>
              <a:gd name="T4" fmla="*/ 0 w 2"/>
              <a:gd name="T5" fmla="*/ 2 w 2"/>
              <a:gd name="T6" fmla="*/ 2 w 2"/>
              <a:gd name="T7" fmla="*/ 0 w 2"/>
              <a:gd name="T8" fmla="*/ 0 w 2"/>
              <a:gd name="T9" fmla="*/ 0 w 2"/>
              <a:gd name="T10" fmla="*/ 0 w 2"/>
              <a:gd name="T11" fmla="*/ 0 w 2"/>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2 w 2"/>
            </a:gdLst>
            <a:ahLst/>
            <a:cxnLst>
              <a:cxn ang="T12">
                <a:pos x="T0" y="0"/>
              </a:cxn>
              <a:cxn ang="T13">
                <a:pos x="T1" y="0"/>
              </a:cxn>
              <a:cxn ang="T14">
                <a:pos x="T2" y="0"/>
              </a:cxn>
              <a:cxn ang="T15">
                <a:pos x="T3" y="0"/>
              </a:cxn>
              <a:cxn ang="T16">
                <a:pos x="T4" y="0"/>
              </a:cxn>
              <a:cxn ang="T17">
                <a:pos x="T5" y="0"/>
              </a:cxn>
              <a:cxn ang="T18">
                <a:pos x="T6" y="0"/>
              </a:cxn>
              <a:cxn ang="T19">
                <a:pos x="T7" y="0"/>
              </a:cxn>
              <a:cxn ang="T20">
                <a:pos x="T8" y="0"/>
              </a:cxn>
              <a:cxn ang="T21">
                <a:pos x="T9" y="0"/>
              </a:cxn>
              <a:cxn ang="T22">
                <a:pos x="T10" y="0"/>
              </a:cxn>
              <a:cxn ang="T23">
                <a:pos x="T11" y="0"/>
              </a:cxn>
            </a:cxnLst>
            <a:rect l="T24" t="0" r="T25"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3" name="Freeform 447"/>
          <p:cNvSpPr>
            <a:spLocks/>
          </p:cNvSpPr>
          <p:nvPr/>
        </p:nvSpPr>
        <p:spPr bwMode="auto">
          <a:xfrm>
            <a:off x="5684838" y="5053012"/>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4" name="Freeform 448"/>
          <p:cNvSpPr>
            <a:spLocks/>
          </p:cNvSpPr>
          <p:nvPr/>
        </p:nvSpPr>
        <p:spPr bwMode="auto">
          <a:xfrm>
            <a:off x="5646738" y="505301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5" name="Freeform 449"/>
          <p:cNvSpPr>
            <a:spLocks/>
          </p:cNvSpPr>
          <p:nvPr/>
        </p:nvSpPr>
        <p:spPr bwMode="auto">
          <a:xfrm>
            <a:off x="5641975" y="505777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6" name="Freeform 450"/>
          <p:cNvSpPr>
            <a:spLocks/>
          </p:cNvSpPr>
          <p:nvPr/>
        </p:nvSpPr>
        <p:spPr bwMode="auto">
          <a:xfrm>
            <a:off x="5827713" y="502602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7" name="Freeform 451"/>
          <p:cNvSpPr>
            <a:spLocks/>
          </p:cNvSpPr>
          <p:nvPr/>
        </p:nvSpPr>
        <p:spPr bwMode="auto">
          <a:xfrm>
            <a:off x="5641975" y="5060950"/>
            <a:ext cx="0" cy="45719"/>
          </a:xfrm>
          <a:custGeom>
            <a:avLst/>
            <a:gdLst>
              <a:gd name="T0" fmla="*/ 2 h 2"/>
              <a:gd name="T1" fmla="*/ 2 h 2"/>
              <a:gd name="T2" fmla="*/ 2 h 2"/>
              <a:gd name="T3" fmla="*/ 0 h 2"/>
              <a:gd name="T4" fmla="*/ 0 h 2"/>
              <a:gd name="T5" fmla="*/ 0 h 2"/>
              <a:gd name="T6" fmla="*/ 0 h 2"/>
              <a:gd name="T7" fmla="*/ 0 h 2"/>
              <a:gd name="T8" fmla="*/ 0 h 2"/>
              <a:gd name="T9" fmla="*/ 0 h 2"/>
              <a:gd name="T10" fmla="*/ 0 h 2"/>
              <a:gd name="T11" fmla="*/ 0 h 2"/>
              <a:gd name="T12" fmla="*/ 2 h 2"/>
              <a:gd name="T13" fmla="*/ 2 h 2"/>
              <a:gd name="T14" fmla="*/ 2 h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h 2"/>
              <a:gd name="T33" fmla="*/ 2 h 2"/>
            </a:gdLst>
            <a:ahLst/>
            <a:cxnLst>
              <a:cxn ang="T16">
                <a:pos x="0" y="T0"/>
              </a:cxn>
              <a:cxn ang="T17">
                <a:pos x="0" y="T1"/>
              </a:cxn>
              <a:cxn ang="T18">
                <a:pos x="0" y="T2"/>
              </a:cxn>
              <a:cxn ang="T19">
                <a:pos x="0" y="T3"/>
              </a:cxn>
              <a:cxn ang="T20">
                <a:pos x="0" y="T4"/>
              </a:cxn>
              <a:cxn ang="T21">
                <a:pos x="0" y="T5"/>
              </a:cxn>
              <a:cxn ang="T22">
                <a:pos x="0" y="T6"/>
              </a:cxn>
              <a:cxn ang="T23">
                <a:pos x="0" y="T7"/>
              </a:cxn>
              <a:cxn ang="T24">
                <a:pos x="0" y="T8"/>
              </a:cxn>
              <a:cxn ang="T25">
                <a:pos x="0" y="T9"/>
              </a:cxn>
              <a:cxn ang="T26">
                <a:pos x="0" y="T10"/>
              </a:cxn>
              <a:cxn ang="T27">
                <a:pos x="0" y="T11"/>
              </a:cxn>
              <a:cxn ang="T28">
                <a:pos x="0" y="T12"/>
              </a:cxn>
              <a:cxn ang="T29">
                <a:pos x="0" y="T13"/>
              </a:cxn>
              <a:cxn ang="T30">
                <a:pos x="0" y="T14"/>
              </a:cxn>
              <a:cxn ang="T31">
                <a:pos x="0" y="T15"/>
              </a:cxn>
            </a:cxnLst>
            <a:rect l="0" t="T32" r="0" b="T33"/>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8" name="Freeform 452"/>
          <p:cNvSpPr>
            <a:spLocks/>
          </p:cNvSpPr>
          <p:nvPr/>
        </p:nvSpPr>
        <p:spPr bwMode="auto">
          <a:xfrm>
            <a:off x="5827713" y="5026024"/>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59" name="Freeform 453"/>
          <p:cNvSpPr>
            <a:spLocks/>
          </p:cNvSpPr>
          <p:nvPr/>
        </p:nvSpPr>
        <p:spPr bwMode="auto">
          <a:xfrm>
            <a:off x="5772150" y="5053012"/>
            <a:ext cx="4763" cy="45719"/>
          </a:xfrm>
          <a:custGeom>
            <a:avLst/>
            <a:gdLst>
              <a:gd name="T0" fmla="*/ 0 w 2"/>
              <a:gd name="T1" fmla="*/ 0 w 2"/>
              <a:gd name="T2" fmla="*/ 0 w 2"/>
              <a:gd name="T3" fmla="*/ 2 w 2"/>
              <a:gd name="T4" fmla="*/ 0 w 2"/>
              <a:gd name="T5" fmla="*/ 0 w 2"/>
              <a:gd name="T6" fmla="*/ 0 60000 65536"/>
              <a:gd name="T7" fmla="*/ 0 60000 65536"/>
              <a:gd name="T8" fmla="*/ 0 60000 65536"/>
              <a:gd name="T9" fmla="*/ 0 60000 65536"/>
              <a:gd name="T10" fmla="*/ 0 60000 65536"/>
              <a:gd name="T11" fmla="*/ 0 60000 65536"/>
              <a:gd name="T12" fmla="*/ 0 w 2"/>
              <a:gd name="T13" fmla="*/ 2 w 2"/>
            </a:gdLst>
            <a:ahLst/>
            <a:cxnLst>
              <a:cxn ang="T6">
                <a:pos x="T0" y="0"/>
              </a:cxn>
              <a:cxn ang="T7">
                <a:pos x="T1" y="0"/>
              </a:cxn>
              <a:cxn ang="T8">
                <a:pos x="T2" y="0"/>
              </a:cxn>
              <a:cxn ang="T9">
                <a:pos x="T3" y="0"/>
              </a:cxn>
              <a:cxn ang="T10">
                <a:pos x="T4" y="0"/>
              </a:cxn>
              <a:cxn ang="T11">
                <a:pos x="T5" y="0"/>
              </a:cxn>
            </a:cxnLst>
            <a:rect l="T12" t="0" r="T13"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0" name="Freeform 454"/>
          <p:cNvSpPr>
            <a:spLocks/>
          </p:cNvSpPr>
          <p:nvPr/>
        </p:nvSpPr>
        <p:spPr bwMode="auto">
          <a:xfrm>
            <a:off x="5819775" y="5016499"/>
            <a:ext cx="3175" cy="45719"/>
          </a:xfrm>
          <a:custGeom>
            <a:avLst/>
            <a:gdLst>
              <a:gd name="T0" fmla="*/ 0 w 2"/>
              <a:gd name="T1" fmla="*/ 0 w 2"/>
              <a:gd name="T2" fmla="*/ 0 w 2"/>
              <a:gd name="T3" fmla="*/ 0 w 2"/>
              <a:gd name="T4" fmla="*/ 0 w 2"/>
              <a:gd name="T5" fmla="*/ 0 w 2"/>
              <a:gd name="T6" fmla="*/ 2 w 2"/>
              <a:gd name="T7" fmla="*/ 2 w 2"/>
              <a:gd name="T8" fmla="*/ 2 w 2"/>
              <a:gd name="T9" fmla="*/ 2 w 2"/>
              <a:gd name="T10" fmla="*/ 0 w 2"/>
              <a:gd name="T11" fmla="*/ 0 w 2"/>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2 w 2"/>
            </a:gdLst>
            <a:ahLst/>
            <a:cxnLst>
              <a:cxn ang="T12">
                <a:pos x="T0" y="0"/>
              </a:cxn>
              <a:cxn ang="T13">
                <a:pos x="T1" y="0"/>
              </a:cxn>
              <a:cxn ang="T14">
                <a:pos x="T2" y="0"/>
              </a:cxn>
              <a:cxn ang="T15">
                <a:pos x="T3" y="0"/>
              </a:cxn>
              <a:cxn ang="T16">
                <a:pos x="T4" y="0"/>
              </a:cxn>
              <a:cxn ang="T17">
                <a:pos x="T5" y="0"/>
              </a:cxn>
              <a:cxn ang="T18">
                <a:pos x="T6" y="0"/>
              </a:cxn>
              <a:cxn ang="T19">
                <a:pos x="T7" y="0"/>
              </a:cxn>
              <a:cxn ang="T20">
                <a:pos x="T8" y="0"/>
              </a:cxn>
              <a:cxn ang="T21">
                <a:pos x="T9" y="0"/>
              </a:cxn>
              <a:cxn ang="T22">
                <a:pos x="T10" y="0"/>
              </a:cxn>
              <a:cxn ang="T23">
                <a:pos x="T11" y="0"/>
              </a:cxn>
            </a:cxnLst>
            <a:rect l="T24" t="0" r="T25"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1" name="Freeform 455"/>
          <p:cNvSpPr>
            <a:spLocks/>
          </p:cNvSpPr>
          <p:nvPr/>
        </p:nvSpPr>
        <p:spPr bwMode="auto">
          <a:xfrm>
            <a:off x="5957888" y="5038725"/>
            <a:ext cx="3175" cy="45719"/>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0 h 2"/>
              <a:gd name="T12" fmla="*/ 2 w 2"/>
              <a:gd name="T13" fmla="*/ 2 h 2"/>
              <a:gd name="T14" fmla="*/ 0 w 2"/>
              <a:gd name="T15" fmla="*/ 2 h 2"/>
              <a:gd name="T16" fmla="*/ 2 w 2"/>
              <a:gd name="T17" fmla="*/ 2 h 2"/>
              <a:gd name="T18" fmla="*/ 2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
              <a:gd name="T82" fmla="*/ 0 h 2"/>
              <a:gd name="T83" fmla="*/ 2 w 2"/>
              <a:gd name="T84" fmla="*/ 2 h 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 h="2">
                <a:moveTo>
                  <a:pt x="0" y="2"/>
                </a:moveTo>
                <a:lnTo>
                  <a:pt x="0" y="2"/>
                </a:lnTo>
                <a:lnTo>
                  <a:pt x="0" y="0"/>
                </a:lnTo>
                <a:lnTo>
                  <a:pt x="2" y="2"/>
                </a:lnTo>
                <a:lnTo>
                  <a:pt x="0" y="2"/>
                </a:lnTo>
                <a:lnTo>
                  <a:pt x="2" y="2"/>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2" name="Freeform 456"/>
          <p:cNvSpPr>
            <a:spLocks/>
          </p:cNvSpPr>
          <p:nvPr/>
        </p:nvSpPr>
        <p:spPr bwMode="auto">
          <a:xfrm>
            <a:off x="5732463" y="5043487"/>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3" name="Freeform 457"/>
          <p:cNvSpPr>
            <a:spLocks/>
          </p:cNvSpPr>
          <p:nvPr/>
        </p:nvSpPr>
        <p:spPr bwMode="auto">
          <a:xfrm>
            <a:off x="5684838" y="5060949"/>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4" name="Freeform 458"/>
          <p:cNvSpPr>
            <a:spLocks/>
          </p:cNvSpPr>
          <p:nvPr/>
        </p:nvSpPr>
        <p:spPr bwMode="auto">
          <a:xfrm>
            <a:off x="5641975" y="5060950"/>
            <a:ext cx="4763" cy="45719"/>
          </a:xfrm>
          <a:custGeom>
            <a:avLst/>
            <a:gdLst>
              <a:gd name="T0" fmla="*/ 0 w 2"/>
              <a:gd name="T1" fmla="*/ 2 h 2"/>
              <a:gd name="T2" fmla="*/ 0 w 2"/>
              <a:gd name="T3" fmla="*/ 0 h 2"/>
              <a:gd name="T4" fmla="*/ 2 w 2"/>
              <a:gd name="T5" fmla="*/ 0 h 2"/>
              <a:gd name="T6" fmla="*/ 2 w 2"/>
              <a:gd name="T7" fmla="*/ 0 h 2"/>
              <a:gd name="T8" fmla="*/ 2 w 2"/>
              <a:gd name="T9" fmla="*/ 0 h 2"/>
              <a:gd name="T10" fmla="*/ 0 w 2"/>
              <a:gd name="T11" fmla="*/ 2 h 2"/>
              <a:gd name="T12" fmla="*/ 0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lnTo>
                  <a:pt x="0" y="0"/>
                </a:lnTo>
                <a:lnTo>
                  <a:pt x="2"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5" name="Freeform 459"/>
          <p:cNvSpPr>
            <a:spLocks/>
          </p:cNvSpPr>
          <p:nvPr/>
        </p:nvSpPr>
        <p:spPr bwMode="auto">
          <a:xfrm>
            <a:off x="5815013" y="5053012"/>
            <a:ext cx="4762" cy="45719"/>
          </a:xfrm>
          <a:custGeom>
            <a:avLst/>
            <a:gdLst>
              <a:gd name="T0" fmla="*/ 2 w 2"/>
              <a:gd name="T1" fmla="*/ 0 w 2"/>
              <a:gd name="T2" fmla="*/ 0 w 2"/>
              <a:gd name="T3" fmla="*/ 0 w 2"/>
              <a:gd name="T4" fmla="*/ 0 w 2"/>
              <a:gd name="T5" fmla="*/ 0 w 2"/>
              <a:gd name="T6" fmla="*/ 2 w 2"/>
              <a:gd name="T7" fmla="*/ 2 w 2"/>
              <a:gd name="T8" fmla="*/ 2 w 2"/>
              <a:gd name="T9" fmla="*/ 2 w 2"/>
              <a:gd name="T10" fmla="*/ 2 w 2"/>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w 2"/>
              <a:gd name="T23" fmla="*/ 2 w 2"/>
            </a:gdLst>
            <a:ahLst/>
            <a:cxnLst>
              <a:cxn ang="T11">
                <a:pos x="T0" y="0"/>
              </a:cxn>
              <a:cxn ang="T12">
                <a:pos x="T1" y="0"/>
              </a:cxn>
              <a:cxn ang="T13">
                <a:pos x="T2" y="0"/>
              </a:cxn>
              <a:cxn ang="T14">
                <a:pos x="T3" y="0"/>
              </a:cxn>
              <a:cxn ang="T15">
                <a:pos x="T4" y="0"/>
              </a:cxn>
              <a:cxn ang="T16">
                <a:pos x="T5" y="0"/>
              </a:cxn>
              <a:cxn ang="T17">
                <a:pos x="T6" y="0"/>
              </a:cxn>
              <a:cxn ang="T18">
                <a:pos x="T7" y="0"/>
              </a:cxn>
              <a:cxn ang="T19">
                <a:pos x="T8" y="0"/>
              </a:cxn>
              <a:cxn ang="T20">
                <a:pos x="T9" y="0"/>
              </a:cxn>
              <a:cxn ang="T21">
                <a:pos x="T10" y="0"/>
              </a:cxn>
            </a:cxnLst>
            <a:rect l="T22" t="0" r="T23" b="0"/>
            <a:pathLst>
              <a:path w="2">
                <a:moveTo>
                  <a:pt x="2" y="0"/>
                </a:move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6" name="Freeform 460"/>
          <p:cNvSpPr>
            <a:spLocks/>
          </p:cNvSpPr>
          <p:nvPr/>
        </p:nvSpPr>
        <p:spPr bwMode="auto">
          <a:xfrm>
            <a:off x="5807075" y="5021262"/>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7" name="Freeform 461"/>
          <p:cNvSpPr>
            <a:spLocks/>
          </p:cNvSpPr>
          <p:nvPr/>
        </p:nvSpPr>
        <p:spPr bwMode="auto">
          <a:xfrm>
            <a:off x="5732463" y="5043487"/>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8" name="Freeform 462"/>
          <p:cNvSpPr>
            <a:spLocks/>
          </p:cNvSpPr>
          <p:nvPr/>
        </p:nvSpPr>
        <p:spPr bwMode="auto">
          <a:xfrm>
            <a:off x="5819775" y="5021262"/>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69" name="Freeform 463"/>
          <p:cNvSpPr>
            <a:spLocks/>
          </p:cNvSpPr>
          <p:nvPr/>
        </p:nvSpPr>
        <p:spPr bwMode="auto">
          <a:xfrm>
            <a:off x="5810250" y="5016500"/>
            <a:ext cx="12700" cy="45719"/>
          </a:xfrm>
          <a:custGeom>
            <a:avLst/>
            <a:gdLst>
              <a:gd name="T0" fmla="*/ 0 w 6"/>
              <a:gd name="T1" fmla="*/ 2 h 4"/>
              <a:gd name="T2" fmla="*/ 0 w 6"/>
              <a:gd name="T3" fmla="*/ 2 h 4"/>
              <a:gd name="T4" fmla="*/ 0 w 6"/>
              <a:gd name="T5" fmla="*/ 2 h 4"/>
              <a:gd name="T6" fmla="*/ 2 w 6"/>
              <a:gd name="T7" fmla="*/ 0 h 4"/>
              <a:gd name="T8" fmla="*/ 2 w 6"/>
              <a:gd name="T9" fmla="*/ 0 h 4"/>
              <a:gd name="T10" fmla="*/ 2 w 6"/>
              <a:gd name="T11" fmla="*/ 2 h 4"/>
              <a:gd name="T12" fmla="*/ 2 w 6"/>
              <a:gd name="T13" fmla="*/ 0 h 4"/>
              <a:gd name="T14" fmla="*/ 4 w 6"/>
              <a:gd name="T15" fmla="*/ 2 h 4"/>
              <a:gd name="T16" fmla="*/ 4 w 6"/>
              <a:gd name="T17" fmla="*/ 2 h 4"/>
              <a:gd name="T18" fmla="*/ 4 w 6"/>
              <a:gd name="T19" fmla="*/ 0 h 4"/>
              <a:gd name="T20" fmla="*/ 4 w 6"/>
              <a:gd name="T21" fmla="*/ 0 h 4"/>
              <a:gd name="T22" fmla="*/ 4 w 6"/>
              <a:gd name="T23" fmla="*/ 0 h 4"/>
              <a:gd name="T24" fmla="*/ 4 w 6"/>
              <a:gd name="T25" fmla="*/ 0 h 4"/>
              <a:gd name="T26" fmla="*/ 4 w 6"/>
              <a:gd name="T27" fmla="*/ 0 h 4"/>
              <a:gd name="T28" fmla="*/ 4 w 6"/>
              <a:gd name="T29" fmla="*/ 0 h 4"/>
              <a:gd name="T30" fmla="*/ 4 w 6"/>
              <a:gd name="T31" fmla="*/ 0 h 4"/>
              <a:gd name="T32" fmla="*/ 4 w 6"/>
              <a:gd name="T33" fmla="*/ 0 h 4"/>
              <a:gd name="T34" fmla="*/ 6 w 6"/>
              <a:gd name="T35" fmla="*/ 0 h 4"/>
              <a:gd name="T36" fmla="*/ 4 w 6"/>
              <a:gd name="T37" fmla="*/ 0 h 4"/>
              <a:gd name="T38" fmla="*/ 4 w 6"/>
              <a:gd name="T39" fmla="*/ 0 h 4"/>
              <a:gd name="T40" fmla="*/ 4 w 6"/>
              <a:gd name="T41" fmla="*/ 2 h 4"/>
              <a:gd name="T42" fmla="*/ 4 w 6"/>
              <a:gd name="T43" fmla="*/ 2 h 4"/>
              <a:gd name="T44" fmla="*/ 4 w 6"/>
              <a:gd name="T45" fmla="*/ 2 h 4"/>
              <a:gd name="T46" fmla="*/ 4 w 6"/>
              <a:gd name="T47" fmla="*/ 2 h 4"/>
              <a:gd name="T48" fmla="*/ 4 w 6"/>
              <a:gd name="T49" fmla="*/ 2 h 4"/>
              <a:gd name="T50" fmla="*/ 4 w 6"/>
              <a:gd name="T51" fmla="*/ 2 h 4"/>
              <a:gd name="T52" fmla="*/ 4 w 6"/>
              <a:gd name="T53" fmla="*/ 2 h 4"/>
              <a:gd name="T54" fmla="*/ 4 w 6"/>
              <a:gd name="T55" fmla="*/ 2 h 4"/>
              <a:gd name="T56" fmla="*/ 4 w 6"/>
              <a:gd name="T57" fmla="*/ 2 h 4"/>
              <a:gd name="T58" fmla="*/ 4 w 6"/>
              <a:gd name="T59" fmla="*/ 4 h 4"/>
              <a:gd name="T60" fmla="*/ 4 w 6"/>
              <a:gd name="T61" fmla="*/ 2 h 4"/>
              <a:gd name="T62" fmla="*/ 4 w 6"/>
              <a:gd name="T63" fmla="*/ 2 h 4"/>
              <a:gd name="T64" fmla="*/ 4 w 6"/>
              <a:gd name="T65" fmla="*/ 4 h 4"/>
              <a:gd name="T66" fmla="*/ 4 w 6"/>
              <a:gd name="T67" fmla="*/ 4 h 4"/>
              <a:gd name="T68" fmla="*/ 4 w 6"/>
              <a:gd name="T69" fmla="*/ 2 h 4"/>
              <a:gd name="T70" fmla="*/ 4 w 6"/>
              <a:gd name="T71" fmla="*/ 2 h 4"/>
              <a:gd name="T72" fmla="*/ 4 w 6"/>
              <a:gd name="T73" fmla="*/ 2 h 4"/>
              <a:gd name="T74" fmla="*/ 2 w 6"/>
              <a:gd name="T75" fmla="*/ 2 h 4"/>
              <a:gd name="T76" fmla="*/ 2 w 6"/>
              <a:gd name="T77" fmla="*/ 2 h 4"/>
              <a:gd name="T78" fmla="*/ 2 w 6"/>
              <a:gd name="T79" fmla="*/ 2 h 4"/>
              <a:gd name="T80" fmla="*/ 2 w 6"/>
              <a:gd name="T81" fmla="*/ 2 h 4"/>
              <a:gd name="T82" fmla="*/ 0 w 6"/>
              <a:gd name="T83" fmla="*/ 2 h 4"/>
              <a:gd name="T84" fmla="*/ 0 w 6"/>
              <a:gd name="T85" fmla="*/ 4 h 4"/>
              <a:gd name="T86" fmla="*/ 0 w 6"/>
              <a:gd name="T87" fmla="*/ 2 h 4"/>
              <a:gd name="T88" fmla="*/ 0 w 6"/>
              <a:gd name="T89" fmla="*/ 2 h 4"/>
              <a:gd name="T90" fmla="*/ 0 w 6"/>
              <a:gd name="T91" fmla="*/ 2 h 4"/>
              <a:gd name="T92" fmla="*/ 0 w 6"/>
              <a:gd name="T93" fmla="*/ 2 h 4"/>
              <a:gd name="T94" fmla="*/ 0 w 6"/>
              <a:gd name="T95" fmla="*/ 2 h 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
              <a:gd name="T145" fmla="*/ 0 h 4"/>
              <a:gd name="T146" fmla="*/ 6 w 6"/>
              <a:gd name="T147" fmla="*/ 4 h 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 h="4">
                <a:moveTo>
                  <a:pt x="0" y="2"/>
                </a:moveTo>
                <a:lnTo>
                  <a:pt x="0" y="2"/>
                </a:lnTo>
                <a:lnTo>
                  <a:pt x="0" y="0"/>
                </a:lnTo>
                <a:lnTo>
                  <a:pt x="2" y="0"/>
                </a:lnTo>
                <a:lnTo>
                  <a:pt x="2" y="2"/>
                </a:lnTo>
                <a:lnTo>
                  <a:pt x="2" y="0"/>
                </a:lnTo>
                <a:lnTo>
                  <a:pt x="4" y="2"/>
                </a:lnTo>
                <a:lnTo>
                  <a:pt x="4" y="0"/>
                </a:lnTo>
                <a:lnTo>
                  <a:pt x="6" y="0"/>
                </a:lnTo>
                <a:lnTo>
                  <a:pt x="4" y="0"/>
                </a:lnTo>
                <a:lnTo>
                  <a:pt x="6" y="0"/>
                </a:lnTo>
                <a:lnTo>
                  <a:pt x="4" y="0"/>
                </a:lnTo>
                <a:lnTo>
                  <a:pt x="4" y="2"/>
                </a:lnTo>
                <a:lnTo>
                  <a:pt x="4" y="4"/>
                </a:lnTo>
                <a:lnTo>
                  <a:pt x="4" y="2"/>
                </a:lnTo>
                <a:lnTo>
                  <a:pt x="4" y="4"/>
                </a:lnTo>
                <a:lnTo>
                  <a:pt x="4" y="2"/>
                </a:lnTo>
                <a:lnTo>
                  <a:pt x="2" y="2"/>
                </a:lnTo>
                <a:lnTo>
                  <a:pt x="0" y="2"/>
                </a:lnTo>
                <a:lnTo>
                  <a:pt x="0" y="4"/>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70" name="Freeform 464"/>
          <p:cNvSpPr>
            <a:spLocks/>
          </p:cNvSpPr>
          <p:nvPr/>
        </p:nvSpPr>
        <p:spPr bwMode="auto">
          <a:xfrm>
            <a:off x="5822950" y="505301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71" name="Freeform 465"/>
          <p:cNvSpPr>
            <a:spLocks/>
          </p:cNvSpPr>
          <p:nvPr/>
        </p:nvSpPr>
        <p:spPr bwMode="auto">
          <a:xfrm>
            <a:off x="5715000" y="5043487"/>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72" name="Freeform 466"/>
          <p:cNvSpPr>
            <a:spLocks/>
          </p:cNvSpPr>
          <p:nvPr/>
        </p:nvSpPr>
        <p:spPr bwMode="auto">
          <a:xfrm>
            <a:off x="5672138" y="5043487"/>
            <a:ext cx="4762" cy="45719"/>
          </a:xfrm>
          <a:custGeom>
            <a:avLst/>
            <a:gdLst>
              <a:gd name="T0" fmla="*/ 0 w 2"/>
              <a:gd name="T1" fmla="*/ 0 w 2"/>
              <a:gd name="T2" fmla="*/ 0 w 2"/>
              <a:gd name="T3" fmla="*/ 0 w 2"/>
              <a:gd name="T4" fmla="*/ 0 w 2"/>
              <a:gd name="T5" fmla="*/ 2 w 2"/>
              <a:gd name="T6" fmla="*/ 0 w 2"/>
              <a:gd name="T7" fmla="*/ 0 w 2"/>
              <a:gd name="T8" fmla="*/ 0 60000 65536"/>
              <a:gd name="T9" fmla="*/ 0 60000 65536"/>
              <a:gd name="T10" fmla="*/ 0 60000 65536"/>
              <a:gd name="T11" fmla="*/ 0 60000 65536"/>
              <a:gd name="T12" fmla="*/ 0 60000 65536"/>
              <a:gd name="T13" fmla="*/ 0 60000 65536"/>
              <a:gd name="T14" fmla="*/ 0 60000 65536"/>
              <a:gd name="T15" fmla="*/ 0 60000 65536"/>
              <a:gd name="T16" fmla="*/ 0 w 2"/>
              <a:gd name="T17" fmla="*/ 2 w 2"/>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73" name="Freeform 467"/>
          <p:cNvSpPr>
            <a:spLocks/>
          </p:cNvSpPr>
          <p:nvPr/>
        </p:nvSpPr>
        <p:spPr bwMode="auto">
          <a:xfrm>
            <a:off x="5965825" y="5026024"/>
            <a:ext cx="4763" cy="45719"/>
          </a:xfrm>
          <a:custGeom>
            <a:avLst/>
            <a:gdLst>
              <a:gd name="T0" fmla="*/ 0 w 2"/>
              <a:gd name="T1" fmla="*/ 0 w 2"/>
              <a:gd name="T2" fmla="*/ 0 w 2"/>
              <a:gd name="T3" fmla="*/ 0 w 2"/>
              <a:gd name="T4" fmla="*/ 0 w 2"/>
              <a:gd name="T5" fmla="*/ 0 w 2"/>
              <a:gd name="T6" fmla="*/ 2 w 2"/>
              <a:gd name="T7" fmla="*/ 2 w 2"/>
              <a:gd name="T8" fmla="*/ 2 w 2"/>
              <a:gd name="T9" fmla="*/ 2 w 2"/>
              <a:gd name="T10" fmla="*/ 0 w 2"/>
              <a:gd name="T11" fmla="*/ 0 w 2"/>
              <a:gd name="T12" fmla="*/ 0 w 2"/>
              <a:gd name="T13" fmla="*/ 0 w 2"/>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w 2"/>
              <a:gd name="T29" fmla="*/ 2 w 2"/>
            </a:gdLst>
            <a:ahLst/>
            <a:cxnLst>
              <a:cxn ang="T14">
                <a:pos x="T0" y="0"/>
              </a:cxn>
              <a:cxn ang="T15">
                <a:pos x="T1" y="0"/>
              </a:cxn>
              <a:cxn ang="T16">
                <a:pos x="T2" y="0"/>
              </a:cxn>
              <a:cxn ang="T17">
                <a:pos x="T3" y="0"/>
              </a:cxn>
              <a:cxn ang="T18">
                <a:pos x="T4" y="0"/>
              </a:cxn>
              <a:cxn ang="T19">
                <a:pos x="T5" y="0"/>
              </a:cxn>
              <a:cxn ang="T20">
                <a:pos x="T6" y="0"/>
              </a:cxn>
              <a:cxn ang="T21">
                <a:pos x="T7" y="0"/>
              </a:cxn>
              <a:cxn ang="T22">
                <a:pos x="T8" y="0"/>
              </a:cxn>
              <a:cxn ang="T23">
                <a:pos x="T9" y="0"/>
              </a:cxn>
              <a:cxn ang="T24">
                <a:pos x="T10" y="0"/>
              </a:cxn>
              <a:cxn ang="T25">
                <a:pos x="T11" y="0"/>
              </a:cxn>
              <a:cxn ang="T26">
                <a:pos x="T12" y="0"/>
              </a:cxn>
              <a:cxn ang="T27">
                <a:pos x="T13" y="0"/>
              </a:cxn>
            </a:cxnLst>
            <a:rect l="T28" t="0" r="T29" b="0"/>
            <a:pathLst>
              <a:path w="2">
                <a:moveTo>
                  <a:pt x="0" y="0"/>
                </a:moveTo>
                <a:lnTo>
                  <a:pt x="0" y="0"/>
                </a:lnTo>
                <a:lnTo>
                  <a:pt x="2" y="0"/>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74" name="Rectangle 468"/>
          <p:cNvSpPr>
            <a:spLocks noChangeArrowheads="1"/>
          </p:cNvSpPr>
          <p:nvPr/>
        </p:nvSpPr>
        <p:spPr bwMode="auto">
          <a:xfrm>
            <a:off x="5684838" y="5038725"/>
            <a:ext cx="3175"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175" name="Freeform 469"/>
          <p:cNvSpPr>
            <a:spLocks/>
          </p:cNvSpPr>
          <p:nvPr/>
        </p:nvSpPr>
        <p:spPr bwMode="auto">
          <a:xfrm>
            <a:off x="5672138" y="5043487"/>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76" name="Rectangle 470"/>
          <p:cNvSpPr>
            <a:spLocks noChangeArrowheads="1"/>
          </p:cNvSpPr>
          <p:nvPr/>
        </p:nvSpPr>
        <p:spPr bwMode="auto">
          <a:xfrm>
            <a:off x="5681663" y="5043488"/>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177" name="Freeform 471"/>
          <p:cNvSpPr>
            <a:spLocks/>
          </p:cNvSpPr>
          <p:nvPr/>
        </p:nvSpPr>
        <p:spPr bwMode="auto">
          <a:xfrm>
            <a:off x="5815013" y="5053012"/>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78" name="Freeform 472"/>
          <p:cNvSpPr>
            <a:spLocks/>
          </p:cNvSpPr>
          <p:nvPr/>
        </p:nvSpPr>
        <p:spPr bwMode="auto">
          <a:xfrm>
            <a:off x="5711825" y="5060949"/>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79" name="Freeform 473"/>
          <p:cNvSpPr>
            <a:spLocks/>
          </p:cNvSpPr>
          <p:nvPr/>
        </p:nvSpPr>
        <p:spPr bwMode="auto">
          <a:xfrm>
            <a:off x="5681663" y="5038724"/>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80" name="Freeform 474"/>
          <p:cNvSpPr>
            <a:spLocks/>
          </p:cNvSpPr>
          <p:nvPr/>
        </p:nvSpPr>
        <p:spPr bwMode="auto">
          <a:xfrm>
            <a:off x="5641975" y="5065712"/>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81" name="Freeform 475"/>
          <p:cNvSpPr>
            <a:spLocks/>
          </p:cNvSpPr>
          <p:nvPr/>
        </p:nvSpPr>
        <p:spPr bwMode="auto">
          <a:xfrm>
            <a:off x="5810250" y="5026025"/>
            <a:ext cx="4763" cy="45719"/>
          </a:xfrm>
          <a:custGeom>
            <a:avLst/>
            <a:gdLst>
              <a:gd name="T0" fmla="*/ 2 w 2"/>
              <a:gd name="T1" fmla="*/ 2 h 2"/>
              <a:gd name="T2" fmla="*/ 2 w 2"/>
              <a:gd name="T3" fmla="*/ 2 h 2"/>
              <a:gd name="T4" fmla="*/ 2 w 2"/>
              <a:gd name="T5" fmla="*/ 0 h 2"/>
              <a:gd name="T6" fmla="*/ 2 w 2"/>
              <a:gd name="T7" fmla="*/ 0 h 2"/>
              <a:gd name="T8" fmla="*/ 2 w 2"/>
              <a:gd name="T9" fmla="*/ 0 h 2"/>
              <a:gd name="T10" fmla="*/ 0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2 w 2"/>
              <a:gd name="T35" fmla="*/ 0 h 2"/>
              <a:gd name="T36" fmla="*/ 2 w 2"/>
              <a:gd name="T37" fmla="*/ 0 h 2"/>
              <a:gd name="T38" fmla="*/ 2 w 2"/>
              <a:gd name="T39" fmla="*/ 0 h 2"/>
              <a:gd name="T40" fmla="*/ 2 w 2"/>
              <a:gd name="T41" fmla="*/ 0 h 2"/>
              <a:gd name="T42" fmla="*/ 2 w 2"/>
              <a:gd name="T43" fmla="*/ 0 h 2"/>
              <a:gd name="T44" fmla="*/ 2 w 2"/>
              <a:gd name="T45" fmla="*/ 0 h 2"/>
              <a:gd name="T46" fmla="*/ 2 w 2"/>
              <a:gd name="T47" fmla="*/ 0 h 2"/>
              <a:gd name="T48" fmla="*/ 2 w 2"/>
              <a:gd name="T49" fmla="*/ 0 h 2"/>
              <a:gd name="T50" fmla="*/ 2 w 2"/>
              <a:gd name="T51" fmla="*/ 0 h 2"/>
              <a:gd name="T52" fmla="*/ 0 w 2"/>
              <a:gd name="T53" fmla="*/ 0 h 2"/>
              <a:gd name="T54" fmla="*/ 0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0 h 2"/>
              <a:gd name="T68" fmla="*/ 2 w 2"/>
              <a:gd name="T69" fmla="*/ 0 h 2"/>
              <a:gd name="T70" fmla="*/ 2 w 2"/>
              <a:gd name="T71" fmla="*/ 0 h 2"/>
              <a:gd name="T72" fmla="*/ 2 w 2"/>
              <a:gd name="T73" fmla="*/ 0 h 2"/>
              <a:gd name="T74" fmla="*/ 2 w 2"/>
              <a:gd name="T75" fmla="*/ 0 h 2"/>
              <a:gd name="T76" fmla="*/ 2 w 2"/>
              <a:gd name="T77" fmla="*/ 0 h 2"/>
              <a:gd name="T78" fmla="*/ 2 w 2"/>
              <a:gd name="T79" fmla="*/ 0 h 2"/>
              <a:gd name="T80" fmla="*/ 2 w 2"/>
              <a:gd name="T81" fmla="*/ 0 h 2"/>
              <a:gd name="T82" fmla="*/ 2 w 2"/>
              <a:gd name="T83" fmla="*/ 0 h 2"/>
              <a:gd name="T84" fmla="*/ 2 w 2"/>
              <a:gd name="T85" fmla="*/ 2 h 2"/>
              <a:gd name="T86" fmla="*/ 2 w 2"/>
              <a:gd name="T87" fmla="*/ 2 h 2"/>
              <a:gd name="T88" fmla="*/ 2 w 2"/>
              <a:gd name="T89" fmla="*/ 2 h 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
              <a:gd name="T136" fmla="*/ 0 h 2"/>
              <a:gd name="T137" fmla="*/ 2 w 2"/>
              <a:gd name="T138" fmla="*/ 2 h 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 h="2">
                <a:moveTo>
                  <a:pt x="2" y="2"/>
                </a:moveTo>
                <a:lnTo>
                  <a:pt x="2" y="2"/>
                </a:lnTo>
                <a:lnTo>
                  <a:pt x="2" y="0"/>
                </a:lnTo>
                <a:lnTo>
                  <a:pt x="0" y="0"/>
                </a:lnTo>
                <a:lnTo>
                  <a:pt x="2" y="0"/>
                </a:lnTo>
                <a:lnTo>
                  <a:pt x="0" y="0"/>
                </a:lnTo>
                <a:lnTo>
                  <a:pt x="2" y="0"/>
                </a:lnTo>
                <a:lnTo>
                  <a:pt x="2"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82" name="Freeform 476"/>
          <p:cNvSpPr>
            <a:spLocks/>
          </p:cNvSpPr>
          <p:nvPr/>
        </p:nvSpPr>
        <p:spPr bwMode="auto">
          <a:xfrm>
            <a:off x="5646738" y="506571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83" name="Freeform 477"/>
          <p:cNvSpPr>
            <a:spLocks/>
          </p:cNvSpPr>
          <p:nvPr/>
        </p:nvSpPr>
        <p:spPr bwMode="auto">
          <a:xfrm>
            <a:off x="5732463" y="5043487"/>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84" name="Freeform 478"/>
          <p:cNvSpPr>
            <a:spLocks/>
          </p:cNvSpPr>
          <p:nvPr/>
        </p:nvSpPr>
        <p:spPr bwMode="auto">
          <a:xfrm>
            <a:off x="5827713" y="5011737"/>
            <a:ext cx="0" cy="45719"/>
          </a:xfrm>
          <a:custGeom>
            <a:avLst/>
            <a:gdLst>
              <a:gd name="T0" fmla="*/ 0 h 2"/>
              <a:gd name="T1" fmla="*/ 0 h 2"/>
              <a:gd name="T2" fmla="*/ 0 h 2"/>
              <a:gd name="T3" fmla="*/ 2 h 2"/>
              <a:gd name="T4" fmla="*/ 2 h 2"/>
              <a:gd name="T5" fmla="*/ 2 h 2"/>
              <a:gd name="T6" fmla="*/ 2 h 2"/>
              <a:gd name="T7" fmla="*/ 2 h 2"/>
              <a:gd name="T8" fmla="*/ 2 h 2"/>
              <a:gd name="T9" fmla="*/ 2 h 2"/>
              <a:gd name="T10" fmla="*/ 2 h 2"/>
              <a:gd name="T11" fmla="*/ 2 h 2"/>
              <a:gd name="T12" fmla="*/ 2 h 2"/>
              <a:gd name="T13" fmla="*/ 2 h 2"/>
              <a:gd name="T14" fmla="*/ 0 h 2"/>
              <a:gd name="T15" fmla="*/ 0 h 2"/>
              <a:gd name="T16" fmla="*/ 0 h 2"/>
              <a:gd name="T17" fmla="*/ 0 h 2"/>
              <a:gd name="T18" fmla="*/ 0 h 2"/>
              <a:gd name="T19" fmla="*/ 0 h 2"/>
              <a:gd name="T20" fmla="*/ 0 h 2"/>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h 2"/>
              <a:gd name="T43" fmla="*/ 2 h 2"/>
            </a:gdLst>
            <a:ahLst/>
            <a:cxnLst>
              <a:cxn ang="T21">
                <a:pos x="0" y="T0"/>
              </a:cxn>
              <a:cxn ang="T22">
                <a:pos x="0" y="T1"/>
              </a:cxn>
              <a:cxn ang="T23">
                <a:pos x="0" y="T2"/>
              </a:cxn>
              <a:cxn ang="T24">
                <a:pos x="0" y="T3"/>
              </a:cxn>
              <a:cxn ang="T25">
                <a:pos x="0" y="T4"/>
              </a:cxn>
              <a:cxn ang="T26">
                <a:pos x="0" y="T5"/>
              </a:cxn>
              <a:cxn ang="T27">
                <a:pos x="0" y="T6"/>
              </a:cxn>
              <a:cxn ang="T28">
                <a:pos x="0" y="T7"/>
              </a:cxn>
              <a:cxn ang="T29">
                <a:pos x="0" y="T8"/>
              </a:cxn>
              <a:cxn ang="T30">
                <a:pos x="0" y="T9"/>
              </a:cxn>
              <a:cxn ang="T31">
                <a:pos x="0" y="T10"/>
              </a:cxn>
              <a:cxn ang="T32">
                <a:pos x="0" y="T11"/>
              </a:cxn>
              <a:cxn ang="T33">
                <a:pos x="0" y="T12"/>
              </a:cxn>
              <a:cxn ang="T34">
                <a:pos x="0" y="T13"/>
              </a:cxn>
              <a:cxn ang="T35">
                <a:pos x="0" y="T14"/>
              </a:cxn>
              <a:cxn ang="T36">
                <a:pos x="0" y="T15"/>
              </a:cxn>
              <a:cxn ang="T37">
                <a:pos x="0" y="T16"/>
              </a:cxn>
              <a:cxn ang="T38">
                <a:pos x="0" y="T17"/>
              </a:cxn>
              <a:cxn ang="T39">
                <a:pos x="0" y="T18"/>
              </a:cxn>
              <a:cxn ang="T40">
                <a:pos x="0" y="T19"/>
              </a:cxn>
              <a:cxn ang="T41">
                <a:pos x="0" y="T20"/>
              </a:cxn>
            </a:cxnLst>
            <a:rect l="0" t="T42" r="0" b="T43"/>
            <a:pathLst>
              <a:path h="2">
                <a:moveTo>
                  <a:pt x="0" y="0"/>
                </a:moveTo>
                <a:lnTo>
                  <a:pt x="0" y="0"/>
                </a:lnTo>
                <a:lnTo>
                  <a:pt x="0" y="2"/>
                </a:ln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85" name="Freeform 479"/>
          <p:cNvSpPr>
            <a:spLocks/>
          </p:cNvSpPr>
          <p:nvPr/>
        </p:nvSpPr>
        <p:spPr bwMode="auto">
          <a:xfrm>
            <a:off x="5729288" y="5043487"/>
            <a:ext cx="3175" cy="45719"/>
          </a:xfrm>
          <a:custGeom>
            <a:avLst/>
            <a:gdLst>
              <a:gd name="T0" fmla="*/ 2 w 2"/>
              <a:gd name="T1" fmla="*/ 0 h 2"/>
              <a:gd name="T2" fmla="*/ 2 w 2"/>
              <a:gd name="T3" fmla="*/ 0 h 2"/>
              <a:gd name="T4" fmla="*/ 0 w 2"/>
              <a:gd name="T5" fmla="*/ 0 h 2"/>
              <a:gd name="T6" fmla="*/ 0 w 2"/>
              <a:gd name="T7" fmla="*/ 0 h 2"/>
              <a:gd name="T8" fmla="*/ 0 w 2"/>
              <a:gd name="T9" fmla="*/ 2 h 2"/>
              <a:gd name="T10" fmla="*/ 0 w 2"/>
              <a:gd name="T11" fmla="*/ 2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2 w 2"/>
              <a:gd name="T25" fmla="*/ 0 h 2"/>
              <a:gd name="T26" fmla="*/ 2 w 2"/>
              <a:gd name="T27" fmla="*/ 0 h 2"/>
              <a:gd name="T28" fmla="*/ 2 w 2"/>
              <a:gd name="T29" fmla="*/ 0 h 2"/>
              <a:gd name="T30" fmla="*/ 2 w 2"/>
              <a:gd name="T31" fmla="*/ 0 h 2"/>
              <a:gd name="T32" fmla="*/ 2 w 2"/>
              <a:gd name="T33" fmla="*/ 0 h 2"/>
              <a:gd name="T34" fmla="*/ 2 w 2"/>
              <a:gd name="T35" fmla="*/ 0 h 2"/>
              <a:gd name="T36" fmla="*/ 2 w 2"/>
              <a:gd name="T37" fmla="*/ 0 h 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
              <a:gd name="T58" fmla="*/ 0 h 2"/>
              <a:gd name="T59" fmla="*/ 2 w 2"/>
              <a:gd name="T60" fmla="*/ 2 h 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 h="2">
                <a:moveTo>
                  <a:pt x="2" y="0"/>
                </a:moveTo>
                <a:lnTo>
                  <a:pt x="2" y="0"/>
                </a:lnTo>
                <a:lnTo>
                  <a:pt x="0" y="0"/>
                </a:lnTo>
                <a:lnTo>
                  <a:pt x="0" y="2"/>
                </a:ln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86" name="Freeform 480"/>
          <p:cNvSpPr>
            <a:spLocks/>
          </p:cNvSpPr>
          <p:nvPr/>
        </p:nvSpPr>
        <p:spPr bwMode="auto">
          <a:xfrm>
            <a:off x="5819775" y="5030787"/>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87" name="Freeform 481"/>
          <p:cNvSpPr>
            <a:spLocks/>
          </p:cNvSpPr>
          <p:nvPr/>
        </p:nvSpPr>
        <p:spPr bwMode="auto">
          <a:xfrm>
            <a:off x="5719763" y="503872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88" name="Freeform 482"/>
          <p:cNvSpPr>
            <a:spLocks/>
          </p:cNvSpPr>
          <p:nvPr/>
        </p:nvSpPr>
        <p:spPr bwMode="auto">
          <a:xfrm>
            <a:off x="5684838" y="5035549"/>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89" name="Freeform 483"/>
          <p:cNvSpPr>
            <a:spLocks/>
          </p:cNvSpPr>
          <p:nvPr/>
        </p:nvSpPr>
        <p:spPr bwMode="auto">
          <a:xfrm>
            <a:off x="5654675" y="506571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90" name="Freeform 484"/>
          <p:cNvSpPr>
            <a:spLocks/>
          </p:cNvSpPr>
          <p:nvPr/>
        </p:nvSpPr>
        <p:spPr bwMode="auto">
          <a:xfrm>
            <a:off x="5822950" y="5030787"/>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91" name="Freeform 485"/>
          <p:cNvSpPr>
            <a:spLocks/>
          </p:cNvSpPr>
          <p:nvPr/>
        </p:nvSpPr>
        <p:spPr bwMode="auto">
          <a:xfrm>
            <a:off x="5957888" y="5038724"/>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92" name="Freeform 486"/>
          <p:cNvSpPr>
            <a:spLocks/>
          </p:cNvSpPr>
          <p:nvPr/>
        </p:nvSpPr>
        <p:spPr bwMode="auto">
          <a:xfrm>
            <a:off x="5810250" y="5021262"/>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93" name="Freeform 487"/>
          <p:cNvSpPr>
            <a:spLocks/>
          </p:cNvSpPr>
          <p:nvPr/>
        </p:nvSpPr>
        <p:spPr bwMode="auto">
          <a:xfrm>
            <a:off x="5849938" y="5043487"/>
            <a:ext cx="0" cy="45719"/>
          </a:xfrm>
          <a:custGeom>
            <a:avLst/>
            <a:gdLst>
              <a:gd name="T0" fmla="*/ 2 h 2"/>
              <a:gd name="T1" fmla="*/ 2 h 2"/>
              <a:gd name="T2" fmla="*/ 2 h 2"/>
              <a:gd name="T3" fmla="*/ 0 h 2"/>
              <a:gd name="T4" fmla="*/ 0 h 2"/>
              <a:gd name="T5" fmla="*/ 0 h 2"/>
              <a:gd name="T6" fmla="*/ 0 h 2"/>
              <a:gd name="T7" fmla="*/ 2 h 2"/>
              <a:gd name="T8" fmla="*/ 2 h 2"/>
              <a:gd name="T9" fmla="*/ 2 h 2"/>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h 2"/>
              <a:gd name="T21" fmla="*/ 2 h 2"/>
            </a:gdLst>
            <a:ahLst/>
            <a:cxnLst>
              <a:cxn ang="T10">
                <a:pos x="0" y="T0"/>
              </a:cxn>
              <a:cxn ang="T11">
                <a:pos x="0" y="T1"/>
              </a:cxn>
              <a:cxn ang="T12">
                <a:pos x="0" y="T2"/>
              </a:cxn>
              <a:cxn ang="T13">
                <a:pos x="0" y="T3"/>
              </a:cxn>
              <a:cxn ang="T14">
                <a:pos x="0" y="T4"/>
              </a:cxn>
              <a:cxn ang="T15">
                <a:pos x="0" y="T5"/>
              </a:cxn>
              <a:cxn ang="T16">
                <a:pos x="0" y="T6"/>
              </a:cxn>
              <a:cxn ang="T17">
                <a:pos x="0" y="T7"/>
              </a:cxn>
              <a:cxn ang="T18">
                <a:pos x="0" y="T8"/>
              </a:cxn>
              <a:cxn ang="T19">
                <a:pos x="0" y="T9"/>
              </a:cxn>
            </a:cxnLst>
            <a:rect l="0" t="T20" r="0" b="T21"/>
            <a:pathLst>
              <a:path h="2">
                <a:moveTo>
                  <a:pt x="0" y="2"/>
                </a:moveTo>
                <a:lnTo>
                  <a:pt x="0" y="2"/>
                </a:ln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94" name="Freeform 488"/>
          <p:cNvSpPr>
            <a:spLocks/>
          </p:cNvSpPr>
          <p:nvPr/>
        </p:nvSpPr>
        <p:spPr bwMode="auto">
          <a:xfrm>
            <a:off x="5668963" y="5048249"/>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95" name="Freeform 489"/>
          <p:cNvSpPr>
            <a:spLocks/>
          </p:cNvSpPr>
          <p:nvPr/>
        </p:nvSpPr>
        <p:spPr bwMode="auto">
          <a:xfrm>
            <a:off x="5676900" y="5048249"/>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96" name="Rectangle 490"/>
          <p:cNvSpPr>
            <a:spLocks noChangeArrowheads="1"/>
          </p:cNvSpPr>
          <p:nvPr/>
        </p:nvSpPr>
        <p:spPr bwMode="auto">
          <a:xfrm>
            <a:off x="5681663" y="5038725"/>
            <a:ext cx="1587"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197" name="Freeform 491"/>
          <p:cNvSpPr>
            <a:spLocks/>
          </p:cNvSpPr>
          <p:nvPr/>
        </p:nvSpPr>
        <p:spPr bwMode="auto">
          <a:xfrm>
            <a:off x="5780088" y="505301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98" name="Freeform 492"/>
          <p:cNvSpPr>
            <a:spLocks/>
          </p:cNvSpPr>
          <p:nvPr/>
        </p:nvSpPr>
        <p:spPr bwMode="auto">
          <a:xfrm>
            <a:off x="5681663" y="5043487"/>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199" name="Freeform 493"/>
          <p:cNvSpPr>
            <a:spLocks/>
          </p:cNvSpPr>
          <p:nvPr/>
        </p:nvSpPr>
        <p:spPr bwMode="auto">
          <a:xfrm>
            <a:off x="5672138" y="5043487"/>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0" name="Freeform 494"/>
          <p:cNvSpPr>
            <a:spLocks/>
          </p:cNvSpPr>
          <p:nvPr/>
        </p:nvSpPr>
        <p:spPr bwMode="auto">
          <a:xfrm>
            <a:off x="5849938" y="5048249"/>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1" name="Freeform 495"/>
          <p:cNvSpPr>
            <a:spLocks/>
          </p:cNvSpPr>
          <p:nvPr/>
        </p:nvSpPr>
        <p:spPr bwMode="auto">
          <a:xfrm>
            <a:off x="5827713" y="5026024"/>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2" name="Freeform 496"/>
          <p:cNvSpPr>
            <a:spLocks/>
          </p:cNvSpPr>
          <p:nvPr/>
        </p:nvSpPr>
        <p:spPr bwMode="auto">
          <a:xfrm>
            <a:off x="5729288" y="503872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3" name="Freeform 497"/>
          <p:cNvSpPr>
            <a:spLocks/>
          </p:cNvSpPr>
          <p:nvPr/>
        </p:nvSpPr>
        <p:spPr bwMode="auto">
          <a:xfrm>
            <a:off x="5676900" y="5043487"/>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4" name="Freeform 498"/>
          <p:cNvSpPr>
            <a:spLocks/>
          </p:cNvSpPr>
          <p:nvPr/>
        </p:nvSpPr>
        <p:spPr bwMode="auto">
          <a:xfrm>
            <a:off x="5681663" y="5035550"/>
            <a:ext cx="0" cy="45719"/>
          </a:xfrm>
          <a:custGeom>
            <a:avLst/>
            <a:gdLst>
              <a:gd name="T0" fmla="*/ 2 h 2"/>
              <a:gd name="T1" fmla="*/ 0 h 2"/>
              <a:gd name="T2" fmla="*/ 0 h 2"/>
              <a:gd name="T3" fmla="*/ 0 h 2"/>
              <a:gd name="T4" fmla="*/ 0 h 2"/>
              <a:gd name="T5" fmla="*/ 0 h 2"/>
              <a:gd name="T6" fmla="*/ 0 h 2"/>
              <a:gd name="T7" fmla="*/ 0 h 2"/>
              <a:gd name="T8" fmla="*/ 0 h 2"/>
              <a:gd name="T9" fmla="*/ 2 h 2"/>
              <a:gd name="T10" fmla="*/ 2 h 2"/>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h 2"/>
              <a:gd name="T23" fmla="*/ 2 h 2"/>
            </a:gdLst>
            <a:ahLst/>
            <a:cxnLst>
              <a:cxn ang="T11">
                <a:pos x="0" y="T0"/>
              </a:cxn>
              <a:cxn ang="T12">
                <a:pos x="0" y="T1"/>
              </a:cxn>
              <a:cxn ang="T13">
                <a:pos x="0" y="T2"/>
              </a:cxn>
              <a:cxn ang="T14">
                <a:pos x="0" y="T3"/>
              </a:cxn>
              <a:cxn ang="T15">
                <a:pos x="0" y="T4"/>
              </a:cxn>
              <a:cxn ang="T16">
                <a:pos x="0" y="T5"/>
              </a:cxn>
              <a:cxn ang="T17">
                <a:pos x="0" y="T6"/>
              </a:cxn>
              <a:cxn ang="T18">
                <a:pos x="0" y="T7"/>
              </a:cxn>
              <a:cxn ang="T19">
                <a:pos x="0" y="T8"/>
              </a:cxn>
              <a:cxn ang="T20">
                <a:pos x="0" y="T9"/>
              </a:cxn>
              <a:cxn ang="T21">
                <a:pos x="0" y="T10"/>
              </a:cxn>
            </a:cxnLst>
            <a:rect l="0" t="T22" r="0" b="T23"/>
            <a:pathLst>
              <a:path h="2">
                <a:moveTo>
                  <a:pt x="0" y="2"/>
                </a:moveTo>
                <a:lnTo>
                  <a:pt x="0" y="0"/>
                </a:lnTo>
                <a:lnTo>
                  <a:pt x="0"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5" name="Freeform 499"/>
          <p:cNvSpPr>
            <a:spLocks/>
          </p:cNvSpPr>
          <p:nvPr/>
        </p:nvSpPr>
        <p:spPr bwMode="auto">
          <a:xfrm>
            <a:off x="5641975" y="507047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6" name="Freeform 500"/>
          <p:cNvSpPr>
            <a:spLocks/>
          </p:cNvSpPr>
          <p:nvPr/>
        </p:nvSpPr>
        <p:spPr bwMode="auto">
          <a:xfrm>
            <a:off x="5715000" y="5043487"/>
            <a:ext cx="4763" cy="45719"/>
          </a:xfrm>
          <a:custGeom>
            <a:avLst/>
            <a:gdLst>
              <a:gd name="T0" fmla="*/ 2 w 2"/>
              <a:gd name="T1" fmla="*/ 2 w 2"/>
              <a:gd name="T2" fmla="*/ 2 w 2"/>
              <a:gd name="T3" fmla="*/ 2 w 2"/>
              <a:gd name="T4" fmla="*/ 2 w 2"/>
              <a:gd name="T5" fmla="*/ 0 w 2"/>
              <a:gd name="T6" fmla="*/ 0 w 2"/>
              <a:gd name="T7" fmla="*/ 0 w 2"/>
              <a:gd name="T8" fmla="*/ 0 w 2"/>
              <a:gd name="T9" fmla="*/ 0 w 2"/>
              <a:gd name="T10" fmla="*/ 0 w 2"/>
              <a:gd name="T11" fmla="*/ 0 w 2"/>
              <a:gd name="T12" fmla="*/ 0 w 2"/>
              <a:gd name="T13" fmla="*/ 2 w 2"/>
              <a:gd name="T14" fmla="*/ 2 w 2"/>
              <a:gd name="T15" fmla="*/ 2 w 2"/>
              <a:gd name="T16" fmla="*/ 2 w 2"/>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w 2"/>
              <a:gd name="T35" fmla="*/ 2 w 2"/>
            </a:gdLst>
            <a:ahLst/>
            <a:cxnLst>
              <a:cxn ang="T17">
                <a:pos x="T0" y="0"/>
              </a:cxn>
              <a:cxn ang="T18">
                <a:pos x="T1" y="0"/>
              </a:cxn>
              <a:cxn ang="T19">
                <a:pos x="T2" y="0"/>
              </a:cxn>
              <a:cxn ang="T20">
                <a:pos x="T3" y="0"/>
              </a:cxn>
              <a:cxn ang="T21">
                <a:pos x="T4" y="0"/>
              </a:cxn>
              <a:cxn ang="T22">
                <a:pos x="T5" y="0"/>
              </a:cxn>
              <a:cxn ang="T23">
                <a:pos x="T6" y="0"/>
              </a:cxn>
              <a:cxn ang="T24">
                <a:pos x="T7" y="0"/>
              </a:cxn>
              <a:cxn ang="T25">
                <a:pos x="T8" y="0"/>
              </a:cxn>
              <a:cxn ang="T26">
                <a:pos x="T9" y="0"/>
              </a:cxn>
              <a:cxn ang="T27">
                <a:pos x="T10" y="0"/>
              </a:cxn>
              <a:cxn ang="T28">
                <a:pos x="T11" y="0"/>
              </a:cxn>
              <a:cxn ang="T29">
                <a:pos x="T12" y="0"/>
              </a:cxn>
              <a:cxn ang="T30">
                <a:pos x="T13" y="0"/>
              </a:cxn>
              <a:cxn ang="T31">
                <a:pos x="T14" y="0"/>
              </a:cxn>
              <a:cxn ang="T32">
                <a:pos x="T15" y="0"/>
              </a:cxn>
              <a:cxn ang="T33">
                <a:pos x="T16" y="0"/>
              </a:cxn>
            </a:cxnLst>
            <a:rect l="T34" t="0" r="T35" b="0"/>
            <a:pathLst>
              <a:path w="2">
                <a:moveTo>
                  <a:pt x="2" y="0"/>
                </a:moveTo>
                <a:lnTo>
                  <a:pt x="2" y="0"/>
                </a:ln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7" name="Freeform 501"/>
          <p:cNvSpPr>
            <a:spLocks/>
          </p:cNvSpPr>
          <p:nvPr/>
        </p:nvSpPr>
        <p:spPr bwMode="auto">
          <a:xfrm>
            <a:off x="5654675" y="507047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8" name="Freeform 502"/>
          <p:cNvSpPr>
            <a:spLocks/>
          </p:cNvSpPr>
          <p:nvPr/>
        </p:nvSpPr>
        <p:spPr bwMode="auto">
          <a:xfrm>
            <a:off x="5681663" y="5048249"/>
            <a:ext cx="3175" cy="45719"/>
          </a:xfrm>
          <a:custGeom>
            <a:avLst/>
            <a:gdLst>
              <a:gd name="T0" fmla="*/ 2 w 2"/>
              <a:gd name="T1" fmla="*/ 0 w 2"/>
              <a:gd name="T2" fmla="*/ 2 w 2"/>
              <a:gd name="T3" fmla="*/ 2 w 2"/>
              <a:gd name="T4" fmla="*/ 2 w 2"/>
              <a:gd name="T5" fmla="*/ 2 w 2"/>
              <a:gd name="T6" fmla="*/ 2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2" y="0"/>
                </a:moveTo>
                <a:lnTo>
                  <a:pt x="0" y="0"/>
                </a:lnTo>
                <a:lnTo>
                  <a:pt x="2"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09" name="Freeform 503"/>
          <p:cNvSpPr>
            <a:spLocks/>
          </p:cNvSpPr>
          <p:nvPr/>
        </p:nvSpPr>
        <p:spPr bwMode="auto">
          <a:xfrm>
            <a:off x="5822950" y="5030787"/>
            <a:ext cx="0" cy="45719"/>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10" name="Rectangle 504"/>
          <p:cNvSpPr>
            <a:spLocks noChangeArrowheads="1"/>
          </p:cNvSpPr>
          <p:nvPr/>
        </p:nvSpPr>
        <p:spPr bwMode="auto">
          <a:xfrm>
            <a:off x="5641975" y="5060950"/>
            <a:ext cx="3175"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11" name="Freeform 505"/>
          <p:cNvSpPr>
            <a:spLocks/>
          </p:cNvSpPr>
          <p:nvPr/>
        </p:nvSpPr>
        <p:spPr bwMode="auto">
          <a:xfrm>
            <a:off x="5676900" y="5038724"/>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12" name="Freeform 506"/>
          <p:cNvSpPr>
            <a:spLocks/>
          </p:cNvSpPr>
          <p:nvPr/>
        </p:nvSpPr>
        <p:spPr bwMode="auto">
          <a:xfrm>
            <a:off x="5689600" y="5048249"/>
            <a:ext cx="0" cy="45719"/>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13" name="Freeform 507"/>
          <p:cNvSpPr>
            <a:spLocks/>
          </p:cNvSpPr>
          <p:nvPr/>
        </p:nvSpPr>
        <p:spPr bwMode="auto">
          <a:xfrm>
            <a:off x="5646738" y="5070474"/>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14" name="Rectangle 508"/>
          <p:cNvSpPr>
            <a:spLocks noChangeArrowheads="1"/>
          </p:cNvSpPr>
          <p:nvPr/>
        </p:nvSpPr>
        <p:spPr bwMode="auto">
          <a:xfrm>
            <a:off x="5672138" y="5048249"/>
            <a:ext cx="3175" cy="45719"/>
          </a:xfrm>
          <a:prstGeom prst="rect">
            <a:avLst/>
          </a:prstGeom>
          <a:solidFill>
            <a:schemeClr val="bg2">
              <a:lumMod val="90000"/>
            </a:schemeClr>
          </a:solid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15" name="Freeform 509"/>
          <p:cNvSpPr>
            <a:spLocks/>
          </p:cNvSpPr>
          <p:nvPr/>
        </p:nvSpPr>
        <p:spPr bwMode="auto">
          <a:xfrm>
            <a:off x="5676900" y="5048250"/>
            <a:ext cx="4763" cy="45719"/>
          </a:xfrm>
          <a:custGeom>
            <a:avLst/>
            <a:gdLst>
              <a:gd name="T0" fmla="*/ 2 w 2"/>
              <a:gd name="T1" fmla="*/ 2 h 2"/>
              <a:gd name="T2" fmla="*/ 2 w 2"/>
              <a:gd name="T3" fmla="*/ 2 h 2"/>
              <a:gd name="T4" fmla="*/ 2 w 2"/>
              <a:gd name="T5" fmla="*/ 2 h 2"/>
              <a:gd name="T6" fmla="*/ 2 w 2"/>
              <a:gd name="T7" fmla="*/ 2 h 2"/>
              <a:gd name="T8" fmla="*/ 2 w 2"/>
              <a:gd name="T9" fmla="*/ 2 h 2"/>
              <a:gd name="T10" fmla="*/ 2 w 2"/>
              <a:gd name="T11" fmla="*/ 2 h 2"/>
              <a:gd name="T12" fmla="*/ 2 w 2"/>
              <a:gd name="T13" fmla="*/ 2 h 2"/>
              <a:gd name="T14" fmla="*/ 2 w 2"/>
              <a:gd name="T15" fmla="*/ 2 h 2"/>
              <a:gd name="T16" fmla="*/ 2 w 2"/>
              <a:gd name="T17" fmla="*/ 2 h 2"/>
              <a:gd name="T18" fmla="*/ 2 w 2"/>
              <a:gd name="T19" fmla="*/ 2 h 2"/>
              <a:gd name="T20" fmla="*/ 2 w 2"/>
              <a:gd name="T21" fmla="*/ 0 h 2"/>
              <a:gd name="T22" fmla="*/ 2 w 2"/>
              <a:gd name="T23" fmla="*/ 0 h 2"/>
              <a:gd name="T24" fmla="*/ 2 w 2"/>
              <a:gd name="T25" fmla="*/ 0 h 2"/>
              <a:gd name="T26" fmla="*/ 2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0 h 2"/>
              <a:gd name="T50" fmla="*/ 0 w 2"/>
              <a:gd name="T51" fmla="*/ 0 h 2"/>
              <a:gd name="T52" fmla="*/ 0 w 2"/>
              <a:gd name="T53" fmla="*/ 0 h 2"/>
              <a:gd name="T54" fmla="*/ 0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0 h 2"/>
              <a:gd name="T68" fmla="*/ 2 w 2"/>
              <a:gd name="T69" fmla="*/ 0 h 2"/>
              <a:gd name="T70" fmla="*/ 2 w 2"/>
              <a:gd name="T71" fmla="*/ 0 h 2"/>
              <a:gd name="T72" fmla="*/ 2 w 2"/>
              <a:gd name="T73" fmla="*/ 0 h 2"/>
              <a:gd name="T74" fmla="*/ 2 w 2"/>
              <a:gd name="T75" fmla="*/ 0 h 2"/>
              <a:gd name="T76" fmla="*/ 2 w 2"/>
              <a:gd name="T77" fmla="*/ 0 h 2"/>
              <a:gd name="T78" fmla="*/ 2 w 2"/>
              <a:gd name="T79" fmla="*/ 0 h 2"/>
              <a:gd name="T80" fmla="*/ 2 w 2"/>
              <a:gd name="T81" fmla="*/ 0 h 2"/>
              <a:gd name="T82" fmla="*/ 2 w 2"/>
              <a:gd name="T83" fmla="*/ 0 h 2"/>
              <a:gd name="T84" fmla="*/ 2 w 2"/>
              <a:gd name="T85" fmla="*/ 0 h 2"/>
              <a:gd name="T86" fmla="*/ 2 w 2"/>
              <a:gd name="T87" fmla="*/ 0 h 2"/>
              <a:gd name="T88" fmla="*/ 2 w 2"/>
              <a:gd name="T89" fmla="*/ 0 h 2"/>
              <a:gd name="T90" fmla="*/ 2 w 2"/>
              <a:gd name="T91" fmla="*/ 0 h 2"/>
              <a:gd name="T92" fmla="*/ 2 w 2"/>
              <a:gd name="T93" fmla="*/ 2 h 2"/>
              <a:gd name="T94" fmla="*/ 2 w 2"/>
              <a:gd name="T95" fmla="*/ 2 h 2"/>
              <a:gd name="T96" fmla="*/ 2 w 2"/>
              <a:gd name="T97" fmla="*/ 2 h 2"/>
              <a:gd name="T98" fmla="*/ 2 w 2"/>
              <a:gd name="T99" fmla="*/ 2 h 2"/>
              <a:gd name="T100" fmla="*/ 2 w 2"/>
              <a:gd name="T101" fmla="*/ 2 h 2"/>
              <a:gd name="T102" fmla="*/ 2 w 2"/>
              <a:gd name="T103" fmla="*/ 2 h 2"/>
              <a:gd name="T104" fmla="*/ 2 w 2"/>
              <a:gd name="T105" fmla="*/ 2 h 2"/>
              <a:gd name="T106" fmla="*/ 2 w 2"/>
              <a:gd name="T107" fmla="*/ 2 h 2"/>
              <a:gd name="T108" fmla="*/ 2 w 2"/>
              <a:gd name="T109" fmla="*/ 2 h 2"/>
              <a:gd name="T110" fmla="*/ 2 w 2"/>
              <a:gd name="T111" fmla="*/ 2 h 2"/>
              <a:gd name="T112" fmla="*/ 2 w 2"/>
              <a:gd name="T113" fmla="*/ 2 h 2"/>
              <a:gd name="T114" fmla="*/ 2 w 2"/>
              <a:gd name="T115" fmla="*/ 2 h 2"/>
              <a:gd name="T116" fmla="*/ 2 w 2"/>
              <a:gd name="T117" fmla="*/ 2 h 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
              <a:gd name="T178" fmla="*/ 0 h 2"/>
              <a:gd name="T179" fmla="*/ 2 w 2"/>
              <a:gd name="T180" fmla="*/ 2 h 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 h="2">
                <a:moveTo>
                  <a:pt x="2" y="2"/>
                </a:moveTo>
                <a:lnTo>
                  <a:pt x="2" y="2"/>
                </a:lnTo>
                <a:lnTo>
                  <a:pt x="2" y="0"/>
                </a:lnTo>
                <a:lnTo>
                  <a:pt x="0" y="0"/>
                </a:lnTo>
                <a:lnTo>
                  <a:pt x="2" y="0"/>
                </a:lnTo>
                <a:lnTo>
                  <a:pt x="2" y="2"/>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16" name="Freeform 510"/>
          <p:cNvSpPr>
            <a:spLocks/>
          </p:cNvSpPr>
          <p:nvPr/>
        </p:nvSpPr>
        <p:spPr bwMode="auto">
          <a:xfrm>
            <a:off x="5827713" y="5021262"/>
            <a:ext cx="0" cy="45719"/>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0" b="0"/>
            <a:pathLst>
              <a:path>
                <a:moveTo>
                  <a:pt x="0" y="0"/>
                </a:moveTo>
                <a:lnTo>
                  <a:pt x="0" y="0"/>
                </a:lnTo>
              </a:path>
            </a:pathLst>
          </a:custGeom>
          <a:solidFill>
            <a:schemeClr val="bg2">
              <a:lumMod val="90000"/>
            </a:schemeClr>
          </a:solid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grpSp>
        <p:nvGrpSpPr>
          <p:cNvPr id="217" name="Group 712"/>
          <p:cNvGrpSpPr>
            <a:grpSpLocks/>
          </p:cNvGrpSpPr>
          <p:nvPr/>
        </p:nvGrpSpPr>
        <p:grpSpPr bwMode="auto">
          <a:xfrm>
            <a:off x="2201405" y="1604640"/>
            <a:ext cx="4580688" cy="4657354"/>
            <a:chOff x="2792" y="890"/>
            <a:chExt cx="2122" cy="2122"/>
          </a:xfrm>
          <a:solidFill>
            <a:schemeClr val="bg2">
              <a:lumMod val="90000"/>
            </a:schemeClr>
          </a:solidFill>
        </p:grpSpPr>
        <p:sp>
          <p:nvSpPr>
            <p:cNvPr id="218" name="Freeform 512"/>
            <p:cNvSpPr>
              <a:spLocks/>
            </p:cNvSpPr>
            <p:nvPr/>
          </p:nvSpPr>
          <p:spPr bwMode="auto">
            <a:xfrm>
              <a:off x="4402" y="243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19" name="Freeform 513"/>
            <p:cNvSpPr>
              <a:spLocks/>
            </p:cNvSpPr>
            <p:nvPr/>
          </p:nvSpPr>
          <p:spPr bwMode="auto">
            <a:xfrm>
              <a:off x="4472" y="2418"/>
              <a:ext cx="0" cy="2"/>
            </a:xfrm>
            <a:custGeom>
              <a:avLst/>
              <a:gdLst>
                <a:gd name="T0" fmla="*/ 2 h 2"/>
                <a:gd name="T1" fmla="*/ 2 h 2"/>
                <a:gd name="T2" fmla="*/ 2 h 2"/>
                <a:gd name="T3" fmla="*/ 2 h 2"/>
                <a:gd name="T4" fmla="*/ 2 h 2"/>
                <a:gd name="T5" fmla="*/ 2 h 2"/>
                <a:gd name="T6" fmla="*/ 2 h 2"/>
                <a:gd name="T7" fmla="*/ 0 h 2"/>
                <a:gd name="T8" fmla="*/ 2 h 2"/>
                <a:gd name="T9" fmla="*/ 2 h 2"/>
                <a:gd name="T10" fmla="*/ 2 h 2"/>
                <a:gd name="T11" fmla="*/ 2 h 2"/>
                <a:gd name="T12" fmla="*/ 2 h 2"/>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h 2"/>
                <a:gd name="T27" fmla="*/ 2 h 2"/>
              </a:gdLst>
              <a:ahLst/>
              <a:cxnLst>
                <a:cxn ang="T13">
                  <a:pos x="0" y="T0"/>
                </a:cxn>
                <a:cxn ang="T14">
                  <a:pos x="0" y="T1"/>
                </a:cxn>
                <a:cxn ang="T15">
                  <a:pos x="0" y="T2"/>
                </a:cxn>
                <a:cxn ang="T16">
                  <a:pos x="0" y="T3"/>
                </a:cxn>
                <a:cxn ang="T17">
                  <a:pos x="0" y="T4"/>
                </a:cxn>
                <a:cxn ang="T18">
                  <a:pos x="0" y="T5"/>
                </a:cxn>
                <a:cxn ang="T19">
                  <a:pos x="0" y="T6"/>
                </a:cxn>
                <a:cxn ang="T20">
                  <a:pos x="0" y="T7"/>
                </a:cxn>
                <a:cxn ang="T21">
                  <a:pos x="0" y="T8"/>
                </a:cxn>
                <a:cxn ang="T22">
                  <a:pos x="0" y="T9"/>
                </a:cxn>
                <a:cxn ang="T23">
                  <a:pos x="0" y="T10"/>
                </a:cxn>
                <a:cxn ang="T24">
                  <a:pos x="0" y="T11"/>
                </a:cxn>
                <a:cxn ang="T25">
                  <a:pos x="0" y="T12"/>
                </a:cxn>
              </a:cxnLst>
              <a:rect l="0" t="T26" r="0" b="T27"/>
              <a:pathLst>
                <a:path h="2">
                  <a:moveTo>
                    <a:pt x="0" y="2"/>
                  </a:moveTo>
                  <a:lnTo>
                    <a:pt x="0" y="2"/>
                  </a:ln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20" name="Rectangle 514"/>
            <p:cNvSpPr>
              <a:spLocks noChangeArrowheads="1"/>
            </p:cNvSpPr>
            <p:nvPr/>
          </p:nvSpPr>
          <p:spPr bwMode="auto">
            <a:xfrm>
              <a:off x="4408" y="2428"/>
              <a:ext cx="1" cy="2"/>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21" name="Freeform 515"/>
            <p:cNvSpPr>
              <a:spLocks/>
            </p:cNvSpPr>
            <p:nvPr/>
          </p:nvSpPr>
          <p:spPr bwMode="auto">
            <a:xfrm>
              <a:off x="4470" y="2420"/>
              <a:ext cx="2" cy="0"/>
            </a:xfrm>
            <a:custGeom>
              <a:avLst/>
              <a:gdLst>
                <a:gd name="T0" fmla="*/ 0 w 2"/>
                <a:gd name="T1" fmla="*/ 0 w 2"/>
                <a:gd name="T2" fmla="*/ 0 w 2"/>
                <a:gd name="T3" fmla="*/ 0 w 2"/>
                <a:gd name="T4" fmla="*/ 0 w 2"/>
                <a:gd name="T5" fmla="*/ 0 w 2"/>
                <a:gd name="T6" fmla="*/ 0 w 2"/>
                <a:gd name="T7" fmla="*/ 2 w 2"/>
                <a:gd name="T8" fmla="*/ 0 w 2"/>
                <a:gd name="T9" fmla="*/ 0 w 2"/>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w 2"/>
                <a:gd name="T21" fmla="*/ 2 w 2"/>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T20" t="0" r="T21"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22" name="Freeform 516"/>
            <p:cNvSpPr>
              <a:spLocks/>
            </p:cNvSpPr>
            <p:nvPr/>
          </p:nvSpPr>
          <p:spPr bwMode="auto">
            <a:xfrm>
              <a:off x="4482" y="242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23" name="Freeform 517"/>
            <p:cNvSpPr>
              <a:spLocks/>
            </p:cNvSpPr>
            <p:nvPr/>
          </p:nvSpPr>
          <p:spPr bwMode="auto">
            <a:xfrm>
              <a:off x="4396" y="2430"/>
              <a:ext cx="0" cy="2"/>
            </a:xfrm>
            <a:custGeom>
              <a:avLst/>
              <a:gdLst>
                <a:gd name="T0" fmla="*/ 0 h 2"/>
                <a:gd name="T1" fmla="*/ 0 h 2"/>
                <a:gd name="T2" fmla="*/ 0 h 2"/>
                <a:gd name="T3" fmla="*/ 0 h 2"/>
                <a:gd name="T4" fmla="*/ 0 h 2"/>
                <a:gd name="T5" fmla="*/ 0 h 2"/>
                <a:gd name="T6" fmla="*/ 0 h 2"/>
                <a:gd name="T7" fmla="*/ 0 h 2"/>
                <a:gd name="T8" fmla="*/ 0 h 2"/>
                <a:gd name="T9" fmla="*/ 0 h 2"/>
                <a:gd name="T10" fmla="*/ 0 h 2"/>
                <a:gd name="T11" fmla="*/ 2 h 2"/>
                <a:gd name="T12" fmla="*/ 2 h 2"/>
                <a:gd name="T13" fmla="*/ 2 h 2"/>
                <a:gd name="T14" fmla="*/ 2 h 2"/>
                <a:gd name="T15" fmla="*/ 2 h 2"/>
                <a:gd name="T16" fmla="*/ 0 h 2"/>
                <a:gd name="T17" fmla="*/ 0 h 2"/>
                <a:gd name="T18" fmla="*/ 0 h 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h 2"/>
                <a:gd name="T41" fmla="*/ 2 h 2"/>
              </a:gdLst>
              <a:ahLst/>
              <a:cxnLst>
                <a:cxn ang="T20">
                  <a:pos x="0" y="T0"/>
                </a:cxn>
                <a:cxn ang="T21">
                  <a:pos x="0" y="T1"/>
                </a:cxn>
                <a:cxn ang="T22">
                  <a:pos x="0" y="T2"/>
                </a:cxn>
                <a:cxn ang="T23">
                  <a:pos x="0" y="T3"/>
                </a:cxn>
                <a:cxn ang="T24">
                  <a:pos x="0" y="T4"/>
                </a:cxn>
                <a:cxn ang="T25">
                  <a:pos x="0" y="T5"/>
                </a:cxn>
                <a:cxn ang="T26">
                  <a:pos x="0" y="T6"/>
                </a:cxn>
                <a:cxn ang="T27">
                  <a:pos x="0" y="T7"/>
                </a:cxn>
                <a:cxn ang="T28">
                  <a:pos x="0" y="T8"/>
                </a:cxn>
                <a:cxn ang="T29">
                  <a:pos x="0" y="T9"/>
                </a:cxn>
                <a:cxn ang="T30">
                  <a:pos x="0" y="T10"/>
                </a:cxn>
                <a:cxn ang="T31">
                  <a:pos x="0" y="T11"/>
                </a:cxn>
                <a:cxn ang="T32">
                  <a:pos x="0" y="T12"/>
                </a:cxn>
                <a:cxn ang="T33">
                  <a:pos x="0" y="T13"/>
                </a:cxn>
                <a:cxn ang="T34">
                  <a:pos x="0" y="T14"/>
                </a:cxn>
                <a:cxn ang="T35">
                  <a:pos x="0" y="T15"/>
                </a:cxn>
                <a:cxn ang="T36">
                  <a:pos x="0" y="T16"/>
                </a:cxn>
                <a:cxn ang="T37">
                  <a:pos x="0" y="T17"/>
                </a:cxn>
                <a:cxn ang="T38">
                  <a:pos x="0" y="T18"/>
                </a:cxn>
                <a:cxn ang="T39">
                  <a:pos x="0" y="T19"/>
                </a:cxn>
              </a:cxnLst>
              <a:rect l="0" t="T40" r="0" b="T41"/>
              <a:pathLst>
                <a:path h="2">
                  <a:moveTo>
                    <a:pt x="0" y="0"/>
                  </a:moveTo>
                  <a:lnTo>
                    <a:pt x="0" y="0"/>
                  </a:lnTo>
                  <a:lnTo>
                    <a:pt x="0" y="2"/>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24" name="Freeform 518"/>
            <p:cNvSpPr>
              <a:spLocks/>
            </p:cNvSpPr>
            <p:nvPr/>
          </p:nvSpPr>
          <p:spPr bwMode="auto">
            <a:xfrm>
              <a:off x="4394" y="243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25" name="Freeform 519"/>
            <p:cNvSpPr>
              <a:spLocks/>
            </p:cNvSpPr>
            <p:nvPr/>
          </p:nvSpPr>
          <p:spPr bwMode="auto">
            <a:xfrm>
              <a:off x="4450" y="243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26" name="Freeform 520"/>
            <p:cNvSpPr>
              <a:spLocks/>
            </p:cNvSpPr>
            <p:nvPr/>
          </p:nvSpPr>
          <p:spPr bwMode="auto">
            <a:xfrm>
              <a:off x="4400" y="2426"/>
              <a:ext cx="2" cy="2"/>
            </a:xfrm>
            <a:custGeom>
              <a:avLst/>
              <a:gdLst>
                <a:gd name="T0" fmla="*/ 2 w 2"/>
                <a:gd name="T1" fmla="*/ 2 h 2"/>
                <a:gd name="T2" fmla="*/ 0 w 2"/>
                <a:gd name="T3" fmla="*/ 2 h 2"/>
                <a:gd name="T4" fmla="*/ 2 w 2"/>
                <a:gd name="T5" fmla="*/ 2 h 2"/>
                <a:gd name="T6" fmla="*/ 2 w 2"/>
                <a:gd name="T7" fmla="*/ 2 h 2"/>
                <a:gd name="T8" fmla="*/ 2 w 2"/>
                <a:gd name="T9" fmla="*/ 0 h 2"/>
                <a:gd name="T10" fmla="*/ 2 w 2"/>
                <a:gd name="T11" fmla="*/ 0 h 2"/>
                <a:gd name="T12" fmla="*/ 2 w 2"/>
                <a:gd name="T13" fmla="*/ 0 h 2"/>
                <a:gd name="T14" fmla="*/ 2 w 2"/>
                <a:gd name="T15" fmla="*/ 0 h 2"/>
                <a:gd name="T16" fmla="*/ 2 w 2"/>
                <a:gd name="T17" fmla="*/ 0 h 2"/>
                <a:gd name="T18" fmla="*/ 2 w 2"/>
                <a:gd name="T19" fmla="*/ 2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2"/>
                <a:gd name="T56" fmla="*/ 2 w 2"/>
                <a:gd name="T57" fmla="*/ 2 h 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2">
                  <a:moveTo>
                    <a:pt x="2" y="2"/>
                  </a:moveTo>
                  <a:lnTo>
                    <a:pt x="0" y="2"/>
                  </a:lnTo>
                  <a:lnTo>
                    <a:pt x="2" y="2"/>
                  </a:lnTo>
                  <a:lnTo>
                    <a:pt x="2" y="0"/>
                  </a:lnTo>
                  <a:lnTo>
                    <a:pt x="2"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27" name="Freeform 521"/>
            <p:cNvSpPr>
              <a:spLocks/>
            </p:cNvSpPr>
            <p:nvPr/>
          </p:nvSpPr>
          <p:spPr bwMode="auto">
            <a:xfrm>
              <a:off x="4428" y="2424"/>
              <a:ext cx="0" cy="2"/>
            </a:xfrm>
            <a:custGeom>
              <a:avLst/>
              <a:gdLst>
                <a:gd name="T0" fmla="*/ 2 h 2"/>
                <a:gd name="T1" fmla="*/ 2 h 2"/>
                <a:gd name="T2" fmla="*/ 0 h 2"/>
                <a:gd name="T3" fmla="*/ 2 h 2"/>
                <a:gd name="T4" fmla="*/ 2 h 2"/>
                <a:gd name="T5" fmla="*/ 2 h 2"/>
                <a:gd name="T6" fmla="*/ 0 60000 65536"/>
                <a:gd name="T7" fmla="*/ 0 60000 65536"/>
                <a:gd name="T8" fmla="*/ 0 60000 65536"/>
                <a:gd name="T9" fmla="*/ 0 60000 65536"/>
                <a:gd name="T10" fmla="*/ 0 60000 65536"/>
                <a:gd name="T11" fmla="*/ 0 60000 65536"/>
                <a:gd name="T12" fmla="*/ 0 h 2"/>
                <a:gd name="T13" fmla="*/ 2 h 2"/>
              </a:gdLst>
              <a:ahLst/>
              <a:cxnLst>
                <a:cxn ang="T6">
                  <a:pos x="0" y="T0"/>
                </a:cxn>
                <a:cxn ang="T7">
                  <a:pos x="0" y="T1"/>
                </a:cxn>
                <a:cxn ang="T8">
                  <a:pos x="0" y="T2"/>
                </a:cxn>
                <a:cxn ang="T9">
                  <a:pos x="0" y="T3"/>
                </a:cxn>
                <a:cxn ang="T10">
                  <a:pos x="0" y="T4"/>
                </a:cxn>
                <a:cxn ang="T11">
                  <a:pos x="0" y="T5"/>
                </a:cxn>
              </a:cxnLst>
              <a:rect l="0" t="T12" r="0" b="T13"/>
              <a:pathLst>
                <a:path h="2">
                  <a:moveTo>
                    <a:pt x="0" y="2"/>
                  </a:moveTo>
                  <a:lnTo>
                    <a:pt x="0" y="2"/>
                  </a:ln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28" name="Freeform 522"/>
            <p:cNvSpPr>
              <a:spLocks/>
            </p:cNvSpPr>
            <p:nvPr/>
          </p:nvSpPr>
          <p:spPr bwMode="auto">
            <a:xfrm>
              <a:off x="4404" y="2440"/>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29" name="Freeform 523"/>
            <p:cNvSpPr>
              <a:spLocks/>
            </p:cNvSpPr>
            <p:nvPr/>
          </p:nvSpPr>
          <p:spPr bwMode="auto">
            <a:xfrm>
              <a:off x="4430" y="24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30" name="Freeform 524"/>
            <p:cNvSpPr>
              <a:spLocks/>
            </p:cNvSpPr>
            <p:nvPr/>
          </p:nvSpPr>
          <p:spPr bwMode="auto">
            <a:xfrm>
              <a:off x="4386" y="2434"/>
              <a:ext cx="0" cy="2"/>
            </a:xfrm>
            <a:custGeom>
              <a:avLst/>
              <a:gdLst>
                <a:gd name="T0" fmla="*/ 2 h 2"/>
                <a:gd name="T1" fmla="*/ 2 h 2"/>
                <a:gd name="T2" fmla="*/ 0 h 2"/>
                <a:gd name="T3" fmla="*/ 2 h 2"/>
                <a:gd name="T4" fmla="*/ 2 h 2"/>
                <a:gd name="T5" fmla="*/ 2 h 2"/>
                <a:gd name="T6" fmla="*/ 0 60000 65536"/>
                <a:gd name="T7" fmla="*/ 0 60000 65536"/>
                <a:gd name="T8" fmla="*/ 0 60000 65536"/>
                <a:gd name="T9" fmla="*/ 0 60000 65536"/>
                <a:gd name="T10" fmla="*/ 0 60000 65536"/>
                <a:gd name="T11" fmla="*/ 0 60000 65536"/>
                <a:gd name="T12" fmla="*/ 0 h 2"/>
                <a:gd name="T13" fmla="*/ 2 h 2"/>
              </a:gdLst>
              <a:ahLst/>
              <a:cxnLst>
                <a:cxn ang="T6">
                  <a:pos x="0" y="T0"/>
                </a:cxn>
                <a:cxn ang="T7">
                  <a:pos x="0" y="T1"/>
                </a:cxn>
                <a:cxn ang="T8">
                  <a:pos x="0" y="T2"/>
                </a:cxn>
                <a:cxn ang="T9">
                  <a:pos x="0" y="T3"/>
                </a:cxn>
                <a:cxn ang="T10">
                  <a:pos x="0" y="T4"/>
                </a:cxn>
                <a:cxn ang="T11">
                  <a:pos x="0" y="T5"/>
                </a:cxn>
              </a:cxnLst>
              <a:rect l="0" t="T12" r="0" b="T13"/>
              <a:pathLst>
                <a:path h="2">
                  <a:moveTo>
                    <a:pt x="0" y="2"/>
                  </a:moveTo>
                  <a:lnTo>
                    <a:pt x="0" y="2"/>
                  </a:ln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31" name="Freeform 525"/>
            <p:cNvSpPr>
              <a:spLocks/>
            </p:cNvSpPr>
            <p:nvPr/>
          </p:nvSpPr>
          <p:spPr bwMode="auto">
            <a:xfrm>
              <a:off x="4386" y="244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32" name="Freeform 526"/>
            <p:cNvSpPr>
              <a:spLocks/>
            </p:cNvSpPr>
            <p:nvPr/>
          </p:nvSpPr>
          <p:spPr bwMode="auto">
            <a:xfrm>
              <a:off x="4404" y="2424"/>
              <a:ext cx="0" cy="2"/>
            </a:xfrm>
            <a:custGeom>
              <a:avLst/>
              <a:gdLst>
                <a:gd name="T0" fmla="*/ 2 h 2"/>
                <a:gd name="T1" fmla="*/ 0 h 2"/>
                <a:gd name="T2" fmla="*/ 0 h 2"/>
                <a:gd name="T3" fmla="*/ 0 h 2"/>
                <a:gd name="T4" fmla="*/ 2 h 2"/>
                <a:gd name="T5" fmla="*/ 2 h 2"/>
                <a:gd name="T6" fmla="*/ 0 60000 65536"/>
                <a:gd name="T7" fmla="*/ 0 60000 65536"/>
                <a:gd name="T8" fmla="*/ 0 60000 65536"/>
                <a:gd name="T9" fmla="*/ 0 60000 65536"/>
                <a:gd name="T10" fmla="*/ 0 60000 65536"/>
                <a:gd name="T11" fmla="*/ 0 60000 65536"/>
                <a:gd name="T12" fmla="*/ 0 h 2"/>
                <a:gd name="T13" fmla="*/ 2 h 2"/>
              </a:gdLst>
              <a:ahLst/>
              <a:cxnLst>
                <a:cxn ang="T6">
                  <a:pos x="0" y="T0"/>
                </a:cxn>
                <a:cxn ang="T7">
                  <a:pos x="0" y="T1"/>
                </a:cxn>
                <a:cxn ang="T8">
                  <a:pos x="0" y="T2"/>
                </a:cxn>
                <a:cxn ang="T9">
                  <a:pos x="0" y="T3"/>
                </a:cxn>
                <a:cxn ang="T10">
                  <a:pos x="0" y="T4"/>
                </a:cxn>
                <a:cxn ang="T11">
                  <a:pos x="0" y="T5"/>
                </a:cxn>
              </a:cxnLst>
              <a:rect l="0" t="T12" r="0" b="T13"/>
              <a:pathLst>
                <a:path h="2">
                  <a:moveTo>
                    <a:pt x="0" y="2"/>
                  </a:move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33" name="Freeform 527"/>
            <p:cNvSpPr>
              <a:spLocks/>
            </p:cNvSpPr>
            <p:nvPr/>
          </p:nvSpPr>
          <p:spPr bwMode="auto">
            <a:xfrm>
              <a:off x="4470" y="242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34" name="Freeform 528"/>
            <p:cNvSpPr>
              <a:spLocks/>
            </p:cNvSpPr>
            <p:nvPr/>
          </p:nvSpPr>
          <p:spPr bwMode="auto">
            <a:xfrm>
              <a:off x="4414" y="244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35" name="Rectangle 529"/>
            <p:cNvSpPr>
              <a:spLocks noChangeArrowheads="1"/>
            </p:cNvSpPr>
            <p:nvPr/>
          </p:nvSpPr>
          <p:spPr bwMode="auto">
            <a:xfrm>
              <a:off x="4400" y="2430"/>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36" name="Rectangle 530"/>
            <p:cNvSpPr>
              <a:spLocks noChangeArrowheads="1"/>
            </p:cNvSpPr>
            <p:nvPr/>
          </p:nvSpPr>
          <p:spPr bwMode="auto">
            <a:xfrm>
              <a:off x="4392" y="2442"/>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37" name="Rectangle 531"/>
            <p:cNvSpPr>
              <a:spLocks noChangeArrowheads="1"/>
            </p:cNvSpPr>
            <p:nvPr/>
          </p:nvSpPr>
          <p:spPr bwMode="auto">
            <a:xfrm>
              <a:off x="4388" y="2444"/>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38" name="Freeform 532"/>
            <p:cNvSpPr>
              <a:spLocks/>
            </p:cNvSpPr>
            <p:nvPr/>
          </p:nvSpPr>
          <p:spPr bwMode="auto">
            <a:xfrm>
              <a:off x="4402" y="2426"/>
              <a:ext cx="2" cy="0"/>
            </a:xfrm>
            <a:custGeom>
              <a:avLst/>
              <a:gdLst>
                <a:gd name="T0" fmla="*/ 0 w 2"/>
                <a:gd name="T1" fmla="*/ 0 w 2"/>
                <a:gd name="T2" fmla="*/ 0 w 2"/>
                <a:gd name="T3" fmla="*/ 2 w 2"/>
                <a:gd name="T4" fmla="*/ 2 w 2"/>
                <a:gd name="T5" fmla="*/ 2 w 2"/>
                <a:gd name="T6" fmla="*/ 0 w 2"/>
                <a:gd name="T7" fmla="*/ 0 w 2"/>
                <a:gd name="T8" fmla="*/ 0 60000 65536"/>
                <a:gd name="T9" fmla="*/ 0 60000 65536"/>
                <a:gd name="T10" fmla="*/ 0 60000 65536"/>
                <a:gd name="T11" fmla="*/ 0 60000 65536"/>
                <a:gd name="T12" fmla="*/ 0 60000 65536"/>
                <a:gd name="T13" fmla="*/ 0 60000 65536"/>
                <a:gd name="T14" fmla="*/ 0 60000 65536"/>
                <a:gd name="T15" fmla="*/ 0 60000 65536"/>
                <a:gd name="T16" fmla="*/ 0 w 2"/>
                <a:gd name="T17" fmla="*/ 2 w 2"/>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39" name="Rectangle 533"/>
            <p:cNvSpPr>
              <a:spLocks noChangeArrowheads="1"/>
            </p:cNvSpPr>
            <p:nvPr/>
          </p:nvSpPr>
          <p:spPr bwMode="auto">
            <a:xfrm>
              <a:off x="4428" y="2428"/>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40" name="Freeform 534"/>
            <p:cNvSpPr>
              <a:spLocks/>
            </p:cNvSpPr>
            <p:nvPr/>
          </p:nvSpPr>
          <p:spPr bwMode="auto">
            <a:xfrm>
              <a:off x="4396" y="243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41" name="Freeform 535"/>
            <p:cNvSpPr>
              <a:spLocks/>
            </p:cNvSpPr>
            <p:nvPr/>
          </p:nvSpPr>
          <p:spPr bwMode="auto">
            <a:xfrm>
              <a:off x="4466" y="2430"/>
              <a:ext cx="2" cy="0"/>
            </a:xfrm>
            <a:custGeom>
              <a:avLst/>
              <a:gdLst>
                <a:gd name="T0" fmla="*/ 2 w 2"/>
                <a:gd name="T1" fmla="*/ 0 w 2"/>
                <a:gd name="T2" fmla="*/ 2 w 2"/>
                <a:gd name="T3" fmla="*/ 2 w 2"/>
                <a:gd name="T4" fmla="*/ 2 w 2"/>
                <a:gd name="T5" fmla="*/ 2 w 2"/>
                <a:gd name="T6" fmla="*/ 0 60000 65536"/>
                <a:gd name="T7" fmla="*/ 0 60000 65536"/>
                <a:gd name="T8" fmla="*/ 0 60000 65536"/>
                <a:gd name="T9" fmla="*/ 0 60000 65536"/>
                <a:gd name="T10" fmla="*/ 0 60000 65536"/>
                <a:gd name="T11" fmla="*/ 0 60000 65536"/>
                <a:gd name="T12" fmla="*/ 0 w 2"/>
                <a:gd name="T13" fmla="*/ 2 w 2"/>
              </a:gdLst>
              <a:ahLst/>
              <a:cxnLst>
                <a:cxn ang="T6">
                  <a:pos x="T0" y="0"/>
                </a:cxn>
                <a:cxn ang="T7">
                  <a:pos x="T1" y="0"/>
                </a:cxn>
                <a:cxn ang="T8">
                  <a:pos x="T2" y="0"/>
                </a:cxn>
                <a:cxn ang="T9">
                  <a:pos x="T3" y="0"/>
                </a:cxn>
                <a:cxn ang="T10">
                  <a:pos x="T4" y="0"/>
                </a:cxn>
                <a:cxn ang="T11">
                  <a:pos x="T5" y="0"/>
                </a:cxn>
              </a:cxnLst>
              <a:rect l="T12" t="0" r="T13" b="0"/>
              <a:pathLst>
                <a:path w="2">
                  <a:moveTo>
                    <a:pt x="2" y="0"/>
                  </a:moveTo>
                  <a:lnTo>
                    <a:pt x="0" y="0"/>
                  </a:lnTo>
                  <a:lnTo>
                    <a:pt x="2"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42" name="Freeform 536"/>
            <p:cNvSpPr>
              <a:spLocks/>
            </p:cNvSpPr>
            <p:nvPr/>
          </p:nvSpPr>
          <p:spPr bwMode="auto">
            <a:xfrm>
              <a:off x="4390" y="243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43" name="Freeform 537"/>
            <p:cNvSpPr>
              <a:spLocks/>
            </p:cNvSpPr>
            <p:nvPr/>
          </p:nvSpPr>
          <p:spPr bwMode="auto">
            <a:xfrm>
              <a:off x="4392" y="244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44" name="Freeform 538"/>
            <p:cNvSpPr>
              <a:spLocks/>
            </p:cNvSpPr>
            <p:nvPr/>
          </p:nvSpPr>
          <p:spPr bwMode="auto">
            <a:xfrm>
              <a:off x="4386" y="244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45" name="Freeform 539"/>
            <p:cNvSpPr>
              <a:spLocks/>
            </p:cNvSpPr>
            <p:nvPr/>
          </p:nvSpPr>
          <p:spPr bwMode="auto">
            <a:xfrm>
              <a:off x="4464" y="242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46" name="Freeform 540"/>
            <p:cNvSpPr>
              <a:spLocks/>
            </p:cNvSpPr>
            <p:nvPr/>
          </p:nvSpPr>
          <p:spPr bwMode="auto">
            <a:xfrm>
              <a:off x="4388" y="2432"/>
              <a:ext cx="2" cy="0"/>
            </a:xfrm>
            <a:custGeom>
              <a:avLst/>
              <a:gdLst>
                <a:gd name="T0" fmla="*/ 0 w 2"/>
                <a:gd name="T1" fmla="*/ 0 w 2"/>
                <a:gd name="T2" fmla="*/ 0 w 2"/>
                <a:gd name="T3" fmla="*/ 2 w 2"/>
                <a:gd name="T4" fmla="*/ 0 w 2"/>
                <a:gd name="T5" fmla="*/ 0 w 2"/>
                <a:gd name="T6" fmla="*/ 0 60000 65536"/>
                <a:gd name="T7" fmla="*/ 0 60000 65536"/>
                <a:gd name="T8" fmla="*/ 0 60000 65536"/>
                <a:gd name="T9" fmla="*/ 0 60000 65536"/>
                <a:gd name="T10" fmla="*/ 0 60000 65536"/>
                <a:gd name="T11" fmla="*/ 0 60000 65536"/>
                <a:gd name="T12" fmla="*/ 0 w 2"/>
                <a:gd name="T13" fmla="*/ 2 w 2"/>
              </a:gdLst>
              <a:ahLst/>
              <a:cxnLst>
                <a:cxn ang="T6">
                  <a:pos x="T0" y="0"/>
                </a:cxn>
                <a:cxn ang="T7">
                  <a:pos x="T1" y="0"/>
                </a:cxn>
                <a:cxn ang="T8">
                  <a:pos x="T2" y="0"/>
                </a:cxn>
                <a:cxn ang="T9">
                  <a:pos x="T3" y="0"/>
                </a:cxn>
                <a:cxn ang="T10">
                  <a:pos x="T4" y="0"/>
                </a:cxn>
                <a:cxn ang="T11">
                  <a:pos x="T5" y="0"/>
                </a:cxn>
              </a:cxnLst>
              <a:rect l="T12" t="0" r="T13"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47" name="Freeform 541"/>
            <p:cNvSpPr>
              <a:spLocks/>
            </p:cNvSpPr>
            <p:nvPr/>
          </p:nvSpPr>
          <p:spPr bwMode="auto">
            <a:xfrm>
              <a:off x="4426" y="243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48" name="Freeform 542"/>
            <p:cNvSpPr>
              <a:spLocks/>
            </p:cNvSpPr>
            <p:nvPr/>
          </p:nvSpPr>
          <p:spPr bwMode="auto">
            <a:xfrm>
              <a:off x="4426" y="243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49" name="Freeform 543"/>
            <p:cNvSpPr>
              <a:spLocks/>
            </p:cNvSpPr>
            <p:nvPr/>
          </p:nvSpPr>
          <p:spPr bwMode="auto">
            <a:xfrm>
              <a:off x="4414" y="243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50" name="Freeform 544"/>
            <p:cNvSpPr>
              <a:spLocks/>
            </p:cNvSpPr>
            <p:nvPr/>
          </p:nvSpPr>
          <p:spPr bwMode="auto">
            <a:xfrm>
              <a:off x="4466" y="2430"/>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51" name="Freeform 545"/>
            <p:cNvSpPr>
              <a:spLocks/>
            </p:cNvSpPr>
            <p:nvPr/>
          </p:nvSpPr>
          <p:spPr bwMode="auto">
            <a:xfrm>
              <a:off x="4416" y="243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52" name="Freeform 546"/>
            <p:cNvSpPr>
              <a:spLocks/>
            </p:cNvSpPr>
            <p:nvPr/>
          </p:nvSpPr>
          <p:spPr bwMode="auto">
            <a:xfrm>
              <a:off x="4532" y="2422"/>
              <a:ext cx="2" cy="0"/>
            </a:xfrm>
            <a:custGeom>
              <a:avLst/>
              <a:gdLst>
                <a:gd name="T0" fmla="*/ 0 w 2"/>
                <a:gd name="T1" fmla="*/ 0 w 2"/>
                <a:gd name="T2" fmla="*/ 0 w 2"/>
                <a:gd name="T3" fmla="*/ 0 w 2"/>
                <a:gd name="T4" fmla="*/ 0 w 2"/>
                <a:gd name="T5" fmla="*/ 0 w 2"/>
                <a:gd name="T6" fmla="*/ 0 w 2"/>
                <a:gd name="T7" fmla="*/ 0 w 2"/>
                <a:gd name="T8" fmla="*/ 0 w 2"/>
                <a:gd name="T9" fmla="*/ 2 w 2"/>
                <a:gd name="T10" fmla="*/ 0 w 2"/>
                <a:gd name="T11" fmla="*/ 2 w 2"/>
                <a:gd name="T12" fmla="*/ 2 w 2"/>
                <a:gd name="T13" fmla="*/ 2 w 2"/>
                <a:gd name="T14" fmla="*/ 0 w 2"/>
                <a:gd name="T15" fmla="*/ 0 w 2"/>
                <a:gd name="T16" fmla="*/ 0 w 2"/>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w 2"/>
                <a:gd name="T35" fmla="*/ 2 w 2"/>
              </a:gdLst>
              <a:ahLst/>
              <a:cxnLst>
                <a:cxn ang="T17">
                  <a:pos x="T0" y="0"/>
                </a:cxn>
                <a:cxn ang="T18">
                  <a:pos x="T1" y="0"/>
                </a:cxn>
                <a:cxn ang="T19">
                  <a:pos x="T2" y="0"/>
                </a:cxn>
                <a:cxn ang="T20">
                  <a:pos x="T3" y="0"/>
                </a:cxn>
                <a:cxn ang="T21">
                  <a:pos x="T4" y="0"/>
                </a:cxn>
                <a:cxn ang="T22">
                  <a:pos x="T5" y="0"/>
                </a:cxn>
                <a:cxn ang="T23">
                  <a:pos x="T6" y="0"/>
                </a:cxn>
                <a:cxn ang="T24">
                  <a:pos x="T7" y="0"/>
                </a:cxn>
                <a:cxn ang="T25">
                  <a:pos x="T8" y="0"/>
                </a:cxn>
                <a:cxn ang="T26">
                  <a:pos x="T9" y="0"/>
                </a:cxn>
                <a:cxn ang="T27">
                  <a:pos x="T10" y="0"/>
                </a:cxn>
                <a:cxn ang="T28">
                  <a:pos x="T11" y="0"/>
                </a:cxn>
                <a:cxn ang="T29">
                  <a:pos x="T12" y="0"/>
                </a:cxn>
                <a:cxn ang="T30">
                  <a:pos x="T13" y="0"/>
                </a:cxn>
                <a:cxn ang="T31">
                  <a:pos x="T14" y="0"/>
                </a:cxn>
                <a:cxn ang="T32">
                  <a:pos x="T15" y="0"/>
                </a:cxn>
                <a:cxn ang="T33">
                  <a:pos x="T16" y="0"/>
                </a:cxn>
              </a:cxnLst>
              <a:rect l="T34" t="0" r="T35" b="0"/>
              <a:pathLst>
                <a:path w="2">
                  <a:moveTo>
                    <a:pt x="0" y="0"/>
                  </a:moveTo>
                  <a:lnTo>
                    <a:pt x="0" y="0"/>
                  </a:lnTo>
                  <a:lnTo>
                    <a:pt x="2" y="0"/>
                  </a:ln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53" name="Freeform 547"/>
            <p:cNvSpPr>
              <a:spLocks/>
            </p:cNvSpPr>
            <p:nvPr/>
          </p:nvSpPr>
          <p:spPr bwMode="auto">
            <a:xfrm>
              <a:off x="4462" y="2430"/>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54" name="Freeform 548"/>
            <p:cNvSpPr>
              <a:spLocks/>
            </p:cNvSpPr>
            <p:nvPr/>
          </p:nvSpPr>
          <p:spPr bwMode="auto">
            <a:xfrm>
              <a:off x="4390" y="243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55" name="Rectangle 549"/>
            <p:cNvSpPr>
              <a:spLocks noChangeArrowheads="1"/>
            </p:cNvSpPr>
            <p:nvPr/>
          </p:nvSpPr>
          <p:spPr bwMode="auto">
            <a:xfrm>
              <a:off x="4404" y="2426"/>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56" name="Freeform 550"/>
            <p:cNvSpPr>
              <a:spLocks/>
            </p:cNvSpPr>
            <p:nvPr/>
          </p:nvSpPr>
          <p:spPr bwMode="auto">
            <a:xfrm>
              <a:off x="4388" y="243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57" name="Freeform 551"/>
            <p:cNvSpPr>
              <a:spLocks/>
            </p:cNvSpPr>
            <p:nvPr/>
          </p:nvSpPr>
          <p:spPr bwMode="auto">
            <a:xfrm>
              <a:off x="4402" y="24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58" name="Freeform 552"/>
            <p:cNvSpPr>
              <a:spLocks/>
            </p:cNvSpPr>
            <p:nvPr/>
          </p:nvSpPr>
          <p:spPr bwMode="auto">
            <a:xfrm>
              <a:off x="4404" y="2426"/>
              <a:ext cx="0" cy="2"/>
            </a:xfrm>
            <a:custGeom>
              <a:avLst/>
              <a:gdLst>
                <a:gd name="T0" fmla="*/ 2 h 2"/>
                <a:gd name="T1" fmla="*/ 0 h 2"/>
                <a:gd name="T2" fmla="*/ 0 h 2"/>
                <a:gd name="T3" fmla="*/ 0 h 2"/>
                <a:gd name="T4" fmla="*/ 2 h 2"/>
                <a:gd name="T5" fmla="*/ 2 h 2"/>
                <a:gd name="T6" fmla="*/ 0 60000 65536"/>
                <a:gd name="T7" fmla="*/ 0 60000 65536"/>
                <a:gd name="T8" fmla="*/ 0 60000 65536"/>
                <a:gd name="T9" fmla="*/ 0 60000 65536"/>
                <a:gd name="T10" fmla="*/ 0 60000 65536"/>
                <a:gd name="T11" fmla="*/ 0 60000 65536"/>
                <a:gd name="T12" fmla="*/ 0 h 2"/>
                <a:gd name="T13" fmla="*/ 2 h 2"/>
              </a:gdLst>
              <a:ahLst/>
              <a:cxnLst>
                <a:cxn ang="T6">
                  <a:pos x="0" y="T0"/>
                </a:cxn>
                <a:cxn ang="T7">
                  <a:pos x="0" y="T1"/>
                </a:cxn>
                <a:cxn ang="T8">
                  <a:pos x="0" y="T2"/>
                </a:cxn>
                <a:cxn ang="T9">
                  <a:pos x="0" y="T3"/>
                </a:cxn>
                <a:cxn ang="T10">
                  <a:pos x="0" y="T4"/>
                </a:cxn>
                <a:cxn ang="T11">
                  <a:pos x="0" y="T5"/>
                </a:cxn>
              </a:cxnLst>
              <a:rect l="0" t="T12" r="0" b="T13"/>
              <a:pathLst>
                <a:path h="2">
                  <a:moveTo>
                    <a:pt x="0" y="2"/>
                  </a:move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59" name="Freeform 553"/>
            <p:cNvSpPr>
              <a:spLocks/>
            </p:cNvSpPr>
            <p:nvPr/>
          </p:nvSpPr>
          <p:spPr bwMode="auto">
            <a:xfrm>
              <a:off x="4430" y="2426"/>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60" name="Freeform 554"/>
            <p:cNvSpPr>
              <a:spLocks/>
            </p:cNvSpPr>
            <p:nvPr/>
          </p:nvSpPr>
          <p:spPr bwMode="auto">
            <a:xfrm>
              <a:off x="4462" y="243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61" name="Freeform 555"/>
            <p:cNvSpPr>
              <a:spLocks/>
            </p:cNvSpPr>
            <p:nvPr/>
          </p:nvSpPr>
          <p:spPr bwMode="auto">
            <a:xfrm>
              <a:off x="4392" y="244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62" name="Freeform 556"/>
            <p:cNvSpPr>
              <a:spLocks/>
            </p:cNvSpPr>
            <p:nvPr/>
          </p:nvSpPr>
          <p:spPr bwMode="auto">
            <a:xfrm>
              <a:off x="4390" y="2440"/>
              <a:ext cx="2" cy="0"/>
            </a:xfrm>
            <a:custGeom>
              <a:avLst/>
              <a:gdLst>
                <a:gd name="T0" fmla="*/ 0 w 2"/>
                <a:gd name="T1" fmla="*/ 0 w 2"/>
                <a:gd name="T2" fmla="*/ 0 w 2"/>
                <a:gd name="T3" fmla="*/ 0 w 2"/>
                <a:gd name="T4" fmla="*/ 0 w 2"/>
                <a:gd name="T5" fmla="*/ 0 w 2"/>
                <a:gd name="T6" fmla="*/ 0 w 2"/>
                <a:gd name="T7" fmla="*/ 0 w 2"/>
                <a:gd name="T8" fmla="*/ 0 w 2"/>
                <a:gd name="T9" fmla="*/ 2 w 2"/>
                <a:gd name="T10" fmla="*/ 2 w 2"/>
                <a:gd name="T11" fmla="*/ 2 w 2"/>
                <a:gd name="T12" fmla="*/ 2 w 2"/>
                <a:gd name="T13" fmla="*/ 2 w 2"/>
                <a:gd name="T14" fmla="*/ 2 w 2"/>
                <a:gd name="T15" fmla="*/ 2 w 2"/>
                <a:gd name="T16" fmla="*/ 0 w 2"/>
                <a:gd name="T17" fmla="*/ 0 w 2"/>
                <a:gd name="T18" fmla="*/ 0 w 2"/>
                <a:gd name="T19" fmla="*/ 0 w 2"/>
                <a:gd name="T20" fmla="*/ 0 w 2"/>
                <a:gd name="T21" fmla="*/ 0 w 2"/>
                <a:gd name="T22" fmla="*/ 0 w 2"/>
                <a:gd name="T23" fmla="*/ 0 w 2"/>
                <a:gd name="T24" fmla="*/ 0 w 2"/>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w 2"/>
                <a:gd name="T51" fmla="*/ 2 w 2"/>
              </a:gdLst>
              <a:ahLst/>
              <a:cxnLst>
                <a:cxn ang="T25">
                  <a:pos x="T0" y="0"/>
                </a:cxn>
                <a:cxn ang="T26">
                  <a:pos x="T1" y="0"/>
                </a:cxn>
                <a:cxn ang="T27">
                  <a:pos x="T2" y="0"/>
                </a:cxn>
                <a:cxn ang="T28">
                  <a:pos x="T3" y="0"/>
                </a:cxn>
                <a:cxn ang="T29">
                  <a:pos x="T4" y="0"/>
                </a:cxn>
                <a:cxn ang="T30">
                  <a:pos x="T5" y="0"/>
                </a:cxn>
                <a:cxn ang="T31">
                  <a:pos x="T6" y="0"/>
                </a:cxn>
                <a:cxn ang="T32">
                  <a:pos x="T7" y="0"/>
                </a:cxn>
                <a:cxn ang="T33">
                  <a:pos x="T8" y="0"/>
                </a:cxn>
                <a:cxn ang="T34">
                  <a:pos x="T9" y="0"/>
                </a:cxn>
                <a:cxn ang="T35">
                  <a:pos x="T10" y="0"/>
                </a:cxn>
                <a:cxn ang="T36">
                  <a:pos x="T11" y="0"/>
                </a:cxn>
                <a:cxn ang="T37">
                  <a:pos x="T12" y="0"/>
                </a:cxn>
                <a:cxn ang="T38">
                  <a:pos x="T13" y="0"/>
                </a:cxn>
                <a:cxn ang="T39">
                  <a:pos x="T14" y="0"/>
                </a:cxn>
                <a:cxn ang="T40">
                  <a:pos x="T15" y="0"/>
                </a:cxn>
                <a:cxn ang="T41">
                  <a:pos x="T16" y="0"/>
                </a:cxn>
                <a:cxn ang="T42">
                  <a:pos x="T17" y="0"/>
                </a:cxn>
                <a:cxn ang="T43">
                  <a:pos x="T18" y="0"/>
                </a:cxn>
                <a:cxn ang="T44">
                  <a:pos x="T19" y="0"/>
                </a:cxn>
                <a:cxn ang="T45">
                  <a:pos x="T20" y="0"/>
                </a:cxn>
                <a:cxn ang="T46">
                  <a:pos x="T21" y="0"/>
                </a:cxn>
                <a:cxn ang="T47">
                  <a:pos x="T22" y="0"/>
                </a:cxn>
                <a:cxn ang="T48">
                  <a:pos x="T23" y="0"/>
                </a:cxn>
                <a:cxn ang="T49">
                  <a:pos x="T24" y="0"/>
                </a:cxn>
              </a:cxnLst>
              <a:rect l="T50" t="0" r="T51"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63" name="Freeform 557"/>
            <p:cNvSpPr>
              <a:spLocks/>
            </p:cNvSpPr>
            <p:nvPr/>
          </p:nvSpPr>
          <p:spPr bwMode="auto">
            <a:xfrm>
              <a:off x="4534" y="2420"/>
              <a:ext cx="2" cy="2"/>
            </a:xfrm>
            <a:custGeom>
              <a:avLst/>
              <a:gdLst>
                <a:gd name="T0" fmla="*/ 0 w 2"/>
                <a:gd name="T1" fmla="*/ 2 h 2"/>
                <a:gd name="T2" fmla="*/ 0 w 2"/>
                <a:gd name="T3" fmla="*/ 2 h 2"/>
                <a:gd name="T4" fmla="*/ 0 w 2"/>
                <a:gd name="T5" fmla="*/ 2 h 2"/>
                <a:gd name="T6" fmla="*/ 0 w 2"/>
                <a:gd name="T7" fmla="*/ 2 h 2"/>
                <a:gd name="T8" fmla="*/ 0 w 2"/>
                <a:gd name="T9" fmla="*/ 0 h 2"/>
                <a:gd name="T10" fmla="*/ 2 w 2"/>
                <a:gd name="T11" fmla="*/ 0 h 2"/>
                <a:gd name="T12" fmla="*/ 2 w 2"/>
                <a:gd name="T13" fmla="*/ 0 h 2"/>
                <a:gd name="T14" fmla="*/ 2 w 2"/>
                <a:gd name="T15" fmla="*/ 0 h 2"/>
                <a:gd name="T16" fmla="*/ 2 w 2"/>
                <a:gd name="T17" fmla="*/ 2 h 2"/>
                <a:gd name="T18" fmla="*/ 2 w 2"/>
                <a:gd name="T19" fmla="*/ 2 h 2"/>
                <a:gd name="T20" fmla="*/ 2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
                <a:gd name="T55" fmla="*/ 0 h 2"/>
                <a:gd name="T56" fmla="*/ 2 w 2"/>
                <a:gd name="T57" fmla="*/ 2 h 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 h="2">
                  <a:moveTo>
                    <a:pt x="0" y="2"/>
                  </a:moveTo>
                  <a:lnTo>
                    <a:pt x="0" y="2"/>
                  </a:lnTo>
                  <a:lnTo>
                    <a:pt x="0" y="0"/>
                  </a:lnTo>
                  <a:lnTo>
                    <a:pt x="2" y="0"/>
                  </a:lnTo>
                  <a:lnTo>
                    <a:pt x="2" y="2"/>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64" name="Rectangle 558"/>
            <p:cNvSpPr>
              <a:spLocks noChangeArrowheads="1"/>
            </p:cNvSpPr>
            <p:nvPr/>
          </p:nvSpPr>
          <p:spPr bwMode="auto">
            <a:xfrm>
              <a:off x="4426" y="2428"/>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65" name="Freeform 559"/>
            <p:cNvSpPr>
              <a:spLocks/>
            </p:cNvSpPr>
            <p:nvPr/>
          </p:nvSpPr>
          <p:spPr bwMode="auto">
            <a:xfrm>
              <a:off x="4402" y="2432"/>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66" name="Freeform 560"/>
            <p:cNvSpPr>
              <a:spLocks/>
            </p:cNvSpPr>
            <p:nvPr/>
          </p:nvSpPr>
          <p:spPr bwMode="auto">
            <a:xfrm>
              <a:off x="4464" y="241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67" name="Freeform 561"/>
            <p:cNvSpPr>
              <a:spLocks/>
            </p:cNvSpPr>
            <p:nvPr/>
          </p:nvSpPr>
          <p:spPr bwMode="auto">
            <a:xfrm>
              <a:off x="4390" y="243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68" name="Rectangle 562"/>
            <p:cNvSpPr>
              <a:spLocks noChangeArrowheads="1"/>
            </p:cNvSpPr>
            <p:nvPr/>
          </p:nvSpPr>
          <p:spPr bwMode="auto">
            <a:xfrm>
              <a:off x="4410" y="2432"/>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69" name="Freeform 563"/>
            <p:cNvSpPr>
              <a:spLocks/>
            </p:cNvSpPr>
            <p:nvPr/>
          </p:nvSpPr>
          <p:spPr bwMode="auto">
            <a:xfrm>
              <a:off x="4394" y="2430"/>
              <a:ext cx="2" cy="0"/>
            </a:xfrm>
            <a:custGeom>
              <a:avLst/>
              <a:gdLst>
                <a:gd name="T0" fmla="*/ 0 w 2"/>
                <a:gd name="T1" fmla="*/ 0 w 2"/>
                <a:gd name="T2" fmla="*/ 2 w 2"/>
                <a:gd name="T3" fmla="*/ 0 w 2"/>
                <a:gd name="T4" fmla="*/ 0 w 2"/>
                <a:gd name="T5" fmla="*/ 0 w 2"/>
                <a:gd name="T6" fmla="*/ 0 60000 65536"/>
                <a:gd name="T7" fmla="*/ 0 60000 65536"/>
                <a:gd name="T8" fmla="*/ 0 60000 65536"/>
                <a:gd name="T9" fmla="*/ 0 60000 65536"/>
                <a:gd name="T10" fmla="*/ 0 60000 65536"/>
                <a:gd name="T11" fmla="*/ 0 60000 65536"/>
                <a:gd name="T12" fmla="*/ 0 w 2"/>
                <a:gd name="T13" fmla="*/ 2 w 2"/>
              </a:gdLst>
              <a:ahLst/>
              <a:cxnLst>
                <a:cxn ang="T6">
                  <a:pos x="T0" y="0"/>
                </a:cxn>
                <a:cxn ang="T7">
                  <a:pos x="T1" y="0"/>
                </a:cxn>
                <a:cxn ang="T8">
                  <a:pos x="T2" y="0"/>
                </a:cxn>
                <a:cxn ang="T9">
                  <a:pos x="T3" y="0"/>
                </a:cxn>
                <a:cxn ang="T10">
                  <a:pos x="T4" y="0"/>
                </a:cxn>
                <a:cxn ang="T11">
                  <a:pos x="T5" y="0"/>
                </a:cxn>
              </a:cxnLst>
              <a:rect l="T12" t="0" r="T13"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70" name="Freeform 564"/>
            <p:cNvSpPr>
              <a:spLocks/>
            </p:cNvSpPr>
            <p:nvPr/>
          </p:nvSpPr>
          <p:spPr bwMode="auto">
            <a:xfrm>
              <a:off x="4404" y="242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71" name="Freeform 565"/>
            <p:cNvSpPr>
              <a:spLocks/>
            </p:cNvSpPr>
            <p:nvPr/>
          </p:nvSpPr>
          <p:spPr bwMode="auto">
            <a:xfrm>
              <a:off x="4400" y="2432"/>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72" name="Freeform 566"/>
            <p:cNvSpPr>
              <a:spLocks/>
            </p:cNvSpPr>
            <p:nvPr/>
          </p:nvSpPr>
          <p:spPr bwMode="auto">
            <a:xfrm>
              <a:off x="4404" y="2432"/>
              <a:ext cx="2" cy="0"/>
            </a:xfrm>
            <a:custGeom>
              <a:avLst/>
              <a:gdLst>
                <a:gd name="T0" fmla="*/ 0 w 2"/>
                <a:gd name="T1" fmla="*/ 0 w 2"/>
                <a:gd name="T2" fmla="*/ 2 w 2"/>
                <a:gd name="T3" fmla="*/ 2 w 2"/>
                <a:gd name="T4" fmla="*/ 0 w 2"/>
                <a:gd name="T5" fmla="*/ 0 w 2"/>
                <a:gd name="T6" fmla="*/ 0 60000 65536"/>
                <a:gd name="T7" fmla="*/ 0 60000 65536"/>
                <a:gd name="T8" fmla="*/ 0 60000 65536"/>
                <a:gd name="T9" fmla="*/ 0 60000 65536"/>
                <a:gd name="T10" fmla="*/ 0 60000 65536"/>
                <a:gd name="T11" fmla="*/ 0 60000 65536"/>
                <a:gd name="T12" fmla="*/ 0 w 2"/>
                <a:gd name="T13" fmla="*/ 2 w 2"/>
              </a:gdLst>
              <a:ahLst/>
              <a:cxnLst>
                <a:cxn ang="T6">
                  <a:pos x="T0" y="0"/>
                </a:cxn>
                <a:cxn ang="T7">
                  <a:pos x="T1" y="0"/>
                </a:cxn>
                <a:cxn ang="T8">
                  <a:pos x="T2" y="0"/>
                </a:cxn>
                <a:cxn ang="T9">
                  <a:pos x="T3" y="0"/>
                </a:cxn>
                <a:cxn ang="T10">
                  <a:pos x="T4" y="0"/>
                </a:cxn>
                <a:cxn ang="T11">
                  <a:pos x="T5" y="0"/>
                </a:cxn>
              </a:cxnLst>
              <a:rect l="T12" t="0" r="T13"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73" name="Freeform 567"/>
            <p:cNvSpPr>
              <a:spLocks/>
            </p:cNvSpPr>
            <p:nvPr/>
          </p:nvSpPr>
          <p:spPr bwMode="auto">
            <a:xfrm>
              <a:off x="4416" y="243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74" name="Freeform 568"/>
            <p:cNvSpPr>
              <a:spLocks/>
            </p:cNvSpPr>
            <p:nvPr/>
          </p:nvSpPr>
          <p:spPr bwMode="auto">
            <a:xfrm>
              <a:off x="4406" y="243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75" name="Rectangle 569"/>
            <p:cNvSpPr>
              <a:spLocks noChangeArrowheads="1"/>
            </p:cNvSpPr>
            <p:nvPr/>
          </p:nvSpPr>
          <p:spPr bwMode="auto">
            <a:xfrm>
              <a:off x="4430" y="2424"/>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76" name="Freeform 570"/>
            <p:cNvSpPr>
              <a:spLocks/>
            </p:cNvSpPr>
            <p:nvPr/>
          </p:nvSpPr>
          <p:spPr bwMode="auto">
            <a:xfrm>
              <a:off x="4400" y="2426"/>
              <a:ext cx="2" cy="0"/>
            </a:xfrm>
            <a:custGeom>
              <a:avLst/>
              <a:gdLst>
                <a:gd name="T0" fmla="*/ 0 w 2"/>
                <a:gd name="T1" fmla="*/ 0 w 2"/>
                <a:gd name="T2" fmla="*/ 2 w 2"/>
                <a:gd name="T3" fmla="*/ 0 w 2"/>
                <a:gd name="T4" fmla="*/ 0 w 2"/>
                <a:gd name="T5" fmla="*/ 0 60000 65536"/>
                <a:gd name="T6" fmla="*/ 0 60000 65536"/>
                <a:gd name="T7" fmla="*/ 0 60000 65536"/>
                <a:gd name="T8" fmla="*/ 0 60000 65536"/>
                <a:gd name="T9" fmla="*/ 0 60000 65536"/>
                <a:gd name="T10" fmla="*/ 0 w 2"/>
                <a:gd name="T11" fmla="*/ 2 w 2"/>
              </a:gdLst>
              <a:ahLst/>
              <a:cxnLst>
                <a:cxn ang="T5">
                  <a:pos x="T0" y="0"/>
                </a:cxn>
                <a:cxn ang="T6">
                  <a:pos x="T1" y="0"/>
                </a:cxn>
                <a:cxn ang="T7">
                  <a:pos x="T2" y="0"/>
                </a:cxn>
                <a:cxn ang="T8">
                  <a:pos x="T3" y="0"/>
                </a:cxn>
                <a:cxn ang="T9">
                  <a:pos x="T4" y="0"/>
                </a:cxn>
              </a:cxnLst>
              <a:rect l="T10" t="0" r="T11"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77" name="Freeform 571"/>
            <p:cNvSpPr>
              <a:spLocks/>
            </p:cNvSpPr>
            <p:nvPr/>
          </p:nvSpPr>
          <p:spPr bwMode="auto">
            <a:xfrm>
              <a:off x="4400" y="243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78" name="Freeform 572"/>
            <p:cNvSpPr>
              <a:spLocks/>
            </p:cNvSpPr>
            <p:nvPr/>
          </p:nvSpPr>
          <p:spPr bwMode="auto">
            <a:xfrm>
              <a:off x="4402" y="2432"/>
              <a:ext cx="16" cy="8"/>
            </a:xfrm>
            <a:custGeom>
              <a:avLst/>
              <a:gdLst>
                <a:gd name="T0" fmla="*/ 8 w 16"/>
                <a:gd name="T1" fmla="*/ 2 h 8"/>
                <a:gd name="T2" fmla="*/ 8 w 16"/>
                <a:gd name="T3" fmla="*/ 0 h 8"/>
                <a:gd name="T4" fmla="*/ 10 w 16"/>
                <a:gd name="T5" fmla="*/ 2 h 8"/>
                <a:gd name="T6" fmla="*/ 10 w 16"/>
                <a:gd name="T7" fmla="*/ 2 h 8"/>
                <a:gd name="T8" fmla="*/ 10 w 16"/>
                <a:gd name="T9" fmla="*/ 2 h 8"/>
                <a:gd name="T10" fmla="*/ 10 w 16"/>
                <a:gd name="T11" fmla="*/ 2 h 8"/>
                <a:gd name="T12" fmla="*/ 10 w 16"/>
                <a:gd name="T13" fmla="*/ 2 h 8"/>
                <a:gd name="T14" fmla="*/ 10 w 16"/>
                <a:gd name="T15" fmla="*/ 2 h 8"/>
                <a:gd name="T16" fmla="*/ 12 w 16"/>
                <a:gd name="T17" fmla="*/ 2 h 8"/>
                <a:gd name="T18" fmla="*/ 12 w 16"/>
                <a:gd name="T19" fmla="*/ 4 h 8"/>
                <a:gd name="T20" fmla="*/ 12 w 16"/>
                <a:gd name="T21" fmla="*/ 4 h 8"/>
                <a:gd name="T22" fmla="*/ 12 w 16"/>
                <a:gd name="T23" fmla="*/ 4 h 8"/>
                <a:gd name="T24" fmla="*/ 14 w 16"/>
                <a:gd name="T25" fmla="*/ 2 h 8"/>
                <a:gd name="T26" fmla="*/ 14 w 16"/>
                <a:gd name="T27" fmla="*/ 4 h 8"/>
                <a:gd name="T28" fmla="*/ 14 w 16"/>
                <a:gd name="T29" fmla="*/ 4 h 8"/>
                <a:gd name="T30" fmla="*/ 14 w 16"/>
                <a:gd name="T31" fmla="*/ 4 h 8"/>
                <a:gd name="T32" fmla="*/ 14 w 16"/>
                <a:gd name="T33" fmla="*/ 4 h 8"/>
                <a:gd name="T34" fmla="*/ 16 w 16"/>
                <a:gd name="T35" fmla="*/ 6 h 8"/>
                <a:gd name="T36" fmla="*/ 16 w 16"/>
                <a:gd name="T37" fmla="*/ 6 h 8"/>
                <a:gd name="T38" fmla="*/ 14 w 16"/>
                <a:gd name="T39" fmla="*/ 6 h 8"/>
                <a:gd name="T40" fmla="*/ 14 w 16"/>
                <a:gd name="T41" fmla="*/ 6 h 8"/>
                <a:gd name="T42" fmla="*/ 14 w 16"/>
                <a:gd name="T43" fmla="*/ 6 h 8"/>
                <a:gd name="T44" fmla="*/ 12 w 16"/>
                <a:gd name="T45" fmla="*/ 6 h 8"/>
                <a:gd name="T46" fmla="*/ 12 w 16"/>
                <a:gd name="T47" fmla="*/ 6 h 8"/>
                <a:gd name="T48" fmla="*/ 12 w 16"/>
                <a:gd name="T49" fmla="*/ 6 h 8"/>
                <a:gd name="T50" fmla="*/ 12 w 16"/>
                <a:gd name="T51" fmla="*/ 6 h 8"/>
                <a:gd name="T52" fmla="*/ 10 w 16"/>
                <a:gd name="T53" fmla="*/ 8 h 8"/>
                <a:gd name="T54" fmla="*/ 10 w 16"/>
                <a:gd name="T55" fmla="*/ 6 h 8"/>
                <a:gd name="T56" fmla="*/ 8 w 16"/>
                <a:gd name="T57" fmla="*/ 8 h 8"/>
                <a:gd name="T58" fmla="*/ 8 w 16"/>
                <a:gd name="T59" fmla="*/ 8 h 8"/>
                <a:gd name="T60" fmla="*/ 8 w 16"/>
                <a:gd name="T61" fmla="*/ 8 h 8"/>
                <a:gd name="T62" fmla="*/ 6 w 16"/>
                <a:gd name="T63" fmla="*/ 6 h 8"/>
                <a:gd name="T64" fmla="*/ 6 w 16"/>
                <a:gd name="T65" fmla="*/ 6 h 8"/>
                <a:gd name="T66" fmla="*/ 6 w 16"/>
                <a:gd name="T67" fmla="*/ 6 h 8"/>
                <a:gd name="T68" fmla="*/ 4 w 16"/>
                <a:gd name="T69" fmla="*/ 6 h 8"/>
                <a:gd name="T70" fmla="*/ 4 w 16"/>
                <a:gd name="T71" fmla="*/ 8 h 8"/>
                <a:gd name="T72" fmla="*/ 2 w 16"/>
                <a:gd name="T73" fmla="*/ 8 h 8"/>
                <a:gd name="T74" fmla="*/ 2 w 16"/>
                <a:gd name="T75" fmla="*/ 8 h 8"/>
                <a:gd name="T76" fmla="*/ 2 w 16"/>
                <a:gd name="T77" fmla="*/ 8 h 8"/>
                <a:gd name="T78" fmla="*/ 2 w 16"/>
                <a:gd name="T79" fmla="*/ 6 h 8"/>
                <a:gd name="T80" fmla="*/ 2 w 16"/>
                <a:gd name="T81" fmla="*/ 6 h 8"/>
                <a:gd name="T82" fmla="*/ 2 w 16"/>
                <a:gd name="T83" fmla="*/ 6 h 8"/>
                <a:gd name="T84" fmla="*/ 0 w 16"/>
                <a:gd name="T85" fmla="*/ 6 h 8"/>
                <a:gd name="T86" fmla="*/ 0 w 16"/>
                <a:gd name="T87" fmla="*/ 6 h 8"/>
                <a:gd name="T88" fmla="*/ 2 w 16"/>
                <a:gd name="T89" fmla="*/ 6 h 8"/>
                <a:gd name="T90" fmla="*/ 2 w 16"/>
                <a:gd name="T91" fmla="*/ 4 h 8"/>
                <a:gd name="T92" fmla="*/ 4 w 16"/>
                <a:gd name="T93" fmla="*/ 4 h 8"/>
                <a:gd name="T94" fmla="*/ 4 w 16"/>
                <a:gd name="T95" fmla="*/ 4 h 8"/>
                <a:gd name="T96" fmla="*/ 4 w 16"/>
                <a:gd name="T97" fmla="*/ 2 h 8"/>
                <a:gd name="T98" fmla="*/ 6 w 16"/>
                <a:gd name="T99" fmla="*/ 4 h 8"/>
                <a:gd name="T100" fmla="*/ 6 w 16"/>
                <a:gd name="T101" fmla="*/ 4 h 8"/>
                <a:gd name="T102" fmla="*/ 6 w 16"/>
                <a:gd name="T103" fmla="*/ 2 h 8"/>
                <a:gd name="T104" fmla="*/ 8 w 16"/>
                <a:gd name="T105" fmla="*/ 2 h 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
                <a:gd name="T160" fmla="*/ 0 h 8"/>
                <a:gd name="T161" fmla="*/ 16 w 16"/>
                <a:gd name="T162" fmla="*/ 8 h 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 h="8">
                  <a:moveTo>
                    <a:pt x="8" y="2"/>
                  </a:moveTo>
                  <a:lnTo>
                    <a:pt x="8" y="2"/>
                  </a:lnTo>
                  <a:lnTo>
                    <a:pt x="8" y="0"/>
                  </a:lnTo>
                  <a:lnTo>
                    <a:pt x="8" y="2"/>
                  </a:lnTo>
                  <a:lnTo>
                    <a:pt x="10" y="2"/>
                  </a:lnTo>
                  <a:lnTo>
                    <a:pt x="12" y="2"/>
                  </a:lnTo>
                  <a:lnTo>
                    <a:pt x="12" y="4"/>
                  </a:lnTo>
                  <a:lnTo>
                    <a:pt x="14" y="4"/>
                  </a:lnTo>
                  <a:lnTo>
                    <a:pt x="14" y="2"/>
                  </a:lnTo>
                  <a:lnTo>
                    <a:pt x="14" y="4"/>
                  </a:lnTo>
                  <a:lnTo>
                    <a:pt x="16" y="6"/>
                  </a:lnTo>
                  <a:lnTo>
                    <a:pt x="14" y="6"/>
                  </a:lnTo>
                  <a:lnTo>
                    <a:pt x="12" y="6"/>
                  </a:lnTo>
                  <a:lnTo>
                    <a:pt x="10" y="6"/>
                  </a:lnTo>
                  <a:lnTo>
                    <a:pt x="12" y="6"/>
                  </a:lnTo>
                  <a:lnTo>
                    <a:pt x="10" y="8"/>
                  </a:lnTo>
                  <a:lnTo>
                    <a:pt x="10" y="6"/>
                  </a:lnTo>
                  <a:lnTo>
                    <a:pt x="8" y="6"/>
                  </a:lnTo>
                  <a:lnTo>
                    <a:pt x="8" y="8"/>
                  </a:lnTo>
                  <a:lnTo>
                    <a:pt x="8" y="6"/>
                  </a:lnTo>
                  <a:lnTo>
                    <a:pt x="6" y="6"/>
                  </a:lnTo>
                  <a:lnTo>
                    <a:pt x="4" y="6"/>
                  </a:lnTo>
                  <a:lnTo>
                    <a:pt x="4" y="8"/>
                  </a:lnTo>
                  <a:lnTo>
                    <a:pt x="2" y="8"/>
                  </a:lnTo>
                  <a:lnTo>
                    <a:pt x="4" y="8"/>
                  </a:lnTo>
                  <a:lnTo>
                    <a:pt x="2" y="8"/>
                  </a:lnTo>
                  <a:lnTo>
                    <a:pt x="2" y="6"/>
                  </a:lnTo>
                  <a:lnTo>
                    <a:pt x="0" y="6"/>
                  </a:lnTo>
                  <a:lnTo>
                    <a:pt x="2" y="6"/>
                  </a:lnTo>
                  <a:lnTo>
                    <a:pt x="2" y="4"/>
                  </a:lnTo>
                  <a:lnTo>
                    <a:pt x="4" y="4"/>
                  </a:lnTo>
                  <a:lnTo>
                    <a:pt x="4" y="2"/>
                  </a:lnTo>
                  <a:lnTo>
                    <a:pt x="6" y="2"/>
                  </a:lnTo>
                  <a:lnTo>
                    <a:pt x="4" y="4"/>
                  </a:lnTo>
                  <a:lnTo>
                    <a:pt x="6" y="4"/>
                  </a:lnTo>
                  <a:lnTo>
                    <a:pt x="6" y="2"/>
                  </a:lnTo>
                  <a:lnTo>
                    <a:pt x="8"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79" name="Freeform 573"/>
            <p:cNvSpPr>
              <a:spLocks/>
            </p:cNvSpPr>
            <p:nvPr/>
          </p:nvSpPr>
          <p:spPr bwMode="auto">
            <a:xfrm>
              <a:off x="4386" y="243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80" name="Freeform 574"/>
            <p:cNvSpPr>
              <a:spLocks/>
            </p:cNvSpPr>
            <p:nvPr/>
          </p:nvSpPr>
          <p:spPr bwMode="auto">
            <a:xfrm>
              <a:off x="4466" y="243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81" name="Freeform 575"/>
            <p:cNvSpPr>
              <a:spLocks/>
            </p:cNvSpPr>
            <p:nvPr/>
          </p:nvSpPr>
          <p:spPr bwMode="auto">
            <a:xfrm>
              <a:off x="4426" y="2428"/>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82" name="Rectangle 576"/>
            <p:cNvSpPr>
              <a:spLocks noChangeArrowheads="1"/>
            </p:cNvSpPr>
            <p:nvPr/>
          </p:nvSpPr>
          <p:spPr bwMode="auto">
            <a:xfrm>
              <a:off x="4406" y="2426"/>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83" name="Rectangle 577"/>
            <p:cNvSpPr>
              <a:spLocks noChangeArrowheads="1"/>
            </p:cNvSpPr>
            <p:nvPr/>
          </p:nvSpPr>
          <p:spPr bwMode="auto">
            <a:xfrm>
              <a:off x="4424" y="2426"/>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84" name="Freeform 578"/>
            <p:cNvSpPr>
              <a:spLocks/>
            </p:cNvSpPr>
            <p:nvPr/>
          </p:nvSpPr>
          <p:spPr bwMode="auto">
            <a:xfrm>
              <a:off x="4406" y="243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85" name="Freeform 579"/>
            <p:cNvSpPr>
              <a:spLocks/>
            </p:cNvSpPr>
            <p:nvPr/>
          </p:nvSpPr>
          <p:spPr bwMode="auto">
            <a:xfrm>
              <a:off x="4392" y="2440"/>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86" name="Freeform 580"/>
            <p:cNvSpPr>
              <a:spLocks/>
            </p:cNvSpPr>
            <p:nvPr/>
          </p:nvSpPr>
          <p:spPr bwMode="auto">
            <a:xfrm>
              <a:off x="4474" y="2426"/>
              <a:ext cx="0" cy="2"/>
            </a:xfrm>
            <a:custGeom>
              <a:avLst/>
              <a:gdLst>
                <a:gd name="T0" fmla="*/ 2 h 2"/>
                <a:gd name="T1" fmla="*/ 2 h 2"/>
                <a:gd name="T2" fmla="*/ 0 h 2"/>
                <a:gd name="T3" fmla="*/ 2 h 2"/>
                <a:gd name="T4" fmla="*/ 2 h 2"/>
                <a:gd name="T5" fmla="*/ 2 h 2"/>
                <a:gd name="T6" fmla="*/ 0 60000 65536"/>
                <a:gd name="T7" fmla="*/ 0 60000 65536"/>
                <a:gd name="T8" fmla="*/ 0 60000 65536"/>
                <a:gd name="T9" fmla="*/ 0 60000 65536"/>
                <a:gd name="T10" fmla="*/ 0 60000 65536"/>
                <a:gd name="T11" fmla="*/ 0 60000 65536"/>
                <a:gd name="T12" fmla="*/ 0 h 2"/>
                <a:gd name="T13" fmla="*/ 2 h 2"/>
              </a:gdLst>
              <a:ahLst/>
              <a:cxnLst>
                <a:cxn ang="T6">
                  <a:pos x="0" y="T0"/>
                </a:cxn>
                <a:cxn ang="T7">
                  <a:pos x="0" y="T1"/>
                </a:cxn>
                <a:cxn ang="T8">
                  <a:pos x="0" y="T2"/>
                </a:cxn>
                <a:cxn ang="T9">
                  <a:pos x="0" y="T3"/>
                </a:cxn>
                <a:cxn ang="T10">
                  <a:pos x="0" y="T4"/>
                </a:cxn>
                <a:cxn ang="T11">
                  <a:pos x="0" y="T5"/>
                </a:cxn>
              </a:cxnLst>
              <a:rect l="0" t="T12" r="0" b="T13"/>
              <a:pathLst>
                <a:path h="2">
                  <a:moveTo>
                    <a:pt x="0" y="2"/>
                  </a:moveTo>
                  <a:lnTo>
                    <a:pt x="0" y="2"/>
                  </a:ln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87" name="Freeform 581"/>
            <p:cNvSpPr>
              <a:spLocks/>
            </p:cNvSpPr>
            <p:nvPr/>
          </p:nvSpPr>
          <p:spPr bwMode="auto">
            <a:xfrm>
              <a:off x="4426" y="2426"/>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88" name="Freeform 582"/>
            <p:cNvSpPr>
              <a:spLocks/>
            </p:cNvSpPr>
            <p:nvPr/>
          </p:nvSpPr>
          <p:spPr bwMode="auto">
            <a:xfrm>
              <a:off x="4470" y="2422"/>
              <a:ext cx="2" cy="0"/>
            </a:xfrm>
            <a:custGeom>
              <a:avLst/>
              <a:gdLst>
                <a:gd name="T0" fmla="*/ 0 w 2"/>
                <a:gd name="T1" fmla="*/ 0 w 2"/>
                <a:gd name="T2" fmla="*/ 0 w 2"/>
                <a:gd name="T3" fmla="*/ 0 w 2"/>
                <a:gd name="T4" fmla="*/ 0 w 2"/>
                <a:gd name="T5" fmla="*/ 2 w 2"/>
                <a:gd name="T6" fmla="*/ 2 w 2"/>
                <a:gd name="T7" fmla="*/ 0 w 2"/>
                <a:gd name="T8" fmla="*/ 0 w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2"/>
                <a:gd name="T19" fmla="*/ 2 w 2"/>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89" name="Freeform 583"/>
            <p:cNvSpPr>
              <a:spLocks/>
            </p:cNvSpPr>
            <p:nvPr/>
          </p:nvSpPr>
          <p:spPr bwMode="auto">
            <a:xfrm>
              <a:off x="4386" y="2434"/>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90" name="Freeform 584"/>
            <p:cNvSpPr>
              <a:spLocks/>
            </p:cNvSpPr>
            <p:nvPr/>
          </p:nvSpPr>
          <p:spPr bwMode="auto">
            <a:xfrm>
              <a:off x="4410" y="243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91" name="Freeform 585"/>
            <p:cNvSpPr>
              <a:spLocks/>
            </p:cNvSpPr>
            <p:nvPr/>
          </p:nvSpPr>
          <p:spPr bwMode="auto">
            <a:xfrm>
              <a:off x="4402" y="2430"/>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92" name="Freeform 586"/>
            <p:cNvSpPr>
              <a:spLocks/>
            </p:cNvSpPr>
            <p:nvPr/>
          </p:nvSpPr>
          <p:spPr bwMode="auto">
            <a:xfrm>
              <a:off x="4470" y="2420"/>
              <a:ext cx="2" cy="2"/>
            </a:xfrm>
            <a:custGeom>
              <a:avLst/>
              <a:gdLst>
                <a:gd name="T0" fmla="*/ 2 w 2"/>
                <a:gd name="T1" fmla="*/ 2 h 2"/>
                <a:gd name="T2" fmla="*/ 2 w 2"/>
                <a:gd name="T3" fmla="*/ 2 h 2"/>
                <a:gd name="T4" fmla="*/ 0 w 2"/>
                <a:gd name="T5" fmla="*/ 2 h 2"/>
                <a:gd name="T6" fmla="*/ 0 w 2"/>
                <a:gd name="T7" fmla="*/ 2 h 2"/>
                <a:gd name="T8" fmla="*/ 0 w 2"/>
                <a:gd name="T9" fmla="*/ 2 h 2"/>
                <a:gd name="T10" fmla="*/ 2 w 2"/>
                <a:gd name="T11" fmla="*/ 0 h 2"/>
                <a:gd name="T12" fmla="*/ 2 w 2"/>
                <a:gd name="T13" fmla="*/ 0 h 2"/>
                <a:gd name="T14" fmla="*/ 2 w 2"/>
                <a:gd name="T15" fmla="*/ 2 h 2"/>
                <a:gd name="T16" fmla="*/ 2 w 2"/>
                <a:gd name="T17" fmla="*/ 2 h 2"/>
                <a:gd name="T18" fmla="*/ 2 w 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2"/>
                <a:gd name="T32" fmla="*/ 2 w 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2">
                  <a:moveTo>
                    <a:pt x="2" y="2"/>
                  </a:moveTo>
                  <a:lnTo>
                    <a:pt x="2" y="2"/>
                  </a:lnTo>
                  <a:lnTo>
                    <a:pt x="0" y="2"/>
                  </a:lnTo>
                  <a:lnTo>
                    <a:pt x="2" y="0"/>
                  </a:lnTo>
                  <a:lnTo>
                    <a:pt x="2"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93" name="Freeform 587"/>
            <p:cNvSpPr>
              <a:spLocks/>
            </p:cNvSpPr>
            <p:nvPr/>
          </p:nvSpPr>
          <p:spPr bwMode="auto">
            <a:xfrm>
              <a:off x="4474" y="242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94" name="Freeform 588"/>
            <p:cNvSpPr>
              <a:spLocks/>
            </p:cNvSpPr>
            <p:nvPr/>
          </p:nvSpPr>
          <p:spPr bwMode="auto">
            <a:xfrm>
              <a:off x="4402" y="243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95" name="Freeform 589"/>
            <p:cNvSpPr>
              <a:spLocks/>
            </p:cNvSpPr>
            <p:nvPr/>
          </p:nvSpPr>
          <p:spPr bwMode="auto">
            <a:xfrm>
              <a:off x="4386" y="2432"/>
              <a:ext cx="0" cy="2"/>
            </a:xfrm>
            <a:custGeom>
              <a:avLst/>
              <a:gdLst>
                <a:gd name="T0" fmla="*/ 2 h 2"/>
                <a:gd name="T1" fmla="*/ 0 h 2"/>
                <a:gd name="T2" fmla="*/ 0 h 2"/>
                <a:gd name="T3" fmla="*/ 0 h 2"/>
                <a:gd name="T4" fmla="*/ 2 h 2"/>
                <a:gd name="T5" fmla="*/ 2 h 2"/>
                <a:gd name="T6" fmla="*/ 0 60000 65536"/>
                <a:gd name="T7" fmla="*/ 0 60000 65536"/>
                <a:gd name="T8" fmla="*/ 0 60000 65536"/>
                <a:gd name="T9" fmla="*/ 0 60000 65536"/>
                <a:gd name="T10" fmla="*/ 0 60000 65536"/>
                <a:gd name="T11" fmla="*/ 0 60000 65536"/>
                <a:gd name="T12" fmla="*/ 0 h 2"/>
                <a:gd name="T13" fmla="*/ 2 h 2"/>
              </a:gdLst>
              <a:ahLst/>
              <a:cxnLst>
                <a:cxn ang="T6">
                  <a:pos x="0" y="T0"/>
                </a:cxn>
                <a:cxn ang="T7">
                  <a:pos x="0" y="T1"/>
                </a:cxn>
                <a:cxn ang="T8">
                  <a:pos x="0" y="T2"/>
                </a:cxn>
                <a:cxn ang="T9">
                  <a:pos x="0" y="T3"/>
                </a:cxn>
                <a:cxn ang="T10">
                  <a:pos x="0" y="T4"/>
                </a:cxn>
                <a:cxn ang="T11">
                  <a:pos x="0" y="T5"/>
                </a:cxn>
              </a:cxnLst>
              <a:rect l="0" t="T12" r="0" b="T13"/>
              <a:pathLst>
                <a:path h="2">
                  <a:moveTo>
                    <a:pt x="0" y="2"/>
                  </a:move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96" name="Freeform 590"/>
            <p:cNvSpPr>
              <a:spLocks/>
            </p:cNvSpPr>
            <p:nvPr/>
          </p:nvSpPr>
          <p:spPr bwMode="auto">
            <a:xfrm>
              <a:off x="4472" y="2428"/>
              <a:ext cx="2" cy="0"/>
            </a:xfrm>
            <a:custGeom>
              <a:avLst/>
              <a:gdLst>
                <a:gd name="T0" fmla="*/ 0 w 2"/>
                <a:gd name="T1" fmla="*/ 0 w 2"/>
                <a:gd name="T2" fmla="*/ 0 w 2"/>
                <a:gd name="T3" fmla="*/ 0 w 2"/>
                <a:gd name="T4" fmla="*/ 2 w 2"/>
                <a:gd name="T5" fmla="*/ 2 w 2"/>
                <a:gd name="T6" fmla="*/ 0 w 2"/>
                <a:gd name="T7" fmla="*/ 0 w 2"/>
                <a:gd name="T8" fmla="*/ 0 60000 65536"/>
                <a:gd name="T9" fmla="*/ 0 60000 65536"/>
                <a:gd name="T10" fmla="*/ 0 60000 65536"/>
                <a:gd name="T11" fmla="*/ 0 60000 65536"/>
                <a:gd name="T12" fmla="*/ 0 60000 65536"/>
                <a:gd name="T13" fmla="*/ 0 60000 65536"/>
                <a:gd name="T14" fmla="*/ 0 60000 65536"/>
                <a:gd name="T15" fmla="*/ 0 60000 65536"/>
                <a:gd name="T16" fmla="*/ 0 w 2"/>
                <a:gd name="T17" fmla="*/ 2 w 2"/>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97" name="Freeform 591"/>
            <p:cNvSpPr>
              <a:spLocks/>
            </p:cNvSpPr>
            <p:nvPr/>
          </p:nvSpPr>
          <p:spPr bwMode="auto">
            <a:xfrm>
              <a:off x="4468" y="243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298" name="Rectangle 592"/>
            <p:cNvSpPr>
              <a:spLocks noChangeArrowheads="1"/>
            </p:cNvSpPr>
            <p:nvPr/>
          </p:nvSpPr>
          <p:spPr bwMode="auto">
            <a:xfrm>
              <a:off x="4390" y="2432"/>
              <a:ext cx="1" cy="2"/>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299" name="Freeform 593"/>
            <p:cNvSpPr>
              <a:spLocks/>
            </p:cNvSpPr>
            <p:nvPr/>
          </p:nvSpPr>
          <p:spPr bwMode="auto">
            <a:xfrm>
              <a:off x="4410" y="243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00" name="Freeform 594"/>
            <p:cNvSpPr>
              <a:spLocks/>
            </p:cNvSpPr>
            <p:nvPr/>
          </p:nvSpPr>
          <p:spPr bwMode="auto">
            <a:xfrm>
              <a:off x="4386" y="2434"/>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01" name="Freeform 595"/>
            <p:cNvSpPr>
              <a:spLocks/>
            </p:cNvSpPr>
            <p:nvPr/>
          </p:nvSpPr>
          <p:spPr bwMode="auto">
            <a:xfrm>
              <a:off x="4418" y="243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02" name="Freeform 596"/>
            <p:cNvSpPr>
              <a:spLocks/>
            </p:cNvSpPr>
            <p:nvPr/>
          </p:nvSpPr>
          <p:spPr bwMode="auto">
            <a:xfrm>
              <a:off x="4404" y="243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03" name="Freeform 597"/>
            <p:cNvSpPr>
              <a:spLocks/>
            </p:cNvSpPr>
            <p:nvPr/>
          </p:nvSpPr>
          <p:spPr bwMode="auto">
            <a:xfrm>
              <a:off x="4428" y="2424"/>
              <a:ext cx="2" cy="2"/>
            </a:xfrm>
            <a:custGeom>
              <a:avLst/>
              <a:gdLst>
                <a:gd name="T0" fmla="*/ 2 w 2"/>
                <a:gd name="T1" fmla="*/ 0 h 2"/>
                <a:gd name="T2" fmla="*/ 2 w 2"/>
                <a:gd name="T3" fmla="*/ 0 h 2"/>
                <a:gd name="T4" fmla="*/ 2 w 2"/>
                <a:gd name="T5" fmla="*/ 0 h 2"/>
                <a:gd name="T6" fmla="*/ 2 w 2"/>
                <a:gd name="T7" fmla="*/ 0 h 2"/>
                <a:gd name="T8" fmla="*/ 2 w 2"/>
                <a:gd name="T9" fmla="*/ 0 h 2"/>
                <a:gd name="T10" fmla="*/ 2 w 2"/>
                <a:gd name="T11" fmla="*/ 0 h 2"/>
                <a:gd name="T12" fmla="*/ 2 w 2"/>
                <a:gd name="T13" fmla="*/ 0 h 2"/>
                <a:gd name="T14" fmla="*/ 2 w 2"/>
                <a:gd name="T15" fmla="*/ 0 h 2"/>
                <a:gd name="T16" fmla="*/ 2 w 2"/>
                <a:gd name="T17" fmla="*/ 2 h 2"/>
                <a:gd name="T18" fmla="*/ 2 w 2"/>
                <a:gd name="T19" fmla="*/ 2 h 2"/>
                <a:gd name="T20" fmla="*/ 2 w 2"/>
                <a:gd name="T21" fmla="*/ 2 h 2"/>
                <a:gd name="T22" fmla="*/ 2 w 2"/>
                <a:gd name="T23" fmla="*/ 2 h 2"/>
                <a:gd name="T24" fmla="*/ 2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0 h 2"/>
                <a:gd name="T64" fmla="*/ 0 w 2"/>
                <a:gd name="T65" fmla="*/ 0 h 2"/>
                <a:gd name="T66" fmla="*/ 0 w 2"/>
                <a:gd name="T67" fmla="*/ 0 h 2"/>
                <a:gd name="T68" fmla="*/ 0 w 2"/>
                <a:gd name="T69" fmla="*/ 0 h 2"/>
                <a:gd name="T70" fmla="*/ 0 w 2"/>
                <a:gd name="T71" fmla="*/ 0 h 2"/>
                <a:gd name="T72" fmla="*/ 0 w 2"/>
                <a:gd name="T73" fmla="*/ 0 h 2"/>
                <a:gd name="T74" fmla="*/ 0 w 2"/>
                <a:gd name="T75" fmla="*/ 0 h 2"/>
                <a:gd name="T76" fmla="*/ 0 w 2"/>
                <a:gd name="T77" fmla="*/ 0 h 2"/>
                <a:gd name="T78" fmla="*/ 0 w 2"/>
                <a:gd name="T79" fmla="*/ 0 h 2"/>
                <a:gd name="T80" fmla="*/ 0 w 2"/>
                <a:gd name="T81" fmla="*/ 0 h 2"/>
                <a:gd name="T82" fmla="*/ 0 w 2"/>
                <a:gd name="T83" fmla="*/ 0 h 2"/>
                <a:gd name="T84" fmla="*/ 0 w 2"/>
                <a:gd name="T85" fmla="*/ 0 h 2"/>
                <a:gd name="T86" fmla="*/ 2 w 2"/>
                <a:gd name="T87" fmla="*/ 0 h 2"/>
                <a:gd name="T88" fmla="*/ 2 w 2"/>
                <a:gd name="T89" fmla="*/ 0 h 2"/>
                <a:gd name="T90" fmla="*/ 2 w 2"/>
                <a:gd name="T91" fmla="*/ 0 h 2"/>
                <a:gd name="T92" fmla="*/ 2 w 2"/>
                <a:gd name="T93" fmla="*/ 0 h 2"/>
                <a:gd name="T94" fmla="*/ 2 w 2"/>
                <a:gd name="T95" fmla="*/ 0 h 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
                <a:gd name="T145" fmla="*/ 0 h 2"/>
                <a:gd name="T146" fmla="*/ 2 w 2"/>
                <a:gd name="T147" fmla="*/ 2 h 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 h="2">
                  <a:moveTo>
                    <a:pt x="2" y="0"/>
                  </a:moveTo>
                  <a:lnTo>
                    <a:pt x="2" y="0"/>
                  </a:lnTo>
                  <a:lnTo>
                    <a:pt x="2" y="2"/>
                  </a:lnTo>
                  <a:lnTo>
                    <a:pt x="0" y="2"/>
                  </a:lnTo>
                  <a:lnTo>
                    <a:pt x="0" y="0"/>
                  </a:lnTo>
                  <a:lnTo>
                    <a:pt x="2"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04" name="Freeform 598"/>
            <p:cNvSpPr>
              <a:spLocks/>
            </p:cNvSpPr>
            <p:nvPr/>
          </p:nvSpPr>
          <p:spPr bwMode="auto">
            <a:xfrm>
              <a:off x="4392" y="2430"/>
              <a:ext cx="0" cy="2"/>
            </a:xfrm>
            <a:custGeom>
              <a:avLst/>
              <a:gdLst>
                <a:gd name="T0" fmla="*/ 2 h 2"/>
                <a:gd name="T1" fmla="*/ 2 h 2"/>
                <a:gd name="T2" fmla="*/ 0 h 2"/>
                <a:gd name="T3" fmla="*/ 2 h 2"/>
                <a:gd name="T4" fmla="*/ 2 h 2"/>
                <a:gd name="T5" fmla="*/ 2 h 2"/>
                <a:gd name="T6" fmla="*/ 0 60000 65536"/>
                <a:gd name="T7" fmla="*/ 0 60000 65536"/>
                <a:gd name="T8" fmla="*/ 0 60000 65536"/>
                <a:gd name="T9" fmla="*/ 0 60000 65536"/>
                <a:gd name="T10" fmla="*/ 0 60000 65536"/>
                <a:gd name="T11" fmla="*/ 0 60000 65536"/>
                <a:gd name="T12" fmla="*/ 0 h 2"/>
                <a:gd name="T13" fmla="*/ 2 h 2"/>
              </a:gdLst>
              <a:ahLst/>
              <a:cxnLst>
                <a:cxn ang="T6">
                  <a:pos x="0" y="T0"/>
                </a:cxn>
                <a:cxn ang="T7">
                  <a:pos x="0" y="T1"/>
                </a:cxn>
                <a:cxn ang="T8">
                  <a:pos x="0" y="T2"/>
                </a:cxn>
                <a:cxn ang="T9">
                  <a:pos x="0" y="T3"/>
                </a:cxn>
                <a:cxn ang="T10">
                  <a:pos x="0" y="T4"/>
                </a:cxn>
                <a:cxn ang="T11">
                  <a:pos x="0" y="T5"/>
                </a:cxn>
              </a:cxnLst>
              <a:rect l="0" t="T12" r="0" b="T13"/>
              <a:pathLst>
                <a:path h="2">
                  <a:moveTo>
                    <a:pt x="0" y="2"/>
                  </a:moveTo>
                  <a:lnTo>
                    <a:pt x="0" y="2"/>
                  </a:ln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05" name="Freeform 599"/>
            <p:cNvSpPr>
              <a:spLocks/>
            </p:cNvSpPr>
            <p:nvPr/>
          </p:nvSpPr>
          <p:spPr bwMode="auto">
            <a:xfrm>
              <a:off x="4386" y="2434"/>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06" name="Freeform 600"/>
            <p:cNvSpPr>
              <a:spLocks/>
            </p:cNvSpPr>
            <p:nvPr/>
          </p:nvSpPr>
          <p:spPr bwMode="auto">
            <a:xfrm>
              <a:off x="4406" y="243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07" name="Oval 601"/>
            <p:cNvSpPr>
              <a:spLocks noChangeArrowheads="1"/>
            </p:cNvSpPr>
            <p:nvPr/>
          </p:nvSpPr>
          <p:spPr bwMode="auto">
            <a:xfrm>
              <a:off x="4400" y="2426"/>
              <a:ext cx="1" cy="1"/>
            </a:xfrm>
            <a:prstGeom prst="ellipse">
              <a:avLst/>
            </a:prstGeom>
            <a:grpFill/>
            <a:ln w="3175">
              <a:solidFill>
                <a:schemeClr val="bg1">
                  <a:lumMod val="50000"/>
                </a:schemeClr>
              </a:solidFill>
              <a:round/>
              <a:headEnd/>
              <a:tailEnd/>
            </a:ln>
          </p:spPr>
          <p:txBody>
            <a:bodyPr/>
            <a:lstStyle/>
            <a:p>
              <a:pPr>
                <a:defRPr/>
              </a:pPr>
              <a:endParaRPr lang="en-US">
                <a:latin typeface="Arial" charset="0"/>
                <a:cs typeface="+mn-cs"/>
              </a:endParaRPr>
            </a:p>
          </p:txBody>
        </p:sp>
        <p:sp>
          <p:nvSpPr>
            <p:cNvPr id="308" name="Freeform 602"/>
            <p:cNvSpPr>
              <a:spLocks/>
            </p:cNvSpPr>
            <p:nvPr/>
          </p:nvSpPr>
          <p:spPr bwMode="auto">
            <a:xfrm>
              <a:off x="4410" y="243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09" name="Rectangle 603"/>
            <p:cNvSpPr>
              <a:spLocks noChangeArrowheads="1"/>
            </p:cNvSpPr>
            <p:nvPr/>
          </p:nvSpPr>
          <p:spPr bwMode="auto">
            <a:xfrm>
              <a:off x="4406" y="2426"/>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10" name="Freeform 604"/>
            <p:cNvSpPr>
              <a:spLocks/>
            </p:cNvSpPr>
            <p:nvPr/>
          </p:nvSpPr>
          <p:spPr bwMode="auto">
            <a:xfrm>
              <a:off x="4390" y="243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11" name="Freeform 605"/>
            <p:cNvSpPr>
              <a:spLocks/>
            </p:cNvSpPr>
            <p:nvPr/>
          </p:nvSpPr>
          <p:spPr bwMode="auto">
            <a:xfrm>
              <a:off x="4374" y="2306"/>
              <a:ext cx="214" cy="142"/>
            </a:xfrm>
            <a:custGeom>
              <a:avLst/>
              <a:gdLst>
                <a:gd name="T0" fmla="*/ 42 w 214"/>
                <a:gd name="T1" fmla="*/ 78 h 142"/>
                <a:gd name="T2" fmla="*/ 54 w 214"/>
                <a:gd name="T3" fmla="*/ 74 h 142"/>
                <a:gd name="T4" fmla="*/ 66 w 214"/>
                <a:gd name="T5" fmla="*/ 72 h 142"/>
                <a:gd name="T6" fmla="*/ 76 w 214"/>
                <a:gd name="T7" fmla="*/ 72 h 142"/>
                <a:gd name="T8" fmla="*/ 92 w 214"/>
                <a:gd name="T9" fmla="*/ 70 h 142"/>
                <a:gd name="T10" fmla="*/ 104 w 214"/>
                <a:gd name="T11" fmla="*/ 70 h 142"/>
                <a:gd name="T12" fmla="*/ 140 w 214"/>
                <a:gd name="T13" fmla="*/ 54 h 142"/>
                <a:gd name="T14" fmla="*/ 138 w 214"/>
                <a:gd name="T15" fmla="*/ 48 h 142"/>
                <a:gd name="T16" fmla="*/ 142 w 214"/>
                <a:gd name="T17" fmla="*/ 38 h 142"/>
                <a:gd name="T18" fmla="*/ 146 w 214"/>
                <a:gd name="T19" fmla="*/ 28 h 142"/>
                <a:gd name="T20" fmla="*/ 152 w 214"/>
                <a:gd name="T21" fmla="*/ 18 h 142"/>
                <a:gd name="T22" fmla="*/ 158 w 214"/>
                <a:gd name="T23" fmla="*/ 10 h 142"/>
                <a:gd name="T24" fmla="*/ 164 w 214"/>
                <a:gd name="T25" fmla="*/ 2 h 142"/>
                <a:gd name="T26" fmla="*/ 172 w 214"/>
                <a:gd name="T27" fmla="*/ 6 h 142"/>
                <a:gd name="T28" fmla="*/ 172 w 214"/>
                <a:gd name="T29" fmla="*/ 16 h 142"/>
                <a:gd name="T30" fmla="*/ 178 w 214"/>
                <a:gd name="T31" fmla="*/ 22 h 142"/>
                <a:gd name="T32" fmla="*/ 192 w 214"/>
                <a:gd name="T33" fmla="*/ 24 h 142"/>
                <a:gd name="T34" fmla="*/ 202 w 214"/>
                <a:gd name="T35" fmla="*/ 26 h 142"/>
                <a:gd name="T36" fmla="*/ 210 w 214"/>
                <a:gd name="T37" fmla="*/ 26 h 142"/>
                <a:gd name="T38" fmla="*/ 212 w 214"/>
                <a:gd name="T39" fmla="*/ 38 h 142"/>
                <a:gd name="T40" fmla="*/ 208 w 214"/>
                <a:gd name="T41" fmla="*/ 70 h 142"/>
                <a:gd name="T42" fmla="*/ 164 w 214"/>
                <a:gd name="T43" fmla="*/ 94 h 142"/>
                <a:gd name="T44" fmla="*/ 164 w 214"/>
                <a:gd name="T45" fmla="*/ 108 h 142"/>
                <a:gd name="T46" fmla="*/ 162 w 214"/>
                <a:gd name="T47" fmla="*/ 112 h 142"/>
                <a:gd name="T48" fmla="*/ 158 w 214"/>
                <a:gd name="T49" fmla="*/ 120 h 142"/>
                <a:gd name="T50" fmla="*/ 124 w 214"/>
                <a:gd name="T51" fmla="*/ 118 h 142"/>
                <a:gd name="T52" fmla="*/ 96 w 214"/>
                <a:gd name="T53" fmla="*/ 120 h 142"/>
                <a:gd name="T54" fmla="*/ 98 w 214"/>
                <a:gd name="T55" fmla="*/ 116 h 142"/>
                <a:gd name="T56" fmla="*/ 102 w 214"/>
                <a:gd name="T57" fmla="*/ 106 h 142"/>
                <a:gd name="T58" fmla="*/ 92 w 214"/>
                <a:gd name="T59" fmla="*/ 108 h 142"/>
                <a:gd name="T60" fmla="*/ 90 w 214"/>
                <a:gd name="T61" fmla="*/ 114 h 142"/>
                <a:gd name="T62" fmla="*/ 94 w 214"/>
                <a:gd name="T63" fmla="*/ 118 h 142"/>
                <a:gd name="T64" fmla="*/ 86 w 214"/>
                <a:gd name="T65" fmla="*/ 122 h 142"/>
                <a:gd name="T66" fmla="*/ 84 w 214"/>
                <a:gd name="T67" fmla="*/ 122 h 142"/>
                <a:gd name="T68" fmla="*/ 72 w 214"/>
                <a:gd name="T69" fmla="*/ 126 h 142"/>
                <a:gd name="T70" fmla="*/ 56 w 214"/>
                <a:gd name="T71" fmla="*/ 124 h 142"/>
                <a:gd name="T72" fmla="*/ 58 w 214"/>
                <a:gd name="T73" fmla="*/ 118 h 142"/>
                <a:gd name="T74" fmla="*/ 46 w 214"/>
                <a:gd name="T75" fmla="*/ 120 h 142"/>
                <a:gd name="T76" fmla="*/ 40 w 214"/>
                <a:gd name="T77" fmla="*/ 124 h 142"/>
                <a:gd name="T78" fmla="*/ 34 w 214"/>
                <a:gd name="T79" fmla="*/ 122 h 142"/>
                <a:gd name="T80" fmla="*/ 30 w 214"/>
                <a:gd name="T81" fmla="*/ 122 h 142"/>
                <a:gd name="T82" fmla="*/ 32 w 214"/>
                <a:gd name="T83" fmla="*/ 118 h 142"/>
                <a:gd name="T84" fmla="*/ 28 w 214"/>
                <a:gd name="T85" fmla="*/ 120 h 142"/>
                <a:gd name="T86" fmla="*/ 26 w 214"/>
                <a:gd name="T87" fmla="*/ 124 h 142"/>
                <a:gd name="T88" fmla="*/ 14 w 214"/>
                <a:gd name="T89" fmla="*/ 124 h 142"/>
                <a:gd name="T90" fmla="*/ 12 w 214"/>
                <a:gd name="T91" fmla="*/ 132 h 142"/>
                <a:gd name="T92" fmla="*/ 14 w 214"/>
                <a:gd name="T93" fmla="*/ 132 h 142"/>
                <a:gd name="T94" fmla="*/ 12 w 214"/>
                <a:gd name="T95" fmla="*/ 136 h 142"/>
                <a:gd name="T96" fmla="*/ 16 w 214"/>
                <a:gd name="T97" fmla="*/ 136 h 142"/>
                <a:gd name="T98" fmla="*/ 20 w 214"/>
                <a:gd name="T99" fmla="*/ 138 h 142"/>
                <a:gd name="T100" fmla="*/ 12 w 214"/>
                <a:gd name="T101" fmla="*/ 140 h 142"/>
                <a:gd name="T102" fmla="*/ 4 w 214"/>
                <a:gd name="T103" fmla="*/ 136 h 142"/>
                <a:gd name="T104" fmla="*/ 4 w 214"/>
                <a:gd name="T105" fmla="*/ 126 h 142"/>
                <a:gd name="T106" fmla="*/ 12 w 214"/>
                <a:gd name="T107" fmla="*/ 118 h 142"/>
                <a:gd name="T108" fmla="*/ 24 w 214"/>
                <a:gd name="T109" fmla="*/ 116 h 142"/>
                <a:gd name="T110" fmla="*/ 36 w 214"/>
                <a:gd name="T111" fmla="*/ 112 h 142"/>
                <a:gd name="T112" fmla="*/ 38 w 214"/>
                <a:gd name="T113" fmla="*/ 102 h 142"/>
                <a:gd name="T114" fmla="*/ 28 w 214"/>
                <a:gd name="T115" fmla="*/ 100 h 142"/>
                <a:gd name="T116" fmla="*/ 20 w 214"/>
                <a:gd name="T117" fmla="*/ 100 h 142"/>
                <a:gd name="T118" fmla="*/ 12 w 214"/>
                <a:gd name="T119" fmla="*/ 96 h 142"/>
                <a:gd name="T120" fmla="*/ 10 w 214"/>
                <a:gd name="T121" fmla="*/ 88 h 142"/>
                <a:gd name="T122" fmla="*/ 20 w 214"/>
                <a:gd name="T123" fmla="*/ 86 h 142"/>
                <a:gd name="T124" fmla="*/ 30 w 214"/>
                <a:gd name="T125" fmla="*/ 82 h 1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4"/>
                <a:gd name="T190" fmla="*/ 0 h 142"/>
                <a:gd name="T191" fmla="*/ 214 w 214"/>
                <a:gd name="T192" fmla="*/ 142 h 1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4" h="142">
                  <a:moveTo>
                    <a:pt x="34" y="82"/>
                  </a:moveTo>
                  <a:lnTo>
                    <a:pt x="36" y="82"/>
                  </a:lnTo>
                  <a:lnTo>
                    <a:pt x="38" y="82"/>
                  </a:lnTo>
                  <a:lnTo>
                    <a:pt x="36" y="82"/>
                  </a:lnTo>
                  <a:lnTo>
                    <a:pt x="38" y="82"/>
                  </a:lnTo>
                  <a:lnTo>
                    <a:pt x="38" y="80"/>
                  </a:lnTo>
                  <a:lnTo>
                    <a:pt x="40" y="80"/>
                  </a:lnTo>
                  <a:lnTo>
                    <a:pt x="42" y="80"/>
                  </a:lnTo>
                  <a:lnTo>
                    <a:pt x="42" y="78"/>
                  </a:lnTo>
                  <a:lnTo>
                    <a:pt x="44" y="78"/>
                  </a:lnTo>
                  <a:lnTo>
                    <a:pt x="46" y="78"/>
                  </a:lnTo>
                  <a:lnTo>
                    <a:pt x="46" y="76"/>
                  </a:lnTo>
                  <a:lnTo>
                    <a:pt x="48" y="76"/>
                  </a:lnTo>
                  <a:lnTo>
                    <a:pt x="50" y="76"/>
                  </a:lnTo>
                  <a:lnTo>
                    <a:pt x="52" y="76"/>
                  </a:lnTo>
                  <a:lnTo>
                    <a:pt x="52" y="74"/>
                  </a:lnTo>
                  <a:lnTo>
                    <a:pt x="54" y="74"/>
                  </a:lnTo>
                  <a:lnTo>
                    <a:pt x="56" y="74"/>
                  </a:lnTo>
                  <a:lnTo>
                    <a:pt x="56" y="72"/>
                  </a:lnTo>
                  <a:lnTo>
                    <a:pt x="58" y="74"/>
                  </a:lnTo>
                  <a:lnTo>
                    <a:pt x="58" y="72"/>
                  </a:lnTo>
                  <a:lnTo>
                    <a:pt x="60" y="72"/>
                  </a:lnTo>
                  <a:lnTo>
                    <a:pt x="62" y="72"/>
                  </a:lnTo>
                  <a:lnTo>
                    <a:pt x="64" y="72"/>
                  </a:lnTo>
                  <a:lnTo>
                    <a:pt x="64" y="74"/>
                  </a:lnTo>
                  <a:lnTo>
                    <a:pt x="64" y="72"/>
                  </a:lnTo>
                  <a:lnTo>
                    <a:pt x="66" y="72"/>
                  </a:lnTo>
                  <a:lnTo>
                    <a:pt x="68" y="72"/>
                  </a:lnTo>
                  <a:lnTo>
                    <a:pt x="70" y="72"/>
                  </a:lnTo>
                  <a:lnTo>
                    <a:pt x="72" y="72"/>
                  </a:lnTo>
                  <a:lnTo>
                    <a:pt x="72" y="70"/>
                  </a:lnTo>
                  <a:lnTo>
                    <a:pt x="72" y="72"/>
                  </a:lnTo>
                  <a:lnTo>
                    <a:pt x="74" y="72"/>
                  </a:lnTo>
                  <a:lnTo>
                    <a:pt x="76" y="72"/>
                  </a:lnTo>
                  <a:lnTo>
                    <a:pt x="78" y="72"/>
                  </a:lnTo>
                  <a:lnTo>
                    <a:pt x="80" y="72"/>
                  </a:lnTo>
                  <a:lnTo>
                    <a:pt x="80" y="70"/>
                  </a:lnTo>
                  <a:lnTo>
                    <a:pt x="82" y="70"/>
                  </a:lnTo>
                  <a:lnTo>
                    <a:pt x="84" y="68"/>
                  </a:lnTo>
                  <a:lnTo>
                    <a:pt x="86" y="68"/>
                  </a:lnTo>
                  <a:lnTo>
                    <a:pt x="88" y="68"/>
                  </a:lnTo>
                  <a:lnTo>
                    <a:pt x="90" y="68"/>
                  </a:lnTo>
                  <a:lnTo>
                    <a:pt x="90" y="70"/>
                  </a:lnTo>
                  <a:lnTo>
                    <a:pt x="92" y="70"/>
                  </a:lnTo>
                  <a:lnTo>
                    <a:pt x="94" y="70"/>
                  </a:lnTo>
                  <a:lnTo>
                    <a:pt x="96" y="70"/>
                  </a:lnTo>
                  <a:lnTo>
                    <a:pt x="96" y="72"/>
                  </a:lnTo>
                  <a:lnTo>
                    <a:pt x="96" y="74"/>
                  </a:lnTo>
                  <a:lnTo>
                    <a:pt x="96" y="72"/>
                  </a:lnTo>
                  <a:lnTo>
                    <a:pt x="98" y="72"/>
                  </a:lnTo>
                  <a:lnTo>
                    <a:pt x="100" y="72"/>
                  </a:lnTo>
                  <a:lnTo>
                    <a:pt x="102" y="72"/>
                  </a:lnTo>
                  <a:lnTo>
                    <a:pt x="102" y="70"/>
                  </a:lnTo>
                  <a:lnTo>
                    <a:pt x="104" y="70"/>
                  </a:lnTo>
                  <a:lnTo>
                    <a:pt x="106" y="68"/>
                  </a:lnTo>
                  <a:lnTo>
                    <a:pt x="108" y="68"/>
                  </a:lnTo>
                  <a:lnTo>
                    <a:pt x="108" y="66"/>
                  </a:lnTo>
                  <a:lnTo>
                    <a:pt x="110" y="66"/>
                  </a:lnTo>
                  <a:lnTo>
                    <a:pt x="112" y="66"/>
                  </a:lnTo>
                  <a:lnTo>
                    <a:pt x="112" y="64"/>
                  </a:lnTo>
                  <a:lnTo>
                    <a:pt x="114" y="64"/>
                  </a:lnTo>
                  <a:lnTo>
                    <a:pt x="116" y="64"/>
                  </a:lnTo>
                  <a:lnTo>
                    <a:pt x="118" y="62"/>
                  </a:lnTo>
                  <a:lnTo>
                    <a:pt x="120" y="62"/>
                  </a:lnTo>
                  <a:lnTo>
                    <a:pt x="122" y="60"/>
                  </a:lnTo>
                  <a:lnTo>
                    <a:pt x="124" y="60"/>
                  </a:lnTo>
                  <a:lnTo>
                    <a:pt x="126" y="60"/>
                  </a:lnTo>
                  <a:lnTo>
                    <a:pt x="126" y="58"/>
                  </a:lnTo>
                  <a:lnTo>
                    <a:pt x="128" y="58"/>
                  </a:lnTo>
                  <a:lnTo>
                    <a:pt x="130" y="58"/>
                  </a:lnTo>
                  <a:lnTo>
                    <a:pt x="132" y="56"/>
                  </a:lnTo>
                  <a:lnTo>
                    <a:pt x="134" y="56"/>
                  </a:lnTo>
                  <a:lnTo>
                    <a:pt x="136" y="56"/>
                  </a:lnTo>
                  <a:lnTo>
                    <a:pt x="136" y="54"/>
                  </a:lnTo>
                  <a:lnTo>
                    <a:pt x="138" y="54"/>
                  </a:lnTo>
                  <a:lnTo>
                    <a:pt x="140" y="54"/>
                  </a:lnTo>
                  <a:lnTo>
                    <a:pt x="142" y="54"/>
                  </a:lnTo>
                  <a:lnTo>
                    <a:pt x="142" y="52"/>
                  </a:lnTo>
                  <a:lnTo>
                    <a:pt x="144" y="52"/>
                  </a:lnTo>
                  <a:lnTo>
                    <a:pt x="144" y="50"/>
                  </a:lnTo>
                  <a:lnTo>
                    <a:pt x="142" y="50"/>
                  </a:lnTo>
                  <a:lnTo>
                    <a:pt x="140" y="50"/>
                  </a:lnTo>
                  <a:lnTo>
                    <a:pt x="140" y="48"/>
                  </a:lnTo>
                  <a:lnTo>
                    <a:pt x="138" y="48"/>
                  </a:lnTo>
                  <a:lnTo>
                    <a:pt x="138" y="46"/>
                  </a:lnTo>
                  <a:lnTo>
                    <a:pt x="140" y="46"/>
                  </a:lnTo>
                  <a:lnTo>
                    <a:pt x="140" y="44"/>
                  </a:lnTo>
                  <a:lnTo>
                    <a:pt x="142" y="44"/>
                  </a:lnTo>
                  <a:lnTo>
                    <a:pt x="142" y="42"/>
                  </a:lnTo>
                  <a:lnTo>
                    <a:pt x="144" y="40"/>
                  </a:lnTo>
                  <a:lnTo>
                    <a:pt x="144" y="38"/>
                  </a:lnTo>
                  <a:lnTo>
                    <a:pt x="142" y="38"/>
                  </a:lnTo>
                  <a:lnTo>
                    <a:pt x="142" y="36"/>
                  </a:lnTo>
                  <a:lnTo>
                    <a:pt x="144" y="36"/>
                  </a:lnTo>
                  <a:lnTo>
                    <a:pt x="146" y="36"/>
                  </a:lnTo>
                  <a:lnTo>
                    <a:pt x="146" y="34"/>
                  </a:lnTo>
                  <a:lnTo>
                    <a:pt x="144" y="34"/>
                  </a:lnTo>
                  <a:lnTo>
                    <a:pt x="146" y="34"/>
                  </a:lnTo>
                  <a:lnTo>
                    <a:pt x="146" y="32"/>
                  </a:lnTo>
                  <a:lnTo>
                    <a:pt x="146" y="30"/>
                  </a:lnTo>
                  <a:lnTo>
                    <a:pt x="144" y="30"/>
                  </a:lnTo>
                  <a:lnTo>
                    <a:pt x="146" y="30"/>
                  </a:lnTo>
                  <a:lnTo>
                    <a:pt x="146" y="28"/>
                  </a:lnTo>
                  <a:lnTo>
                    <a:pt x="148" y="28"/>
                  </a:lnTo>
                  <a:lnTo>
                    <a:pt x="148" y="26"/>
                  </a:lnTo>
                  <a:lnTo>
                    <a:pt x="146" y="26"/>
                  </a:lnTo>
                  <a:lnTo>
                    <a:pt x="146" y="24"/>
                  </a:lnTo>
                  <a:lnTo>
                    <a:pt x="148" y="24"/>
                  </a:lnTo>
                  <a:lnTo>
                    <a:pt x="146" y="24"/>
                  </a:lnTo>
                  <a:lnTo>
                    <a:pt x="146" y="22"/>
                  </a:lnTo>
                  <a:lnTo>
                    <a:pt x="148" y="22"/>
                  </a:lnTo>
                  <a:lnTo>
                    <a:pt x="148" y="20"/>
                  </a:lnTo>
                  <a:lnTo>
                    <a:pt x="148" y="18"/>
                  </a:lnTo>
                  <a:lnTo>
                    <a:pt x="150" y="18"/>
                  </a:lnTo>
                  <a:lnTo>
                    <a:pt x="150" y="20"/>
                  </a:lnTo>
                  <a:lnTo>
                    <a:pt x="150" y="18"/>
                  </a:lnTo>
                  <a:lnTo>
                    <a:pt x="152" y="18"/>
                  </a:lnTo>
                  <a:lnTo>
                    <a:pt x="152" y="16"/>
                  </a:lnTo>
                  <a:lnTo>
                    <a:pt x="154" y="16"/>
                  </a:lnTo>
                  <a:lnTo>
                    <a:pt x="154" y="14"/>
                  </a:lnTo>
                  <a:lnTo>
                    <a:pt x="152" y="14"/>
                  </a:lnTo>
                  <a:lnTo>
                    <a:pt x="150" y="14"/>
                  </a:lnTo>
                  <a:lnTo>
                    <a:pt x="150" y="12"/>
                  </a:lnTo>
                  <a:lnTo>
                    <a:pt x="152" y="12"/>
                  </a:lnTo>
                  <a:lnTo>
                    <a:pt x="152" y="10"/>
                  </a:lnTo>
                  <a:lnTo>
                    <a:pt x="154" y="10"/>
                  </a:lnTo>
                  <a:lnTo>
                    <a:pt x="156" y="10"/>
                  </a:lnTo>
                  <a:lnTo>
                    <a:pt x="158" y="10"/>
                  </a:lnTo>
                  <a:lnTo>
                    <a:pt x="160" y="10"/>
                  </a:lnTo>
                  <a:lnTo>
                    <a:pt x="160" y="8"/>
                  </a:lnTo>
                  <a:lnTo>
                    <a:pt x="160" y="6"/>
                  </a:lnTo>
                  <a:lnTo>
                    <a:pt x="162" y="6"/>
                  </a:lnTo>
                  <a:lnTo>
                    <a:pt x="162" y="4"/>
                  </a:lnTo>
                  <a:lnTo>
                    <a:pt x="162" y="2"/>
                  </a:lnTo>
                  <a:lnTo>
                    <a:pt x="164" y="2"/>
                  </a:lnTo>
                  <a:lnTo>
                    <a:pt x="164" y="0"/>
                  </a:lnTo>
                  <a:lnTo>
                    <a:pt x="166" y="0"/>
                  </a:lnTo>
                  <a:lnTo>
                    <a:pt x="166" y="2"/>
                  </a:lnTo>
                  <a:lnTo>
                    <a:pt x="168" y="2"/>
                  </a:lnTo>
                  <a:lnTo>
                    <a:pt x="170" y="2"/>
                  </a:lnTo>
                  <a:lnTo>
                    <a:pt x="172" y="2"/>
                  </a:lnTo>
                  <a:lnTo>
                    <a:pt x="172" y="4"/>
                  </a:lnTo>
                  <a:lnTo>
                    <a:pt x="172" y="6"/>
                  </a:lnTo>
                  <a:lnTo>
                    <a:pt x="174" y="6"/>
                  </a:lnTo>
                  <a:lnTo>
                    <a:pt x="174" y="8"/>
                  </a:lnTo>
                  <a:lnTo>
                    <a:pt x="172" y="8"/>
                  </a:lnTo>
                  <a:lnTo>
                    <a:pt x="174" y="8"/>
                  </a:lnTo>
                  <a:lnTo>
                    <a:pt x="172" y="10"/>
                  </a:lnTo>
                  <a:lnTo>
                    <a:pt x="174" y="10"/>
                  </a:lnTo>
                  <a:lnTo>
                    <a:pt x="174" y="12"/>
                  </a:lnTo>
                  <a:lnTo>
                    <a:pt x="174" y="14"/>
                  </a:lnTo>
                  <a:lnTo>
                    <a:pt x="172" y="14"/>
                  </a:lnTo>
                  <a:lnTo>
                    <a:pt x="174" y="14"/>
                  </a:lnTo>
                  <a:lnTo>
                    <a:pt x="172" y="14"/>
                  </a:lnTo>
                  <a:lnTo>
                    <a:pt x="172" y="16"/>
                  </a:lnTo>
                  <a:lnTo>
                    <a:pt x="174" y="16"/>
                  </a:lnTo>
                  <a:lnTo>
                    <a:pt x="172" y="16"/>
                  </a:lnTo>
                  <a:lnTo>
                    <a:pt x="172" y="18"/>
                  </a:lnTo>
                  <a:lnTo>
                    <a:pt x="174" y="18"/>
                  </a:lnTo>
                  <a:lnTo>
                    <a:pt x="172" y="18"/>
                  </a:lnTo>
                  <a:lnTo>
                    <a:pt x="172" y="20"/>
                  </a:lnTo>
                  <a:lnTo>
                    <a:pt x="174" y="20"/>
                  </a:lnTo>
                  <a:lnTo>
                    <a:pt x="176" y="20"/>
                  </a:lnTo>
                  <a:lnTo>
                    <a:pt x="176" y="22"/>
                  </a:lnTo>
                  <a:lnTo>
                    <a:pt x="178" y="22"/>
                  </a:lnTo>
                  <a:lnTo>
                    <a:pt x="180" y="22"/>
                  </a:lnTo>
                  <a:lnTo>
                    <a:pt x="182" y="22"/>
                  </a:lnTo>
                  <a:lnTo>
                    <a:pt x="182" y="24"/>
                  </a:lnTo>
                  <a:lnTo>
                    <a:pt x="182" y="22"/>
                  </a:lnTo>
                  <a:lnTo>
                    <a:pt x="182" y="24"/>
                  </a:lnTo>
                  <a:lnTo>
                    <a:pt x="184" y="24"/>
                  </a:lnTo>
                  <a:lnTo>
                    <a:pt x="184" y="22"/>
                  </a:lnTo>
                  <a:lnTo>
                    <a:pt x="184" y="24"/>
                  </a:lnTo>
                  <a:lnTo>
                    <a:pt x="186" y="24"/>
                  </a:lnTo>
                  <a:lnTo>
                    <a:pt x="188" y="24"/>
                  </a:lnTo>
                  <a:lnTo>
                    <a:pt x="188" y="26"/>
                  </a:lnTo>
                  <a:lnTo>
                    <a:pt x="188" y="24"/>
                  </a:lnTo>
                  <a:lnTo>
                    <a:pt x="190" y="24"/>
                  </a:lnTo>
                  <a:lnTo>
                    <a:pt x="192" y="24"/>
                  </a:lnTo>
                  <a:lnTo>
                    <a:pt x="194" y="24"/>
                  </a:lnTo>
                  <a:lnTo>
                    <a:pt x="194" y="26"/>
                  </a:lnTo>
                  <a:lnTo>
                    <a:pt x="194" y="24"/>
                  </a:lnTo>
                  <a:lnTo>
                    <a:pt x="196" y="26"/>
                  </a:lnTo>
                  <a:lnTo>
                    <a:pt x="198" y="26"/>
                  </a:lnTo>
                  <a:lnTo>
                    <a:pt x="200" y="26"/>
                  </a:lnTo>
                  <a:lnTo>
                    <a:pt x="202" y="26"/>
                  </a:lnTo>
                  <a:lnTo>
                    <a:pt x="204" y="26"/>
                  </a:lnTo>
                  <a:lnTo>
                    <a:pt x="206" y="26"/>
                  </a:lnTo>
                  <a:lnTo>
                    <a:pt x="208" y="26"/>
                  </a:lnTo>
                  <a:lnTo>
                    <a:pt x="210" y="26"/>
                  </a:lnTo>
                  <a:lnTo>
                    <a:pt x="210" y="28"/>
                  </a:lnTo>
                  <a:lnTo>
                    <a:pt x="210" y="26"/>
                  </a:lnTo>
                  <a:lnTo>
                    <a:pt x="212" y="26"/>
                  </a:lnTo>
                  <a:lnTo>
                    <a:pt x="212" y="28"/>
                  </a:lnTo>
                  <a:lnTo>
                    <a:pt x="214" y="30"/>
                  </a:lnTo>
                  <a:lnTo>
                    <a:pt x="214" y="28"/>
                  </a:lnTo>
                  <a:lnTo>
                    <a:pt x="214" y="30"/>
                  </a:lnTo>
                  <a:lnTo>
                    <a:pt x="214" y="32"/>
                  </a:lnTo>
                  <a:lnTo>
                    <a:pt x="214" y="34"/>
                  </a:lnTo>
                  <a:lnTo>
                    <a:pt x="212" y="34"/>
                  </a:lnTo>
                  <a:lnTo>
                    <a:pt x="212" y="36"/>
                  </a:lnTo>
                  <a:lnTo>
                    <a:pt x="212" y="38"/>
                  </a:lnTo>
                  <a:lnTo>
                    <a:pt x="210" y="38"/>
                  </a:lnTo>
                  <a:lnTo>
                    <a:pt x="210" y="40"/>
                  </a:lnTo>
                  <a:lnTo>
                    <a:pt x="208" y="40"/>
                  </a:lnTo>
                  <a:lnTo>
                    <a:pt x="208" y="42"/>
                  </a:lnTo>
                  <a:lnTo>
                    <a:pt x="208" y="44"/>
                  </a:lnTo>
                  <a:lnTo>
                    <a:pt x="210" y="44"/>
                  </a:lnTo>
                  <a:lnTo>
                    <a:pt x="210" y="46"/>
                  </a:lnTo>
                  <a:lnTo>
                    <a:pt x="212" y="46"/>
                  </a:lnTo>
                  <a:lnTo>
                    <a:pt x="212" y="48"/>
                  </a:lnTo>
                  <a:lnTo>
                    <a:pt x="212" y="50"/>
                  </a:lnTo>
                  <a:lnTo>
                    <a:pt x="210" y="52"/>
                  </a:lnTo>
                  <a:lnTo>
                    <a:pt x="210" y="54"/>
                  </a:lnTo>
                  <a:lnTo>
                    <a:pt x="212" y="54"/>
                  </a:lnTo>
                  <a:lnTo>
                    <a:pt x="212" y="56"/>
                  </a:lnTo>
                  <a:lnTo>
                    <a:pt x="212" y="60"/>
                  </a:lnTo>
                  <a:lnTo>
                    <a:pt x="214" y="62"/>
                  </a:lnTo>
                  <a:lnTo>
                    <a:pt x="214" y="64"/>
                  </a:lnTo>
                  <a:lnTo>
                    <a:pt x="214" y="66"/>
                  </a:lnTo>
                  <a:lnTo>
                    <a:pt x="214" y="68"/>
                  </a:lnTo>
                  <a:lnTo>
                    <a:pt x="212" y="68"/>
                  </a:lnTo>
                  <a:lnTo>
                    <a:pt x="212" y="70"/>
                  </a:lnTo>
                  <a:lnTo>
                    <a:pt x="208" y="70"/>
                  </a:lnTo>
                  <a:lnTo>
                    <a:pt x="206" y="72"/>
                  </a:lnTo>
                  <a:lnTo>
                    <a:pt x="204" y="74"/>
                  </a:lnTo>
                  <a:lnTo>
                    <a:pt x="202" y="74"/>
                  </a:lnTo>
                  <a:lnTo>
                    <a:pt x="200" y="76"/>
                  </a:lnTo>
                  <a:lnTo>
                    <a:pt x="198" y="76"/>
                  </a:lnTo>
                  <a:lnTo>
                    <a:pt x="196" y="76"/>
                  </a:lnTo>
                  <a:lnTo>
                    <a:pt x="194" y="78"/>
                  </a:lnTo>
                  <a:lnTo>
                    <a:pt x="192" y="78"/>
                  </a:lnTo>
                  <a:lnTo>
                    <a:pt x="190" y="78"/>
                  </a:lnTo>
                  <a:lnTo>
                    <a:pt x="188" y="78"/>
                  </a:lnTo>
                  <a:lnTo>
                    <a:pt x="186" y="80"/>
                  </a:lnTo>
                  <a:lnTo>
                    <a:pt x="184" y="80"/>
                  </a:lnTo>
                  <a:lnTo>
                    <a:pt x="182" y="80"/>
                  </a:lnTo>
                  <a:lnTo>
                    <a:pt x="182" y="82"/>
                  </a:lnTo>
                  <a:lnTo>
                    <a:pt x="180" y="82"/>
                  </a:lnTo>
                  <a:lnTo>
                    <a:pt x="178" y="82"/>
                  </a:lnTo>
                  <a:lnTo>
                    <a:pt x="176" y="84"/>
                  </a:lnTo>
                  <a:lnTo>
                    <a:pt x="174" y="84"/>
                  </a:lnTo>
                  <a:lnTo>
                    <a:pt x="174" y="86"/>
                  </a:lnTo>
                  <a:lnTo>
                    <a:pt x="172" y="86"/>
                  </a:lnTo>
                  <a:lnTo>
                    <a:pt x="170" y="88"/>
                  </a:lnTo>
                  <a:lnTo>
                    <a:pt x="170" y="90"/>
                  </a:lnTo>
                  <a:lnTo>
                    <a:pt x="168" y="90"/>
                  </a:lnTo>
                  <a:lnTo>
                    <a:pt x="166" y="92"/>
                  </a:lnTo>
                  <a:lnTo>
                    <a:pt x="166" y="94"/>
                  </a:lnTo>
                  <a:lnTo>
                    <a:pt x="164" y="94"/>
                  </a:lnTo>
                  <a:lnTo>
                    <a:pt x="162" y="96"/>
                  </a:lnTo>
                  <a:lnTo>
                    <a:pt x="162" y="98"/>
                  </a:lnTo>
                  <a:lnTo>
                    <a:pt x="162" y="96"/>
                  </a:lnTo>
                  <a:lnTo>
                    <a:pt x="160" y="96"/>
                  </a:lnTo>
                  <a:lnTo>
                    <a:pt x="160" y="98"/>
                  </a:lnTo>
                  <a:lnTo>
                    <a:pt x="158" y="100"/>
                  </a:lnTo>
                  <a:lnTo>
                    <a:pt x="158" y="102"/>
                  </a:lnTo>
                  <a:lnTo>
                    <a:pt x="158" y="104"/>
                  </a:lnTo>
                  <a:lnTo>
                    <a:pt x="158" y="106"/>
                  </a:lnTo>
                  <a:lnTo>
                    <a:pt x="158" y="108"/>
                  </a:lnTo>
                  <a:lnTo>
                    <a:pt x="160" y="108"/>
                  </a:lnTo>
                  <a:lnTo>
                    <a:pt x="162" y="110"/>
                  </a:lnTo>
                  <a:lnTo>
                    <a:pt x="162" y="108"/>
                  </a:lnTo>
                  <a:lnTo>
                    <a:pt x="164" y="108"/>
                  </a:lnTo>
                  <a:lnTo>
                    <a:pt x="166" y="108"/>
                  </a:lnTo>
                  <a:lnTo>
                    <a:pt x="164" y="108"/>
                  </a:lnTo>
                  <a:lnTo>
                    <a:pt x="166" y="108"/>
                  </a:lnTo>
                  <a:lnTo>
                    <a:pt x="166" y="110"/>
                  </a:lnTo>
                  <a:lnTo>
                    <a:pt x="164" y="110"/>
                  </a:lnTo>
                  <a:lnTo>
                    <a:pt x="162" y="110"/>
                  </a:lnTo>
                  <a:lnTo>
                    <a:pt x="162" y="112"/>
                  </a:lnTo>
                  <a:lnTo>
                    <a:pt x="160" y="112"/>
                  </a:lnTo>
                  <a:lnTo>
                    <a:pt x="160" y="114"/>
                  </a:lnTo>
                  <a:lnTo>
                    <a:pt x="158" y="114"/>
                  </a:lnTo>
                  <a:lnTo>
                    <a:pt x="160" y="114"/>
                  </a:lnTo>
                  <a:lnTo>
                    <a:pt x="158" y="114"/>
                  </a:lnTo>
                  <a:lnTo>
                    <a:pt x="158" y="116"/>
                  </a:lnTo>
                  <a:lnTo>
                    <a:pt x="156" y="116"/>
                  </a:lnTo>
                  <a:lnTo>
                    <a:pt x="156" y="118"/>
                  </a:lnTo>
                  <a:lnTo>
                    <a:pt x="156" y="120"/>
                  </a:lnTo>
                  <a:lnTo>
                    <a:pt x="158" y="120"/>
                  </a:lnTo>
                  <a:lnTo>
                    <a:pt x="156" y="120"/>
                  </a:lnTo>
                  <a:lnTo>
                    <a:pt x="156" y="122"/>
                  </a:lnTo>
                  <a:lnTo>
                    <a:pt x="158" y="122"/>
                  </a:lnTo>
                  <a:lnTo>
                    <a:pt x="156" y="122"/>
                  </a:lnTo>
                  <a:lnTo>
                    <a:pt x="156" y="120"/>
                  </a:lnTo>
                  <a:lnTo>
                    <a:pt x="154" y="120"/>
                  </a:lnTo>
                  <a:lnTo>
                    <a:pt x="152" y="120"/>
                  </a:lnTo>
                  <a:lnTo>
                    <a:pt x="150" y="120"/>
                  </a:lnTo>
                  <a:lnTo>
                    <a:pt x="148" y="120"/>
                  </a:lnTo>
                  <a:lnTo>
                    <a:pt x="146" y="120"/>
                  </a:lnTo>
                  <a:lnTo>
                    <a:pt x="144" y="118"/>
                  </a:lnTo>
                  <a:lnTo>
                    <a:pt x="142" y="118"/>
                  </a:lnTo>
                  <a:lnTo>
                    <a:pt x="140" y="118"/>
                  </a:lnTo>
                  <a:lnTo>
                    <a:pt x="138" y="118"/>
                  </a:lnTo>
                  <a:lnTo>
                    <a:pt x="136" y="118"/>
                  </a:lnTo>
                  <a:lnTo>
                    <a:pt x="134" y="118"/>
                  </a:lnTo>
                  <a:lnTo>
                    <a:pt x="132" y="118"/>
                  </a:lnTo>
                  <a:lnTo>
                    <a:pt x="130" y="118"/>
                  </a:lnTo>
                  <a:lnTo>
                    <a:pt x="128" y="118"/>
                  </a:lnTo>
                  <a:lnTo>
                    <a:pt x="124" y="118"/>
                  </a:lnTo>
                  <a:lnTo>
                    <a:pt x="122" y="118"/>
                  </a:lnTo>
                  <a:lnTo>
                    <a:pt x="122" y="120"/>
                  </a:lnTo>
                  <a:lnTo>
                    <a:pt x="120" y="120"/>
                  </a:lnTo>
                  <a:lnTo>
                    <a:pt x="118" y="120"/>
                  </a:lnTo>
                  <a:lnTo>
                    <a:pt x="116" y="120"/>
                  </a:lnTo>
                  <a:lnTo>
                    <a:pt x="112" y="120"/>
                  </a:lnTo>
                  <a:lnTo>
                    <a:pt x="110" y="120"/>
                  </a:lnTo>
                  <a:lnTo>
                    <a:pt x="108" y="120"/>
                  </a:lnTo>
                  <a:lnTo>
                    <a:pt x="106" y="120"/>
                  </a:lnTo>
                  <a:lnTo>
                    <a:pt x="104" y="120"/>
                  </a:lnTo>
                  <a:lnTo>
                    <a:pt x="102" y="120"/>
                  </a:lnTo>
                  <a:lnTo>
                    <a:pt x="102" y="122"/>
                  </a:lnTo>
                  <a:lnTo>
                    <a:pt x="102" y="120"/>
                  </a:lnTo>
                  <a:lnTo>
                    <a:pt x="102" y="122"/>
                  </a:lnTo>
                  <a:lnTo>
                    <a:pt x="100" y="122"/>
                  </a:lnTo>
                  <a:lnTo>
                    <a:pt x="100" y="120"/>
                  </a:lnTo>
                  <a:lnTo>
                    <a:pt x="102" y="120"/>
                  </a:lnTo>
                  <a:lnTo>
                    <a:pt x="100" y="120"/>
                  </a:lnTo>
                  <a:lnTo>
                    <a:pt x="98" y="120"/>
                  </a:lnTo>
                  <a:lnTo>
                    <a:pt x="96" y="120"/>
                  </a:lnTo>
                  <a:lnTo>
                    <a:pt x="98" y="120"/>
                  </a:lnTo>
                  <a:lnTo>
                    <a:pt x="98" y="118"/>
                  </a:lnTo>
                  <a:lnTo>
                    <a:pt x="96" y="118"/>
                  </a:lnTo>
                  <a:lnTo>
                    <a:pt x="98" y="118"/>
                  </a:lnTo>
                  <a:lnTo>
                    <a:pt x="96" y="118"/>
                  </a:lnTo>
                  <a:lnTo>
                    <a:pt x="96" y="116"/>
                  </a:lnTo>
                  <a:lnTo>
                    <a:pt x="98" y="116"/>
                  </a:lnTo>
                  <a:lnTo>
                    <a:pt x="98" y="114"/>
                  </a:lnTo>
                  <a:lnTo>
                    <a:pt x="98" y="112"/>
                  </a:lnTo>
                  <a:lnTo>
                    <a:pt x="100" y="112"/>
                  </a:lnTo>
                  <a:lnTo>
                    <a:pt x="100" y="110"/>
                  </a:lnTo>
                  <a:lnTo>
                    <a:pt x="100" y="108"/>
                  </a:lnTo>
                  <a:lnTo>
                    <a:pt x="102" y="108"/>
                  </a:lnTo>
                  <a:lnTo>
                    <a:pt x="102" y="106"/>
                  </a:lnTo>
                  <a:lnTo>
                    <a:pt x="100" y="106"/>
                  </a:lnTo>
                  <a:lnTo>
                    <a:pt x="100" y="104"/>
                  </a:lnTo>
                  <a:lnTo>
                    <a:pt x="100" y="106"/>
                  </a:lnTo>
                  <a:lnTo>
                    <a:pt x="100" y="104"/>
                  </a:lnTo>
                  <a:lnTo>
                    <a:pt x="98" y="104"/>
                  </a:lnTo>
                  <a:lnTo>
                    <a:pt x="98" y="106"/>
                  </a:lnTo>
                  <a:lnTo>
                    <a:pt x="96" y="106"/>
                  </a:lnTo>
                  <a:lnTo>
                    <a:pt x="94" y="106"/>
                  </a:lnTo>
                  <a:lnTo>
                    <a:pt x="94" y="108"/>
                  </a:lnTo>
                  <a:lnTo>
                    <a:pt x="92" y="108"/>
                  </a:lnTo>
                  <a:lnTo>
                    <a:pt x="90" y="108"/>
                  </a:lnTo>
                  <a:lnTo>
                    <a:pt x="90" y="110"/>
                  </a:lnTo>
                  <a:lnTo>
                    <a:pt x="88" y="110"/>
                  </a:lnTo>
                  <a:lnTo>
                    <a:pt x="88" y="112"/>
                  </a:lnTo>
                  <a:lnTo>
                    <a:pt x="90" y="112"/>
                  </a:lnTo>
                  <a:lnTo>
                    <a:pt x="90" y="114"/>
                  </a:lnTo>
                  <a:lnTo>
                    <a:pt x="90" y="116"/>
                  </a:lnTo>
                  <a:lnTo>
                    <a:pt x="92" y="116"/>
                  </a:lnTo>
                  <a:lnTo>
                    <a:pt x="94" y="116"/>
                  </a:lnTo>
                  <a:lnTo>
                    <a:pt x="94" y="118"/>
                  </a:lnTo>
                  <a:lnTo>
                    <a:pt x="94" y="120"/>
                  </a:lnTo>
                  <a:lnTo>
                    <a:pt x="94" y="118"/>
                  </a:lnTo>
                  <a:lnTo>
                    <a:pt x="96" y="118"/>
                  </a:lnTo>
                  <a:lnTo>
                    <a:pt x="96" y="120"/>
                  </a:lnTo>
                  <a:lnTo>
                    <a:pt x="94" y="120"/>
                  </a:lnTo>
                  <a:lnTo>
                    <a:pt x="94" y="122"/>
                  </a:lnTo>
                  <a:lnTo>
                    <a:pt x="92" y="122"/>
                  </a:lnTo>
                  <a:lnTo>
                    <a:pt x="90" y="122"/>
                  </a:lnTo>
                  <a:lnTo>
                    <a:pt x="88" y="122"/>
                  </a:lnTo>
                  <a:lnTo>
                    <a:pt x="88" y="124"/>
                  </a:lnTo>
                  <a:lnTo>
                    <a:pt x="88" y="122"/>
                  </a:lnTo>
                  <a:lnTo>
                    <a:pt x="88" y="124"/>
                  </a:lnTo>
                  <a:lnTo>
                    <a:pt x="88" y="122"/>
                  </a:lnTo>
                  <a:lnTo>
                    <a:pt x="86" y="122"/>
                  </a:lnTo>
                  <a:lnTo>
                    <a:pt x="84" y="122"/>
                  </a:lnTo>
                  <a:lnTo>
                    <a:pt x="84" y="120"/>
                  </a:lnTo>
                  <a:lnTo>
                    <a:pt x="82" y="120"/>
                  </a:lnTo>
                  <a:lnTo>
                    <a:pt x="82" y="122"/>
                  </a:lnTo>
                  <a:lnTo>
                    <a:pt x="82" y="120"/>
                  </a:lnTo>
                  <a:lnTo>
                    <a:pt x="82" y="122"/>
                  </a:lnTo>
                  <a:lnTo>
                    <a:pt x="80" y="122"/>
                  </a:lnTo>
                  <a:lnTo>
                    <a:pt x="82" y="122"/>
                  </a:lnTo>
                  <a:lnTo>
                    <a:pt x="84" y="122"/>
                  </a:lnTo>
                  <a:lnTo>
                    <a:pt x="84" y="120"/>
                  </a:lnTo>
                  <a:lnTo>
                    <a:pt x="84" y="122"/>
                  </a:lnTo>
                  <a:lnTo>
                    <a:pt x="86" y="122"/>
                  </a:lnTo>
                  <a:lnTo>
                    <a:pt x="88" y="122"/>
                  </a:lnTo>
                  <a:lnTo>
                    <a:pt x="88" y="124"/>
                  </a:lnTo>
                  <a:lnTo>
                    <a:pt x="86" y="124"/>
                  </a:lnTo>
                  <a:lnTo>
                    <a:pt x="86" y="122"/>
                  </a:lnTo>
                  <a:lnTo>
                    <a:pt x="84" y="122"/>
                  </a:lnTo>
                  <a:lnTo>
                    <a:pt x="82" y="122"/>
                  </a:lnTo>
                  <a:lnTo>
                    <a:pt x="80" y="124"/>
                  </a:lnTo>
                  <a:lnTo>
                    <a:pt x="78" y="124"/>
                  </a:lnTo>
                  <a:lnTo>
                    <a:pt x="76" y="124"/>
                  </a:lnTo>
                  <a:lnTo>
                    <a:pt x="74" y="124"/>
                  </a:lnTo>
                  <a:lnTo>
                    <a:pt x="74" y="126"/>
                  </a:lnTo>
                  <a:lnTo>
                    <a:pt x="72" y="126"/>
                  </a:lnTo>
                  <a:lnTo>
                    <a:pt x="70" y="124"/>
                  </a:lnTo>
                  <a:lnTo>
                    <a:pt x="68" y="126"/>
                  </a:lnTo>
                  <a:lnTo>
                    <a:pt x="66" y="126"/>
                  </a:lnTo>
                  <a:lnTo>
                    <a:pt x="62" y="126"/>
                  </a:lnTo>
                  <a:lnTo>
                    <a:pt x="60" y="126"/>
                  </a:lnTo>
                  <a:lnTo>
                    <a:pt x="58" y="126"/>
                  </a:lnTo>
                  <a:lnTo>
                    <a:pt x="56" y="126"/>
                  </a:lnTo>
                  <a:lnTo>
                    <a:pt x="52" y="126"/>
                  </a:lnTo>
                  <a:lnTo>
                    <a:pt x="50" y="128"/>
                  </a:lnTo>
                  <a:lnTo>
                    <a:pt x="48" y="128"/>
                  </a:lnTo>
                  <a:lnTo>
                    <a:pt x="48" y="126"/>
                  </a:lnTo>
                  <a:lnTo>
                    <a:pt x="50" y="126"/>
                  </a:lnTo>
                  <a:lnTo>
                    <a:pt x="50" y="124"/>
                  </a:lnTo>
                  <a:lnTo>
                    <a:pt x="52" y="124"/>
                  </a:lnTo>
                  <a:lnTo>
                    <a:pt x="52" y="126"/>
                  </a:lnTo>
                  <a:lnTo>
                    <a:pt x="54" y="126"/>
                  </a:lnTo>
                  <a:lnTo>
                    <a:pt x="56" y="126"/>
                  </a:lnTo>
                  <a:lnTo>
                    <a:pt x="56" y="124"/>
                  </a:lnTo>
                  <a:lnTo>
                    <a:pt x="54" y="124"/>
                  </a:lnTo>
                  <a:lnTo>
                    <a:pt x="56" y="124"/>
                  </a:lnTo>
                  <a:lnTo>
                    <a:pt x="58" y="126"/>
                  </a:lnTo>
                  <a:lnTo>
                    <a:pt x="60" y="126"/>
                  </a:lnTo>
                  <a:lnTo>
                    <a:pt x="64" y="126"/>
                  </a:lnTo>
                  <a:lnTo>
                    <a:pt x="66" y="126"/>
                  </a:lnTo>
                  <a:lnTo>
                    <a:pt x="68" y="124"/>
                  </a:lnTo>
                  <a:lnTo>
                    <a:pt x="66" y="124"/>
                  </a:lnTo>
                  <a:lnTo>
                    <a:pt x="64" y="122"/>
                  </a:lnTo>
                  <a:lnTo>
                    <a:pt x="62" y="122"/>
                  </a:lnTo>
                  <a:lnTo>
                    <a:pt x="62" y="120"/>
                  </a:lnTo>
                  <a:lnTo>
                    <a:pt x="60" y="118"/>
                  </a:lnTo>
                  <a:lnTo>
                    <a:pt x="58" y="118"/>
                  </a:lnTo>
                  <a:lnTo>
                    <a:pt x="58" y="116"/>
                  </a:lnTo>
                  <a:lnTo>
                    <a:pt x="56" y="116"/>
                  </a:lnTo>
                  <a:lnTo>
                    <a:pt x="56" y="118"/>
                  </a:lnTo>
                  <a:lnTo>
                    <a:pt x="54" y="118"/>
                  </a:lnTo>
                  <a:lnTo>
                    <a:pt x="52" y="118"/>
                  </a:lnTo>
                  <a:lnTo>
                    <a:pt x="50" y="118"/>
                  </a:lnTo>
                  <a:lnTo>
                    <a:pt x="50" y="120"/>
                  </a:lnTo>
                  <a:lnTo>
                    <a:pt x="48" y="118"/>
                  </a:lnTo>
                  <a:lnTo>
                    <a:pt x="48" y="120"/>
                  </a:lnTo>
                  <a:lnTo>
                    <a:pt x="48" y="122"/>
                  </a:lnTo>
                  <a:lnTo>
                    <a:pt x="46" y="122"/>
                  </a:lnTo>
                  <a:lnTo>
                    <a:pt x="46" y="120"/>
                  </a:lnTo>
                  <a:lnTo>
                    <a:pt x="46" y="118"/>
                  </a:lnTo>
                  <a:lnTo>
                    <a:pt x="46" y="120"/>
                  </a:lnTo>
                  <a:lnTo>
                    <a:pt x="44" y="120"/>
                  </a:lnTo>
                  <a:lnTo>
                    <a:pt x="46" y="120"/>
                  </a:lnTo>
                  <a:lnTo>
                    <a:pt x="44" y="120"/>
                  </a:lnTo>
                  <a:lnTo>
                    <a:pt x="46" y="120"/>
                  </a:lnTo>
                  <a:lnTo>
                    <a:pt x="44" y="120"/>
                  </a:lnTo>
                  <a:lnTo>
                    <a:pt x="44" y="122"/>
                  </a:lnTo>
                  <a:lnTo>
                    <a:pt x="44" y="124"/>
                  </a:lnTo>
                  <a:lnTo>
                    <a:pt x="42" y="124"/>
                  </a:lnTo>
                  <a:lnTo>
                    <a:pt x="40" y="124"/>
                  </a:lnTo>
                  <a:lnTo>
                    <a:pt x="40" y="126"/>
                  </a:lnTo>
                  <a:lnTo>
                    <a:pt x="38" y="126"/>
                  </a:lnTo>
                  <a:lnTo>
                    <a:pt x="38" y="124"/>
                  </a:lnTo>
                  <a:lnTo>
                    <a:pt x="36" y="124"/>
                  </a:lnTo>
                  <a:lnTo>
                    <a:pt x="36" y="126"/>
                  </a:lnTo>
                  <a:lnTo>
                    <a:pt x="36" y="124"/>
                  </a:lnTo>
                  <a:lnTo>
                    <a:pt x="38" y="124"/>
                  </a:lnTo>
                  <a:lnTo>
                    <a:pt x="38" y="122"/>
                  </a:lnTo>
                  <a:lnTo>
                    <a:pt x="36" y="122"/>
                  </a:lnTo>
                  <a:lnTo>
                    <a:pt x="34" y="122"/>
                  </a:lnTo>
                  <a:lnTo>
                    <a:pt x="34" y="124"/>
                  </a:lnTo>
                  <a:lnTo>
                    <a:pt x="34" y="122"/>
                  </a:lnTo>
                  <a:lnTo>
                    <a:pt x="34" y="124"/>
                  </a:lnTo>
                  <a:lnTo>
                    <a:pt x="32" y="124"/>
                  </a:lnTo>
                  <a:lnTo>
                    <a:pt x="32" y="122"/>
                  </a:lnTo>
                  <a:lnTo>
                    <a:pt x="32" y="124"/>
                  </a:lnTo>
                  <a:lnTo>
                    <a:pt x="32" y="122"/>
                  </a:lnTo>
                  <a:lnTo>
                    <a:pt x="32" y="124"/>
                  </a:lnTo>
                  <a:lnTo>
                    <a:pt x="30" y="124"/>
                  </a:lnTo>
                  <a:lnTo>
                    <a:pt x="30" y="122"/>
                  </a:lnTo>
                  <a:lnTo>
                    <a:pt x="32" y="122"/>
                  </a:lnTo>
                  <a:lnTo>
                    <a:pt x="32" y="120"/>
                  </a:lnTo>
                  <a:lnTo>
                    <a:pt x="30" y="120"/>
                  </a:lnTo>
                  <a:lnTo>
                    <a:pt x="32" y="120"/>
                  </a:lnTo>
                  <a:lnTo>
                    <a:pt x="32" y="118"/>
                  </a:lnTo>
                  <a:lnTo>
                    <a:pt x="30" y="118"/>
                  </a:lnTo>
                  <a:lnTo>
                    <a:pt x="28" y="118"/>
                  </a:lnTo>
                  <a:lnTo>
                    <a:pt x="28" y="120"/>
                  </a:lnTo>
                  <a:lnTo>
                    <a:pt x="30" y="120"/>
                  </a:lnTo>
                  <a:lnTo>
                    <a:pt x="30" y="118"/>
                  </a:lnTo>
                  <a:lnTo>
                    <a:pt x="30" y="120"/>
                  </a:lnTo>
                  <a:lnTo>
                    <a:pt x="28" y="120"/>
                  </a:lnTo>
                  <a:lnTo>
                    <a:pt x="26" y="120"/>
                  </a:lnTo>
                  <a:lnTo>
                    <a:pt x="26" y="122"/>
                  </a:lnTo>
                  <a:lnTo>
                    <a:pt x="24" y="122"/>
                  </a:lnTo>
                  <a:lnTo>
                    <a:pt x="26" y="124"/>
                  </a:lnTo>
                  <a:lnTo>
                    <a:pt x="24" y="124"/>
                  </a:lnTo>
                  <a:lnTo>
                    <a:pt x="24" y="122"/>
                  </a:lnTo>
                  <a:lnTo>
                    <a:pt x="22" y="122"/>
                  </a:lnTo>
                  <a:lnTo>
                    <a:pt x="22" y="124"/>
                  </a:lnTo>
                  <a:lnTo>
                    <a:pt x="20" y="124"/>
                  </a:lnTo>
                  <a:lnTo>
                    <a:pt x="18" y="124"/>
                  </a:lnTo>
                  <a:lnTo>
                    <a:pt x="18" y="126"/>
                  </a:lnTo>
                  <a:lnTo>
                    <a:pt x="16" y="126"/>
                  </a:lnTo>
                  <a:lnTo>
                    <a:pt x="18" y="126"/>
                  </a:lnTo>
                  <a:lnTo>
                    <a:pt x="18" y="124"/>
                  </a:lnTo>
                  <a:lnTo>
                    <a:pt x="16" y="124"/>
                  </a:lnTo>
                  <a:lnTo>
                    <a:pt x="16" y="126"/>
                  </a:lnTo>
                  <a:lnTo>
                    <a:pt x="16" y="124"/>
                  </a:lnTo>
                  <a:lnTo>
                    <a:pt x="14" y="126"/>
                  </a:lnTo>
                  <a:lnTo>
                    <a:pt x="14" y="124"/>
                  </a:lnTo>
                  <a:lnTo>
                    <a:pt x="14" y="126"/>
                  </a:lnTo>
                  <a:lnTo>
                    <a:pt x="12" y="126"/>
                  </a:lnTo>
                  <a:lnTo>
                    <a:pt x="12" y="128"/>
                  </a:lnTo>
                  <a:lnTo>
                    <a:pt x="12" y="130"/>
                  </a:lnTo>
                  <a:lnTo>
                    <a:pt x="10" y="130"/>
                  </a:lnTo>
                  <a:lnTo>
                    <a:pt x="10" y="132"/>
                  </a:lnTo>
                  <a:lnTo>
                    <a:pt x="12" y="132"/>
                  </a:lnTo>
                  <a:lnTo>
                    <a:pt x="10" y="132"/>
                  </a:lnTo>
                  <a:lnTo>
                    <a:pt x="10" y="134"/>
                  </a:lnTo>
                  <a:lnTo>
                    <a:pt x="12" y="134"/>
                  </a:lnTo>
                  <a:lnTo>
                    <a:pt x="14" y="134"/>
                  </a:lnTo>
                  <a:lnTo>
                    <a:pt x="14" y="132"/>
                  </a:lnTo>
                  <a:lnTo>
                    <a:pt x="16" y="132"/>
                  </a:lnTo>
                  <a:lnTo>
                    <a:pt x="16" y="134"/>
                  </a:lnTo>
                  <a:lnTo>
                    <a:pt x="14" y="134"/>
                  </a:lnTo>
                  <a:lnTo>
                    <a:pt x="12" y="134"/>
                  </a:lnTo>
                  <a:lnTo>
                    <a:pt x="12" y="136"/>
                  </a:lnTo>
                  <a:lnTo>
                    <a:pt x="14" y="136"/>
                  </a:lnTo>
                  <a:lnTo>
                    <a:pt x="14" y="134"/>
                  </a:lnTo>
                  <a:lnTo>
                    <a:pt x="14" y="136"/>
                  </a:lnTo>
                  <a:lnTo>
                    <a:pt x="14" y="134"/>
                  </a:lnTo>
                  <a:lnTo>
                    <a:pt x="14" y="136"/>
                  </a:lnTo>
                  <a:lnTo>
                    <a:pt x="16" y="136"/>
                  </a:lnTo>
                  <a:lnTo>
                    <a:pt x="16" y="134"/>
                  </a:lnTo>
                  <a:lnTo>
                    <a:pt x="16" y="136"/>
                  </a:lnTo>
                  <a:lnTo>
                    <a:pt x="14" y="136"/>
                  </a:lnTo>
                  <a:lnTo>
                    <a:pt x="14" y="138"/>
                  </a:lnTo>
                  <a:lnTo>
                    <a:pt x="16" y="136"/>
                  </a:lnTo>
                  <a:lnTo>
                    <a:pt x="16" y="134"/>
                  </a:lnTo>
                  <a:lnTo>
                    <a:pt x="18" y="134"/>
                  </a:lnTo>
                  <a:lnTo>
                    <a:pt x="18" y="136"/>
                  </a:lnTo>
                  <a:lnTo>
                    <a:pt x="18" y="138"/>
                  </a:lnTo>
                  <a:lnTo>
                    <a:pt x="18" y="136"/>
                  </a:lnTo>
                  <a:lnTo>
                    <a:pt x="18" y="138"/>
                  </a:lnTo>
                  <a:lnTo>
                    <a:pt x="18" y="136"/>
                  </a:lnTo>
                  <a:lnTo>
                    <a:pt x="18" y="138"/>
                  </a:lnTo>
                  <a:lnTo>
                    <a:pt x="20" y="136"/>
                  </a:lnTo>
                  <a:lnTo>
                    <a:pt x="20" y="138"/>
                  </a:lnTo>
                  <a:lnTo>
                    <a:pt x="20" y="136"/>
                  </a:lnTo>
                  <a:lnTo>
                    <a:pt x="20" y="138"/>
                  </a:lnTo>
                  <a:lnTo>
                    <a:pt x="22" y="138"/>
                  </a:lnTo>
                  <a:lnTo>
                    <a:pt x="20" y="138"/>
                  </a:lnTo>
                  <a:lnTo>
                    <a:pt x="18" y="138"/>
                  </a:lnTo>
                  <a:lnTo>
                    <a:pt x="18" y="140"/>
                  </a:lnTo>
                  <a:lnTo>
                    <a:pt x="18" y="142"/>
                  </a:lnTo>
                  <a:lnTo>
                    <a:pt x="16" y="142"/>
                  </a:lnTo>
                  <a:lnTo>
                    <a:pt x="16" y="140"/>
                  </a:lnTo>
                  <a:lnTo>
                    <a:pt x="14" y="142"/>
                  </a:lnTo>
                  <a:lnTo>
                    <a:pt x="14" y="140"/>
                  </a:lnTo>
                  <a:lnTo>
                    <a:pt x="14" y="142"/>
                  </a:lnTo>
                  <a:lnTo>
                    <a:pt x="12" y="140"/>
                  </a:lnTo>
                  <a:lnTo>
                    <a:pt x="12" y="142"/>
                  </a:lnTo>
                  <a:lnTo>
                    <a:pt x="12" y="140"/>
                  </a:lnTo>
                  <a:lnTo>
                    <a:pt x="10" y="140"/>
                  </a:lnTo>
                  <a:lnTo>
                    <a:pt x="10" y="142"/>
                  </a:lnTo>
                  <a:lnTo>
                    <a:pt x="8" y="142"/>
                  </a:lnTo>
                  <a:lnTo>
                    <a:pt x="8" y="140"/>
                  </a:lnTo>
                  <a:lnTo>
                    <a:pt x="6" y="140"/>
                  </a:lnTo>
                  <a:lnTo>
                    <a:pt x="6" y="138"/>
                  </a:lnTo>
                  <a:lnTo>
                    <a:pt x="4" y="138"/>
                  </a:lnTo>
                  <a:lnTo>
                    <a:pt x="4" y="136"/>
                  </a:lnTo>
                  <a:lnTo>
                    <a:pt x="2" y="136"/>
                  </a:lnTo>
                  <a:lnTo>
                    <a:pt x="2" y="134"/>
                  </a:lnTo>
                  <a:lnTo>
                    <a:pt x="0" y="134"/>
                  </a:lnTo>
                  <a:lnTo>
                    <a:pt x="2" y="134"/>
                  </a:lnTo>
                  <a:lnTo>
                    <a:pt x="2" y="132"/>
                  </a:lnTo>
                  <a:lnTo>
                    <a:pt x="4" y="132"/>
                  </a:lnTo>
                  <a:lnTo>
                    <a:pt x="4" y="130"/>
                  </a:lnTo>
                  <a:lnTo>
                    <a:pt x="6" y="130"/>
                  </a:lnTo>
                  <a:lnTo>
                    <a:pt x="4" y="128"/>
                  </a:lnTo>
                  <a:lnTo>
                    <a:pt x="6" y="128"/>
                  </a:lnTo>
                  <a:lnTo>
                    <a:pt x="4" y="128"/>
                  </a:lnTo>
                  <a:lnTo>
                    <a:pt x="6" y="128"/>
                  </a:lnTo>
                  <a:lnTo>
                    <a:pt x="4" y="128"/>
                  </a:lnTo>
                  <a:lnTo>
                    <a:pt x="6" y="128"/>
                  </a:lnTo>
                  <a:lnTo>
                    <a:pt x="4" y="128"/>
                  </a:lnTo>
                  <a:lnTo>
                    <a:pt x="4" y="126"/>
                  </a:lnTo>
                  <a:lnTo>
                    <a:pt x="6" y="126"/>
                  </a:lnTo>
                  <a:lnTo>
                    <a:pt x="6" y="124"/>
                  </a:lnTo>
                  <a:lnTo>
                    <a:pt x="6" y="122"/>
                  </a:lnTo>
                  <a:lnTo>
                    <a:pt x="8" y="122"/>
                  </a:lnTo>
                  <a:lnTo>
                    <a:pt x="8" y="120"/>
                  </a:lnTo>
                  <a:lnTo>
                    <a:pt x="10" y="120"/>
                  </a:lnTo>
                  <a:lnTo>
                    <a:pt x="10" y="118"/>
                  </a:lnTo>
                  <a:lnTo>
                    <a:pt x="12" y="118"/>
                  </a:lnTo>
                  <a:lnTo>
                    <a:pt x="14" y="118"/>
                  </a:lnTo>
                  <a:lnTo>
                    <a:pt x="14" y="116"/>
                  </a:lnTo>
                  <a:lnTo>
                    <a:pt x="16" y="116"/>
                  </a:lnTo>
                  <a:lnTo>
                    <a:pt x="18" y="116"/>
                  </a:lnTo>
                  <a:lnTo>
                    <a:pt x="20" y="116"/>
                  </a:lnTo>
                  <a:lnTo>
                    <a:pt x="20" y="114"/>
                  </a:lnTo>
                  <a:lnTo>
                    <a:pt x="22" y="114"/>
                  </a:lnTo>
                  <a:lnTo>
                    <a:pt x="24" y="114"/>
                  </a:lnTo>
                  <a:lnTo>
                    <a:pt x="22" y="114"/>
                  </a:lnTo>
                  <a:lnTo>
                    <a:pt x="24" y="114"/>
                  </a:lnTo>
                  <a:lnTo>
                    <a:pt x="24" y="116"/>
                  </a:lnTo>
                  <a:lnTo>
                    <a:pt x="26" y="116"/>
                  </a:lnTo>
                  <a:lnTo>
                    <a:pt x="26" y="114"/>
                  </a:lnTo>
                  <a:lnTo>
                    <a:pt x="28" y="114"/>
                  </a:lnTo>
                  <a:lnTo>
                    <a:pt x="30" y="114"/>
                  </a:lnTo>
                  <a:lnTo>
                    <a:pt x="32" y="114"/>
                  </a:lnTo>
                  <a:lnTo>
                    <a:pt x="32" y="112"/>
                  </a:lnTo>
                  <a:lnTo>
                    <a:pt x="34" y="112"/>
                  </a:lnTo>
                  <a:lnTo>
                    <a:pt x="34" y="114"/>
                  </a:lnTo>
                  <a:lnTo>
                    <a:pt x="34" y="112"/>
                  </a:lnTo>
                  <a:lnTo>
                    <a:pt x="36" y="112"/>
                  </a:lnTo>
                  <a:lnTo>
                    <a:pt x="36" y="110"/>
                  </a:lnTo>
                  <a:lnTo>
                    <a:pt x="36" y="108"/>
                  </a:lnTo>
                  <a:lnTo>
                    <a:pt x="38" y="108"/>
                  </a:lnTo>
                  <a:lnTo>
                    <a:pt x="38" y="106"/>
                  </a:lnTo>
                  <a:lnTo>
                    <a:pt x="40" y="106"/>
                  </a:lnTo>
                  <a:lnTo>
                    <a:pt x="40" y="104"/>
                  </a:lnTo>
                  <a:lnTo>
                    <a:pt x="38" y="104"/>
                  </a:lnTo>
                  <a:lnTo>
                    <a:pt x="38" y="102"/>
                  </a:lnTo>
                  <a:lnTo>
                    <a:pt x="40" y="102"/>
                  </a:lnTo>
                  <a:lnTo>
                    <a:pt x="38" y="102"/>
                  </a:lnTo>
                  <a:lnTo>
                    <a:pt x="36" y="102"/>
                  </a:lnTo>
                  <a:lnTo>
                    <a:pt x="36" y="100"/>
                  </a:lnTo>
                  <a:lnTo>
                    <a:pt x="36" y="102"/>
                  </a:lnTo>
                  <a:lnTo>
                    <a:pt x="34" y="100"/>
                  </a:lnTo>
                  <a:lnTo>
                    <a:pt x="32" y="100"/>
                  </a:lnTo>
                  <a:lnTo>
                    <a:pt x="30" y="100"/>
                  </a:lnTo>
                  <a:lnTo>
                    <a:pt x="30" y="102"/>
                  </a:lnTo>
                  <a:lnTo>
                    <a:pt x="30" y="100"/>
                  </a:lnTo>
                  <a:lnTo>
                    <a:pt x="28" y="100"/>
                  </a:lnTo>
                  <a:lnTo>
                    <a:pt x="28" y="98"/>
                  </a:lnTo>
                  <a:lnTo>
                    <a:pt x="28" y="100"/>
                  </a:lnTo>
                  <a:lnTo>
                    <a:pt x="26" y="100"/>
                  </a:lnTo>
                  <a:lnTo>
                    <a:pt x="28" y="100"/>
                  </a:lnTo>
                  <a:lnTo>
                    <a:pt x="26" y="100"/>
                  </a:lnTo>
                  <a:lnTo>
                    <a:pt x="24" y="100"/>
                  </a:lnTo>
                  <a:lnTo>
                    <a:pt x="24" y="102"/>
                  </a:lnTo>
                  <a:lnTo>
                    <a:pt x="24" y="100"/>
                  </a:lnTo>
                  <a:lnTo>
                    <a:pt x="24" y="102"/>
                  </a:lnTo>
                  <a:lnTo>
                    <a:pt x="22" y="100"/>
                  </a:lnTo>
                  <a:lnTo>
                    <a:pt x="22" y="102"/>
                  </a:lnTo>
                  <a:lnTo>
                    <a:pt x="20" y="102"/>
                  </a:lnTo>
                  <a:lnTo>
                    <a:pt x="20" y="100"/>
                  </a:lnTo>
                  <a:lnTo>
                    <a:pt x="18" y="100"/>
                  </a:lnTo>
                  <a:lnTo>
                    <a:pt x="18" y="102"/>
                  </a:lnTo>
                  <a:lnTo>
                    <a:pt x="18" y="100"/>
                  </a:lnTo>
                  <a:lnTo>
                    <a:pt x="18" y="102"/>
                  </a:lnTo>
                  <a:lnTo>
                    <a:pt x="16" y="102"/>
                  </a:lnTo>
                  <a:lnTo>
                    <a:pt x="16" y="100"/>
                  </a:lnTo>
                  <a:lnTo>
                    <a:pt x="16" y="102"/>
                  </a:lnTo>
                  <a:lnTo>
                    <a:pt x="16" y="100"/>
                  </a:lnTo>
                  <a:lnTo>
                    <a:pt x="14" y="100"/>
                  </a:lnTo>
                  <a:lnTo>
                    <a:pt x="14" y="98"/>
                  </a:lnTo>
                  <a:lnTo>
                    <a:pt x="12" y="98"/>
                  </a:lnTo>
                  <a:lnTo>
                    <a:pt x="12" y="96"/>
                  </a:lnTo>
                  <a:lnTo>
                    <a:pt x="10" y="96"/>
                  </a:lnTo>
                  <a:lnTo>
                    <a:pt x="10" y="94"/>
                  </a:lnTo>
                  <a:lnTo>
                    <a:pt x="10" y="92"/>
                  </a:lnTo>
                  <a:lnTo>
                    <a:pt x="8" y="90"/>
                  </a:lnTo>
                  <a:lnTo>
                    <a:pt x="6" y="90"/>
                  </a:lnTo>
                  <a:lnTo>
                    <a:pt x="6" y="88"/>
                  </a:lnTo>
                  <a:lnTo>
                    <a:pt x="8" y="88"/>
                  </a:lnTo>
                  <a:lnTo>
                    <a:pt x="10" y="88"/>
                  </a:lnTo>
                  <a:lnTo>
                    <a:pt x="12" y="88"/>
                  </a:lnTo>
                  <a:lnTo>
                    <a:pt x="14" y="88"/>
                  </a:lnTo>
                  <a:lnTo>
                    <a:pt x="14" y="86"/>
                  </a:lnTo>
                  <a:lnTo>
                    <a:pt x="16" y="86"/>
                  </a:lnTo>
                  <a:lnTo>
                    <a:pt x="18" y="86"/>
                  </a:lnTo>
                  <a:lnTo>
                    <a:pt x="20" y="86"/>
                  </a:lnTo>
                  <a:lnTo>
                    <a:pt x="20" y="84"/>
                  </a:lnTo>
                  <a:lnTo>
                    <a:pt x="22" y="84"/>
                  </a:lnTo>
                  <a:lnTo>
                    <a:pt x="24" y="84"/>
                  </a:lnTo>
                  <a:lnTo>
                    <a:pt x="24" y="82"/>
                  </a:lnTo>
                  <a:lnTo>
                    <a:pt x="24" y="84"/>
                  </a:lnTo>
                  <a:lnTo>
                    <a:pt x="24" y="82"/>
                  </a:lnTo>
                  <a:lnTo>
                    <a:pt x="26" y="82"/>
                  </a:lnTo>
                  <a:lnTo>
                    <a:pt x="28" y="82"/>
                  </a:lnTo>
                  <a:lnTo>
                    <a:pt x="30" y="82"/>
                  </a:lnTo>
                  <a:lnTo>
                    <a:pt x="32" y="82"/>
                  </a:lnTo>
                  <a:lnTo>
                    <a:pt x="34" y="8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12" name="Freeform 606"/>
            <p:cNvSpPr>
              <a:spLocks/>
            </p:cNvSpPr>
            <p:nvPr/>
          </p:nvSpPr>
          <p:spPr bwMode="auto">
            <a:xfrm>
              <a:off x="4718" y="1440"/>
              <a:ext cx="196" cy="118"/>
            </a:xfrm>
            <a:custGeom>
              <a:avLst/>
              <a:gdLst>
                <a:gd name="T0" fmla="*/ 104 w 196"/>
                <a:gd name="T1" fmla="*/ 114 h 118"/>
                <a:gd name="T2" fmla="*/ 98 w 196"/>
                <a:gd name="T3" fmla="*/ 114 h 118"/>
                <a:gd name="T4" fmla="*/ 98 w 196"/>
                <a:gd name="T5" fmla="*/ 108 h 118"/>
                <a:gd name="T6" fmla="*/ 82 w 196"/>
                <a:gd name="T7" fmla="*/ 104 h 118"/>
                <a:gd name="T8" fmla="*/ 74 w 196"/>
                <a:gd name="T9" fmla="*/ 108 h 118"/>
                <a:gd name="T10" fmla="*/ 70 w 196"/>
                <a:gd name="T11" fmla="*/ 102 h 118"/>
                <a:gd name="T12" fmla="*/ 60 w 196"/>
                <a:gd name="T13" fmla="*/ 96 h 118"/>
                <a:gd name="T14" fmla="*/ 64 w 196"/>
                <a:gd name="T15" fmla="*/ 92 h 118"/>
                <a:gd name="T16" fmla="*/ 76 w 196"/>
                <a:gd name="T17" fmla="*/ 72 h 118"/>
                <a:gd name="T18" fmla="*/ 70 w 196"/>
                <a:gd name="T19" fmla="*/ 66 h 118"/>
                <a:gd name="T20" fmla="*/ 54 w 196"/>
                <a:gd name="T21" fmla="*/ 72 h 118"/>
                <a:gd name="T22" fmla="*/ 44 w 196"/>
                <a:gd name="T23" fmla="*/ 74 h 118"/>
                <a:gd name="T24" fmla="*/ 44 w 196"/>
                <a:gd name="T25" fmla="*/ 80 h 118"/>
                <a:gd name="T26" fmla="*/ 40 w 196"/>
                <a:gd name="T27" fmla="*/ 82 h 118"/>
                <a:gd name="T28" fmla="*/ 36 w 196"/>
                <a:gd name="T29" fmla="*/ 86 h 118"/>
                <a:gd name="T30" fmla="*/ 30 w 196"/>
                <a:gd name="T31" fmla="*/ 88 h 118"/>
                <a:gd name="T32" fmla="*/ 28 w 196"/>
                <a:gd name="T33" fmla="*/ 88 h 118"/>
                <a:gd name="T34" fmla="*/ 22 w 196"/>
                <a:gd name="T35" fmla="*/ 90 h 118"/>
                <a:gd name="T36" fmla="*/ 14 w 196"/>
                <a:gd name="T37" fmla="*/ 90 h 118"/>
                <a:gd name="T38" fmla="*/ 8 w 196"/>
                <a:gd name="T39" fmla="*/ 86 h 118"/>
                <a:gd name="T40" fmla="*/ 4 w 196"/>
                <a:gd name="T41" fmla="*/ 82 h 118"/>
                <a:gd name="T42" fmla="*/ 0 w 196"/>
                <a:gd name="T43" fmla="*/ 82 h 118"/>
                <a:gd name="T44" fmla="*/ 4 w 196"/>
                <a:gd name="T45" fmla="*/ 74 h 118"/>
                <a:gd name="T46" fmla="*/ 8 w 196"/>
                <a:gd name="T47" fmla="*/ 68 h 118"/>
                <a:gd name="T48" fmla="*/ 12 w 196"/>
                <a:gd name="T49" fmla="*/ 68 h 118"/>
                <a:gd name="T50" fmla="*/ 20 w 196"/>
                <a:gd name="T51" fmla="*/ 62 h 118"/>
                <a:gd name="T52" fmla="*/ 26 w 196"/>
                <a:gd name="T53" fmla="*/ 56 h 118"/>
                <a:gd name="T54" fmla="*/ 28 w 196"/>
                <a:gd name="T55" fmla="*/ 48 h 118"/>
                <a:gd name="T56" fmla="*/ 32 w 196"/>
                <a:gd name="T57" fmla="*/ 40 h 118"/>
                <a:gd name="T58" fmla="*/ 36 w 196"/>
                <a:gd name="T59" fmla="*/ 32 h 118"/>
                <a:gd name="T60" fmla="*/ 66 w 196"/>
                <a:gd name="T61" fmla="*/ 2 h 118"/>
                <a:gd name="T62" fmla="*/ 82 w 196"/>
                <a:gd name="T63" fmla="*/ 6 h 118"/>
                <a:gd name="T64" fmla="*/ 92 w 196"/>
                <a:gd name="T65" fmla="*/ 6 h 118"/>
                <a:gd name="T66" fmla="*/ 100 w 196"/>
                <a:gd name="T67" fmla="*/ 12 h 118"/>
                <a:gd name="T68" fmla="*/ 104 w 196"/>
                <a:gd name="T69" fmla="*/ 14 h 118"/>
                <a:gd name="T70" fmla="*/ 108 w 196"/>
                <a:gd name="T71" fmla="*/ 14 h 118"/>
                <a:gd name="T72" fmla="*/ 114 w 196"/>
                <a:gd name="T73" fmla="*/ 12 h 118"/>
                <a:gd name="T74" fmla="*/ 124 w 196"/>
                <a:gd name="T75" fmla="*/ 14 h 118"/>
                <a:gd name="T76" fmla="*/ 126 w 196"/>
                <a:gd name="T77" fmla="*/ 14 h 118"/>
                <a:gd name="T78" fmla="*/ 142 w 196"/>
                <a:gd name="T79" fmla="*/ 12 h 118"/>
                <a:gd name="T80" fmla="*/ 156 w 196"/>
                <a:gd name="T81" fmla="*/ 14 h 118"/>
                <a:gd name="T82" fmla="*/ 168 w 196"/>
                <a:gd name="T83" fmla="*/ 18 h 118"/>
                <a:gd name="T84" fmla="*/ 176 w 196"/>
                <a:gd name="T85" fmla="*/ 30 h 118"/>
                <a:gd name="T86" fmla="*/ 182 w 196"/>
                <a:gd name="T87" fmla="*/ 38 h 118"/>
                <a:gd name="T88" fmla="*/ 184 w 196"/>
                <a:gd name="T89" fmla="*/ 48 h 118"/>
                <a:gd name="T90" fmla="*/ 186 w 196"/>
                <a:gd name="T91" fmla="*/ 58 h 118"/>
                <a:gd name="T92" fmla="*/ 190 w 196"/>
                <a:gd name="T93" fmla="*/ 66 h 118"/>
                <a:gd name="T94" fmla="*/ 192 w 196"/>
                <a:gd name="T95" fmla="*/ 76 h 118"/>
                <a:gd name="T96" fmla="*/ 194 w 196"/>
                <a:gd name="T97" fmla="*/ 84 h 118"/>
                <a:gd name="T98" fmla="*/ 194 w 196"/>
                <a:gd name="T99" fmla="*/ 90 h 118"/>
                <a:gd name="T100" fmla="*/ 188 w 196"/>
                <a:gd name="T101" fmla="*/ 92 h 118"/>
                <a:gd name="T102" fmla="*/ 176 w 196"/>
                <a:gd name="T103" fmla="*/ 92 h 118"/>
                <a:gd name="T104" fmla="*/ 168 w 196"/>
                <a:gd name="T105" fmla="*/ 90 h 118"/>
                <a:gd name="T106" fmla="*/ 162 w 196"/>
                <a:gd name="T107" fmla="*/ 90 h 118"/>
                <a:gd name="T108" fmla="*/ 158 w 196"/>
                <a:gd name="T109" fmla="*/ 88 h 118"/>
                <a:gd name="T110" fmla="*/ 140 w 196"/>
                <a:gd name="T111" fmla="*/ 90 h 118"/>
                <a:gd name="T112" fmla="*/ 136 w 196"/>
                <a:gd name="T113" fmla="*/ 86 h 118"/>
                <a:gd name="T114" fmla="*/ 126 w 196"/>
                <a:gd name="T115" fmla="*/ 80 h 118"/>
                <a:gd name="T116" fmla="*/ 112 w 196"/>
                <a:gd name="T117" fmla="*/ 86 h 118"/>
                <a:gd name="T118" fmla="*/ 114 w 196"/>
                <a:gd name="T119" fmla="*/ 92 h 118"/>
                <a:gd name="T120" fmla="*/ 116 w 196"/>
                <a:gd name="T121" fmla="*/ 98 h 118"/>
                <a:gd name="T122" fmla="*/ 110 w 196"/>
                <a:gd name="T123" fmla="*/ 100 h 118"/>
                <a:gd name="T124" fmla="*/ 112 w 196"/>
                <a:gd name="T125" fmla="*/ 108 h 1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
                <a:gd name="T190" fmla="*/ 0 h 118"/>
                <a:gd name="T191" fmla="*/ 196 w 196"/>
                <a:gd name="T192" fmla="*/ 118 h 1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 h="118">
                  <a:moveTo>
                    <a:pt x="110" y="110"/>
                  </a:moveTo>
                  <a:lnTo>
                    <a:pt x="110" y="110"/>
                  </a:lnTo>
                  <a:lnTo>
                    <a:pt x="112" y="110"/>
                  </a:lnTo>
                  <a:lnTo>
                    <a:pt x="110" y="112"/>
                  </a:lnTo>
                  <a:lnTo>
                    <a:pt x="110" y="114"/>
                  </a:lnTo>
                  <a:lnTo>
                    <a:pt x="108" y="114"/>
                  </a:lnTo>
                  <a:lnTo>
                    <a:pt x="106" y="114"/>
                  </a:lnTo>
                  <a:lnTo>
                    <a:pt x="104" y="114"/>
                  </a:lnTo>
                  <a:lnTo>
                    <a:pt x="102" y="114"/>
                  </a:lnTo>
                  <a:lnTo>
                    <a:pt x="102" y="116"/>
                  </a:lnTo>
                  <a:lnTo>
                    <a:pt x="104" y="116"/>
                  </a:lnTo>
                  <a:lnTo>
                    <a:pt x="102" y="116"/>
                  </a:lnTo>
                  <a:lnTo>
                    <a:pt x="102" y="118"/>
                  </a:lnTo>
                  <a:lnTo>
                    <a:pt x="102" y="116"/>
                  </a:lnTo>
                  <a:lnTo>
                    <a:pt x="100" y="116"/>
                  </a:lnTo>
                  <a:lnTo>
                    <a:pt x="98" y="116"/>
                  </a:lnTo>
                  <a:lnTo>
                    <a:pt x="98" y="114"/>
                  </a:lnTo>
                  <a:lnTo>
                    <a:pt x="98" y="112"/>
                  </a:lnTo>
                  <a:lnTo>
                    <a:pt x="100" y="112"/>
                  </a:lnTo>
                  <a:lnTo>
                    <a:pt x="98" y="112"/>
                  </a:lnTo>
                  <a:lnTo>
                    <a:pt x="100" y="110"/>
                  </a:lnTo>
                  <a:lnTo>
                    <a:pt x="100" y="108"/>
                  </a:lnTo>
                  <a:lnTo>
                    <a:pt x="98" y="108"/>
                  </a:lnTo>
                  <a:lnTo>
                    <a:pt x="98" y="106"/>
                  </a:lnTo>
                  <a:lnTo>
                    <a:pt x="98" y="104"/>
                  </a:lnTo>
                  <a:lnTo>
                    <a:pt x="96" y="104"/>
                  </a:lnTo>
                  <a:lnTo>
                    <a:pt x="94" y="104"/>
                  </a:lnTo>
                  <a:lnTo>
                    <a:pt x="90" y="104"/>
                  </a:lnTo>
                  <a:lnTo>
                    <a:pt x="88" y="106"/>
                  </a:lnTo>
                  <a:lnTo>
                    <a:pt x="86" y="102"/>
                  </a:lnTo>
                  <a:lnTo>
                    <a:pt x="84" y="104"/>
                  </a:lnTo>
                  <a:lnTo>
                    <a:pt x="82" y="104"/>
                  </a:lnTo>
                  <a:lnTo>
                    <a:pt x="84" y="104"/>
                  </a:lnTo>
                  <a:lnTo>
                    <a:pt x="82" y="106"/>
                  </a:lnTo>
                  <a:lnTo>
                    <a:pt x="84" y="106"/>
                  </a:lnTo>
                  <a:lnTo>
                    <a:pt x="82" y="106"/>
                  </a:lnTo>
                  <a:lnTo>
                    <a:pt x="82" y="108"/>
                  </a:lnTo>
                  <a:lnTo>
                    <a:pt x="80" y="108"/>
                  </a:lnTo>
                  <a:lnTo>
                    <a:pt x="80" y="106"/>
                  </a:lnTo>
                  <a:lnTo>
                    <a:pt x="78" y="106"/>
                  </a:lnTo>
                  <a:lnTo>
                    <a:pt x="78" y="108"/>
                  </a:lnTo>
                  <a:lnTo>
                    <a:pt x="76" y="106"/>
                  </a:lnTo>
                  <a:lnTo>
                    <a:pt x="76" y="108"/>
                  </a:lnTo>
                  <a:lnTo>
                    <a:pt x="74" y="108"/>
                  </a:lnTo>
                  <a:lnTo>
                    <a:pt x="72" y="108"/>
                  </a:lnTo>
                  <a:lnTo>
                    <a:pt x="72" y="106"/>
                  </a:lnTo>
                  <a:lnTo>
                    <a:pt x="70" y="106"/>
                  </a:lnTo>
                  <a:lnTo>
                    <a:pt x="72" y="104"/>
                  </a:lnTo>
                  <a:lnTo>
                    <a:pt x="70" y="104"/>
                  </a:lnTo>
                  <a:lnTo>
                    <a:pt x="70" y="102"/>
                  </a:lnTo>
                  <a:lnTo>
                    <a:pt x="68" y="102"/>
                  </a:lnTo>
                  <a:lnTo>
                    <a:pt x="66" y="102"/>
                  </a:lnTo>
                  <a:lnTo>
                    <a:pt x="66" y="100"/>
                  </a:lnTo>
                  <a:lnTo>
                    <a:pt x="64" y="100"/>
                  </a:lnTo>
                  <a:lnTo>
                    <a:pt x="64" y="102"/>
                  </a:lnTo>
                  <a:lnTo>
                    <a:pt x="62" y="102"/>
                  </a:lnTo>
                  <a:lnTo>
                    <a:pt x="60" y="102"/>
                  </a:lnTo>
                  <a:lnTo>
                    <a:pt x="60" y="100"/>
                  </a:lnTo>
                  <a:lnTo>
                    <a:pt x="60" y="98"/>
                  </a:lnTo>
                  <a:lnTo>
                    <a:pt x="60" y="96"/>
                  </a:lnTo>
                  <a:lnTo>
                    <a:pt x="60" y="94"/>
                  </a:lnTo>
                  <a:lnTo>
                    <a:pt x="60" y="92"/>
                  </a:lnTo>
                  <a:lnTo>
                    <a:pt x="62" y="94"/>
                  </a:lnTo>
                  <a:lnTo>
                    <a:pt x="62" y="92"/>
                  </a:lnTo>
                  <a:lnTo>
                    <a:pt x="62" y="94"/>
                  </a:lnTo>
                  <a:lnTo>
                    <a:pt x="62" y="92"/>
                  </a:lnTo>
                  <a:lnTo>
                    <a:pt x="64" y="92"/>
                  </a:lnTo>
                  <a:lnTo>
                    <a:pt x="64" y="94"/>
                  </a:lnTo>
                  <a:lnTo>
                    <a:pt x="64" y="92"/>
                  </a:lnTo>
                  <a:lnTo>
                    <a:pt x="64" y="90"/>
                  </a:lnTo>
                  <a:lnTo>
                    <a:pt x="64" y="88"/>
                  </a:lnTo>
                  <a:lnTo>
                    <a:pt x="64" y="86"/>
                  </a:lnTo>
                  <a:lnTo>
                    <a:pt x="66" y="82"/>
                  </a:lnTo>
                  <a:lnTo>
                    <a:pt x="68" y="80"/>
                  </a:lnTo>
                  <a:lnTo>
                    <a:pt x="70" y="80"/>
                  </a:lnTo>
                  <a:lnTo>
                    <a:pt x="70" y="78"/>
                  </a:lnTo>
                  <a:lnTo>
                    <a:pt x="70" y="76"/>
                  </a:lnTo>
                  <a:lnTo>
                    <a:pt x="72" y="74"/>
                  </a:lnTo>
                  <a:lnTo>
                    <a:pt x="76" y="72"/>
                  </a:lnTo>
                  <a:lnTo>
                    <a:pt x="78" y="72"/>
                  </a:lnTo>
                  <a:lnTo>
                    <a:pt x="76" y="70"/>
                  </a:lnTo>
                  <a:lnTo>
                    <a:pt x="76" y="66"/>
                  </a:lnTo>
                  <a:lnTo>
                    <a:pt x="74" y="66"/>
                  </a:lnTo>
                  <a:lnTo>
                    <a:pt x="72" y="66"/>
                  </a:lnTo>
                  <a:lnTo>
                    <a:pt x="70" y="66"/>
                  </a:lnTo>
                  <a:lnTo>
                    <a:pt x="68" y="66"/>
                  </a:lnTo>
                  <a:lnTo>
                    <a:pt x="68" y="68"/>
                  </a:lnTo>
                  <a:lnTo>
                    <a:pt x="66" y="68"/>
                  </a:lnTo>
                  <a:lnTo>
                    <a:pt x="64" y="68"/>
                  </a:lnTo>
                  <a:lnTo>
                    <a:pt x="64" y="70"/>
                  </a:lnTo>
                  <a:lnTo>
                    <a:pt x="62" y="70"/>
                  </a:lnTo>
                  <a:lnTo>
                    <a:pt x="60" y="72"/>
                  </a:lnTo>
                  <a:lnTo>
                    <a:pt x="58" y="70"/>
                  </a:lnTo>
                  <a:lnTo>
                    <a:pt x="56" y="72"/>
                  </a:lnTo>
                  <a:lnTo>
                    <a:pt x="54" y="72"/>
                  </a:lnTo>
                  <a:lnTo>
                    <a:pt x="54" y="74"/>
                  </a:lnTo>
                  <a:lnTo>
                    <a:pt x="52" y="74"/>
                  </a:lnTo>
                  <a:lnTo>
                    <a:pt x="50" y="74"/>
                  </a:lnTo>
                  <a:lnTo>
                    <a:pt x="48" y="74"/>
                  </a:lnTo>
                  <a:lnTo>
                    <a:pt x="46" y="74"/>
                  </a:lnTo>
                  <a:lnTo>
                    <a:pt x="44" y="74"/>
                  </a:lnTo>
                  <a:lnTo>
                    <a:pt x="44" y="76"/>
                  </a:lnTo>
                  <a:lnTo>
                    <a:pt x="44" y="78"/>
                  </a:lnTo>
                  <a:lnTo>
                    <a:pt x="46" y="78"/>
                  </a:lnTo>
                  <a:lnTo>
                    <a:pt x="44" y="78"/>
                  </a:lnTo>
                  <a:lnTo>
                    <a:pt x="44" y="80"/>
                  </a:lnTo>
                  <a:lnTo>
                    <a:pt x="42" y="80"/>
                  </a:lnTo>
                  <a:lnTo>
                    <a:pt x="40" y="80"/>
                  </a:lnTo>
                  <a:lnTo>
                    <a:pt x="40" y="82"/>
                  </a:lnTo>
                  <a:lnTo>
                    <a:pt x="40" y="84"/>
                  </a:lnTo>
                  <a:lnTo>
                    <a:pt x="38" y="84"/>
                  </a:lnTo>
                  <a:lnTo>
                    <a:pt x="38" y="86"/>
                  </a:lnTo>
                  <a:lnTo>
                    <a:pt x="36" y="86"/>
                  </a:lnTo>
                  <a:lnTo>
                    <a:pt x="36" y="84"/>
                  </a:lnTo>
                  <a:lnTo>
                    <a:pt x="36" y="86"/>
                  </a:lnTo>
                  <a:lnTo>
                    <a:pt x="34" y="86"/>
                  </a:lnTo>
                  <a:lnTo>
                    <a:pt x="32" y="86"/>
                  </a:lnTo>
                  <a:lnTo>
                    <a:pt x="32" y="88"/>
                  </a:lnTo>
                  <a:lnTo>
                    <a:pt x="30" y="88"/>
                  </a:lnTo>
                  <a:lnTo>
                    <a:pt x="30" y="90"/>
                  </a:lnTo>
                  <a:lnTo>
                    <a:pt x="30" y="88"/>
                  </a:lnTo>
                  <a:lnTo>
                    <a:pt x="30" y="90"/>
                  </a:lnTo>
                  <a:lnTo>
                    <a:pt x="30" y="88"/>
                  </a:lnTo>
                  <a:lnTo>
                    <a:pt x="28" y="88"/>
                  </a:lnTo>
                  <a:lnTo>
                    <a:pt x="28" y="90"/>
                  </a:lnTo>
                  <a:lnTo>
                    <a:pt x="26" y="90"/>
                  </a:lnTo>
                  <a:lnTo>
                    <a:pt x="26" y="92"/>
                  </a:lnTo>
                  <a:lnTo>
                    <a:pt x="24" y="92"/>
                  </a:lnTo>
                  <a:lnTo>
                    <a:pt x="24" y="90"/>
                  </a:lnTo>
                  <a:lnTo>
                    <a:pt x="22" y="90"/>
                  </a:lnTo>
                  <a:lnTo>
                    <a:pt x="20" y="90"/>
                  </a:lnTo>
                  <a:lnTo>
                    <a:pt x="18" y="90"/>
                  </a:lnTo>
                  <a:lnTo>
                    <a:pt x="16" y="90"/>
                  </a:lnTo>
                  <a:lnTo>
                    <a:pt x="14" y="90"/>
                  </a:lnTo>
                  <a:lnTo>
                    <a:pt x="14" y="88"/>
                  </a:lnTo>
                  <a:lnTo>
                    <a:pt x="12" y="88"/>
                  </a:lnTo>
                  <a:lnTo>
                    <a:pt x="14" y="88"/>
                  </a:lnTo>
                  <a:lnTo>
                    <a:pt x="12" y="88"/>
                  </a:lnTo>
                  <a:lnTo>
                    <a:pt x="10" y="88"/>
                  </a:lnTo>
                  <a:lnTo>
                    <a:pt x="10" y="86"/>
                  </a:lnTo>
                  <a:lnTo>
                    <a:pt x="8" y="86"/>
                  </a:lnTo>
                  <a:lnTo>
                    <a:pt x="6" y="86"/>
                  </a:lnTo>
                  <a:lnTo>
                    <a:pt x="4" y="86"/>
                  </a:lnTo>
                  <a:lnTo>
                    <a:pt x="6" y="86"/>
                  </a:lnTo>
                  <a:lnTo>
                    <a:pt x="6" y="84"/>
                  </a:lnTo>
                  <a:lnTo>
                    <a:pt x="4" y="84"/>
                  </a:lnTo>
                  <a:lnTo>
                    <a:pt x="6" y="82"/>
                  </a:lnTo>
                  <a:lnTo>
                    <a:pt x="4" y="82"/>
                  </a:lnTo>
                  <a:lnTo>
                    <a:pt x="4" y="84"/>
                  </a:lnTo>
                  <a:lnTo>
                    <a:pt x="2" y="84"/>
                  </a:lnTo>
                  <a:lnTo>
                    <a:pt x="0" y="84"/>
                  </a:lnTo>
                  <a:lnTo>
                    <a:pt x="0" y="82"/>
                  </a:lnTo>
                  <a:lnTo>
                    <a:pt x="0" y="80"/>
                  </a:lnTo>
                  <a:lnTo>
                    <a:pt x="0" y="78"/>
                  </a:lnTo>
                  <a:lnTo>
                    <a:pt x="2" y="78"/>
                  </a:lnTo>
                  <a:lnTo>
                    <a:pt x="2" y="76"/>
                  </a:lnTo>
                  <a:lnTo>
                    <a:pt x="4" y="76"/>
                  </a:lnTo>
                  <a:lnTo>
                    <a:pt x="2" y="76"/>
                  </a:lnTo>
                  <a:lnTo>
                    <a:pt x="2" y="74"/>
                  </a:lnTo>
                  <a:lnTo>
                    <a:pt x="4" y="74"/>
                  </a:lnTo>
                  <a:lnTo>
                    <a:pt x="4" y="72"/>
                  </a:lnTo>
                  <a:lnTo>
                    <a:pt x="6" y="72"/>
                  </a:lnTo>
                  <a:lnTo>
                    <a:pt x="6" y="70"/>
                  </a:lnTo>
                  <a:lnTo>
                    <a:pt x="8" y="70"/>
                  </a:lnTo>
                  <a:lnTo>
                    <a:pt x="8" y="68"/>
                  </a:lnTo>
                  <a:lnTo>
                    <a:pt x="8" y="66"/>
                  </a:lnTo>
                  <a:lnTo>
                    <a:pt x="10" y="66"/>
                  </a:lnTo>
                  <a:lnTo>
                    <a:pt x="10" y="68"/>
                  </a:lnTo>
                  <a:lnTo>
                    <a:pt x="12" y="68"/>
                  </a:lnTo>
                  <a:lnTo>
                    <a:pt x="14" y="68"/>
                  </a:lnTo>
                  <a:lnTo>
                    <a:pt x="16" y="68"/>
                  </a:lnTo>
                  <a:lnTo>
                    <a:pt x="16" y="66"/>
                  </a:lnTo>
                  <a:lnTo>
                    <a:pt x="18" y="66"/>
                  </a:lnTo>
                  <a:lnTo>
                    <a:pt x="18" y="64"/>
                  </a:lnTo>
                  <a:lnTo>
                    <a:pt x="20" y="62"/>
                  </a:lnTo>
                  <a:lnTo>
                    <a:pt x="22" y="62"/>
                  </a:lnTo>
                  <a:lnTo>
                    <a:pt x="22" y="60"/>
                  </a:lnTo>
                  <a:lnTo>
                    <a:pt x="22" y="62"/>
                  </a:lnTo>
                  <a:lnTo>
                    <a:pt x="22" y="60"/>
                  </a:lnTo>
                  <a:lnTo>
                    <a:pt x="24" y="60"/>
                  </a:lnTo>
                  <a:lnTo>
                    <a:pt x="24" y="58"/>
                  </a:lnTo>
                  <a:lnTo>
                    <a:pt x="26" y="56"/>
                  </a:lnTo>
                  <a:lnTo>
                    <a:pt x="24" y="56"/>
                  </a:lnTo>
                  <a:lnTo>
                    <a:pt x="26" y="56"/>
                  </a:lnTo>
                  <a:lnTo>
                    <a:pt x="24" y="54"/>
                  </a:lnTo>
                  <a:lnTo>
                    <a:pt x="26" y="54"/>
                  </a:lnTo>
                  <a:lnTo>
                    <a:pt x="26" y="52"/>
                  </a:lnTo>
                  <a:lnTo>
                    <a:pt x="28" y="52"/>
                  </a:lnTo>
                  <a:lnTo>
                    <a:pt x="28" y="50"/>
                  </a:lnTo>
                  <a:lnTo>
                    <a:pt x="30" y="50"/>
                  </a:lnTo>
                  <a:lnTo>
                    <a:pt x="28" y="48"/>
                  </a:lnTo>
                  <a:lnTo>
                    <a:pt x="26" y="48"/>
                  </a:lnTo>
                  <a:lnTo>
                    <a:pt x="26" y="46"/>
                  </a:lnTo>
                  <a:lnTo>
                    <a:pt x="28" y="46"/>
                  </a:lnTo>
                  <a:lnTo>
                    <a:pt x="28" y="44"/>
                  </a:lnTo>
                  <a:lnTo>
                    <a:pt x="30" y="44"/>
                  </a:lnTo>
                  <a:lnTo>
                    <a:pt x="30" y="42"/>
                  </a:lnTo>
                  <a:lnTo>
                    <a:pt x="32" y="42"/>
                  </a:lnTo>
                  <a:lnTo>
                    <a:pt x="32" y="40"/>
                  </a:lnTo>
                  <a:lnTo>
                    <a:pt x="34" y="40"/>
                  </a:lnTo>
                  <a:lnTo>
                    <a:pt x="34" y="38"/>
                  </a:lnTo>
                  <a:lnTo>
                    <a:pt x="32" y="38"/>
                  </a:lnTo>
                  <a:lnTo>
                    <a:pt x="32" y="36"/>
                  </a:lnTo>
                  <a:lnTo>
                    <a:pt x="32" y="34"/>
                  </a:lnTo>
                  <a:lnTo>
                    <a:pt x="34" y="34"/>
                  </a:lnTo>
                  <a:lnTo>
                    <a:pt x="36" y="34"/>
                  </a:lnTo>
                  <a:lnTo>
                    <a:pt x="36" y="32"/>
                  </a:lnTo>
                  <a:lnTo>
                    <a:pt x="38" y="32"/>
                  </a:lnTo>
                  <a:lnTo>
                    <a:pt x="38" y="30"/>
                  </a:lnTo>
                  <a:lnTo>
                    <a:pt x="40" y="30"/>
                  </a:lnTo>
                  <a:lnTo>
                    <a:pt x="40" y="28"/>
                  </a:lnTo>
                  <a:lnTo>
                    <a:pt x="40" y="26"/>
                  </a:lnTo>
                  <a:lnTo>
                    <a:pt x="42" y="26"/>
                  </a:lnTo>
                  <a:lnTo>
                    <a:pt x="42" y="24"/>
                  </a:lnTo>
                  <a:lnTo>
                    <a:pt x="42" y="22"/>
                  </a:lnTo>
                  <a:lnTo>
                    <a:pt x="48" y="12"/>
                  </a:lnTo>
                  <a:lnTo>
                    <a:pt x="48" y="10"/>
                  </a:lnTo>
                  <a:lnTo>
                    <a:pt x="52" y="6"/>
                  </a:lnTo>
                  <a:lnTo>
                    <a:pt x="60" y="2"/>
                  </a:lnTo>
                  <a:lnTo>
                    <a:pt x="62" y="2"/>
                  </a:lnTo>
                  <a:lnTo>
                    <a:pt x="66" y="2"/>
                  </a:lnTo>
                  <a:lnTo>
                    <a:pt x="72" y="0"/>
                  </a:lnTo>
                  <a:lnTo>
                    <a:pt x="72" y="2"/>
                  </a:lnTo>
                  <a:lnTo>
                    <a:pt x="74" y="2"/>
                  </a:lnTo>
                  <a:lnTo>
                    <a:pt x="74" y="4"/>
                  </a:lnTo>
                  <a:lnTo>
                    <a:pt x="76" y="4"/>
                  </a:lnTo>
                  <a:lnTo>
                    <a:pt x="76" y="6"/>
                  </a:lnTo>
                  <a:lnTo>
                    <a:pt x="78" y="6"/>
                  </a:lnTo>
                  <a:lnTo>
                    <a:pt x="80" y="6"/>
                  </a:lnTo>
                  <a:lnTo>
                    <a:pt x="80" y="4"/>
                  </a:lnTo>
                  <a:lnTo>
                    <a:pt x="80" y="6"/>
                  </a:lnTo>
                  <a:lnTo>
                    <a:pt x="82" y="6"/>
                  </a:lnTo>
                  <a:lnTo>
                    <a:pt x="84" y="6"/>
                  </a:lnTo>
                  <a:lnTo>
                    <a:pt x="86" y="6"/>
                  </a:lnTo>
                  <a:lnTo>
                    <a:pt x="88" y="6"/>
                  </a:lnTo>
                  <a:lnTo>
                    <a:pt x="88" y="4"/>
                  </a:lnTo>
                  <a:lnTo>
                    <a:pt x="90" y="6"/>
                  </a:lnTo>
                  <a:lnTo>
                    <a:pt x="92" y="6"/>
                  </a:lnTo>
                  <a:lnTo>
                    <a:pt x="94" y="6"/>
                  </a:lnTo>
                  <a:lnTo>
                    <a:pt x="94" y="8"/>
                  </a:lnTo>
                  <a:lnTo>
                    <a:pt x="96" y="10"/>
                  </a:lnTo>
                  <a:lnTo>
                    <a:pt x="96" y="12"/>
                  </a:lnTo>
                  <a:lnTo>
                    <a:pt x="98" y="12"/>
                  </a:lnTo>
                  <a:lnTo>
                    <a:pt x="100" y="12"/>
                  </a:lnTo>
                  <a:lnTo>
                    <a:pt x="100" y="14"/>
                  </a:lnTo>
                  <a:lnTo>
                    <a:pt x="102" y="14"/>
                  </a:lnTo>
                  <a:lnTo>
                    <a:pt x="102" y="12"/>
                  </a:lnTo>
                  <a:lnTo>
                    <a:pt x="102" y="14"/>
                  </a:lnTo>
                  <a:lnTo>
                    <a:pt x="104" y="14"/>
                  </a:lnTo>
                  <a:lnTo>
                    <a:pt x="104" y="16"/>
                  </a:lnTo>
                  <a:lnTo>
                    <a:pt x="104" y="14"/>
                  </a:lnTo>
                  <a:lnTo>
                    <a:pt x="106" y="14"/>
                  </a:lnTo>
                  <a:lnTo>
                    <a:pt x="108" y="14"/>
                  </a:lnTo>
                  <a:lnTo>
                    <a:pt x="106" y="14"/>
                  </a:lnTo>
                  <a:lnTo>
                    <a:pt x="108" y="14"/>
                  </a:lnTo>
                  <a:lnTo>
                    <a:pt x="106" y="14"/>
                  </a:lnTo>
                  <a:lnTo>
                    <a:pt x="108" y="14"/>
                  </a:lnTo>
                  <a:lnTo>
                    <a:pt x="110" y="14"/>
                  </a:lnTo>
                  <a:lnTo>
                    <a:pt x="112" y="14"/>
                  </a:lnTo>
                  <a:lnTo>
                    <a:pt x="114" y="14"/>
                  </a:lnTo>
                  <a:lnTo>
                    <a:pt x="114" y="12"/>
                  </a:lnTo>
                  <a:lnTo>
                    <a:pt x="112" y="12"/>
                  </a:lnTo>
                  <a:lnTo>
                    <a:pt x="112" y="14"/>
                  </a:lnTo>
                  <a:lnTo>
                    <a:pt x="112" y="12"/>
                  </a:lnTo>
                  <a:lnTo>
                    <a:pt x="114" y="12"/>
                  </a:lnTo>
                  <a:lnTo>
                    <a:pt x="116" y="12"/>
                  </a:lnTo>
                  <a:lnTo>
                    <a:pt x="118" y="14"/>
                  </a:lnTo>
                  <a:lnTo>
                    <a:pt x="120" y="14"/>
                  </a:lnTo>
                  <a:lnTo>
                    <a:pt x="122" y="14"/>
                  </a:lnTo>
                  <a:lnTo>
                    <a:pt x="124" y="14"/>
                  </a:lnTo>
                  <a:lnTo>
                    <a:pt x="126" y="14"/>
                  </a:lnTo>
                  <a:lnTo>
                    <a:pt x="126" y="16"/>
                  </a:lnTo>
                  <a:lnTo>
                    <a:pt x="126" y="14"/>
                  </a:lnTo>
                  <a:lnTo>
                    <a:pt x="126" y="16"/>
                  </a:lnTo>
                  <a:lnTo>
                    <a:pt x="126" y="14"/>
                  </a:lnTo>
                  <a:lnTo>
                    <a:pt x="124" y="14"/>
                  </a:lnTo>
                  <a:lnTo>
                    <a:pt x="126" y="14"/>
                  </a:lnTo>
                  <a:lnTo>
                    <a:pt x="128" y="14"/>
                  </a:lnTo>
                  <a:lnTo>
                    <a:pt x="130" y="14"/>
                  </a:lnTo>
                  <a:lnTo>
                    <a:pt x="132" y="14"/>
                  </a:lnTo>
                  <a:lnTo>
                    <a:pt x="134" y="14"/>
                  </a:lnTo>
                  <a:lnTo>
                    <a:pt x="136" y="12"/>
                  </a:lnTo>
                  <a:lnTo>
                    <a:pt x="138" y="12"/>
                  </a:lnTo>
                  <a:lnTo>
                    <a:pt x="140" y="12"/>
                  </a:lnTo>
                  <a:lnTo>
                    <a:pt x="142" y="12"/>
                  </a:lnTo>
                  <a:lnTo>
                    <a:pt x="144" y="12"/>
                  </a:lnTo>
                  <a:lnTo>
                    <a:pt x="146" y="12"/>
                  </a:lnTo>
                  <a:lnTo>
                    <a:pt x="148" y="12"/>
                  </a:lnTo>
                  <a:lnTo>
                    <a:pt x="148" y="14"/>
                  </a:lnTo>
                  <a:lnTo>
                    <a:pt x="150" y="14"/>
                  </a:lnTo>
                  <a:lnTo>
                    <a:pt x="152" y="14"/>
                  </a:lnTo>
                  <a:lnTo>
                    <a:pt x="154" y="14"/>
                  </a:lnTo>
                  <a:lnTo>
                    <a:pt x="156" y="14"/>
                  </a:lnTo>
                  <a:lnTo>
                    <a:pt x="158" y="16"/>
                  </a:lnTo>
                  <a:lnTo>
                    <a:pt x="160" y="16"/>
                  </a:lnTo>
                  <a:lnTo>
                    <a:pt x="162" y="16"/>
                  </a:lnTo>
                  <a:lnTo>
                    <a:pt x="164" y="16"/>
                  </a:lnTo>
                  <a:lnTo>
                    <a:pt x="166" y="16"/>
                  </a:lnTo>
                  <a:lnTo>
                    <a:pt x="166" y="18"/>
                  </a:lnTo>
                  <a:lnTo>
                    <a:pt x="168" y="18"/>
                  </a:lnTo>
                  <a:lnTo>
                    <a:pt x="170" y="18"/>
                  </a:lnTo>
                  <a:lnTo>
                    <a:pt x="170" y="20"/>
                  </a:lnTo>
                  <a:lnTo>
                    <a:pt x="172" y="20"/>
                  </a:lnTo>
                  <a:lnTo>
                    <a:pt x="172" y="22"/>
                  </a:lnTo>
                  <a:lnTo>
                    <a:pt x="174" y="22"/>
                  </a:lnTo>
                  <a:lnTo>
                    <a:pt x="174" y="24"/>
                  </a:lnTo>
                  <a:lnTo>
                    <a:pt x="174" y="26"/>
                  </a:lnTo>
                  <a:lnTo>
                    <a:pt x="176" y="28"/>
                  </a:lnTo>
                  <a:lnTo>
                    <a:pt x="176" y="30"/>
                  </a:lnTo>
                  <a:lnTo>
                    <a:pt x="178" y="30"/>
                  </a:lnTo>
                  <a:lnTo>
                    <a:pt x="178" y="32"/>
                  </a:lnTo>
                  <a:lnTo>
                    <a:pt x="178" y="34"/>
                  </a:lnTo>
                  <a:lnTo>
                    <a:pt x="180" y="34"/>
                  </a:lnTo>
                  <a:lnTo>
                    <a:pt x="180" y="36"/>
                  </a:lnTo>
                  <a:lnTo>
                    <a:pt x="180" y="38"/>
                  </a:lnTo>
                  <a:lnTo>
                    <a:pt x="182" y="38"/>
                  </a:lnTo>
                  <a:lnTo>
                    <a:pt x="182" y="40"/>
                  </a:lnTo>
                  <a:lnTo>
                    <a:pt x="182" y="42"/>
                  </a:lnTo>
                  <a:lnTo>
                    <a:pt x="182" y="44"/>
                  </a:lnTo>
                  <a:lnTo>
                    <a:pt x="182" y="46"/>
                  </a:lnTo>
                  <a:lnTo>
                    <a:pt x="184" y="46"/>
                  </a:lnTo>
                  <a:lnTo>
                    <a:pt x="184" y="48"/>
                  </a:lnTo>
                  <a:lnTo>
                    <a:pt x="184" y="50"/>
                  </a:lnTo>
                  <a:lnTo>
                    <a:pt x="184" y="52"/>
                  </a:lnTo>
                  <a:lnTo>
                    <a:pt x="184" y="54"/>
                  </a:lnTo>
                  <a:lnTo>
                    <a:pt x="184" y="56"/>
                  </a:lnTo>
                  <a:lnTo>
                    <a:pt x="186" y="56"/>
                  </a:lnTo>
                  <a:lnTo>
                    <a:pt x="186" y="58"/>
                  </a:lnTo>
                  <a:lnTo>
                    <a:pt x="186" y="60"/>
                  </a:lnTo>
                  <a:lnTo>
                    <a:pt x="186" y="62"/>
                  </a:lnTo>
                  <a:lnTo>
                    <a:pt x="188" y="62"/>
                  </a:lnTo>
                  <a:lnTo>
                    <a:pt x="188" y="64"/>
                  </a:lnTo>
                  <a:lnTo>
                    <a:pt x="188" y="66"/>
                  </a:lnTo>
                  <a:lnTo>
                    <a:pt x="190" y="66"/>
                  </a:lnTo>
                  <a:lnTo>
                    <a:pt x="190" y="68"/>
                  </a:lnTo>
                  <a:lnTo>
                    <a:pt x="190" y="70"/>
                  </a:lnTo>
                  <a:lnTo>
                    <a:pt x="190" y="72"/>
                  </a:lnTo>
                  <a:lnTo>
                    <a:pt x="190" y="74"/>
                  </a:lnTo>
                  <a:lnTo>
                    <a:pt x="190" y="76"/>
                  </a:lnTo>
                  <a:lnTo>
                    <a:pt x="192" y="76"/>
                  </a:lnTo>
                  <a:lnTo>
                    <a:pt x="192" y="78"/>
                  </a:lnTo>
                  <a:lnTo>
                    <a:pt x="192" y="80"/>
                  </a:lnTo>
                  <a:lnTo>
                    <a:pt x="192" y="82"/>
                  </a:lnTo>
                  <a:lnTo>
                    <a:pt x="194" y="84"/>
                  </a:lnTo>
                  <a:lnTo>
                    <a:pt x="196" y="84"/>
                  </a:lnTo>
                  <a:lnTo>
                    <a:pt x="196" y="86"/>
                  </a:lnTo>
                  <a:lnTo>
                    <a:pt x="196" y="88"/>
                  </a:lnTo>
                  <a:lnTo>
                    <a:pt x="196" y="90"/>
                  </a:lnTo>
                  <a:lnTo>
                    <a:pt x="194" y="90"/>
                  </a:lnTo>
                  <a:lnTo>
                    <a:pt x="194" y="92"/>
                  </a:lnTo>
                  <a:lnTo>
                    <a:pt x="194" y="90"/>
                  </a:lnTo>
                  <a:lnTo>
                    <a:pt x="194" y="92"/>
                  </a:lnTo>
                  <a:lnTo>
                    <a:pt x="192" y="92"/>
                  </a:lnTo>
                  <a:lnTo>
                    <a:pt x="190" y="92"/>
                  </a:lnTo>
                  <a:lnTo>
                    <a:pt x="190" y="90"/>
                  </a:lnTo>
                  <a:lnTo>
                    <a:pt x="190" y="92"/>
                  </a:lnTo>
                  <a:lnTo>
                    <a:pt x="188" y="92"/>
                  </a:lnTo>
                  <a:lnTo>
                    <a:pt x="188" y="94"/>
                  </a:lnTo>
                  <a:lnTo>
                    <a:pt x="186" y="94"/>
                  </a:lnTo>
                  <a:lnTo>
                    <a:pt x="184" y="94"/>
                  </a:lnTo>
                  <a:lnTo>
                    <a:pt x="184" y="92"/>
                  </a:lnTo>
                  <a:lnTo>
                    <a:pt x="182" y="92"/>
                  </a:lnTo>
                  <a:lnTo>
                    <a:pt x="180" y="92"/>
                  </a:lnTo>
                  <a:lnTo>
                    <a:pt x="180" y="94"/>
                  </a:lnTo>
                  <a:lnTo>
                    <a:pt x="176" y="94"/>
                  </a:lnTo>
                  <a:lnTo>
                    <a:pt x="176" y="92"/>
                  </a:lnTo>
                  <a:lnTo>
                    <a:pt x="174" y="92"/>
                  </a:lnTo>
                  <a:lnTo>
                    <a:pt x="174" y="90"/>
                  </a:lnTo>
                  <a:lnTo>
                    <a:pt x="172" y="90"/>
                  </a:lnTo>
                  <a:lnTo>
                    <a:pt x="170" y="90"/>
                  </a:lnTo>
                  <a:lnTo>
                    <a:pt x="168" y="90"/>
                  </a:lnTo>
                  <a:lnTo>
                    <a:pt x="166" y="90"/>
                  </a:lnTo>
                  <a:lnTo>
                    <a:pt x="164" y="90"/>
                  </a:lnTo>
                  <a:lnTo>
                    <a:pt x="162" y="90"/>
                  </a:lnTo>
                  <a:lnTo>
                    <a:pt x="162" y="88"/>
                  </a:lnTo>
                  <a:lnTo>
                    <a:pt x="160" y="88"/>
                  </a:lnTo>
                  <a:lnTo>
                    <a:pt x="158" y="88"/>
                  </a:lnTo>
                  <a:lnTo>
                    <a:pt x="156" y="88"/>
                  </a:lnTo>
                  <a:lnTo>
                    <a:pt x="156" y="90"/>
                  </a:lnTo>
                  <a:lnTo>
                    <a:pt x="154" y="90"/>
                  </a:lnTo>
                  <a:lnTo>
                    <a:pt x="152" y="90"/>
                  </a:lnTo>
                  <a:lnTo>
                    <a:pt x="150" y="90"/>
                  </a:lnTo>
                  <a:lnTo>
                    <a:pt x="148" y="90"/>
                  </a:lnTo>
                  <a:lnTo>
                    <a:pt x="146" y="90"/>
                  </a:lnTo>
                  <a:lnTo>
                    <a:pt x="144" y="90"/>
                  </a:lnTo>
                  <a:lnTo>
                    <a:pt x="142" y="90"/>
                  </a:lnTo>
                  <a:lnTo>
                    <a:pt x="140" y="90"/>
                  </a:lnTo>
                  <a:lnTo>
                    <a:pt x="140" y="88"/>
                  </a:lnTo>
                  <a:lnTo>
                    <a:pt x="138" y="88"/>
                  </a:lnTo>
                  <a:lnTo>
                    <a:pt x="136" y="88"/>
                  </a:lnTo>
                  <a:lnTo>
                    <a:pt x="138" y="88"/>
                  </a:lnTo>
                  <a:lnTo>
                    <a:pt x="136" y="88"/>
                  </a:lnTo>
                  <a:lnTo>
                    <a:pt x="136" y="86"/>
                  </a:lnTo>
                  <a:lnTo>
                    <a:pt x="134" y="88"/>
                  </a:lnTo>
                  <a:lnTo>
                    <a:pt x="132" y="88"/>
                  </a:lnTo>
                  <a:lnTo>
                    <a:pt x="132" y="86"/>
                  </a:lnTo>
                  <a:lnTo>
                    <a:pt x="130" y="86"/>
                  </a:lnTo>
                  <a:lnTo>
                    <a:pt x="128" y="86"/>
                  </a:lnTo>
                  <a:lnTo>
                    <a:pt x="126" y="86"/>
                  </a:lnTo>
                  <a:lnTo>
                    <a:pt x="124" y="86"/>
                  </a:lnTo>
                  <a:lnTo>
                    <a:pt x="124" y="84"/>
                  </a:lnTo>
                  <a:lnTo>
                    <a:pt x="124" y="82"/>
                  </a:lnTo>
                  <a:lnTo>
                    <a:pt x="126" y="82"/>
                  </a:lnTo>
                  <a:lnTo>
                    <a:pt x="126" y="80"/>
                  </a:lnTo>
                  <a:lnTo>
                    <a:pt x="124" y="80"/>
                  </a:lnTo>
                  <a:lnTo>
                    <a:pt x="124" y="78"/>
                  </a:lnTo>
                  <a:lnTo>
                    <a:pt x="124" y="80"/>
                  </a:lnTo>
                  <a:lnTo>
                    <a:pt x="122" y="80"/>
                  </a:lnTo>
                  <a:lnTo>
                    <a:pt x="120" y="80"/>
                  </a:lnTo>
                  <a:lnTo>
                    <a:pt x="118" y="80"/>
                  </a:lnTo>
                  <a:lnTo>
                    <a:pt x="116" y="84"/>
                  </a:lnTo>
                  <a:lnTo>
                    <a:pt x="114" y="84"/>
                  </a:lnTo>
                  <a:lnTo>
                    <a:pt x="112" y="84"/>
                  </a:lnTo>
                  <a:lnTo>
                    <a:pt x="114" y="84"/>
                  </a:lnTo>
                  <a:lnTo>
                    <a:pt x="112" y="84"/>
                  </a:lnTo>
                  <a:lnTo>
                    <a:pt x="112" y="86"/>
                  </a:lnTo>
                  <a:lnTo>
                    <a:pt x="112" y="88"/>
                  </a:lnTo>
                  <a:lnTo>
                    <a:pt x="112" y="90"/>
                  </a:lnTo>
                  <a:lnTo>
                    <a:pt x="110" y="90"/>
                  </a:lnTo>
                  <a:lnTo>
                    <a:pt x="112" y="92"/>
                  </a:lnTo>
                  <a:lnTo>
                    <a:pt x="112" y="90"/>
                  </a:lnTo>
                  <a:lnTo>
                    <a:pt x="112" y="92"/>
                  </a:lnTo>
                  <a:lnTo>
                    <a:pt x="114" y="92"/>
                  </a:lnTo>
                  <a:lnTo>
                    <a:pt x="116" y="92"/>
                  </a:lnTo>
                  <a:lnTo>
                    <a:pt x="116" y="94"/>
                  </a:lnTo>
                  <a:lnTo>
                    <a:pt x="116" y="96"/>
                  </a:lnTo>
                  <a:lnTo>
                    <a:pt x="116" y="98"/>
                  </a:lnTo>
                  <a:lnTo>
                    <a:pt x="114" y="98"/>
                  </a:lnTo>
                  <a:lnTo>
                    <a:pt x="114" y="96"/>
                  </a:lnTo>
                  <a:lnTo>
                    <a:pt x="112" y="96"/>
                  </a:lnTo>
                  <a:lnTo>
                    <a:pt x="112" y="98"/>
                  </a:lnTo>
                  <a:lnTo>
                    <a:pt x="110" y="98"/>
                  </a:lnTo>
                  <a:lnTo>
                    <a:pt x="112" y="98"/>
                  </a:lnTo>
                  <a:lnTo>
                    <a:pt x="110" y="100"/>
                  </a:lnTo>
                  <a:lnTo>
                    <a:pt x="110" y="102"/>
                  </a:lnTo>
                  <a:lnTo>
                    <a:pt x="110" y="104"/>
                  </a:lnTo>
                  <a:lnTo>
                    <a:pt x="112" y="104"/>
                  </a:lnTo>
                  <a:lnTo>
                    <a:pt x="112" y="106"/>
                  </a:lnTo>
                  <a:lnTo>
                    <a:pt x="114" y="106"/>
                  </a:lnTo>
                  <a:lnTo>
                    <a:pt x="112" y="106"/>
                  </a:lnTo>
                  <a:lnTo>
                    <a:pt x="112" y="108"/>
                  </a:lnTo>
                  <a:lnTo>
                    <a:pt x="110" y="108"/>
                  </a:lnTo>
                  <a:lnTo>
                    <a:pt x="110" y="11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13" name="Freeform 607"/>
            <p:cNvSpPr>
              <a:spLocks/>
            </p:cNvSpPr>
            <p:nvPr/>
          </p:nvSpPr>
          <p:spPr bwMode="auto">
            <a:xfrm>
              <a:off x="3682" y="2650"/>
              <a:ext cx="432" cy="362"/>
            </a:xfrm>
            <a:custGeom>
              <a:avLst/>
              <a:gdLst>
                <a:gd name="T0" fmla="*/ 372 w 432"/>
                <a:gd name="T1" fmla="*/ 60 h 362"/>
                <a:gd name="T2" fmla="*/ 390 w 432"/>
                <a:gd name="T3" fmla="*/ 72 h 362"/>
                <a:gd name="T4" fmla="*/ 408 w 432"/>
                <a:gd name="T5" fmla="*/ 78 h 362"/>
                <a:gd name="T6" fmla="*/ 418 w 432"/>
                <a:gd name="T7" fmla="*/ 76 h 362"/>
                <a:gd name="T8" fmla="*/ 426 w 432"/>
                <a:gd name="T9" fmla="*/ 76 h 362"/>
                <a:gd name="T10" fmla="*/ 430 w 432"/>
                <a:gd name="T11" fmla="*/ 84 h 362"/>
                <a:gd name="T12" fmla="*/ 424 w 432"/>
                <a:gd name="T13" fmla="*/ 86 h 362"/>
                <a:gd name="T14" fmla="*/ 420 w 432"/>
                <a:gd name="T15" fmla="*/ 90 h 362"/>
                <a:gd name="T16" fmla="*/ 418 w 432"/>
                <a:gd name="T17" fmla="*/ 92 h 362"/>
                <a:gd name="T18" fmla="*/ 416 w 432"/>
                <a:gd name="T19" fmla="*/ 100 h 362"/>
                <a:gd name="T20" fmla="*/ 418 w 432"/>
                <a:gd name="T21" fmla="*/ 106 h 362"/>
                <a:gd name="T22" fmla="*/ 416 w 432"/>
                <a:gd name="T23" fmla="*/ 110 h 362"/>
                <a:gd name="T24" fmla="*/ 412 w 432"/>
                <a:gd name="T25" fmla="*/ 114 h 362"/>
                <a:gd name="T26" fmla="*/ 408 w 432"/>
                <a:gd name="T27" fmla="*/ 118 h 362"/>
                <a:gd name="T28" fmla="*/ 406 w 432"/>
                <a:gd name="T29" fmla="*/ 118 h 362"/>
                <a:gd name="T30" fmla="*/ 412 w 432"/>
                <a:gd name="T31" fmla="*/ 122 h 362"/>
                <a:gd name="T32" fmla="*/ 416 w 432"/>
                <a:gd name="T33" fmla="*/ 116 h 362"/>
                <a:gd name="T34" fmla="*/ 428 w 432"/>
                <a:gd name="T35" fmla="*/ 120 h 362"/>
                <a:gd name="T36" fmla="*/ 398 w 432"/>
                <a:gd name="T37" fmla="*/ 182 h 362"/>
                <a:gd name="T38" fmla="*/ 316 w 432"/>
                <a:gd name="T39" fmla="*/ 262 h 362"/>
                <a:gd name="T40" fmla="*/ 268 w 432"/>
                <a:gd name="T41" fmla="*/ 332 h 362"/>
                <a:gd name="T42" fmla="*/ 222 w 432"/>
                <a:gd name="T43" fmla="*/ 358 h 362"/>
                <a:gd name="T44" fmla="*/ 236 w 432"/>
                <a:gd name="T45" fmla="*/ 316 h 362"/>
                <a:gd name="T46" fmla="*/ 226 w 432"/>
                <a:gd name="T47" fmla="*/ 296 h 362"/>
                <a:gd name="T48" fmla="*/ 214 w 432"/>
                <a:gd name="T49" fmla="*/ 282 h 362"/>
                <a:gd name="T50" fmla="*/ 210 w 432"/>
                <a:gd name="T51" fmla="*/ 272 h 362"/>
                <a:gd name="T52" fmla="*/ 200 w 432"/>
                <a:gd name="T53" fmla="*/ 264 h 362"/>
                <a:gd name="T54" fmla="*/ 192 w 432"/>
                <a:gd name="T55" fmla="*/ 264 h 362"/>
                <a:gd name="T56" fmla="*/ 170 w 432"/>
                <a:gd name="T57" fmla="*/ 244 h 362"/>
                <a:gd name="T58" fmla="*/ 158 w 432"/>
                <a:gd name="T59" fmla="*/ 236 h 362"/>
                <a:gd name="T60" fmla="*/ 146 w 432"/>
                <a:gd name="T61" fmla="*/ 234 h 362"/>
                <a:gd name="T62" fmla="*/ 140 w 432"/>
                <a:gd name="T63" fmla="*/ 230 h 362"/>
                <a:gd name="T64" fmla="*/ 132 w 432"/>
                <a:gd name="T65" fmla="*/ 228 h 362"/>
                <a:gd name="T66" fmla="*/ 124 w 432"/>
                <a:gd name="T67" fmla="*/ 220 h 362"/>
                <a:gd name="T68" fmla="*/ 116 w 432"/>
                <a:gd name="T69" fmla="*/ 210 h 362"/>
                <a:gd name="T70" fmla="*/ 106 w 432"/>
                <a:gd name="T71" fmla="*/ 210 h 362"/>
                <a:gd name="T72" fmla="*/ 94 w 432"/>
                <a:gd name="T73" fmla="*/ 218 h 362"/>
                <a:gd name="T74" fmla="*/ 88 w 432"/>
                <a:gd name="T75" fmla="*/ 204 h 362"/>
                <a:gd name="T76" fmla="*/ 78 w 432"/>
                <a:gd name="T77" fmla="*/ 194 h 362"/>
                <a:gd name="T78" fmla="*/ 70 w 432"/>
                <a:gd name="T79" fmla="*/ 188 h 362"/>
                <a:gd name="T80" fmla="*/ 62 w 432"/>
                <a:gd name="T81" fmla="*/ 180 h 362"/>
                <a:gd name="T82" fmla="*/ 54 w 432"/>
                <a:gd name="T83" fmla="*/ 170 h 362"/>
                <a:gd name="T84" fmla="*/ 38 w 432"/>
                <a:gd name="T85" fmla="*/ 164 h 362"/>
                <a:gd name="T86" fmla="*/ 24 w 432"/>
                <a:gd name="T87" fmla="*/ 170 h 362"/>
                <a:gd name="T88" fmla="*/ 12 w 432"/>
                <a:gd name="T89" fmla="*/ 176 h 362"/>
                <a:gd name="T90" fmla="*/ 16 w 432"/>
                <a:gd name="T91" fmla="*/ 156 h 362"/>
                <a:gd name="T92" fmla="*/ 52 w 432"/>
                <a:gd name="T93" fmla="*/ 116 h 362"/>
                <a:gd name="T94" fmla="*/ 88 w 432"/>
                <a:gd name="T95" fmla="*/ 82 h 362"/>
                <a:gd name="T96" fmla="*/ 100 w 432"/>
                <a:gd name="T97" fmla="*/ 64 h 362"/>
                <a:gd name="T98" fmla="*/ 122 w 432"/>
                <a:gd name="T99" fmla="*/ 48 h 362"/>
                <a:gd name="T100" fmla="*/ 144 w 432"/>
                <a:gd name="T101" fmla="*/ 38 h 362"/>
                <a:gd name="T102" fmla="*/ 164 w 432"/>
                <a:gd name="T103" fmla="*/ 24 h 362"/>
                <a:gd name="T104" fmla="*/ 182 w 432"/>
                <a:gd name="T105" fmla="*/ 18 h 362"/>
                <a:gd name="T106" fmla="*/ 204 w 432"/>
                <a:gd name="T107" fmla="*/ 2 h 362"/>
                <a:gd name="T108" fmla="*/ 226 w 432"/>
                <a:gd name="T109" fmla="*/ 4 h 362"/>
                <a:gd name="T110" fmla="*/ 248 w 432"/>
                <a:gd name="T111" fmla="*/ 2 h 362"/>
                <a:gd name="T112" fmla="*/ 264 w 432"/>
                <a:gd name="T113" fmla="*/ 6 h 362"/>
                <a:gd name="T114" fmla="*/ 282 w 432"/>
                <a:gd name="T115" fmla="*/ 8 h 362"/>
                <a:gd name="T116" fmla="*/ 296 w 432"/>
                <a:gd name="T117" fmla="*/ 10 h 362"/>
                <a:gd name="T118" fmla="*/ 310 w 432"/>
                <a:gd name="T119" fmla="*/ 22 h 362"/>
                <a:gd name="T120" fmla="*/ 324 w 432"/>
                <a:gd name="T121" fmla="*/ 24 h 362"/>
                <a:gd name="T122" fmla="*/ 338 w 432"/>
                <a:gd name="T123" fmla="*/ 30 h 362"/>
                <a:gd name="T124" fmla="*/ 356 w 432"/>
                <a:gd name="T125" fmla="*/ 42 h 3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2"/>
                <a:gd name="T190" fmla="*/ 0 h 362"/>
                <a:gd name="T191" fmla="*/ 432 w 432"/>
                <a:gd name="T192" fmla="*/ 362 h 3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2" h="362">
                  <a:moveTo>
                    <a:pt x="360" y="48"/>
                  </a:moveTo>
                  <a:lnTo>
                    <a:pt x="360" y="48"/>
                  </a:lnTo>
                  <a:lnTo>
                    <a:pt x="362" y="46"/>
                  </a:lnTo>
                  <a:lnTo>
                    <a:pt x="362" y="48"/>
                  </a:lnTo>
                  <a:lnTo>
                    <a:pt x="364" y="48"/>
                  </a:lnTo>
                  <a:lnTo>
                    <a:pt x="364" y="50"/>
                  </a:lnTo>
                  <a:lnTo>
                    <a:pt x="366" y="50"/>
                  </a:lnTo>
                  <a:lnTo>
                    <a:pt x="366" y="52"/>
                  </a:lnTo>
                  <a:lnTo>
                    <a:pt x="368" y="52"/>
                  </a:lnTo>
                  <a:lnTo>
                    <a:pt x="368" y="54"/>
                  </a:lnTo>
                  <a:lnTo>
                    <a:pt x="366" y="54"/>
                  </a:lnTo>
                  <a:lnTo>
                    <a:pt x="366" y="56"/>
                  </a:lnTo>
                  <a:lnTo>
                    <a:pt x="368" y="56"/>
                  </a:lnTo>
                  <a:lnTo>
                    <a:pt x="368" y="58"/>
                  </a:lnTo>
                  <a:lnTo>
                    <a:pt x="370" y="56"/>
                  </a:lnTo>
                  <a:lnTo>
                    <a:pt x="370" y="58"/>
                  </a:lnTo>
                  <a:lnTo>
                    <a:pt x="372" y="58"/>
                  </a:lnTo>
                  <a:lnTo>
                    <a:pt x="372" y="60"/>
                  </a:lnTo>
                  <a:lnTo>
                    <a:pt x="372" y="62"/>
                  </a:lnTo>
                  <a:lnTo>
                    <a:pt x="372" y="60"/>
                  </a:lnTo>
                  <a:lnTo>
                    <a:pt x="374" y="60"/>
                  </a:lnTo>
                  <a:lnTo>
                    <a:pt x="374" y="62"/>
                  </a:lnTo>
                  <a:lnTo>
                    <a:pt x="374" y="64"/>
                  </a:lnTo>
                  <a:lnTo>
                    <a:pt x="376" y="64"/>
                  </a:lnTo>
                  <a:lnTo>
                    <a:pt x="378" y="66"/>
                  </a:lnTo>
                  <a:lnTo>
                    <a:pt x="376" y="66"/>
                  </a:lnTo>
                  <a:lnTo>
                    <a:pt x="378" y="66"/>
                  </a:lnTo>
                  <a:lnTo>
                    <a:pt x="378" y="68"/>
                  </a:lnTo>
                  <a:lnTo>
                    <a:pt x="380" y="68"/>
                  </a:lnTo>
                  <a:lnTo>
                    <a:pt x="380" y="70"/>
                  </a:lnTo>
                  <a:lnTo>
                    <a:pt x="380" y="72"/>
                  </a:lnTo>
                  <a:lnTo>
                    <a:pt x="382" y="72"/>
                  </a:lnTo>
                  <a:lnTo>
                    <a:pt x="382" y="70"/>
                  </a:lnTo>
                  <a:lnTo>
                    <a:pt x="382" y="72"/>
                  </a:lnTo>
                  <a:lnTo>
                    <a:pt x="384" y="72"/>
                  </a:lnTo>
                  <a:lnTo>
                    <a:pt x="386" y="74"/>
                  </a:lnTo>
                  <a:lnTo>
                    <a:pt x="386" y="72"/>
                  </a:lnTo>
                  <a:lnTo>
                    <a:pt x="388" y="72"/>
                  </a:lnTo>
                  <a:lnTo>
                    <a:pt x="390" y="72"/>
                  </a:lnTo>
                  <a:lnTo>
                    <a:pt x="390" y="74"/>
                  </a:lnTo>
                  <a:lnTo>
                    <a:pt x="392" y="74"/>
                  </a:lnTo>
                  <a:lnTo>
                    <a:pt x="394" y="74"/>
                  </a:lnTo>
                  <a:lnTo>
                    <a:pt x="396" y="72"/>
                  </a:lnTo>
                  <a:lnTo>
                    <a:pt x="396" y="74"/>
                  </a:lnTo>
                  <a:lnTo>
                    <a:pt x="396" y="76"/>
                  </a:lnTo>
                  <a:lnTo>
                    <a:pt x="396" y="74"/>
                  </a:lnTo>
                  <a:lnTo>
                    <a:pt x="398" y="74"/>
                  </a:lnTo>
                  <a:lnTo>
                    <a:pt x="400" y="76"/>
                  </a:lnTo>
                  <a:lnTo>
                    <a:pt x="400" y="74"/>
                  </a:lnTo>
                  <a:lnTo>
                    <a:pt x="402" y="74"/>
                  </a:lnTo>
                  <a:lnTo>
                    <a:pt x="400" y="74"/>
                  </a:lnTo>
                  <a:lnTo>
                    <a:pt x="402" y="74"/>
                  </a:lnTo>
                  <a:lnTo>
                    <a:pt x="402" y="76"/>
                  </a:lnTo>
                  <a:lnTo>
                    <a:pt x="404" y="74"/>
                  </a:lnTo>
                  <a:lnTo>
                    <a:pt x="406" y="74"/>
                  </a:lnTo>
                  <a:lnTo>
                    <a:pt x="406" y="76"/>
                  </a:lnTo>
                  <a:lnTo>
                    <a:pt x="406" y="78"/>
                  </a:lnTo>
                  <a:lnTo>
                    <a:pt x="408" y="78"/>
                  </a:lnTo>
                  <a:lnTo>
                    <a:pt x="406" y="76"/>
                  </a:lnTo>
                  <a:lnTo>
                    <a:pt x="406" y="74"/>
                  </a:lnTo>
                  <a:lnTo>
                    <a:pt x="408" y="74"/>
                  </a:lnTo>
                  <a:lnTo>
                    <a:pt x="408" y="76"/>
                  </a:lnTo>
                  <a:lnTo>
                    <a:pt x="410" y="76"/>
                  </a:lnTo>
                  <a:lnTo>
                    <a:pt x="412" y="76"/>
                  </a:lnTo>
                  <a:lnTo>
                    <a:pt x="414" y="76"/>
                  </a:lnTo>
                  <a:lnTo>
                    <a:pt x="414" y="74"/>
                  </a:lnTo>
                  <a:lnTo>
                    <a:pt x="414" y="76"/>
                  </a:lnTo>
                  <a:lnTo>
                    <a:pt x="416" y="74"/>
                  </a:lnTo>
                  <a:lnTo>
                    <a:pt x="418" y="74"/>
                  </a:lnTo>
                  <a:lnTo>
                    <a:pt x="418" y="76"/>
                  </a:lnTo>
                  <a:lnTo>
                    <a:pt x="418" y="74"/>
                  </a:lnTo>
                  <a:lnTo>
                    <a:pt x="420" y="76"/>
                  </a:lnTo>
                  <a:lnTo>
                    <a:pt x="420" y="74"/>
                  </a:lnTo>
                  <a:lnTo>
                    <a:pt x="422" y="74"/>
                  </a:lnTo>
                  <a:lnTo>
                    <a:pt x="422" y="76"/>
                  </a:lnTo>
                  <a:lnTo>
                    <a:pt x="424" y="76"/>
                  </a:lnTo>
                  <a:lnTo>
                    <a:pt x="424" y="78"/>
                  </a:lnTo>
                  <a:lnTo>
                    <a:pt x="424" y="76"/>
                  </a:lnTo>
                  <a:lnTo>
                    <a:pt x="426" y="76"/>
                  </a:lnTo>
                  <a:lnTo>
                    <a:pt x="424" y="76"/>
                  </a:lnTo>
                  <a:lnTo>
                    <a:pt x="426" y="76"/>
                  </a:lnTo>
                  <a:lnTo>
                    <a:pt x="426" y="78"/>
                  </a:lnTo>
                  <a:lnTo>
                    <a:pt x="426" y="76"/>
                  </a:lnTo>
                  <a:lnTo>
                    <a:pt x="428" y="76"/>
                  </a:lnTo>
                  <a:lnTo>
                    <a:pt x="428" y="78"/>
                  </a:lnTo>
                  <a:lnTo>
                    <a:pt x="428" y="76"/>
                  </a:lnTo>
                  <a:lnTo>
                    <a:pt x="428" y="78"/>
                  </a:lnTo>
                  <a:lnTo>
                    <a:pt x="430" y="78"/>
                  </a:lnTo>
                  <a:lnTo>
                    <a:pt x="428" y="80"/>
                  </a:lnTo>
                  <a:lnTo>
                    <a:pt x="430" y="80"/>
                  </a:lnTo>
                  <a:lnTo>
                    <a:pt x="430" y="82"/>
                  </a:lnTo>
                  <a:lnTo>
                    <a:pt x="432" y="84"/>
                  </a:lnTo>
                  <a:lnTo>
                    <a:pt x="430" y="84"/>
                  </a:lnTo>
                  <a:lnTo>
                    <a:pt x="428" y="84"/>
                  </a:lnTo>
                  <a:lnTo>
                    <a:pt x="426" y="84"/>
                  </a:lnTo>
                  <a:lnTo>
                    <a:pt x="424" y="84"/>
                  </a:lnTo>
                  <a:lnTo>
                    <a:pt x="424" y="86"/>
                  </a:lnTo>
                  <a:lnTo>
                    <a:pt x="424" y="88"/>
                  </a:lnTo>
                  <a:lnTo>
                    <a:pt x="422" y="88"/>
                  </a:lnTo>
                  <a:lnTo>
                    <a:pt x="422" y="90"/>
                  </a:lnTo>
                  <a:lnTo>
                    <a:pt x="420" y="90"/>
                  </a:lnTo>
                  <a:lnTo>
                    <a:pt x="422" y="90"/>
                  </a:lnTo>
                  <a:lnTo>
                    <a:pt x="420" y="90"/>
                  </a:lnTo>
                  <a:lnTo>
                    <a:pt x="420" y="88"/>
                  </a:lnTo>
                  <a:lnTo>
                    <a:pt x="420" y="90"/>
                  </a:lnTo>
                  <a:lnTo>
                    <a:pt x="418" y="90"/>
                  </a:lnTo>
                  <a:lnTo>
                    <a:pt x="420" y="90"/>
                  </a:lnTo>
                  <a:lnTo>
                    <a:pt x="418" y="90"/>
                  </a:lnTo>
                  <a:lnTo>
                    <a:pt x="418" y="92"/>
                  </a:lnTo>
                  <a:lnTo>
                    <a:pt x="418" y="90"/>
                  </a:lnTo>
                  <a:lnTo>
                    <a:pt x="418" y="92"/>
                  </a:lnTo>
                  <a:lnTo>
                    <a:pt x="416" y="92"/>
                  </a:lnTo>
                  <a:lnTo>
                    <a:pt x="418" y="92"/>
                  </a:lnTo>
                  <a:lnTo>
                    <a:pt x="416" y="92"/>
                  </a:lnTo>
                  <a:lnTo>
                    <a:pt x="418" y="92"/>
                  </a:lnTo>
                  <a:lnTo>
                    <a:pt x="418" y="94"/>
                  </a:lnTo>
                  <a:lnTo>
                    <a:pt x="416" y="94"/>
                  </a:lnTo>
                  <a:lnTo>
                    <a:pt x="416" y="96"/>
                  </a:lnTo>
                  <a:lnTo>
                    <a:pt x="418" y="96"/>
                  </a:lnTo>
                  <a:lnTo>
                    <a:pt x="416" y="96"/>
                  </a:lnTo>
                  <a:lnTo>
                    <a:pt x="418" y="96"/>
                  </a:lnTo>
                  <a:lnTo>
                    <a:pt x="416" y="96"/>
                  </a:lnTo>
                  <a:lnTo>
                    <a:pt x="418" y="96"/>
                  </a:lnTo>
                  <a:lnTo>
                    <a:pt x="416" y="96"/>
                  </a:lnTo>
                  <a:lnTo>
                    <a:pt x="416" y="98"/>
                  </a:lnTo>
                  <a:lnTo>
                    <a:pt x="418" y="98"/>
                  </a:lnTo>
                  <a:lnTo>
                    <a:pt x="418" y="100"/>
                  </a:lnTo>
                  <a:lnTo>
                    <a:pt x="416" y="100"/>
                  </a:lnTo>
                  <a:lnTo>
                    <a:pt x="418" y="100"/>
                  </a:lnTo>
                  <a:lnTo>
                    <a:pt x="416" y="102"/>
                  </a:lnTo>
                  <a:lnTo>
                    <a:pt x="418" y="102"/>
                  </a:lnTo>
                  <a:lnTo>
                    <a:pt x="418" y="104"/>
                  </a:lnTo>
                  <a:lnTo>
                    <a:pt x="416" y="106"/>
                  </a:lnTo>
                  <a:lnTo>
                    <a:pt x="418" y="106"/>
                  </a:lnTo>
                  <a:lnTo>
                    <a:pt x="416" y="106"/>
                  </a:lnTo>
                  <a:lnTo>
                    <a:pt x="416" y="108"/>
                  </a:lnTo>
                  <a:lnTo>
                    <a:pt x="414" y="108"/>
                  </a:lnTo>
                  <a:lnTo>
                    <a:pt x="416" y="108"/>
                  </a:lnTo>
                  <a:lnTo>
                    <a:pt x="418" y="108"/>
                  </a:lnTo>
                  <a:lnTo>
                    <a:pt x="416" y="108"/>
                  </a:lnTo>
                  <a:lnTo>
                    <a:pt x="418" y="108"/>
                  </a:lnTo>
                  <a:lnTo>
                    <a:pt x="418" y="110"/>
                  </a:lnTo>
                  <a:lnTo>
                    <a:pt x="416" y="110"/>
                  </a:lnTo>
                  <a:lnTo>
                    <a:pt x="416" y="112"/>
                  </a:lnTo>
                  <a:lnTo>
                    <a:pt x="416" y="110"/>
                  </a:lnTo>
                  <a:lnTo>
                    <a:pt x="416" y="112"/>
                  </a:lnTo>
                  <a:lnTo>
                    <a:pt x="414" y="112"/>
                  </a:lnTo>
                  <a:lnTo>
                    <a:pt x="414" y="114"/>
                  </a:lnTo>
                  <a:lnTo>
                    <a:pt x="414" y="112"/>
                  </a:lnTo>
                  <a:lnTo>
                    <a:pt x="414" y="114"/>
                  </a:lnTo>
                  <a:lnTo>
                    <a:pt x="412" y="114"/>
                  </a:lnTo>
                  <a:lnTo>
                    <a:pt x="410" y="114"/>
                  </a:lnTo>
                  <a:lnTo>
                    <a:pt x="410" y="116"/>
                  </a:lnTo>
                  <a:lnTo>
                    <a:pt x="410" y="118"/>
                  </a:lnTo>
                  <a:lnTo>
                    <a:pt x="410" y="116"/>
                  </a:lnTo>
                  <a:lnTo>
                    <a:pt x="410" y="118"/>
                  </a:lnTo>
                  <a:lnTo>
                    <a:pt x="408" y="118"/>
                  </a:lnTo>
                  <a:lnTo>
                    <a:pt x="408" y="116"/>
                  </a:lnTo>
                  <a:lnTo>
                    <a:pt x="410" y="116"/>
                  </a:lnTo>
                  <a:lnTo>
                    <a:pt x="408" y="116"/>
                  </a:lnTo>
                  <a:lnTo>
                    <a:pt x="408" y="114"/>
                  </a:lnTo>
                  <a:lnTo>
                    <a:pt x="408" y="116"/>
                  </a:lnTo>
                  <a:lnTo>
                    <a:pt x="406" y="116"/>
                  </a:lnTo>
                  <a:lnTo>
                    <a:pt x="408" y="116"/>
                  </a:lnTo>
                  <a:lnTo>
                    <a:pt x="406" y="116"/>
                  </a:lnTo>
                  <a:lnTo>
                    <a:pt x="406" y="118"/>
                  </a:lnTo>
                  <a:lnTo>
                    <a:pt x="408" y="118"/>
                  </a:lnTo>
                  <a:lnTo>
                    <a:pt x="406" y="118"/>
                  </a:lnTo>
                  <a:lnTo>
                    <a:pt x="408" y="118"/>
                  </a:lnTo>
                  <a:lnTo>
                    <a:pt x="406" y="118"/>
                  </a:lnTo>
                  <a:lnTo>
                    <a:pt x="406" y="120"/>
                  </a:lnTo>
                  <a:lnTo>
                    <a:pt x="408" y="120"/>
                  </a:lnTo>
                  <a:lnTo>
                    <a:pt x="408" y="122"/>
                  </a:lnTo>
                  <a:lnTo>
                    <a:pt x="408" y="120"/>
                  </a:lnTo>
                  <a:lnTo>
                    <a:pt x="410" y="120"/>
                  </a:lnTo>
                  <a:lnTo>
                    <a:pt x="408" y="122"/>
                  </a:lnTo>
                  <a:lnTo>
                    <a:pt x="410" y="122"/>
                  </a:lnTo>
                  <a:lnTo>
                    <a:pt x="412" y="122"/>
                  </a:lnTo>
                  <a:lnTo>
                    <a:pt x="410" y="122"/>
                  </a:lnTo>
                  <a:lnTo>
                    <a:pt x="412" y="122"/>
                  </a:lnTo>
                  <a:lnTo>
                    <a:pt x="412" y="124"/>
                  </a:lnTo>
                  <a:lnTo>
                    <a:pt x="412" y="122"/>
                  </a:lnTo>
                  <a:lnTo>
                    <a:pt x="412" y="124"/>
                  </a:lnTo>
                  <a:lnTo>
                    <a:pt x="412" y="122"/>
                  </a:lnTo>
                  <a:lnTo>
                    <a:pt x="412" y="124"/>
                  </a:lnTo>
                  <a:lnTo>
                    <a:pt x="412" y="122"/>
                  </a:lnTo>
                  <a:lnTo>
                    <a:pt x="410" y="122"/>
                  </a:lnTo>
                  <a:lnTo>
                    <a:pt x="410" y="120"/>
                  </a:lnTo>
                  <a:lnTo>
                    <a:pt x="408" y="120"/>
                  </a:lnTo>
                  <a:lnTo>
                    <a:pt x="408" y="118"/>
                  </a:lnTo>
                  <a:lnTo>
                    <a:pt x="410" y="118"/>
                  </a:lnTo>
                  <a:lnTo>
                    <a:pt x="412" y="118"/>
                  </a:lnTo>
                  <a:lnTo>
                    <a:pt x="414" y="118"/>
                  </a:lnTo>
                  <a:lnTo>
                    <a:pt x="414" y="116"/>
                  </a:lnTo>
                  <a:lnTo>
                    <a:pt x="416" y="116"/>
                  </a:lnTo>
                  <a:lnTo>
                    <a:pt x="418" y="116"/>
                  </a:lnTo>
                  <a:lnTo>
                    <a:pt x="420" y="116"/>
                  </a:lnTo>
                  <a:lnTo>
                    <a:pt x="422" y="116"/>
                  </a:lnTo>
                  <a:lnTo>
                    <a:pt x="422" y="118"/>
                  </a:lnTo>
                  <a:lnTo>
                    <a:pt x="424" y="118"/>
                  </a:lnTo>
                  <a:lnTo>
                    <a:pt x="422" y="118"/>
                  </a:lnTo>
                  <a:lnTo>
                    <a:pt x="424" y="118"/>
                  </a:lnTo>
                  <a:lnTo>
                    <a:pt x="424" y="120"/>
                  </a:lnTo>
                  <a:lnTo>
                    <a:pt x="426" y="120"/>
                  </a:lnTo>
                  <a:lnTo>
                    <a:pt x="428" y="120"/>
                  </a:lnTo>
                  <a:lnTo>
                    <a:pt x="428" y="122"/>
                  </a:lnTo>
                  <a:lnTo>
                    <a:pt x="430" y="122"/>
                  </a:lnTo>
                  <a:lnTo>
                    <a:pt x="428" y="122"/>
                  </a:lnTo>
                  <a:lnTo>
                    <a:pt x="430" y="122"/>
                  </a:lnTo>
                  <a:lnTo>
                    <a:pt x="430" y="124"/>
                  </a:lnTo>
                  <a:lnTo>
                    <a:pt x="428" y="124"/>
                  </a:lnTo>
                  <a:lnTo>
                    <a:pt x="428" y="126"/>
                  </a:lnTo>
                  <a:lnTo>
                    <a:pt x="426" y="128"/>
                  </a:lnTo>
                  <a:lnTo>
                    <a:pt x="424" y="132"/>
                  </a:lnTo>
                  <a:lnTo>
                    <a:pt x="422" y="134"/>
                  </a:lnTo>
                  <a:lnTo>
                    <a:pt x="420" y="136"/>
                  </a:lnTo>
                  <a:lnTo>
                    <a:pt x="418" y="138"/>
                  </a:lnTo>
                  <a:lnTo>
                    <a:pt x="416" y="142"/>
                  </a:lnTo>
                  <a:lnTo>
                    <a:pt x="416" y="144"/>
                  </a:lnTo>
                  <a:lnTo>
                    <a:pt x="414" y="144"/>
                  </a:lnTo>
                  <a:lnTo>
                    <a:pt x="414" y="146"/>
                  </a:lnTo>
                  <a:lnTo>
                    <a:pt x="412" y="148"/>
                  </a:lnTo>
                  <a:lnTo>
                    <a:pt x="412" y="150"/>
                  </a:lnTo>
                  <a:lnTo>
                    <a:pt x="412" y="152"/>
                  </a:lnTo>
                  <a:lnTo>
                    <a:pt x="410" y="152"/>
                  </a:lnTo>
                  <a:lnTo>
                    <a:pt x="410" y="156"/>
                  </a:lnTo>
                  <a:lnTo>
                    <a:pt x="408" y="156"/>
                  </a:lnTo>
                  <a:lnTo>
                    <a:pt x="408" y="158"/>
                  </a:lnTo>
                  <a:lnTo>
                    <a:pt x="408" y="160"/>
                  </a:lnTo>
                  <a:lnTo>
                    <a:pt x="406" y="164"/>
                  </a:lnTo>
                  <a:lnTo>
                    <a:pt x="404" y="168"/>
                  </a:lnTo>
                  <a:lnTo>
                    <a:pt x="404" y="170"/>
                  </a:lnTo>
                  <a:lnTo>
                    <a:pt x="402" y="172"/>
                  </a:lnTo>
                  <a:lnTo>
                    <a:pt x="402" y="174"/>
                  </a:lnTo>
                  <a:lnTo>
                    <a:pt x="402" y="176"/>
                  </a:lnTo>
                  <a:lnTo>
                    <a:pt x="400" y="180"/>
                  </a:lnTo>
                  <a:lnTo>
                    <a:pt x="400" y="182"/>
                  </a:lnTo>
                  <a:lnTo>
                    <a:pt x="398" y="182"/>
                  </a:lnTo>
                  <a:lnTo>
                    <a:pt x="398" y="184"/>
                  </a:lnTo>
                  <a:lnTo>
                    <a:pt x="396" y="186"/>
                  </a:lnTo>
                  <a:lnTo>
                    <a:pt x="396" y="188"/>
                  </a:lnTo>
                  <a:lnTo>
                    <a:pt x="394" y="190"/>
                  </a:lnTo>
                  <a:lnTo>
                    <a:pt x="392" y="192"/>
                  </a:lnTo>
                  <a:lnTo>
                    <a:pt x="390" y="194"/>
                  </a:lnTo>
                  <a:lnTo>
                    <a:pt x="388" y="196"/>
                  </a:lnTo>
                  <a:lnTo>
                    <a:pt x="388" y="198"/>
                  </a:lnTo>
                  <a:lnTo>
                    <a:pt x="384" y="204"/>
                  </a:lnTo>
                  <a:lnTo>
                    <a:pt x="382" y="206"/>
                  </a:lnTo>
                  <a:lnTo>
                    <a:pt x="380" y="208"/>
                  </a:lnTo>
                  <a:lnTo>
                    <a:pt x="380" y="210"/>
                  </a:lnTo>
                  <a:lnTo>
                    <a:pt x="378" y="212"/>
                  </a:lnTo>
                  <a:lnTo>
                    <a:pt x="376" y="214"/>
                  </a:lnTo>
                  <a:lnTo>
                    <a:pt x="376" y="216"/>
                  </a:lnTo>
                  <a:lnTo>
                    <a:pt x="374" y="218"/>
                  </a:lnTo>
                  <a:lnTo>
                    <a:pt x="372" y="220"/>
                  </a:lnTo>
                  <a:lnTo>
                    <a:pt x="372" y="222"/>
                  </a:lnTo>
                  <a:lnTo>
                    <a:pt x="370" y="222"/>
                  </a:lnTo>
                  <a:lnTo>
                    <a:pt x="370" y="224"/>
                  </a:lnTo>
                  <a:lnTo>
                    <a:pt x="366" y="228"/>
                  </a:lnTo>
                  <a:lnTo>
                    <a:pt x="364" y="228"/>
                  </a:lnTo>
                  <a:lnTo>
                    <a:pt x="362" y="230"/>
                  </a:lnTo>
                  <a:lnTo>
                    <a:pt x="360" y="232"/>
                  </a:lnTo>
                  <a:lnTo>
                    <a:pt x="358" y="234"/>
                  </a:lnTo>
                  <a:lnTo>
                    <a:pt x="356" y="236"/>
                  </a:lnTo>
                  <a:lnTo>
                    <a:pt x="354" y="236"/>
                  </a:lnTo>
                  <a:lnTo>
                    <a:pt x="352" y="238"/>
                  </a:lnTo>
                  <a:lnTo>
                    <a:pt x="352" y="240"/>
                  </a:lnTo>
                  <a:lnTo>
                    <a:pt x="350" y="240"/>
                  </a:lnTo>
                  <a:lnTo>
                    <a:pt x="350" y="242"/>
                  </a:lnTo>
                  <a:lnTo>
                    <a:pt x="348" y="242"/>
                  </a:lnTo>
                  <a:lnTo>
                    <a:pt x="348" y="244"/>
                  </a:lnTo>
                  <a:lnTo>
                    <a:pt x="346" y="244"/>
                  </a:lnTo>
                  <a:lnTo>
                    <a:pt x="342" y="248"/>
                  </a:lnTo>
                  <a:lnTo>
                    <a:pt x="340" y="250"/>
                  </a:lnTo>
                  <a:lnTo>
                    <a:pt x="338" y="250"/>
                  </a:lnTo>
                  <a:lnTo>
                    <a:pt x="338" y="252"/>
                  </a:lnTo>
                  <a:lnTo>
                    <a:pt x="336" y="252"/>
                  </a:lnTo>
                  <a:lnTo>
                    <a:pt x="334" y="252"/>
                  </a:lnTo>
                  <a:lnTo>
                    <a:pt x="334" y="254"/>
                  </a:lnTo>
                  <a:lnTo>
                    <a:pt x="332" y="254"/>
                  </a:lnTo>
                  <a:lnTo>
                    <a:pt x="330" y="256"/>
                  </a:lnTo>
                  <a:lnTo>
                    <a:pt x="328" y="256"/>
                  </a:lnTo>
                  <a:lnTo>
                    <a:pt x="328" y="258"/>
                  </a:lnTo>
                  <a:lnTo>
                    <a:pt x="326" y="258"/>
                  </a:lnTo>
                  <a:lnTo>
                    <a:pt x="324" y="258"/>
                  </a:lnTo>
                  <a:lnTo>
                    <a:pt x="318" y="262"/>
                  </a:lnTo>
                  <a:lnTo>
                    <a:pt x="316" y="262"/>
                  </a:lnTo>
                  <a:lnTo>
                    <a:pt x="314" y="264"/>
                  </a:lnTo>
                  <a:lnTo>
                    <a:pt x="312" y="266"/>
                  </a:lnTo>
                  <a:lnTo>
                    <a:pt x="310" y="268"/>
                  </a:lnTo>
                  <a:lnTo>
                    <a:pt x="308" y="268"/>
                  </a:lnTo>
                  <a:lnTo>
                    <a:pt x="308" y="270"/>
                  </a:lnTo>
                  <a:lnTo>
                    <a:pt x="306" y="270"/>
                  </a:lnTo>
                  <a:lnTo>
                    <a:pt x="306" y="272"/>
                  </a:lnTo>
                  <a:lnTo>
                    <a:pt x="304" y="272"/>
                  </a:lnTo>
                  <a:lnTo>
                    <a:pt x="304" y="274"/>
                  </a:lnTo>
                  <a:lnTo>
                    <a:pt x="302" y="276"/>
                  </a:lnTo>
                  <a:lnTo>
                    <a:pt x="302" y="278"/>
                  </a:lnTo>
                  <a:lnTo>
                    <a:pt x="300" y="276"/>
                  </a:lnTo>
                  <a:lnTo>
                    <a:pt x="298" y="278"/>
                  </a:lnTo>
                  <a:lnTo>
                    <a:pt x="296" y="278"/>
                  </a:lnTo>
                  <a:lnTo>
                    <a:pt x="296" y="280"/>
                  </a:lnTo>
                  <a:lnTo>
                    <a:pt x="294" y="280"/>
                  </a:lnTo>
                  <a:lnTo>
                    <a:pt x="294" y="282"/>
                  </a:lnTo>
                  <a:lnTo>
                    <a:pt x="292" y="282"/>
                  </a:lnTo>
                  <a:lnTo>
                    <a:pt x="292" y="284"/>
                  </a:lnTo>
                  <a:lnTo>
                    <a:pt x="290" y="286"/>
                  </a:lnTo>
                  <a:lnTo>
                    <a:pt x="288" y="288"/>
                  </a:lnTo>
                  <a:lnTo>
                    <a:pt x="288" y="290"/>
                  </a:lnTo>
                  <a:lnTo>
                    <a:pt x="286" y="292"/>
                  </a:lnTo>
                  <a:lnTo>
                    <a:pt x="286" y="294"/>
                  </a:lnTo>
                  <a:lnTo>
                    <a:pt x="284" y="296"/>
                  </a:lnTo>
                  <a:lnTo>
                    <a:pt x="284" y="298"/>
                  </a:lnTo>
                  <a:lnTo>
                    <a:pt x="284" y="300"/>
                  </a:lnTo>
                  <a:lnTo>
                    <a:pt x="282" y="302"/>
                  </a:lnTo>
                  <a:lnTo>
                    <a:pt x="282" y="306"/>
                  </a:lnTo>
                  <a:lnTo>
                    <a:pt x="282" y="308"/>
                  </a:lnTo>
                  <a:lnTo>
                    <a:pt x="282" y="310"/>
                  </a:lnTo>
                  <a:lnTo>
                    <a:pt x="280" y="310"/>
                  </a:lnTo>
                  <a:lnTo>
                    <a:pt x="280" y="312"/>
                  </a:lnTo>
                  <a:lnTo>
                    <a:pt x="280" y="314"/>
                  </a:lnTo>
                  <a:lnTo>
                    <a:pt x="278" y="316"/>
                  </a:lnTo>
                  <a:lnTo>
                    <a:pt x="278" y="318"/>
                  </a:lnTo>
                  <a:lnTo>
                    <a:pt x="276" y="320"/>
                  </a:lnTo>
                  <a:lnTo>
                    <a:pt x="274" y="324"/>
                  </a:lnTo>
                  <a:lnTo>
                    <a:pt x="274" y="326"/>
                  </a:lnTo>
                  <a:lnTo>
                    <a:pt x="272" y="326"/>
                  </a:lnTo>
                  <a:lnTo>
                    <a:pt x="272" y="328"/>
                  </a:lnTo>
                  <a:lnTo>
                    <a:pt x="270" y="330"/>
                  </a:lnTo>
                  <a:lnTo>
                    <a:pt x="270" y="332"/>
                  </a:lnTo>
                  <a:lnTo>
                    <a:pt x="268" y="332"/>
                  </a:lnTo>
                  <a:lnTo>
                    <a:pt x="268" y="334"/>
                  </a:lnTo>
                  <a:lnTo>
                    <a:pt x="266" y="336"/>
                  </a:lnTo>
                  <a:lnTo>
                    <a:pt x="264" y="338"/>
                  </a:lnTo>
                  <a:lnTo>
                    <a:pt x="262" y="340"/>
                  </a:lnTo>
                  <a:lnTo>
                    <a:pt x="260" y="340"/>
                  </a:lnTo>
                  <a:lnTo>
                    <a:pt x="258" y="342"/>
                  </a:lnTo>
                  <a:lnTo>
                    <a:pt x="254" y="344"/>
                  </a:lnTo>
                  <a:lnTo>
                    <a:pt x="254" y="346"/>
                  </a:lnTo>
                  <a:lnTo>
                    <a:pt x="250" y="348"/>
                  </a:lnTo>
                  <a:lnTo>
                    <a:pt x="250" y="350"/>
                  </a:lnTo>
                  <a:lnTo>
                    <a:pt x="248" y="350"/>
                  </a:lnTo>
                  <a:lnTo>
                    <a:pt x="246" y="352"/>
                  </a:lnTo>
                  <a:lnTo>
                    <a:pt x="244" y="354"/>
                  </a:lnTo>
                  <a:lnTo>
                    <a:pt x="242" y="356"/>
                  </a:lnTo>
                  <a:lnTo>
                    <a:pt x="240" y="356"/>
                  </a:lnTo>
                  <a:lnTo>
                    <a:pt x="238" y="358"/>
                  </a:lnTo>
                  <a:lnTo>
                    <a:pt x="236" y="360"/>
                  </a:lnTo>
                  <a:lnTo>
                    <a:pt x="234" y="362"/>
                  </a:lnTo>
                  <a:lnTo>
                    <a:pt x="232" y="362"/>
                  </a:lnTo>
                  <a:lnTo>
                    <a:pt x="230" y="362"/>
                  </a:lnTo>
                  <a:lnTo>
                    <a:pt x="228" y="362"/>
                  </a:lnTo>
                  <a:lnTo>
                    <a:pt x="228" y="360"/>
                  </a:lnTo>
                  <a:lnTo>
                    <a:pt x="224" y="360"/>
                  </a:lnTo>
                  <a:lnTo>
                    <a:pt x="222" y="360"/>
                  </a:lnTo>
                  <a:lnTo>
                    <a:pt x="222" y="358"/>
                  </a:lnTo>
                  <a:lnTo>
                    <a:pt x="224" y="358"/>
                  </a:lnTo>
                  <a:lnTo>
                    <a:pt x="222" y="358"/>
                  </a:lnTo>
                  <a:lnTo>
                    <a:pt x="222" y="356"/>
                  </a:lnTo>
                  <a:lnTo>
                    <a:pt x="224" y="356"/>
                  </a:lnTo>
                  <a:lnTo>
                    <a:pt x="222" y="356"/>
                  </a:lnTo>
                  <a:lnTo>
                    <a:pt x="222" y="354"/>
                  </a:lnTo>
                  <a:lnTo>
                    <a:pt x="224" y="354"/>
                  </a:lnTo>
                  <a:lnTo>
                    <a:pt x="224" y="350"/>
                  </a:lnTo>
                  <a:lnTo>
                    <a:pt x="224" y="348"/>
                  </a:lnTo>
                  <a:lnTo>
                    <a:pt x="224" y="342"/>
                  </a:lnTo>
                  <a:lnTo>
                    <a:pt x="224" y="336"/>
                  </a:lnTo>
                  <a:lnTo>
                    <a:pt x="224" y="330"/>
                  </a:lnTo>
                  <a:lnTo>
                    <a:pt x="224" y="328"/>
                  </a:lnTo>
                  <a:lnTo>
                    <a:pt x="228" y="326"/>
                  </a:lnTo>
                  <a:lnTo>
                    <a:pt x="232" y="322"/>
                  </a:lnTo>
                  <a:lnTo>
                    <a:pt x="234" y="322"/>
                  </a:lnTo>
                  <a:lnTo>
                    <a:pt x="238" y="318"/>
                  </a:lnTo>
                  <a:lnTo>
                    <a:pt x="236" y="318"/>
                  </a:lnTo>
                  <a:lnTo>
                    <a:pt x="234" y="318"/>
                  </a:lnTo>
                  <a:lnTo>
                    <a:pt x="236" y="316"/>
                  </a:lnTo>
                  <a:lnTo>
                    <a:pt x="236" y="318"/>
                  </a:lnTo>
                  <a:lnTo>
                    <a:pt x="236" y="316"/>
                  </a:lnTo>
                  <a:lnTo>
                    <a:pt x="236" y="318"/>
                  </a:lnTo>
                  <a:lnTo>
                    <a:pt x="236" y="316"/>
                  </a:lnTo>
                  <a:lnTo>
                    <a:pt x="242" y="314"/>
                  </a:lnTo>
                  <a:lnTo>
                    <a:pt x="244" y="312"/>
                  </a:lnTo>
                  <a:lnTo>
                    <a:pt x="242" y="312"/>
                  </a:lnTo>
                  <a:lnTo>
                    <a:pt x="244" y="310"/>
                  </a:lnTo>
                  <a:lnTo>
                    <a:pt x="246" y="310"/>
                  </a:lnTo>
                  <a:lnTo>
                    <a:pt x="248" y="310"/>
                  </a:lnTo>
                  <a:lnTo>
                    <a:pt x="248" y="308"/>
                  </a:lnTo>
                  <a:lnTo>
                    <a:pt x="242" y="304"/>
                  </a:lnTo>
                  <a:lnTo>
                    <a:pt x="242" y="302"/>
                  </a:lnTo>
                  <a:lnTo>
                    <a:pt x="240" y="302"/>
                  </a:lnTo>
                  <a:lnTo>
                    <a:pt x="238" y="302"/>
                  </a:lnTo>
                  <a:lnTo>
                    <a:pt x="238" y="300"/>
                  </a:lnTo>
                  <a:lnTo>
                    <a:pt x="236" y="300"/>
                  </a:lnTo>
                  <a:lnTo>
                    <a:pt x="236" y="302"/>
                  </a:lnTo>
                  <a:lnTo>
                    <a:pt x="236" y="300"/>
                  </a:lnTo>
                  <a:lnTo>
                    <a:pt x="234" y="300"/>
                  </a:lnTo>
                  <a:lnTo>
                    <a:pt x="232" y="300"/>
                  </a:lnTo>
                  <a:lnTo>
                    <a:pt x="232" y="298"/>
                  </a:lnTo>
                  <a:lnTo>
                    <a:pt x="230" y="300"/>
                  </a:lnTo>
                  <a:lnTo>
                    <a:pt x="228" y="298"/>
                  </a:lnTo>
                  <a:lnTo>
                    <a:pt x="228" y="296"/>
                  </a:lnTo>
                  <a:lnTo>
                    <a:pt x="226" y="296"/>
                  </a:lnTo>
                  <a:lnTo>
                    <a:pt x="226" y="294"/>
                  </a:lnTo>
                  <a:lnTo>
                    <a:pt x="224" y="294"/>
                  </a:lnTo>
                  <a:lnTo>
                    <a:pt x="222" y="294"/>
                  </a:lnTo>
                  <a:lnTo>
                    <a:pt x="220" y="292"/>
                  </a:lnTo>
                  <a:lnTo>
                    <a:pt x="218" y="290"/>
                  </a:lnTo>
                  <a:lnTo>
                    <a:pt x="218" y="288"/>
                  </a:lnTo>
                  <a:lnTo>
                    <a:pt x="216" y="288"/>
                  </a:lnTo>
                  <a:lnTo>
                    <a:pt x="218" y="288"/>
                  </a:lnTo>
                  <a:lnTo>
                    <a:pt x="218" y="286"/>
                  </a:lnTo>
                  <a:lnTo>
                    <a:pt x="216" y="286"/>
                  </a:lnTo>
                  <a:lnTo>
                    <a:pt x="216" y="284"/>
                  </a:lnTo>
                  <a:lnTo>
                    <a:pt x="216" y="282"/>
                  </a:lnTo>
                  <a:lnTo>
                    <a:pt x="214" y="282"/>
                  </a:lnTo>
                  <a:lnTo>
                    <a:pt x="214" y="280"/>
                  </a:lnTo>
                  <a:lnTo>
                    <a:pt x="214" y="278"/>
                  </a:lnTo>
                  <a:lnTo>
                    <a:pt x="212" y="278"/>
                  </a:lnTo>
                  <a:lnTo>
                    <a:pt x="214" y="278"/>
                  </a:lnTo>
                  <a:lnTo>
                    <a:pt x="212" y="278"/>
                  </a:lnTo>
                  <a:lnTo>
                    <a:pt x="212" y="276"/>
                  </a:lnTo>
                  <a:lnTo>
                    <a:pt x="212" y="274"/>
                  </a:lnTo>
                  <a:lnTo>
                    <a:pt x="212" y="272"/>
                  </a:lnTo>
                  <a:lnTo>
                    <a:pt x="210" y="272"/>
                  </a:lnTo>
                  <a:lnTo>
                    <a:pt x="212" y="272"/>
                  </a:lnTo>
                  <a:lnTo>
                    <a:pt x="210" y="272"/>
                  </a:lnTo>
                  <a:lnTo>
                    <a:pt x="208" y="272"/>
                  </a:lnTo>
                  <a:lnTo>
                    <a:pt x="208" y="270"/>
                  </a:lnTo>
                  <a:lnTo>
                    <a:pt x="206" y="270"/>
                  </a:lnTo>
                  <a:lnTo>
                    <a:pt x="206" y="268"/>
                  </a:lnTo>
                  <a:lnTo>
                    <a:pt x="204" y="268"/>
                  </a:lnTo>
                  <a:lnTo>
                    <a:pt x="202" y="266"/>
                  </a:lnTo>
                  <a:lnTo>
                    <a:pt x="200" y="266"/>
                  </a:lnTo>
                  <a:lnTo>
                    <a:pt x="200" y="264"/>
                  </a:lnTo>
                  <a:lnTo>
                    <a:pt x="198" y="264"/>
                  </a:lnTo>
                  <a:lnTo>
                    <a:pt x="200" y="264"/>
                  </a:lnTo>
                  <a:lnTo>
                    <a:pt x="198" y="264"/>
                  </a:lnTo>
                  <a:lnTo>
                    <a:pt x="200" y="264"/>
                  </a:lnTo>
                  <a:lnTo>
                    <a:pt x="198" y="264"/>
                  </a:lnTo>
                  <a:lnTo>
                    <a:pt x="196" y="264"/>
                  </a:lnTo>
                  <a:lnTo>
                    <a:pt x="196" y="262"/>
                  </a:lnTo>
                  <a:lnTo>
                    <a:pt x="194" y="262"/>
                  </a:lnTo>
                  <a:lnTo>
                    <a:pt x="194" y="264"/>
                  </a:lnTo>
                  <a:lnTo>
                    <a:pt x="192" y="264"/>
                  </a:lnTo>
                  <a:lnTo>
                    <a:pt x="192" y="262"/>
                  </a:lnTo>
                  <a:lnTo>
                    <a:pt x="190" y="262"/>
                  </a:lnTo>
                  <a:lnTo>
                    <a:pt x="188" y="262"/>
                  </a:lnTo>
                  <a:lnTo>
                    <a:pt x="188" y="260"/>
                  </a:lnTo>
                  <a:lnTo>
                    <a:pt x="172" y="248"/>
                  </a:lnTo>
                  <a:lnTo>
                    <a:pt x="172" y="246"/>
                  </a:lnTo>
                  <a:lnTo>
                    <a:pt x="172" y="244"/>
                  </a:lnTo>
                  <a:lnTo>
                    <a:pt x="170" y="244"/>
                  </a:lnTo>
                  <a:lnTo>
                    <a:pt x="170" y="242"/>
                  </a:lnTo>
                  <a:lnTo>
                    <a:pt x="168" y="242"/>
                  </a:lnTo>
                  <a:lnTo>
                    <a:pt x="168" y="240"/>
                  </a:lnTo>
                  <a:lnTo>
                    <a:pt x="166" y="240"/>
                  </a:lnTo>
                  <a:lnTo>
                    <a:pt x="166" y="238"/>
                  </a:lnTo>
                  <a:lnTo>
                    <a:pt x="160" y="238"/>
                  </a:lnTo>
                  <a:lnTo>
                    <a:pt x="158" y="238"/>
                  </a:lnTo>
                  <a:lnTo>
                    <a:pt x="158" y="236"/>
                  </a:lnTo>
                  <a:lnTo>
                    <a:pt x="156" y="236"/>
                  </a:lnTo>
                  <a:lnTo>
                    <a:pt x="154" y="236"/>
                  </a:lnTo>
                  <a:lnTo>
                    <a:pt x="152" y="238"/>
                  </a:lnTo>
                  <a:lnTo>
                    <a:pt x="152" y="236"/>
                  </a:lnTo>
                  <a:lnTo>
                    <a:pt x="150" y="236"/>
                  </a:lnTo>
                  <a:lnTo>
                    <a:pt x="150" y="234"/>
                  </a:lnTo>
                  <a:lnTo>
                    <a:pt x="148" y="234"/>
                  </a:lnTo>
                  <a:lnTo>
                    <a:pt x="146" y="234"/>
                  </a:lnTo>
                  <a:lnTo>
                    <a:pt x="146" y="232"/>
                  </a:lnTo>
                  <a:lnTo>
                    <a:pt x="144" y="232"/>
                  </a:lnTo>
                  <a:lnTo>
                    <a:pt x="146" y="232"/>
                  </a:lnTo>
                  <a:lnTo>
                    <a:pt x="146" y="230"/>
                  </a:lnTo>
                  <a:lnTo>
                    <a:pt x="144" y="230"/>
                  </a:lnTo>
                  <a:lnTo>
                    <a:pt x="144" y="228"/>
                  </a:lnTo>
                  <a:lnTo>
                    <a:pt x="142" y="228"/>
                  </a:lnTo>
                  <a:lnTo>
                    <a:pt x="140" y="228"/>
                  </a:lnTo>
                  <a:lnTo>
                    <a:pt x="142" y="228"/>
                  </a:lnTo>
                  <a:lnTo>
                    <a:pt x="140" y="228"/>
                  </a:lnTo>
                  <a:lnTo>
                    <a:pt x="142" y="228"/>
                  </a:lnTo>
                  <a:lnTo>
                    <a:pt x="142" y="230"/>
                  </a:lnTo>
                  <a:lnTo>
                    <a:pt x="140" y="230"/>
                  </a:lnTo>
                  <a:lnTo>
                    <a:pt x="140" y="232"/>
                  </a:lnTo>
                  <a:lnTo>
                    <a:pt x="138" y="232"/>
                  </a:lnTo>
                  <a:lnTo>
                    <a:pt x="138" y="230"/>
                  </a:lnTo>
                  <a:lnTo>
                    <a:pt x="136" y="230"/>
                  </a:lnTo>
                  <a:lnTo>
                    <a:pt x="134" y="230"/>
                  </a:lnTo>
                  <a:lnTo>
                    <a:pt x="134" y="228"/>
                  </a:lnTo>
                  <a:lnTo>
                    <a:pt x="132" y="228"/>
                  </a:lnTo>
                  <a:lnTo>
                    <a:pt x="130" y="228"/>
                  </a:lnTo>
                  <a:lnTo>
                    <a:pt x="130" y="226"/>
                  </a:lnTo>
                  <a:lnTo>
                    <a:pt x="130" y="224"/>
                  </a:lnTo>
                  <a:lnTo>
                    <a:pt x="130" y="226"/>
                  </a:lnTo>
                  <a:lnTo>
                    <a:pt x="130" y="224"/>
                  </a:lnTo>
                  <a:lnTo>
                    <a:pt x="128" y="224"/>
                  </a:lnTo>
                  <a:lnTo>
                    <a:pt x="128" y="222"/>
                  </a:lnTo>
                  <a:lnTo>
                    <a:pt x="126" y="222"/>
                  </a:lnTo>
                  <a:lnTo>
                    <a:pt x="126" y="220"/>
                  </a:lnTo>
                  <a:lnTo>
                    <a:pt x="126" y="222"/>
                  </a:lnTo>
                  <a:lnTo>
                    <a:pt x="126" y="220"/>
                  </a:lnTo>
                  <a:lnTo>
                    <a:pt x="124" y="220"/>
                  </a:lnTo>
                  <a:lnTo>
                    <a:pt x="124" y="218"/>
                  </a:lnTo>
                  <a:lnTo>
                    <a:pt x="126" y="218"/>
                  </a:lnTo>
                  <a:lnTo>
                    <a:pt x="124" y="218"/>
                  </a:lnTo>
                  <a:lnTo>
                    <a:pt x="124" y="216"/>
                  </a:lnTo>
                  <a:lnTo>
                    <a:pt x="124" y="218"/>
                  </a:lnTo>
                  <a:lnTo>
                    <a:pt x="124" y="216"/>
                  </a:lnTo>
                  <a:lnTo>
                    <a:pt x="122" y="216"/>
                  </a:lnTo>
                  <a:lnTo>
                    <a:pt x="122" y="214"/>
                  </a:lnTo>
                  <a:lnTo>
                    <a:pt x="120" y="214"/>
                  </a:lnTo>
                  <a:lnTo>
                    <a:pt x="120" y="212"/>
                  </a:lnTo>
                  <a:lnTo>
                    <a:pt x="118" y="212"/>
                  </a:lnTo>
                  <a:lnTo>
                    <a:pt x="118" y="210"/>
                  </a:lnTo>
                  <a:lnTo>
                    <a:pt x="116" y="210"/>
                  </a:lnTo>
                  <a:lnTo>
                    <a:pt x="116" y="208"/>
                  </a:lnTo>
                  <a:lnTo>
                    <a:pt x="114" y="208"/>
                  </a:lnTo>
                  <a:lnTo>
                    <a:pt x="112" y="206"/>
                  </a:lnTo>
                  <a:lnTo>
                    <a:pt x="112" y="204"/>
                  </a:lnTo>
                  <a:lnTo>
                    <a:pt x="110" y="204"/>
                  </a:lnTo>
                  <a:lnTo>
                    <a:pt x="110" y="206"/>
                  </a:lnTo>
                  <a:lnTo>
                    <a:pt x="110" y="204"/>
                  </a:lnTo>
                  <a:lnTo>
                    <a:pt x="108" y="204"/>
                  </a:lnTo>
                  <a:lnTo>
                    <a:pt x="108" y="206"/>
                  </a:lnTo>
                  <a:lnTo>
                    <a:pt x="108" y="204"/>
                  </a:lnTo>
                  <a:lnTo>
                    <a:pt x="108" y="206"/>
                  </a:lnTo>
                  <a:lnTo>
                    <a:pt x="106" y="206"/>
                  </a:lnTo>
                  <a:lnTo>
                    <a:pt x="108" y="206"/>
                  </a:lnTo>
                  <a:lnTo>
                    <a:pt x="108" y="208"/>
                  </a:lnTo>
                  <a:lnTo>
                    <a:pt x="108" y="210"/>
                  </a:lnTo>
                  <a:lnTo>
                    <a:pt x="106" y="210"/>
                  </a:lnTo>
                  <a:lnTo>
                    <a:pt x="104" y="210"/>
                  </a:lnTo>
                  <a:lnTo>
                    <a:pt x="104" y="212"/>
                  </a:lnTo>
                  <a:lnTo>
                    <a:pt x="102" y="212"/>
                  </a:lnTo>
                  <a:lnTo>
                    <a:pt x="102" y="214"/>
                  </a:lnTo>
                  <a:lnTo>
                    <a:pt x="100" y="214"/>
                  </a:lnTo>
                  <a:lnTo>
                    <a:pt x="102" y="214"/>
                  </a:lnTo>
                  <a:lnTo>
                    <a:pt x="100" y="214"/>
                  </a:lnTo>
                  <a:lnTo>
                    <a:pt x="98" y="214"/>
                  </a:lnTo>
                  <a:lnTo>
                    <a:pt x="98" y="216"/>
                  </a:lnTo>
                  <a:lnTo>
                    <a:pt x="96" y="216"/>
                  </a:lnTo>
                  <a:lnTo>
                    <a:pt x="96" y="218"/>
                  </a:lnTo>
                  <a:lnTo>
                    <a:pt x="94" y="218"/>
                  </a:lnTo>
                  <a:lnTo>
                    <a:pt x="94" y="216"/>
                  </a:lnTo>
                  <a:lnTo>
                    <a:pt x="94" y="218"/>
                  </a:lnTo>
                  <a:lnTo>
                    <a:pt x="92" y="218"/>
                  </a:lnTo>
                  <a:lnTo>
                    <a:pt x="90" y="218"/>
                  </a:lnTo>
                  <a:lnTo>
                    <a:pt x="88" y="218"/>
                  </a:lnTo>
                  <a:lnTo>
                    <a:pt x="88" y="216"/>
                  </a:lnTo>
                  <a:lnTo>
                    <a:pt x="88" y="214"/>
                  </a:lnTo>
                  <a:lnTo>
                    <a:pt x="88" y="212"/>
                  </a:lnTo>
                  <a:lnTo>
                    <a:pt x="88" y="210"/>
                  </a:lnTo>
                  <a:lnTo>
                    <a:pt x="88" y="208"/>
                  </a:lnTo>
                  <a:lnTo>
                    <a:pt x="88" y="206"/>
                  </a:lnTo>
                  <a:lnTo>
                    <a:pt x="90" y="206"/>
                  </a:lnTo>
                  <a:lnTo>
                    <a:pt x="88" y="206"/>
                  </a:lnTo>
                  <a:lnTo>
                    <a:pt x="88" y="204"/>
                  </a:lnTo>
                  <a:lnTo>
                    <a:pt x="88" y="202"/>
                  </a:lnTo>
                  <a:lnTo>
                    <a:pt x="86" y="202"/>
                  </a:lnTo>
                  <a:lnTo>
                    <a:pt x="86" y="200"/>
                  </a:lnTo>
                  <a:lnTo>
                    <a:pt x="86" y="202"/>
                  </a:lnTo>
                  <a:lnTo>
                    <a:pt x="84" y="200"/>
                  </a:lnTo>
                  <a:lnTo>
                    <a:pt x="82" y="200"/>
                  </a:lnTo>
                  <a:lnTo>
                    <a:pt x="82" y="198"/>
                  </a:lnTo>
                  <a:lnTo>
                    <a:pt x="82" y="200"/>
                  </a:lnTo>
                  <a:lnTo>
                    <a:pt x="82" y="198"/>
                  </a:lnTo>
                  <a:lnTo>
                    <a:pt x="80" y="198"/>
                  </a:lnTo>
                  <a:lnTo>
                    <a:pt x="80" y="196"/>
                  </a:lnTo>
                  <a:lnTo>
                    <a:pt x="80" y="194"/>
                  </a:lnTo>
                  <a:lnTo>
                    <a:pt x="78" y="194"/>
                  </a:lnTo>
                  <a:lnTo>
                    <a:pt x="78" y="192"/>
                  </a:lnTo>
                  <a:lnTo>
                    <a:pt x="80" y="192"/>
                  </a:lnTo>
                  <a:lnTo>
                    <a:pt x="78" y="192"/>
                  </a:lnTo>
                  <a:lnTo>
                    <a:pt x="76" y="192"/>
                  </a:lnTo>
                  <a:lnTo>
                    <a:pt x="76" y="190"/>
                  </a:lnTo>
                  <a:lnTo>
                    <a:pt x="74" y="190"/>
                  </a:lnTo>
                  <a:lnTo>
                    <a:pt x="74" y="188"/>
                  </a:lnTo>
                  <a:lnTo>
                    <a:pt x="72" y="188"/>
                  </a:lnTo>
                  <a:lnTo>
                    <a:pt x="70" y="188"/>
                  </a:lnTo>
                  <a:lnTo>
                    <a:pt x="70" y="186"/>
                  </a:lnTo>
                  <a:lnTo>
                    <a:pt x="68" y="186"/>
                  </a:lnTo>
                  <a:lnTo>
                    <a:pt x="66" y="186"/>
                  </a:lnTo>
                  <a:lnTo>
                    <a:pt x="66" y="184"/>
                  </a:lnTo>
                  <a:lnTo>
                    <a:pt x="66" y="182"/>
                  </a:lnTo>
                  <a:lnTo>
                    <a:pt x="64" y="182"/>
                  </a:lnTo>
                  <a:lnTo>
                    <a:pt x="64" y="180"/>
                  </a:lnTo>
                  <a:lnTo>
                    <a:pt x="62" y="180"/>
                  </a:lnTo>
                  <a:lnTo>
                    <a:pt x="60" y="180"/>
                  </a:lnTo>
                  <a:lnTo>
                    <a:pt x="62" y="180"/>
                  </a:lnTo>
                  <a:lnTo>
                    <a:pt x="60" y="178"/>
                  </a:lnTo>
                  <a:lnTo>
                    <a:pt x="58" y="178"/>
                  </a:lnTo>
                  <a:lnTo>
                    <a:pt x="60" y="178"/>
                  </a:lnTo>
                  <a:lnTo>
                    <a:pt x="60" y="176"/>
                  </a:lnTo>
                  <a:lnTo>
                    <a:pt x="58" y="176"/>
                  </a:lnTo>
                  <a:lnTo>
                    <a:pt x="58" y="174"/>
                  </a:lnTo>
                  <a:lnTo>
                    <a:pt x="56" y="174"/>
                  </a:lnTo>
                  <a:lnTo>
                    <a:pt x="56" y="176"/>
                  </a:lnTo>
                  <a:lnTo>
                    <a:pt x="54" y="176"/>
                  </a:lnTo>
                  <a:lnTo>
                    <a:pt x="54" y="174"/>
                  </a:lnTo>
                  <a:lnTo>
                    <a:pt x="56" y="174"/>
                  </a:lnTo>
                  <a:lnTo>
                    <a:pt x="54" y="174"/>
                  </a:lnTo>
                  <a:lnTo>
                    <a:pt x="54" y="172"/>
                  </a:lnTo>
                  <a:lnTo>
                    <a:pt x="54" y="170"/>
                  </a:lnTo>
                  <a:lnTo>
                    <a:pt x="52" y="170"/>
                  </a:lnTo>
                  <a:lnTo>
                    <a:pt x="52" y="172"/>
                  </a:lnTo>
                  <a:lnTo>
                    <a:pt x="52" y="170"/>
                  </a:lnTo>
                  <a:lnTo>
                    <a:pt x="54" y="170"/>
                  </a:lnTo>
                  <a:lnTo>
                    <a:pt x="52" y="170"/>
                  </a:lnTo>
                  <a:lnTo>
                    <a:pt x="50" y="170"/>
                  </a:lnTo>
                  <a:lnTo>
                    <a:pt x="50" y="168"/>
                  </a:lnTo>
                  <a:lnTo>
                    <a:pt x="48" y="168"/>
                  </a:lnTo>
                  <a:lnTo>
                    <a:pt x="46" y="168"/>
                  </a:lnTo>
                  <a:lnTo>
                    <a:pt x="46" y="166"/>
                  </a:lnTo>
                  <a:lnTo>
                    <a:pt x="44" y="166"/>
                  </a:lnTo>
                  <a:lnTo>
                    <a:pt x="44" y="164"/>
                  </a:lnTo>
                  <a:lnTo>
                    <a:pt x="42" y="164"/>
                  </a:lnTo>
                  <a:lnTo>
                    <a:pt x="40" y="164"/>
                  </a:lnTo>
                  <a:lnTo>
                    <a:pt x="42" y="164"/>
                  </a:lnTo>
                  <a:lnTo>
                    <a:pt x="40" y="164"/>
                  </a:lnTo>
                  <a:lnTo>
                    <a:pt x="40" y="166"/>
                  </a:lnTo>
                  <a:lnTo>
                    <a:pt x="40" y="164"/>
                  </a:lnTo>
                  <a:lnTo>
                    <a:pt x="38" y="164"/>
                  </a:lnTo>
                  <a:lnTo>
                    <a:pt x="36" y="164"/>
                  </a:lnTo>
                  <a:lnTo>
                    <a:pt x="34" y="164"/>
                  </a:lnTo>
                  <a:lnTo>
                    <a:pt x="32" y="164"/>
                  </a:lnTo>
                  <a:lnTo>
                    <a:pt x="30" y="164"/>
                  </a:lnTo>
                  <a:lnTo>
                    <a:pt x="30" y="166"/>
                  </a:lnTo>
                  <a:lnTo>
                    <a:pt x="30" y="164"/>
                  </a:lnTo>
                  <a:lnTo>
                    <a:pt x="30" y="166"/>
                  </a:lnTo>
                  <a:lnTo>
                    <a:pt x="28" y="166"/>
                  </a:lnTo>
                  <a:lnTo>
                    <a:pt x="26" y="168"/>
                  </a:lnTo>
                  <a:lnTo>
                    <a:pt x="26" y="170"/>
                  </a:lnTo>
                  <a:lnTo>
                    <a:pt x="24" y="170"/>
                  </a:lnTo>
                  <a:lnTo>
                    <a:pt x="26" y="170"/>
                  </a:lnTo>
                  <a:lnTo>
                    <a:pt x="24" y="170"/>
                  </a:lnTo>
                  <a:lnTo>
                    <a:pt x="26" y="170"/>
                  </a:lnTo>
                  <a:lnTo>
                    <a:pt x="24" y="170"/>
                  </a:lnTo>
                  <a:lnTo>
                    <a:pt x="26" y="170"/>
                  </a:lnTo>
                  <a:lnTo>
                    <a:pt x="26" y="172"/>
                  </a:lnTo>
                  <a:lnTo>
                    <a:pt x="24" y="172"/>
                  </a:lnTo>
                  <a:lnTo>
                    <a:pt x="26" y="172"/>
                  </a:lnTo>
                  <a:lnTo>
                    <a:pt x="24" y="172"/>
                  </a:lnTo>
                  <a:lnTo>
                    <a:pt x="24" y="174"/>
                  </a:lnTo>
                  <a:lnTo>
                    <a:pt x="22" y="174"/>
                  </a:lnTo>
                  <a:lnTo>
                    <a:pt x="20" y="174"/>
                  </a:lnTo>
                  <a:lnTo>
                    <a:pt x="18" y="174"/>
                  </a:lnTo>
                  <a:lnTo>
                    <a:pt x="18" y="172"/>
                  </a:lnTo>
                  <a:lnTo>
                    <a:pt x="16" y="172"/>
                  </a:lnTo>
                  <a:lnTo>
                    <a:pt x="16" y="174"/>
                  </a:lnTo>
                  <a:lnTo>
                    <a:pt x="14" y="174"/>
                  </a:lnTo>
                  <a:lnTo>
                    <a:pt x="12" y="174"/>
                  </a:lnTo>
                  <a:lnTo>
                    <a:pt x="12" y="176"/>
                  </a:lnTo>
                  <a:lnTo>
                    <a:pt x="12" y="174"/>
                  </a:lnTo>
                  <a:lnTo>
                    <a:pt x="10" y="174"/>
                  </a:lnTo>
                  <a:lnTo>
                    <a:pt x="8" y="174"/>
                  </a:lnTo>
                  <a:lnTo>
                    <a:pt x="6" y="174"/>
                  </a:lnTo>
                  <a:lnTo>
                    <a:pt x="4" y="174"/>
                  </a:lnTo>
                  <a:lnTo>
                    <a:pt x="4" y="172"/>
                  </a:lnTo>
                  <a:lnTo>
                    <a:pt x="4" y="170"/>
                  </a:lnTo>
                  <a:lnTo>
                    <a:pt x="0" y="170"/>
                  </a:lnTo>
                  <a:lnTo>
                    <a:pt x="0" y="168"/>
                  </a:lnTo>
                  <a:lnTo>
                    <a:pt x="2" y="168"/>
                  </a:lnTo>
                  <a:lnTo>
                    <a:pt x="4" y="168"/>
                  </a:lnTo>
                  <a:lnTo>
                    <a:pt x="6" y="168"/>
                  </a:lnTo>
                  <a:lnTo>
                    <a:pt x="8" y="166"/>
                  </a:lnTo>
                  <a:lnTo>
                    <a:pt x="8" y="164"/>
                  </a:lnTo>
                  <a:lnTo>
                    <a:pt x="10" y="164"/>
                  </a:lnTo>
                  <a:lnTo>
                    <a:pt x="10" y="162"/>
                  </a:lnTo>
                  <a:lnTo>
                    <a:pt x="12" y="160"/>
                  </a:lnTo>
                  <a:lnTo>
                    <a:pt x="14" y="160"/>
                  </a:lnTo>
                  <a:lnTo>
                    <a:pt x="16" y="160"/>
                  </a:lnTo>
                  <a:lnTo>
                    <a:pt x="16" y="158"/>
                  </a:lnTo>
                  <a:lnTo>
                    <a:pt x="16" y="156"/>
                  </a:lnTo>
                  <a:lnTo>
                    <a:pt x="16" y="154"/>
                  </a:lnTo>
                  <a:lnTo>
                    <a:pt x="16" y="152"/>
                  </a:lnTo>
                  <a:lnTo>
                    <a:pt x="18" y="150"/>
                  </a:lnTo>
                  <a:lnTo>
                    <a:pt x="18" y="148"/>
                  </a:lnTo>
                  <a:lnTo>
                    <a:pt x="20" y="148"/>
                  </a:lnTo>
                  <a:lnTo>
                    <a:pt x="22" y="146"/>
                  </a:lnTo>
                  <a:lnTo>
                    <a:pt x="24" y="146"/>
                  </a:lnTo>
                  <a:lnTo>
                    <a:pt x="24" y="148"/>
                  </a:lnTo>
                  <a:lnTo>
                    <a:pt x="28" y="146"/>
                  </a:lnTo>
                  <a:lnTo>
                    <a:pt x="32" y="142"/>
                  </a:lnTo>
                  <a:lnTo>
                    <a:pt x="34" y="140"/>
                  </a:lnTo>
                  <a:lnTo>
                    <a:pt x="36" y="140"/>
                  </a:lnTo>
                  <a:lnTo>
                    <a:pt x="36" y="138"/>
                  </a:lnTo>
                  <a:lnTo>
                    <a:pt x="36" y="136"/>
                  </a:lnTo>
                  <a:lnTo>
                    <a:pt x="38" y="136"/>
                  </a:lnTo>
                  <a:lnTo>
                    <a:pt x="38" y="134"/>
                  </a:lnTo>
                  <a:lnTo>
                    <a:pt x="40" y="134"/>
                  </a:lnTo>
                  <a:lnTo>
                    <a:pt x="40" y="132"/>
                  </a:lnTo>
                  <a:lnTo>
                    <a:pt x="42" y="132"/>
                  </a:lnTo>
                  <a:lnTo>
                    <a:pt x="44" y="132"/>
                  </a:lnTo>
                  <a:lnTo>
                    <a:pt x="44" y="130"/>
                  </a:lnTo>
                  <a:lnTo>
                    <a:pt x="46" y="128"/>
                  </a:lnTo>
                  <a:lnTo>
                    <a:pt x="46" y="126"/>
                  </a:lnTo>
                  <a:lnTo>
                    <a:pt x="46" y="124"/>
                  </a:lnTo>
                  <a:lnTo>
                    <a:pt x="48" y="124"/>
                  </a:lnTo>
                  <a:lnTo>
                    <a:pt x="50" y="124"/>
                  </a:lnTo>
                  <a:lnTo>
                    <a:pt x="52" y="122"/>
                  </a:lnTo>
                  <a:lnTo>
                    <a:pt x="52" y="120"/>
                  </a:lnTo>
                  <a:lnTo>
                    <a:pt x="54" y="118"/>
                  </a:lnTo>
                  <a:lnTo>
                    <a:pt x="52" y="118"/>
                  </a:lnTo>
                  <a:lnTo>
                    <a:pt x="52" y="116"/>
                  </a:lnTo>
                  <a:lnTo>
                    <a:pt x="54" y="116"/>
                  </a:lnTo>
                  <a:lnTo>
                    <a:pt x="54" y="114"/>
                  </a:lnTo>
                  <a:lnTo>
                    <a:pt x="56" y="114"/>
                  </a:lnTo>
                  <a:lnTo>
                    <a:pt x="56" y="112"/>
                  </a:lnTo>
                  <a:lnTo>
                    <a:pt x="56" y="110"/>
                  </a:lnTo>
                  <a:lnTo>
                    <a:pt x="58" y="110"/>
                  </a:lnTo>
                  <a:lnTo>
                    <a:pt x="60" y="110"/>
                  </a:lnTo>
                  <a:lnTo>
                    <a:pt x="64" y="108"/>
                  </a:lnTo>
                  <a:lnTo>
                    <a:pt x="66" y="108"/>
                  </a:lnTo>
                  <a:lnTo>
                    <a:pt x="66" y="106"/>
                  </a:lnTo>
                  <a:lnTo>
                    <a:pt x="66" y="104"/>
                  </a:lnTo>
                  <a:lnTo>
                    <a:pt x="66" y="102"/>
                  </a:lnTo>
                  <a:lnTo>
                    <a:pt x="68" y="102"/>
                  </a:lnTo>
                  <a:lnTo>
                    <a:pt x="70" y="102"/>
                  </a:lnTo>
                  <a:lnTo>
                    <a:pt x="70" y="100"/>
                  </a:lnTo>
                  <a:lnTo>
                    <a:pt x="72" y="100"/>
                  </a:lnTo>
                  <a:lnTo>
                    <a:pt x="72" y="98"/>
                  </a:lnTo>
                  <a:lnTo>
                    <a:pt x="72" y="96"/>
                  </a:lnTo>
                  <a:lnTo>
                    <a:pt x="72" y="94"/>
                  </a:lnTo>
                  <a:lnTo>
                    <a:pt x="74" y="94"/>
                  </a:lnTo>
                  <a:lnTo>
                    <a:pt x="74" y="92"/>
                  </a:lnTo>
                  <a:lnTo>
                    <a:pt x="76" y="92"/>
                  </a:lnTo>
                  <a:lnTo>
                    <a:pt x="78" y="92"/>
                  </a:lnTo>
                  <a:lnTo>
                    <a:pt x="80" y="92"/>
                  </a:lnTo>
                  <a:lnTo>
                    <a:pt x="80" y="90"/>
                  </a:lnTo>
                  <a:lnTo>
                    <a:pt x="80" y="88"/>
                  </a:lnTo>
                  <a:lnTo>
                    <a:pt x="82" y="88"/>
                  </a:lnTo>
                  <a:lnTo>
                    <a:pt x="82" y="86"/>
                  </a:lnTo>
                  <a:lnTo>
                    <a:pt x="84" y="86"/>
                  </a:lnTo>
                  <a:lnTo>
                    <a:pt x="84" y="84"/>
                  </a:lnTo>
                  <a:lnTo>
                    <a:pt x="86" y="84"/>
                  </a:lnTo>
                  <a:lnTo>
                    <a:pt x="88" y="84"/>
                  </a:lnTo>
                  <a:lnTo>
                    <a:pt x="88" y="82"/>
                  </a:lnTo>
                  <a:lnTo>
                    <a:pt x="88" y="80"/>
                  </a:lnTo>
                  <a:lnTo>
                    <a:pt x="88" y="78"/>
                  </a:lnTo>
                  <a:lnTo>
                    <a:pt x="90" y="78"/>
                  </a:lnTo>
                  <a:lnTo>
                    <a:pt x="92" y="78"/>
                  </a:lnTo>
                  <a:lnTo>
                    <a:pt x="92" y="76"/>
                  </a:lnTo>
                  <a:lnTo>
                    <a:pt x="94" y="76"/>
                  </a:lnTo>
                  <a:lnTo>
                    <a:pt x="94" y="74"/>
                  </a:lnTo>
                  <a:lnTo>
                    <a:pt x="94" y="72"/>
                  </a:lnTo>
                  <a:lnTo>
                    <a:pt x="94" y="70"/>
                  </a:lnTo>
                  <a:lnTo>
                    <a:pt x="96" y="70"/>
                  </a:lnTo>
                  <a:lnTo>
                    <a:pt x="98" y="70"/>
                  </a:lnTo>
                  <a:lnTo>
                    <a:pt x="102" y="70"/>
                  </a:lnTo>
                  <a:lnTo>
                    <a:pt x="104" y="72"/>
                  </a:lnTo>
                  <a:lnTo>
                    <a:pt x="104" y="74"/>
                  </a:lnTo>
                  <a:lnTo>
                    <a:pt x="106" y="74"/>
                  </a:lnTo>
                  <a:lnTo>
                    <a:pt x="106" y="72"/>
                  </a:lnTo>
                  <a:lnTo>
                    <a:pt x="106" y="70"/>
                  </a:lnTo>
                  <a:lnTo>
                    <a:pt x="106" y="68"/>
                  </a:lnTo>
                  <a:lnTo>
                    <a:pt x="104" y="68"/>
                  </a:lnTo>
                  <a:lnTo>
                    <a:pt x="104" y="66"/>
                  </a:lnTo>
                  <a:lnTo>
                    <a:pt x="102" y="66"/>
                  </a:lnTo>
                  <a:lnTo>
                    <a:pt x="100" y="64"/>
                  </a:lnTo>
                  <a:lnTo>
                    <a:pt x="102" y="62"/>
                  </a:lnTo>
                  <a:lnTo>
                    <a:pt x="104" y="62"/>
                  </a:lnTo>
                  <a:lnTo>
                    <a:pt x="106" y="62"/>
                  </a:lnTo>
                  <a:lnTo>
                    <a:pt x="106" y="60"/>
                  </a:lnTo>
                  <a:lnTo>
                    <a:pt x="108" y="60"/>
                  </a:lnTo>
                  <a:lnTo>
                    <a:pt x="108" y="58"/>
                  </a:lnTo>
                  <a:lnTo>
                    <a:pt x="110" y="58"/>
                  </a:lnTo>
                  <a:lnTo>
                    <a:pt x="110" y="56"/>
                  </a:lnTo>
                  <a:lnTo>
                    <a:pt x="112" y="56"/>
                  </a:lnTo>
                  <a:lnTo>
                    <a:pt x="112" y="58"/>
                  </a:lnTo>
                  <a:lnTo>
                    <a:pt x="110" y="58"/>
                  </a:lnTo>
                  <a:lnTo>
                    <a:pt x="112" y="58"/>
                  </a:lnTo>
                  <a:lnTo>
                    <a:pt x="112" y="60"/>
                  </a:lnTo>
                  <a:lnTo>
                    <a:pt x="112" y="58"/>
                  </a:lnTo>
                  <a:lnTo>
                    <a:pt x="114" y="58"/>
                  </a:lnTo>
                  <a:lnTo>
                    <a:pt x="114" y="56"/>
                  </a:lnTo>
                  <a:lnTo>
                    <a:pt x="116" y="56"/>
                  </a:lnTo>
                  <a:lnTo>
                    <a:pt x="116" y="54"/>
                  </a:lnTo>
                  <a:lnTo>
                    <a:pt x="118" y="54"/>
                  </a:lnTo>
                  <a:lnTo>
                    <a:pt x="118" y="56"/>
                  </a:lnTo>
                  <a:lnTo>
                    <a:pt x="120" y="54"/>
                  </a:lnTo>
                  <a:lnTo>
                    <a:pt x="122" y="52"/>
                  </a:lnTo>
                  <a:lnTo>
                    <a:pt x="122" y="50"/>
                  </a:lnTo>
                  <a:lnTo>
                    <a:pt x="122" y="48"/>
                  </a:lnTo>
                  <a:lnTo>
                    <a:pt x="124" y="48"/>
                  </a:lnTo>
                  <a:lnTo>
                    <a:pt x="124" y="46"/>
                  </a:lnTo>
                  <a:lnTo>
                    <a:pt x="126" y="46"/>
                  </a:lnTo>
                  <a:lnTo>
                    <a:pt x="128" y="46"/>
                  </a:lnTo>
                  <a:lnTo>
                    <a:pt x="130" y="46"/>
                  </a:lnTo>
                  <a:lnTo>
                    <a:pt x="130" y="44"/>
                  </a:lnTo>
                  <a:lnTo>
                    <a:pt x="132" y="44"/>
                  </a:lnTo>
                  <a:lnTo>
                    <a:pt x="132" y="42"/>
                  </a:lnTo>
                  <a:lnTo>
                    <a:pt x="134" y="42"/>
                  </a:lnTo>
                  <a:lnTo>
                    <a:pt x="134" y="44"/>
                  </a:lnTo>
                  <a:lnTo>
                    <a:pt x="136" y="44"/>
                  </a:lnTo>
                  <a:lnTo>
                    <a:pt x="136" y="42"/>
                  </a:lnTo>
                  <a:lnTo>
                    <a:pt x="138" y="42"/>
                  </a:lnTo>
                  <a:lnTo>
                    <a:pt x="140" y="42"/>
                  </a:lnTo>
                  <a:lnTo>
                    <a:pt x="142" y="42"/>
                  </a:lnTo>
                  <a:lnTo>
                    <a:pt x="142" y="40"/>
                  </a:lnTo>
                  <a:lnTo>
                    <a:pt x="140" y="40"/>
                  </a:lnTo>
                  <a:lnTo>
                    <a:pt x="138" y="40"/>
                  </a:lnTo>
                  <a:lnTo>
                    <a:pt x="138" y="38"/>
                  </a:lnTo>
                  <a:lnTo>
                    <a:pt x="140" y="38"/>
                  </a:lnTo>
                  <a:lnTo>
                    <a:pt x="142" y="38"/>
                  </a:lnTo>
                  <a:lnTo>
                    <a:pt x="142" y="40"/>
                  </a:lnTo>
                  <a:lnTo>
                    <a:pt x="142" y="38"/>
                  </a:lnTo>
                  <a:lnTo>
                    <a:pt x="144" y="38"/>
                  </a:lnTo>
                  <a:lnTo>
                    <a:pt x="146" y="38"/>
                  </a:lnTo>
                  <a:lnTo>
                    <a:pt x="146" y="36"/>
                  </a:lnTo>
                  <a:lnTo>
                    <a:pt x="148" y="36"/>
                  </a:lnTo>
                  <a:lnTo>
                    <a:pt x="148" y="34"/>
                  </a:lnTo>
                  <a:lnTo>
                    <a:pt x="148" y="32"/>
                  </a:lnTo>
                  <a:lnTo>
                    <a:pt x="148" y="30"/>
                  </a:lnTo>
                  <a:lnTo>
                    <a:pt x="150" y="30"/>
                  </a:lnTo>
                  <a:lnTo>
                    <a:pt x="152" y="30"/>
                  </a:lnTo>
                  <a:lnTo>
                    <a:pt x="152" y="28"/>
                  </a:lnTo>
                  <a:lnTo>
                    <a:pt x="152" y="26"/>
                  </a:lnTo>
                  <a:lnTo>
                    <a:pt x="152" y="24"/>
                  </a:lnTo>
                  <a:lnTo>
                    <a:pt x="154" y="24"/>
                  </a:lnTo>
                  <a:lnTo>
                    <a:pt x="154" y="26"/>
                  </a:lnTo>
                  <a:lnTo>
                    <a:pt x="154" y="28"/>
                  </a:lnTo>
                  <a:lnTo>
                    <a:pt x="156" y="28"/>
                  </a:lnTo>
                  <a:lnTo>
                    <a:pt x="156" y="26"/>
                  </a:lnTo>
                  <a:lnTo>
                    <a:pt x="158" y="26"/>
                  </a:lnTo>
                  <a:lnTo>
                    <a:pt x="160" y="26"/>
                  </a:lnTo>
                  <a:lnTo>
                    <a:pt x="160" y="24"/>
                  </a:lnTo>
                  <a:lnTo>
                    <a:pt x="162" y="24"/>
                  </a:lnTo>
                  <a:lnTo>
                    <a:pt x="162" y="26"/>
                  </a:lnTo>
                  <a:lnTo>
                    <a:pt x="164" y="26"/>
                  </a:lnTo>
                  <a:lnTo>
                    <a:pt x="164" y="24"/>
                  </a:lnTo>
                  <a:lnTo>
                    <a:pt x="164" y="22"/>
                  </a:lnTo>
                  <a:lnTo>
                    <a:pt x="166" y="22"/>
                  </a:lnTo>
                  <a:lnTo>
                    <a:pt x="166" y="20"/>
                  </a:lnTo>
                  <a:lnTo>
                    <a:pt x="168" y="22"/>
                  </a:lnTo>
                  <a:lnTo>
                    <a:pt x="168" y="24"/>
                  </a:lnTo>
                  <a:lnTo>
                    <a:pt x="170" y="22"/>
                  </a:lnTo>
                  <a:lnTo>
                    <a:pt x="172" y="22"/>
                  </a:lnTo>
                  <a:lnTo>
                    <a:pt x="174" y="22"/>
                  </a:lnTo>
                  <a:lnTo>
                    <a:pt x="174" y="20"/>
                  </a:lnTo>
                  <a:lnTo>
                    <a:pt x="172" y="20"/>
                  </a:lnTo>
                  <a:lnTo>
                    <a:pt x="172" y="18"/>
                  </a:lnTo>
                  <a:lnTo>
                    <a:pt x="174" y="18"/>
                  </a:lnTo>
                  <a:lnTo>
                    <a:pt x="176" y="18"/>
                  </a:lnTo>
                  <a:lnTo>
                    <a:pt x="176" y="20"/>
                  </a:lnTo>
                  <a:lnTo>
                    <a:pt x="178" y="20"/>
                  </a:lnTo>
                  <a:lnTo>
                    <a:pt x="178" y="22"/>
                  </a:lnTo>
                  <a:lnTo>
                    <a:pt x="178" y="20"/>
                  </a:lnTo>
                  <a:lnTo>
                    <a:pt x="180" y="20"/>
                  </a:lnTo>
                  <a:lnTo>
                    <a:pt x="178" y="20"/>
                  </a:lnTo>
                  <a:lnTo>
                    <a:pt x="178" y="18"/>
                  </a:lnTo>
                  <a:lnTo>
                    <a:pt x="180" y="18"/>
                  </a:lnTo>
                  <a:lnTo>
                    <a:pt x="180" y="20"/>
                  </a:lnTo>
                  <a:lnTo>
                    <a:pt x="182" y="20"/>
                  </a:lnTo>
                  <a:lnTo>
                    <a:pt x="182" y="18"/>
                  </a:lnTo>
                  <a:lnTo>
                    <a:pt x="184" y="18"/>
                  </a:lnTo>
                  <a:lnTo>
                    <a:pt x="186" y="16"/>
                  </a:lnTo>
                  <a:lnTo>
                    <a:pt x="186" y="14"/>
                  </a:lnTo>
                  <a:lnTo>
                    <a:pt x="186" y="12"/>
                  </a:lnTo>
                  <a:lnTo>
                    <a:pt x="188" y="10"/>
                  </a:lnTo>
                  <a:lnTo>
                    <a:pt x="188" y="12"/>
                  </a:lnTo>
                  <a:lnTo>
                    <a:pt x="190" y="12"/>
                  </a:lnTo>
                  <a:lnTo>
                    <a:pt x="192" y="12"/>
                  </a:lnTo>
                  <a:lnTo>
                    <a:pt x="194" y="12"/>
                  </a:lnTo>
                  <a:lnTo>
                    <a:pt x="194" y="10"/>
                  </a:lnTo>
                  <a:lnTo>
                    <a:pt x="196" y="10"/>
                  </a:lnTo>
                  <a:lnTo>
                    <a:pt x="196" y="8"/>
                  </a:lnTo>
                  <a:lnTo>
                    <a:pt x="196" y="6"/>
                  </a:lnTo>
                  <a:lnTo>
                    <a:pt x="198" y="6"/>
                  </a:lnTo>
                  <a:lnTo>
                    <a:pt x="200" y="6"/>
                  </a:lnTo>
                  <a:lnTo>
                    <a:pt x="200" y="4"/>
                  </a:lnTo>
                  <a:lnTo>
                    <a:pt x="202" y="4"/>
                  </a:lnTo>
                  <a:lnTo>
                    <a:pt x="202" y="6"/>
                  </a:lnTo>
                  <a:lnTo>
                    <a:pt x="204" y="4"/>
                  </a:lnTo>
                  <a:lnTo>
                    <a:pt x="204" y="2"/>
                  </a:lnTo>
                  <a:lnTo>
                    <a:pt x="206" y="4"/>
                  </a:lnTo>
                  <a:lnTo>
                    <a:pt x="206" y="6"/>
                  </a:lnTo>
                  <a:lnTo>
                    <a:pt x="208" y="6"/>
                  </a:lnTo>
                  <a:lnTo>
                    <a:pt x="208" y="4"/>
                  </a:lnTo>
                  <a:lnTo>
                    <a:pt x="210" y="4"/>
                  </a:lnTo>
                  <a:lnTo>
                    <a:pt x="210" y="6"/>
                  </a:lnTo>
                  <a:lnTo>
                    <a:pt x="212" y="6"/>
                  </a:lnTo>
                  <a:lnTo>
                    <a:pt x="214" y="6"/>
                  </a:lnTo>
                  <a:lnTo>
                    <a:pt x="214" y="4"/>
                  </a:lnTo>
                  <a:lnTo>
                    <a:pt x="216" y="4"/>
                  </a:lnTo>
                  <a:lnTo>
                    <a:pt x="216" y="6"/>
                  </a:lnTo>
                  <a:lnTo>
                    <a:pt x="216" y="8"/>
                  </a:lnTo>
                  <a:lnTo>
                    <a:pt x="218" y="8"/>
                  </a:lnTo>
                  <a:lnTo>
                    <a:pt x="218" y="6"/>
                  </a:lnTo>
                  <a:lnTo>
                    <a:pt x="220" y="6"/>
                  </a:lnTo>
                  <a:lnTo>
                    <a:pt x="222" y="6"/>
                  </a:lnTo>
                  <a:lnTo>
                    <a:pt x="224" y="6"/>
                  </a:lnTo>
                  <a:lnTo>
                    <a:pt x="226" y="6"/>
                  </a:lnTo>
                  <a:lnTo>
                    <a:pt x="224" y="6"/>
                  </a:lnTo>
                  <a:lnTo>
                    <a:pt x="224" y="4"/>
                  </a:lnTo>
                  <a:lnTo>
                    <a:pt x="224" y="2"/>
                  </a:lnTo>
                  <a:lnTo>
                    <a:pt x="226" y="2"/>
                  </a:lnTo>
                  <a:lnTo>
                    <a:pt x="226" y="4"/>
                  </a:lnTo>
                  <a:lnTo>
                    <a:pt x="228" y="4"/>
                  </a:lnTo>
                  <a:lnTo>
                    <a:pt x="230" y="4"/>
                  </a:lnTo>
                  <a:lnTo>
                    <a:pt x="230" y="2"/>
                  </a:lnTo>
                  <a:lnTo>
                    <a:pt x="230" y="0"/>
                  </a:lnTo>
                  <a:lnTo>
                    <a:pt x="232" y="0"/>
                  </a:lnTo>
                  <a:lnTo>
                    <a:pt x="232" y="2"/>
                  </a:lnTo>
                  <a:lnTo>
                    <a:pt x="234" y="2"/>
                  </a:lnTo>
                  <a:lnTo>
                    <a:pt x="236" y="2"/>
                  </a:lnTo>
                  <a:lnTo>
                    <a:pt x="236" y="4"/>
                  </a:lnTo>
                  <a:lnTo>
                    <a:pt x="234" y="6"/>
                  </a:lnTo>
                  <a:lnTo>
                    <a:pt x="234" y="8"/>
                  </a:lnTo>
                  <a:lnTo>
                    <a:pt x="236" y="6"/>
                  </a:lnTo>
                  <a:lnTo>
                    <a:pt x="238" y="6"/>
                  </a:lnTo>
                  <a:lnTo>
                    <a:pt x="238" y="4"/>
                  </a:lnTo>
                  <a:lnTo>
                    <a:pt x="240" y="6"/>
                  </a:lnTo>
                  <a:lnTo>
                    <a:pt x="242" y="6"/>
                  </a:lnTo>
                  <a:lnTo>
                    <a:pt x="242" y="4"/>
                  </a:lnTo>
                  <a:lnTo>
                    <a:pt x="244" y="4"/>
                  </a:lnTo>
                  <a:lnTo>
                    <a:pt x="244" y="6"/>
                  </a:lnTo>
                  <a:lnTo>
                    <a:pt x="246" y="4"/>
                  </a:lnTo>
                  <a:lnTo>
                    <a:pt x="248" y="4"/>
                  </a:lnTo>
                  <a:lnTo>
                    <a:pt x="248" y="2"/>
                  </a:lnTo>
                  <a:lnTo>
                    <a:pt x="248" y="0"/>
                  </a:lnTo>
                  <a:lnTo>
                    <a:pt x="250" y="0"/>
                  </a:lnTo>
                  <a:lnTo>
                    <a:pt x="250" y="2"/>
                  </a:lnTo>
                  <a:lnTo>
                    <a:pt x="250" y="4"/>
                  </a:lnTo>
                  <a:lnTo>
                    <a:pt x="252" y="4"/>
                  </a:lnTo>
                  <a:lnTo>
                    <a:pt x="252" y="2"/>
                  </a:lnTo>
                  <a:lnTo>
                    <a:pt x="252" y="4"/>
                  </a:lnTo>
                  <a:lnTo>
                    <a:pt x="252" y="6"/>
                  </a:lnTo>
                  <a:lnTo>
                    <a:pt x="252" y="8"/>
                  </a:lnTo>
                  <a:lnTo>
                    <a:pt x="254" y="8"/>
                  </a:lnTo>
                  <a:lnTo>
                    <a:pt x="254" y="6"/>
                  </a:lnTo>
                  <a:lnTo>
                    <a:pt x="254" y="4"/>
                  </a:lnTo>
                  <a:lnTo>
                    <a:pt x="256" y="4"/>
                  </a:lnTo>
                  <a:lnTo>
                    <a:pt x="256" y="6"/>
                  </a:lnTo>
                  <a:lnTo>
                    <a:pt x="258" y="6"/>
                  </a:lnTo>
                  <a:lnTo>
                    <a:pt x="260" y="4"/>
                  </a:lnTo>
                  <a:lnTo>
                    <a:pt x="260" y="6"/>
                  </a:lnTo>
                  <a:lnTo>
                    <a:pt x="260" y="8"/>
                  </a:lnTo>
                  <a:lnTo>
                    <a:pt x="262" y="6"/>
                  </a:lnTo>
                  <a:lnTo>
                    <a:pt x="264" y="6"/>
                  </a:lnTo>
                  <a:lnTo>
                    <a:pt x="264" y="8"/>
                  </a:lnTo>
                  <a:lnTo>
                    <a:pt x="264" y="10"/>
                  </a:lnTo>
                  <a:lnTo>
                    <a:pt x="266" y="10"/>
                  </a:lnTo>
                  <a:lnTo>
                    <a:pt x="266" y="8"/>
                  </a:lnTo>
                  <a:lnTo>
                    <a:pt x="268" y="8"/>
                  </a:lnTo>
                  <a:lnTo>
                    <a:pt x="268" y="10"/>
                  </a:lnTo>
                  <a:lnTo>
                    <a:pt x="268" y="12"/>
                  </a:lnTo>
                  <a:lnTo>
                    <a:pt x="268" y="10"/>
                  </a:lnTo>
                  <a:lnTo>
                    <a:pt x="270" y="10"/>
                  </a:lnTo>
                  <a:lnTo>
                    <a:pt x="270" y="8"/>
                  </a:lnTo>
                  <a:lnTo>
                    <a:pt x="270" y="10"/>
                  </a:lnTo>
                  <a:lnTo>
                    <a:pt x="272" y="10"/>
                  </a:lnTo>
                  <a:lnTo>
                    <a:pt x="274" y="10"/>
                  </a:lnTo>
                  <a:lnTo>
                    <a:pt x="276" y="10"/>
                  </a:lnTo>
                  <a:lnTo>
                    <a:pt x="276" y="8"/>
                  </a:lnTo>
                  <a:lnTo>
                    <a:pt x="276" y="10"/>
                  </a:lnTo>
                  <a:lnTo>
                    <a:pt x="278" y="10"/>
                  </a:lnTo>
                  <a:lnTo>
                    <a:pt x="280" y="10"/>
                  </a:lnTo>
                  <a:lnTo>
                    <a:pt x="280" y="8"/>
                  </a:lnTo>
                  <a:lnTo>
                    <a:pt x="282" y="8"/>
                  </a:lnTo>
                  <a:lnTo>
                    <a:pt x="282" y="10"/>
                  </a:lnTo>
                  <a:lnTo>
                    <a:pt x="284" y="12"/>
                  </a:lnTo>
                  <a:lnTo>
                    <a:pt x="284" y="10"/>
                  </a:lnTo>
                  <a:lnTo>
                    <a:pt x="286" y="10"/>
                  </a:lnTo>
                  <a:lnTo>
                    <a:pt x="286" y="12"/>
                  </a:lnTo>
                  <a:lnTo>
                    <a:pt x="288" y="12"/>
                  </a:lnTo>
                  <a:lnTo>
                    <a:pt x="290" y="12"/>
                  </a:lnTo>
                  <a:lnTo>
                    <a:pt x="290" y="14"/>
                  </a:lnTo>
                  <a:lnTo>
                    <a:pt x="290" y="12"/>
                  </a:lnTo>
                  <a:lnTo>
                    <a:pt x="290" y="10"/>
                  </a:lnTo>
                  <a:lnTo>
                    <a:pt x="292" y="10"/>
                  </a:lnTo>
                  <a:lnTo>
                    <a:pt x="294" y="10"/>
                  </a:lnTo>
                  <a:lnTo>
                    <a:pt x="292" y="10"/>
                  </a:lnTo>
                  <a:lnTo>
                    <a:pt x="292" y="12"/>
                  </a:lnTo>
                  <a:lnTo>
                    <a:pt x="290" y="12"/>
                  </a:lnTo>
                  <a:lnTo>
                    <a:pt x="292" y="12"/>
                  </a:lnTo>
                  <a:lnTo>
                    <a:pt x="294" y="12"/>
                  </a:lnTo>
                  <a:lnTo>
                    <a:pt x="294" y="14"/>
                  </a:lnTo>
                  <a:lnTo>
                    <a:pt x="296" y="12"/>
                  </a:lnTo>
                  <a:lnTo>
                    <a:pt x="296" y="10"/>
                  </a:lnTo>
                  <a:lnTo>
                    <a:pt x="298" y="10"/>
                  </a:lnTo>
                  <a:lnTo>
                    <a:pt x="298" y="12"/>
                  </a:lnTo>
                  <a:lnTo>
                    <a:pt x="296" y="12"/>
                  </a:lnTo>
                  <a:lnTo>
                    <a:pt x="298" y="12"/>
                  </a:lnTo>
                  <a:lnTo>
                    <a:pt x="300" y="12"/>
                  </a:lnTo>
                  <a:lnTo>
                    <a:pt x="300" y="14"/>
                  </a:lnTo>
                  <a:lnTo>
                    <a:pt x="302" y="14"/>
                  </a:lnTo>
                  <a:lnTo>
                    <a:pt x="304" y="14"/>
                  </a:lnTo>
                  <a:lnTo>
                    <a:pt x="306" y="14"/>
                  </a:lnTo>
                  <a:lnTo>
                    <a:pt x="304" y="14"/>
                  </a:lnTo>
                  <a:lnTo>
                    <a:pt x="304" y="16"/>
                  </a:lnTo>
                  <a:lnTo>
                    <a:pt x="306" y="16"/>
                  </a:lnTo>
                  <a:lnTo>
                    <a:pt x="308" y="16"/>
                  </a:lnTo>
                  <a:lnTo>
                    <a:pt x="308" y="18"/>
                  </a:lnTo>
                  <a:lnTo>
                    <a:pt x="308" y="16"/>
                  </a:lnTo>
                  <a:lnTo>
                    <a:pt x="306" y="16"/>
                  </a:lnTo>
                  <a:lnTo>
                    <a:pt x="306" y="18"/>
                  </a:lnTo>
                  <a:lnTo>
                    <a:pt x="308" y="18"/>
                  </a:lnTo>
                  <a:lnTo>
                    <a:pt x="310" y="18"/>
                  </a:lnTo>
                  <a:lnTo>
                    <a:pt x="310" y="20"/>
                  </a:lnTo>
                  <a:lnTo>
                    <a:pt x="308" y="20"/>
                  </a:lnTo>
                  <a:lnTo>
                    <a:pt x="308" y="22"/>
                  </a:lnTo>
                  <a:lnTo>
                    <a:pt x="310" y="22"/>
                  </a:lnTo>
                  <a:lnTo>
                    <a:pt x="310" y="20"/>
                  </a:lnTo>
                  <a:lnTo>
                    <a:pt x="312" y="20"/>
                  </a:lnTo>
                  <a:lnTo>
                    <a:pt x="312" y="22"/>
                  </a:lnTo>
                  <a:lnTo>
                    <a:pt x="312" y="24"/>
                  </a:lnTo>
                  <a:lnTo>
                    <a:pt x="312" y="22"/>
                  </a:lnTo>
                  <a:lnTo>
                    <a:pt x="314" y="22"/>
                  </a:lnTo>
                  <a:lnTo>
                    <a:pt x="314" y="24"/>
                  </a:lnTo>
                  <a:lnTo>
                    <a:pt x="316" y="24"/>
                  </a:lnTo>
                  <a:lnTo>
                    <a:pt x="318" y="24"/>
                  </a:lnTo>
                  <a:lnTo>
                    <a:pt x="316" y="24"/>
                  </a:lnTo>
                  <a:lnTo>
                    <a:pt x="316" y="22"/>
                  </a:lnTo>
                  <a:lnTo>
                    <a:pt x="318" y="22"/>
                  </a:lnTo>
                  <a:lnTo>
                    <a:pt x="320" y="22"/>
                  </a:lnTo>
                  <a:lnTo>
                    <a:pt x="320" y="24"/>
                  </a:lnTo>
                  <a:lnTo>
                    <a:pt x="322" y="24"/>
                  </a:lnTo>
                  <a:lnTo>
                    <a:pt x="322" y="22"/>
                  </a:lnTo>
                  <a:lnTo>
                    <a:pt x="324" y="22"/>
                  </a:lnTo>
                  <a:lnTo>
                    <a:pt x="324" y="24"/>
                  </a:lnTo>
                  <a:lnTo>
                    <a:pt x="326" y="24"/>
                  </a:lnTo>
                  <a:lnTo>
                    <a:pt x="326" y="22"/>
                  </a:lnTo>
                  <a:lnTo>
                    <a:pt x="326" y="24"/>
                  </a:lnTo>
                  <a:lnTo>
                    <a:pt x="326" y="26"/>
                  </a:lnTo>
                  <a:lnTo>
                    <a:pt x="328" y="26"/>
                  </a:lnTo>
                  <a:lnTo>
                    <a:pt x="328" y="24"/>
                  </a:lnTo>
                  <a:lnTo>
                    <a:pt x="328" y="26"/>
                  </a:lnTo>
                  <a:lnTo>
                    <a:pt x="328" y="28"/>
                  </a:lnTo>
                  <a:lnTo>
                    <a:pt x="330" y="28"/>
                  </a:lnTo>
                  <a:lnTo>
                    <a:pt x="330" y="26"/>
                  </a:lnTo>
                  <a:lnTo>
                    <a:pt x="332" y="26"/>
                  </a:lnTo>
                  <a:lnTo>
                    <a:pt x="334" y="26"/>
                  </a:lnTo>
                  <a:lnTo>
                    <a:pt x="334" y="28"/>
                  </a:lnTo>
                  <a:lnTo>
                    <a:pt x="336" y="28"/>
                  </a:lnTo>
                  <a:lnTo>
                    <a:pt x="336" y="30"/>
                  </a:lnTo>
                  <a:lnTo>
                    <a:pt x="336" y="32"/>
                  </a:lnTo>
                  <a:lnTo>
                    <a:pt x="338" y="32"/>
                  </a:lnTo>
                  <a:lnTo>
                    <a:pt x="338" y="30"/>
                  </a:lnTo>
                  <a:lnTo>
                    <a:pt x="340" y="30"/>
                  </a:lnTo>
                  <a:lnTo>
                    <a:pt x="340" y="32"/>
                  </a:lnTo>
                  <a:lnTo>
                    <a:pt x="342" y="32"/>
                  </a:lnTo>
                  <a:lnTo>
                    <a:pt x="344" y="32"/>
                  </a:lnTo>
                  <a:lnTo>
                    <a:pt x="344" y="34"/>
                  </a:lnTo>
                  <a:lnTo>
                    <a:pt x="344" y="36"/>
                  </a:lnTo>
                  <a:lnTo>
                    <a:pt x="346" y="36"/>
                  </a:lnTo>
                  <a:lnTo>
                    <a:pt x="346" y="38"/>
                  </a:lnTo>
                  <a:lnTo>
                    <a:pt x="348" y="38"/>
                  </a:lnTo>
                  <a:lnTo>
                    <a:pt x="350" y="38"/>
                  </a:lnTo>
                  <a:lnTo>
                    <a:pt x="352" y="40"/>
                  </a:lnTo>
                  <a:lnTo>
                    <a:pt x="354" y="40"/>
                  </a:lnTo>
                  <a:lnTo>
                    <a:pt x="354" y="42"/>
                  </a:lnTo>
                  <a:lnTo>
                    <a:pt x="354" y="40"/>
                  </a:lnTo>
                  <a:lnTo>
                    <a:pt x="356" y="40"/>
                  </a:lnTo>
                  <a:lnTo>
                    <a:pt x="356" y="42"/>
                  </a:lnTo>
                  <a:lnTo>
                    <a:pt x="358" y="42"/>
                  </a:lnTo>
                  <a:lnTo>
                    <a:pt x="358" y="44"/>
                  </a:lnTo>
                  <a:lnTo>
                    <a:pt x="358" y="46"/>
                  </a:lnTo>
                  <a:lnTo>
                    <a:pt x="360" y="46"/>
                  </a:lnTo>
                  <a:lnTo>
                    <a:pt x="360" y="48"/>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14" name="Freeform 608"/>
            <p:cNvSpPr>
              <a:spLocks/>
            </p:cNvSpPr>
            <p:nvPr/>
          </p:nvSpPr>
          <p:spPr bwMode="auto">
            <a:xfrm>
              <a:off x="3182" y="1610"/>
              <a:ext cx="384" cy="312"/>
            </a:xfrm>
            <a:custGeom>
              <a:avLst/>
              <a:gdLst>
                <a:gd name="T0" fmla="*/ 356 w 384"/>
                <a:gd name="T1" fmla="*/ 170 h 312"/>
                <a:gd name="T2" fmla="*/ 372 w 384"/>
                <a:gd name="T3" fmla="*/ 172 h 312"/>
                <a:gd name="T4" fmla="*/ 376 w 384"/>
                <a:gd name="T5" fmla="*/ 186 h 312"/>
                <a:gd name="T6" fmla="*/ 366 w 384"/>
                <a:gd name="T7" fmla="*/ 196 h 312"/>
                <a:gd name="T8" fmla="*/ 364 w 384"/>
                <a:gd name="T9" fmla="*/ 206 h 312"/>
                <a:gd name="T10" fmla="*/ 366 w 384"/>
                <a:gd name="T11" fmla="*/ 212 h 312"/>
                <a:gd name="T12" fmla="*/ 372 w 384"/>
                <a:gd name="T13" fmla="*/ 216 h 312"/>
                <a:gd name="T14" fmla="*/ 376 w 384"/>
                <a:gd name="T15" fmla="*/ 224 h 312"/>
                <a:gd name="T16" fmla="*/ 376 w 384"/>
                <a:gd name="T17" fmla="*/ 246 h 312"/>
                <a:gd name="T18" fmla="*/ 366 w 384"/>
                <a:gd name="T19" fmla="*/ 270 h 312"/>
                <a:gd name="T20" fmla="*/ 356 w 384"/>
                <a:gd name="T21" fmla="*/ 280 h 312"/>
                <a:gd name="T22" fmla="*/ 352 w 384"/>
                <a:gd name="T23" fmla="*/ 290 h 312"/>
                <a:gd name="T24" fmla="*/ 350 w 384"/>
                <a:gd name="T25" fmla="*/ 300 h 312"/>
                <a:gd name="T26" fmla="*/ 338 w 384"/>
                <a:gd name="T27" fmla="*/ 306 h 312"/>
                <a:gd name="T28" fmla="*/ 332 w 384"/>
                <a:gd name="T29" fmla="*/ 310 h 312"/>
                <a:gd name="T30" fmla="*/ 316 w 384"/>
                <a:gd name="T31" fmla="*/ 304 h 312"/>
                <a:gd name="T32" fmla="*/ 308 w 384"/>
                <a:gd name="T33" fmla="*/ 302 h 312"/>
                <a:gd name="T34" fmla="*/ 290 w 384"/>
                <a:gd name="T35" fmla="*/ 304 h 312"/>
                <a:gd name="T36" fmla="*/ 276 w 384"/>
                <a:gd name="T37" fmla="*/ 302 h 312"/>
                <a:gd name="T38" fmla="*/ 264 w 384"/>
                <a:gd name="T39" fmla="*/ 296 h 312"/>
                <a:gd name="T40" fmla="*/ 254 w 384"/>
                <a:gd name="T41" fmla="*/ 282 h 312"/>
                <a:gd name="T42" fmla="*/ 244 w 384"/>
                <a:gd name="T43" fmla="*/ 282 h 312"/>
                <a:gd name="T44" fmla="*/ 234 w 384"/>
                <a:gd name="T45" fmla="*/ 278 h 312"/>
                <a:gd name="T46" fmla="*/ 220 w 384"/>
                <a:gd name="T47" fmla="*/ 274 h 312"/>
                <a:gd name="T48" fmla="*/ 206 w 384"/>
                <a:gd name="T49" fmla="*/ 262 h 312"/>
                <a:gd name="T50" fmla="*/ 198 w 384"/>
                <a:gd name="T51" fmla="*/ 254 h 312"/>
                <a:gd name="T52" fmla="*/ 184 w 384"/>
                <a:gd name="T53" fmla="*/ 250 h 312"/>
                <a:gd name="T54" fmla="*/ 156 w 384"/>
                <a:gd name="T55" fmla="*/ 248 h 312"/>
                <a:gd name="T56" fmla="*/ 144 w 384"/>
                <a:gd name="T57" fmla="*/ 246 h 312"/>
                <a:gd name="T58" fmla="*/ 126 w 384"/>
                <a:gd name="T59" fmla="*/ 236 h 312"/>
                <a:gd name="T60" fmla="*/ 112 w 384"/>
                <a:gd name="T61" fmla="*/ 226 h 312"/>
                <a:gd name="T62" fmla="*/ 98 w 384"/>
                <a:gd name="T63" fmla="*/ 220 h 312"/>
                <a:gd name="T64" fmla="*/ 84 w 384"/>
                <a:gd name="T65" fmla="*/ 204 h 312"/>
                <a:gd name="T66" fmla="*/ 80 w 384"/>
                <a:gd name="T67" fmla="*/ 176 h 312"/>
                <a:gd name="T68" fmla="*/ 80 w 384"/>
                <a:gd name="T69" fmla="*/ 154 h 312"/>
                <a:gd name="T70" fmla="*/ 82 w 384"/>
                <a:gd name="T71" fmla="*/ 128 h 312"/>
                <a:gd name="T72" fmla="*/ 72 w 384"/>
                <a:gd name="T73" fmla="*/ 96 h 312"/>
                <a:gd name="T74" fmla="*/ 64 w 384"/>
                <a:gd name="T75" fmla="*/ 100 h 312"/>
                <a:gd name="T76" fmla="*/ 56 w 384"/>
                <a:gd name="T77" fmla="*/ 96 h 312"/>
                <a:gd name="T78" fmla="*/ 50 w 384"/>
                <a:gd name="T79" fmla="*/ 98 h 312"/>
                <a:gd name="T80" fmla="*/ 40 w 384"/>
                <a:gd name="T81" fmla="*/ 100 h 312"/>
                <a:gd name="T82" fmla="*/ 32 w 384"/>
                <a:gd name="T83" fmla="*/ 102 h 312"/>
                <a:gd name="T84" fmla="*/ 20 w 384"/>
                <a:gd name="T85" fmla="*/ 104 h 312"/>
                <a:gd name="T86" fmla="*/ 4 w 384"/>
                <a:gd name="T87" fmla="*/ 98 h 312"/>
                <a:gd name="T88" fmla="*/ 28 w 384"/>
                <a:gd name="T89" fmla="*/ 80 h 312"/>
                <a:gd name="T90" fmla="*/ 54 w 384"/>
                <a:gd name="T91" fmla="*/ 88 h 312"/>
                <a:gd name="T92" fmla="*/ 76 w 384"/>
                <a:gd name="T93" fmla="*/ 74 h 312"/>
                <a:gd name="T94" fmla="*/ 98 w 384"/>
                <a:gd name="T95" fmla="*/ 76 h 312"/>
                <a:gd name="T96" fmla="*/ 116 w 384"/>
                <a:gd name="T97" fmla="*/ 56 h 312"/>
                <a:gd name="T98" fmla="*/ 146 w 384"/>
                <a:gd name="T99" fmla="*/ 46 h 312"/>
                <a:gd name="T100" fmla="*/ 156 w 384"/>
                <a:gd name="T101" fmla="*/ 26 h 312"/>
                <a:gd name="T102" fmla="*/ 218 w 384"/>
                <a:gd name="T103" fmla="*/ 4 h 312"/>
                <a:gd name="T104" fmla="*/ 234 w 384"/>
                <a:gd name="T105" fmla="*/ 24 h 312"/>
                <a:gd name="T106" fmla="*/ 252 w 384"/>
                <a:gd name="T107" fmla="*/ 34 h 312"/>
                <a:gd name="T108" fmla="*/ 274 w 384"/>
                <a:gd name="T109" fmla="*/ 44 h 312"/>
                <a:gd name="T110" fmla="*/ 290 w 384"/>
                <a:gd name="T111" fmla="*/ 54 h 312"/>
                <a:gd name="T112" fmla="*/ 282 w 384"/>
                <a:gd name="T113" fmla="*/ 74 h 312"/>
                <a:gd name="T114" fmla="*/ 288 w 384"/>
                <a:gd name="T115" fmla="*/ 86 h 312"/>
                <a:gd name="T116" fmla="*/ 288 w 384"/>
                <a:gd name="T117" fmla="*/ 96 h 312"/>
                <a:gd name="T118" fmla="*/ 284 w 384"/>
                <a:gd name="T119" fmla="*/ 114 h 312"/>
                <a:gd name="T120" fmla="*/ 288 w 384"/>
                <a:gd name="T121" fmla="*/ 130 h 312"/>
                <a:gd name="T122" fmla="*/ 290 w 384"/>
                <a:gd name="T123" fmla="*/ 146 h 312"/>
                <a:gd name="T124" fmla="*/ 288 w 384"/>
                <a:gd name="T125" fmla="*/ 160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4"/>
                <a:gd name="T190" fmla="*/ 0 h 312"/>
                <a:gd name="T191" fmla="*/ 384 w 384"/>
                <a:gd name="T192" fmla="*/ 312 h 3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4" h="312">
                  <a:moveTo>
                    <a:pt x="346" y="164"/>
                  </a:moveTo>
                  <a:lnTo>
                    <a:pt x="346" y="166"/>
                  </a:lnTo>
                  <a:lnTo>
                    <a:pt x="348" y="166"/>
                  </a:lnTo>
                  <a:lnTo>
                    <a:pt x="346" y="168"/>
                  </a:lnTo>
                  <a:lnTo>
                    <a:pt x="348" y="168"/>
                  </a:lnTo>
                  <a:lnTo>
                    <a:pt x="348" y="170"/>
                  </a:lnTo>
                  <a:lnTo>
                    <a:pt x="350" y="170"/>
                  </a:lnTo>
                  <a:lnTo>
                    <a:pt x="352" y="170"/>
                  </a:lnTo>
                  <a:lnTo>
                    <a:pt x="352" y="172"/>
                  </a:lnTo>
                  <a:lnTo>
                    <a:pt x="352" y="170"/>
                  </a:lnTo>
                  <a:lnTo>
                    <a:pt x="354" y="170"/>
                  </a:lnTo>
                  <a:lnTo>
                    <a:pt x="354" y="168"/>
                  </a:lnTo>
                  <a:lnTo>
                    <a:pt x="356" y="170"/>
                  </a:lnTo>
                  <a:lnTo>
                    <a:pt x="356" y="168"/>
                  </a:lnTo>
                  <a:lnTo>
                    <a:pt x="356" y="170"/>
                  </a:lnTo>
                  <a:lnTo>
                    <a:pt x="358" y="170"/>
                  </a:lnTo>
                  <a:lnTo>
                    <a:pt x="358" y="172"/>
                  </a:lnTo>
                  <a:lnTo>
                    <a:pt x="360" y="172"/>
                  </a:lnTo>
                  <a:lnTo>
                    <a:pt x="362" y="170"/>
                  </a:lnTo>
                  <a:lnTo>
                    <a:pt x="362" y="172"/>
                  </a:lnTo>
                  <a:lnTo>
                    <a:pt x="364" y="172"/>
                  </a:lnTo>
                  <a:lnTo>
                    <a:pt x="364" y="170"/>
                  </a:lnTo>
                  <a:lnTo>
                    <a:pt x="364" y="172"/>
                  </a:lnTo>
                  <a:lnTo>
                    <a:pt x="366" y="172"/>
                  </a:lnTo>
                  <a:lnTo>
                    <a:pt x="366" y="170"/>
                  </a:lnTo>
                  <a:lnTo>
                    <a:pt x="366" y="172"/>
                  </a:lnTo>
                  <a:lnTo>
                    <a:pt x="368" y="172"/>
                  </a:lnTo>
                  <a:lnTo>
                    <a:pt x="370" y="172"/>
                  </a:lnTo>
                  <a:lnTo>
                    <a:pt x="372" y="172"/>
                  </a:lnTo>
                  <a:lnTo>
                    <a:pt x="372" y="174"/>
                  </a:lnTo>
                  <a:lnTo>
                    <a:pt x="372" y="176"/>
                  </a:lnTo>
                  <a:lnTo>
                    <a:pt x="372" y="178"/>
                  </a:lnTo>
                  <a:lnTo>
                    <a:pt x="372" y="180"/>
                  </a:lnTo>
                  <a:lnTo>
                    <a:pt x="374" y="180"/>
                  </a:lnTo>
                  <a:lnTo>
                    <a:pt x="374" y="182"/>
                  </a:lnTo>
                  <a:lnTo>
                    <a:pt x="376" y="184"/>
                  </a:lnTo>
                  <a:lnTo>
                    <a:pt x="376" y="186"/>
                  </a:lnTo>
                  <a:lnTo>
                    <a:pt x="374" y="186"/>
                  </a:lnTo>
                  <a:lnTo>
                    <a:pt x="376" y="186"/>
                  </a:lnTo>
                  <a:lnTo>
                    <a:pt x="376" y="188"/>
                  </a:lnTo>
                  <a:lnTo>
                    <a:pt x="374" y="188"/>
                  </a:lnTo>
                  <a:lnTo>
                    <a:pt x="374" y="190"/>
                  </a:lnTo>
                  <a:lnTo>
                    <a:pt x="372" y="190"/>
                  </a:lnTo>
                  <a:lnTo>
                    <a:pt x="372" y="192"/>
                  </a:lnTo>
                  <a:lnTo>
                    <a:pt x="370" y="192"/>
                  </a:lnTo>
                  <a:lnTo>
                    <a:pt x="370" y="194"/>
                  </a:lnTo>
                  <a:lnTo>
                    <a:pt x="368" y="194"/>
                  </a:lnTo>
                  <a:lnTo>
                    <a:pt x="368" y="196"/>
                  </a:lnTo>
                  <a:lnTo>
                    <a:pt x="366" y="196"/>
                  </a:lnTo>
                  <a:lnTo>
                    <a:pt x="366" y="198"/>
                  </a:lnTo>
                  <a:lnTo>
                    <a:pt x="364" y="198"/>
                  </a:lnTo>
                  <a:lnTo>
                    <a:pt x="364" y="200"/>
                  </a:lnTo>
                  <a:lnTo>
                    <a:pt x="364" y="202"/>
                  </a:lnTo>
                  <a:lnTo>
                    <a:pt x="364" y="204"/>
                  </a:lnTo>
                  <a:lnTo>
                    <a:pt x="364" y="206"/>
                  </a:lnTo>
                  <a:lnTo>
                    <a:pt x="366" y="206"/>
                  </a:lnTo>
                  <a:lnTo>
                    <a:pt x="364" y="206"/>
                  </a:lnTo>
                  <a:lnTo>
                    <a:pt x="364" y="208"/>
                  </a:lnTo>
                  <a:lnTo>
                    <a:pt x="366" y="206"/>
                  </a:lnTo>
                  <a:lnTo>
                    <a:pt x="366" y="208"/>
                  </a:lnTo>
                  <a:lnTo>
                    <a:pt x="364" y="208"/>
                  </a:lnTo>
                  <a:lnTo>
                    <a:pt x="366" y="208"/>
                  </a:lnTo>
                  <a:lnTo>
                    <a:pt x="366" y="210"/>
                  </a:lnTo>
                  <a:lnTo>
                    <a:pt x="366" y="208"/>
                  </a:lnTo>
                  <a:lnTo>
                    <a:pt x="366" y="210"/>
                  </a:lnTo>
                  <a:lnTo>
                    <a:pt x="364" y="212"/>
                  </a:lnTo>
                  <a:lnTo>
                    <a:pt x="366" y="212"/>
                  </a:lnTo>
                  <a:lnTo>
                    <a:pt x="366" y="210"/>
                  </a:lnTo>
                  <a:lnTo>
                    <a:pt x="366" y="212"/>
                  </a:lnTo>
                  <a:lnTo>
                    <a:pt x="366" y="214"/>
                  </a:lnTo>
                  <a:lnTo>
                    <a:pt x="368" y="214"/>
                  </a:lnTo>
                  <a:lnTo>
                    <a:pt x="370" y="214"/>
                  </a:lnTo>
                  <a:lnTo>
                    <a:pt x="372" y="214"/>
                  </a:lnTo>
                  <a:lnTo>
                    <a:pt x="372" y="216"/>
                  </a:lnTo>
                  <a:lnTo>
                    <a:pt x="372" y="218"/>
                  </a:lnTo>
                  <a:lnTo>
                    <a:pt x="372" y="220"/>
                  </a:lnTo>
                  <a:lnTo>
                    <a:pt x="372" y="222"/>
                  </a:lnTo>
                  <a:lnTo>
                    <a:pt x="374" y="222"/>
                  </a:lnTo>
                  <a:lnTo>
                    <a:pt x="374" y="224"/>
                  </a:lnTo>
                  <a:lnTo>
                    <a:pt x="376" y="224"/>
                  </a:lnTo>
                  <a:lnTo>
                    <a:pt x="376" y="226"/>
                  </a:lnTo>
                  <a:lnTo>
                    <a:pt x="376" y="228"/>
                  </a:lnTo>
                  <a:lnTo>
                    <a:pt x="376" y="230"/>
                  </a:lnTo>
                  <a:lnTo>
                    <a:pt x="376" y="232"/>
                  </a:lnTo>
                  <a:lnTo>
                    <a:pt x="376" y="234"/>
                  </a:lnTo>
                  <a:lnTo>
                    <a:pt x="378" y="234"/>
                  </a:lnTo>
                  <a:lnTo>
                    <a:pt x="384" y="238"/>
                  </a:lnTo>
                  <a:lnTo>
                    <a:pt x="382" y="238"/>
                  </a:lnTo>
                  <a:lnTo>
                    <a:pt x="382" y="240"/>
                  </a:lnTo>
                  <a:lnTo>
                    <a:pt x="380" y="240"/>
                  </a:lnTo>
                  <a:lnTo>
                    <a:pt x="380" y="242"/>
                  </a:lnTo>
                  <a:lnTo>
                    <a:pt x="380" y="244"/>
                  </a:lnTo>
                  <a:lnTo>
                    <a:pt x="380" y="246"/>
                  </a:lnTo>
                  <a:lnTo>
                    <a:pt x="378" y="246"/>
                  </a:lnTo>
                  <a:lnTo>
                    <a:pt x="376" y="246"/>
                  </a:lnTo>
                  <a:lnTo>
                    <a:pt x="374" y="246"/>
                  </a:lnTo>
                  <a:lnTo>
                    <a:pt x="374" y="248"/>
                  </a:lnTo>
                  <a:lnTo>
                    <a:pt x="372" y="248"/>
                  </a:lnTo>
                  <a:lnTo>
                    <a:pt x="372" y="250"/>
                  </a:lnTo>
                  <a:lnTo>
                    <a:pt x="370" y="250"/>
                  </a:lnTo>
                  <a:lnTo>
                    <a:pt x="370" y="252"/>
                  </a:lnTo>
                  <a:lnTo>
                    <a:pt x="368" y="252"/>
                  </a:lnTo>
                  <a:lnTo>
                    <a:pt x="368" y="254"/>
                  </a:lnTo>
                  <a:lnTo>
                    <a:pt x="368" y="256"/>
                  </a:lnTo>
                  <a:lnTo>
                    <a:pt x="366" y="256"/>
                  </a:lnTo>
                  <a:lnTo>
                    <a:pt x="366" y="258"/>
                  </a:lnTo>
                  <a:lnTo>
                    <a:pt x="366" y="260"/>
                  </a:lnTo>
                  <a:lnTo>
                    <a:pt x="366" y="262"/>
                  </a:lnTo>
                  <a:lnTo>
                    <a:pt x="366" y="264"/>
                  </a:lnTo>
                  <a:lnTo>
                    <a:pt x="366" y="266"/>
                  </a:lnTo>
                  <a:lnTo>
                    <a:pt x="366" y="268"/>
                  </a:lnTo>
                  <a:lnTo>
                    <a:pt x="366" y="270"/>
                  </a:lnTo>
                  <a:lnTo>
                    <a:pt x="364" y="272"/>
                  </a:lnTo>
                  <a:lnTo>
                    <a:pt x="362" y="272"/>
                  </a:lnTo>
                  <a:lnTo>
                    <a:pt x="360" y="272"/>
                  </a:lnTo>
                  <a:lnTo>
                    <a:pt x="360" y="274"/>
                  </a:lnTo>
                  <a:lnTo>
                    <a:pt x="360" y="276"/>
                  </a:lnTo>
                  <a:lnTo>
                    <a:pt x="358" y="276"/>
                  </a:lnTo>
                  <a:lnTo>
                    <a:pt x="358" y="278"/>
                  </a:lnTo>
                  <a:lnTo>
                    <a:pt x="356" y="278"/>
                  </a:lnTo>
                  <a:lnTo>
                    <a:pt x="356" y="280"/>
                  </a:lnTo>
                  <a:lnTo>
                    <a:pt x="356" y="282"/>
                  </a:lnTo>
                  <a:lnTo>
                    <a:pt x="356" y="284"/>
                  </a:lnTo>
                  <a:lnTo>
                    <a:pt x="354" y="284"/>
                  </a:lnTo>
                  <a:lnTo>
                    <a:pt x="354" y="286"/>
                  </a:lnTo>
                  <a:lnTo>
                    <a:pt x="352" y="288"/>
                  </a:lnTo>
                  <a:lnTo>
                    <a:pt x="354" y="288"/>
                  </a:lnTo>
                  <a:lnTo>
                    <a:pt x="352" y="288"/>
                  </a:lnTo>
                  <a:lnTo>
                    <a:pt x="352" y="290"/>
                  </a:lnTo>
                  <a:lnTo>
                    <a:pt x="352" y="292"/>
                  </a:lnTo>
                  <a:lnTo>
                    <a:pt x="350" y="292"/>
                  </a:lnTo>
                  <a:lnTo>
                    <a:pt x="352" y="292"/>
                  </a:lnTo>
                  <a:lnTo>
                    <a:pt x="350" y="292"/>
                  </a:lnTo>
                  <a:lnTo>
                    <a:pt x="352" y="292"/>
                  </a:lnTo>
                  <a:lnTo>
                    <a:pt x="350" y="294"/>
                  </a:lnTo>
                  <a:lnTo>
                    <a:pt x="350" y="296"/>
                  </a:lnTo>
                  <a:lnTo>
                    <a:pt x="350" y="298"/>
                  </a:lnTo>
                  <a:lnTo>
                    <a:pt x="350" y="300"/>
                  </a:lnTo>
                  <a:lnTo>
                    <a:pt x="350" y="298"/>
                  </a:lnTo>
                  <a:lnTo>
                    <a:pt x="350" y="300"/>
                  </a:lnTo>
                  <a:lnTo>
                    <a:pt x="348" y="300"/>
                  </a:lnTo>
                  <a:lnTo>
                    <a:pt x="346" y="300"/>
                  </a:lnTo>
                  <a:lnTo>
                    <a:pt x="346" y="302"/>
                  </a:lnTo>
                  <a:lnTo>
                    <a:pt x="346" y="300"/>
                  </a:lnTo>
                  <a:lnTo>
                    <a:pt x="346" y="302"/>
                  </a:lnTo>
                  <a:lnTo>
                    <a:pt x="344" y="302"/>
                  </a:lnTo>
                  <a:lnTo>
                    <a:pt x="342" y="302"/>
                  </a:lnTo>
                  <a:lnTo>
                    <a:pt x="342" y="304"/>
                  </a:lnTo>
                  <a:lnTo>
                    <a:pt x="340" y="304"/>
                  </a:lnTo>
                  <a:lnTo>
                    <a:pt x="340" y="306"/>
                  </a:lnTo>
                  <a:lnTo>
                    <a:pt x="340" y="304"/>
                  </a:lnTo>
                  <a:lnTo>
                    <a:pt x="338" y="306"/>
                  </a:lnTo>
                  <a:lnTo>
                    <a:pt x="336" y="306"/>
                  </a:lnTo>
                  <a:lnTo>
                    <a:pt x="336" y="308"/>
                  </a:lnTo>
                  <a:lnTo>
                    <a:pt x="336" y="306"/>
                  </a:lnTo>
                  <a:lnTo>
                    <a:pt x="336" y="308"/>
                  </a:lnTo>
                  <a:lnTo>
                    <a:pt x="334" y="308"/>
                  </a:lnTo>
                  <a:lnTo>
                    <a:pt x="334" y="310"/>
                  </a:lnTo>
                  <a:lnTo>
                    <a:pt x="332" y="310"/>
                  </a:lnTo>
                  <a:lnTo>
                    <a:pt x="332" y="312"/>
                  </a:lnTo>
                  <a:lnTo>
                    <a:pt x="330" y="312"/>
                  </a:lnTo>
                  <a:lnTo>
                    <a:pt x="328" y="312"/>
                  </a:lnTo>
                  <a:lnTo>
                    <a:pt x="330" y="310"/>
                  </a:lnTo>
                  <a:lnTo>
                    <a:pt x="328" y="310"/>
                  </a:lnTo>
                  <a:lnTo>
                    <a:pt x="326" y="310"/>
                  </a:lnTo>
                  <a:lnTo>
                    <a:pt x="326" y="308"/>
                  </a:lnTo>
                  <a:lnTo>
                    <a:pt x="324" y="308"/>
                  </a:lnTo>
                  <a:lnTo>
                    <a:pt x="322" y="308"/>
                  </a:lnTo>
                  <a:lnTo>
                    <a:pt x="322" y="306"/>
                  </a:lnTo>
                  <a:lnTo>
                    <a:pt x="320" y="306"/>
                  </a:lnTo>
                  <a:lnTo>
                    <a:pt x="320" y="304"/>
                  </a:lnTo>
                  <a:lnTo>
                    <a:pt x="322" y="304"/>
                  </a:lnTo>
                  <a:lnTo>
                    <a:pt x="320" y="304"/>
                  </a:lnTo>
                  <a:lnTo>
                    <a:pt x="318" y="304"/>
                  </a:lnTo>
                  <a:lnTo>
                    <a:pt x="316" y="304"/>
                  </a:lnTo>
                  <a:lnTo>
                    <a:pt x="316" y="302"/>
                  </a:lnTo>
                  <a:lnTo>
                    <a:pt x="316" y="304"/>
                  </a:lnTo>
                  <a:lnTo>
                    <a:pt x="316" y="302"/>
                  </a:lnTo>
                  <a:lnTo>
                    <a:pt x="318" y="302"/>
                  </a:lnTo>
                  <a:lnTo>
                    <a:pt x="316" y="302"/>
                  </a:lnTo>
                  <a:lnTo>
                    <a:pt x="316" y="300"/>
                  </a:lnTo>
                  <a:lnTo>
                    <a:pt x="314" y="300"/>
                  </a:lnTo>
                  <a:lnTo>
                    <a:pt x="314" y="302"/>
                  </a:lnTo>
                  <a:lnTo>
                    <a:pt x="312" y="302"/>
                  </a:lnTo>
                  <a:lnTo>
                    <a:pt x="310" y="302"/>
                  </a:lnTo>
                  <a:lnTo>
                    <a:pt x="312" y="304"/>
                  </a:lnTo>
                  <a:lnTo>
                    <a:pt x="310" y="304"/>
                  </a:lnTo>
                  <a:lnTo>
                    <a:pt x="310" y="302"/>
                  </a:lnTo>
                  <a:lnTo>
                    <a:pt x="308" y="304"/>
                  </a:lnTo>
                  <a:lnTo>
                    <a:pt x="308" y="302"/>
                  </a:lnTo>
                  <a:lnTo>
                    <a:pt x="310" y="302"/>
                  </a:lnTo>
                  <a:lnTo>
                    <a:pt x="308" y="302"/>
                  </a:lnTo>
                  <a:lnTo>
                    <a:pt x="308" y="304"/>
                  </a:lnTo>
                  <a:lnTo>
                    <a:pt x="308" y="302"/>
                  </a:lnTo>
                  <a:lnTo>
                    <a:pt x="306" y="302"/>
                  </a:lnTo>
                  <a:lnTo>
                    <a:pt x="306" y="304"/>
                  </a:lnTo>
                  <a:lnTo>
                    <a:pt x="306" y="302"/>
                  </a:lnTo>
                  <a:lnTo>
                    <a:pt x="304" y="304"/>
                  </a:lnTo>
                  <a:lnTo>
                    <a:pt x="304" y="302"/>
                  </a:lnTo>
                  <a:lnTo>
                    <a:pt x="302" y="302"/>
                  </a:lnTo>
                  <a:lnTo>
                    <a:pt x="300" y="302"/>
                  </a:lnTo>
                  <a:lnTo>
                    <a:pt x="300" y="300"/>
                  </a:lnTo>
                  <a:lnTo>
                    <a:pt x="300" y="302"/>
                  </a:lnTo>
                  <a:lnTo>
                    <a:pt x="298" y="302"/>
                  </a:lnTo>
                  <a:lnTo>
                    <a:pt x="296" y="302"/>
                  </a:lnTo>
                  <a:lnTo>
                    <a:pt x="294" y="302"/>
                  </a:lnTo>
                  <a:lnTo>
                    <a:pt x="294" y="304"/>
                  </a:lnTo>
                  <a:lnTo>
                    <a:pt x="292" y="304"/>
                  </a:lnTo>
                  <a:lnTo>
                    <a:pt x="290" y="304"/>
                  </a:lnTo>
                  <a:lnTo>
                    <a:pt x="288" y="304"/>
                  </a:lnTo>
                  <a:lnTo>
                    <a:pt x="288" y="302"/>
                  </a:lnTo>
                  <a:lnTo>
                    <a:pt x="286" y="302"/>
                  </a:lnTo>
                  <a:lnTo>
                    <a:pt x="286" y="300"/>
                  </a:lnTo>
                  <a:lnTo>
                    <a:pt x="284" y="300"/>
                  </a:lnTo>
                  <a:lnTo>
                    <a:pt x="284" y="302"/>
                  </a:lnTo>
                  <a:lnTo>
                    <a:pt x="282" y="302"/>
                  </a:lnTo>
                  <a:lnTo>
                    <a:pt x="280" y="302"/>
                  </a:lnTo>
                  <a:lnTo>
                    <a:pt x="278" y="302"/>
                  </a:lnTo>
                  <a:lnTo>
                    <a:pt x="276" y="302"/>
                  </a:lnTo>
                  <a:lnTo>
                    <a:pt x="276" y="304"/>
                  </a:lnTo>
                  <a:lnTo>
                    <a:pt x="274" y="304"/>
                  </a:lnTo>
                  <a:lnTo>
                    <a:pt x="274" y="302"/>
                  </a:lnTo>
                  <a:lnTo>
                    <a:pt x="274" y="304"/>
                  </a:lnTo>
                  <a:lnTo>
                    <a:pt x="272" y="304"/>
                  </a:lnTo>
                  <a:lnTo>
                    <a:pt x="272" y="302"/>
                  </a:lnTo>
                  <a:lnTo>
                    <a:pt x="272" y="304"/>
                  </a:lnTo>
                  <a:lnTo>
                    <a:pt x="270" y="304"/>
                  </a:lnTo>
                  <a:lnTo>
                    <a:pt x="270" y="302"/>
                  </a:lnTo>
                  <a:lnTo>
                    <a:pt x="270" y="304"/>
                  </a:lnTo>
                  <a:lnTo>
                    <a:pt x="270" y="302"/>
                  </a:lnTo>
                  <a:lnTo>
                    <a:pt x="268" y="302"/>
                  </a:lnTo>
                  <a:lnTo>
                    <a:pt x="268" y="300"/>
                  </a:lnTo>
                  <a:lnTo>
                    <a:pt x="268" y="298"/>
                  </a:lnTo>
                  <a:lnTo>
                    <a:pt x="266" y="298"/>
                  </a:lnTo>
                  <a:lnTo>
                    <a:pt x="266" y="296"/>
                  </a:lnTo>
                  <a:lnTo>
                    <a:pt x="264" y="296"/>
                  </a:lnTo>
                  <a:lnTo>
                    <a:pt x="264" y="294"/>
                  </a:lnTo>
                  <a:lnTo>
                    <a:pt x="262" y="294"/>
                  </a:lnTo>
                  <a:lnTo>
                    <a:pt x="262" y="292"/>
                  </a:lnTo>
                  <a:lnTo>
                    <a:pt x="260" y="292"/>
                  </a:lnTo>
                  <a:lnTo>
                    <a:pt x="258" y="290"/>
                  </a:lnTo>
                  <a:lnTo>
                    <a:pt x="260" y="290"/>
                  </a:lnTo>
                  <a:lnTo>
                    <a:pt x="258" y="290"/>
                  </a:lnTo>
                  <a:lnTo>
                    <a:pt x="256" y="290"/>
                  </a:lnTo>
                  <a:lnTo>
                    <a:pt x="256" y="288"/>
                  </a:lnTo>
                  <a:lnTo>
                    <a:pt x="256" y="286"/>
                  </a:lnTo>
                  <a:lnTo>
                    <a:pt x="256" y="284"/>
                  </a:lnTo>
                  <a:lnTo>
                    <a:pt x="256" y="282"/>
                  </a:lnTo>
                  <a:lnTo>
                    <a:pt x="254" y="282"/>
                  </a:lnTo>
                  <a:lnTo>
                    <a:pt x="254" y="284"/>
                  </a:lnTo>
                  <a:lnTo>
                    <a:pt x="254" y="282"/>
                  </a:lnTo>
                  <a:lnTo>
                    <a:pt x="252" y="282"/>
                  </a:lnTo>
                  <a:lnTo>
                    <a:pt x="254" y="280"/>
                  </a:lnTo>
                  <a:lnTo>
                    <a:pt x="252" y="280"/>
                  </a:lnTo>
                  <a:lnTo>
                    <a:pt x="252" y="282"/>
                  </a:lnTo>
                  <a:lnTo>
                    <a:pt x="250" y="280"/>
                  </a:lnTo>
                  <a:lnTo>
                    <a:pt x="248" y="280"/>
                  </a:lnTo>
                  <a:lnTo>
                    <a:pt x="248" y="282"/>
                  </a:lnTo>
                  <a:lnTo>
                    <a:pt x="246" y="282"/>
                  </a:lnTo>
                  <a:lnTo>
                    <a:pt x="244" y="282"/>
                  </a:lnTo>
                  <a:lnTo>
                    <a:pt x="242" y="282"/>
                  </a:lnTo>
                  <a:lnTo>
                    <a:pt x="240" y="282"/>
                  </a:lnTo>
                  <a:lnTo>
                    <a:pt x="240" y="280"/>
                  </a:lnTo>
                  <a:lnTo>
                    <a:pt x="240" y="282"/>
                  </a:lnTo>
                  <a:lnTo>
                    <a:pt x="240" y="280"/>
                  </a:lnTo>
                  <a:lnTo>
                    <a:pt x="238" y="280"/>
                  </a:lnTo>
                  <a:lnTo>
                    <a:pt x="238" y="278"/>
                  </a:lnTo>
                  <a:lnTo>
                    <a:pt x="238" y="280"/>
                  </a:lnTo>
                  <a:lnTo>
                    <a:pt x="238" y="278"/>
                  </a:lnTo>
                  <a:lnTo>
                    <a:pt x="236" y="278"/>
                  </a:lnTo>
                  <a:lnTo>
                    <a:pt x="234" y="278"/>
                  </a:lnTo>
                  <a:lnTo>
                    <a:pt x="232" y="278"/>
                  </a:lnTo>
                  <a:lnTo>
                    <a:pt x="230" y="278"/>
                  </a:lnTo>
                  <a:lnTo>
                    <a:pt x="230" y="276"/>
                  </a:lnTo>
                  <a:lnTo>
                    <a:pt x="228" y="276"/>
                  </a:lnTo>
                  <a:lnTo>
                    <a:pt x="230" y="276"/>
                  </a:lnTo>
                  <a:lnTo>
                    <a:pt x="230" y="274"/>
                  </a:lnTo>
                  <a:lnTo>
                    <a:pt x="228" y="274"/>
                  </a:lnTo>
                  <a:lnTo>
                    <a:pt x="228" y="276"/>
                  </a:lnTo>
                  <a:lnTo>
                    <a:pt x="228" y="274"/>
                  </a:lnTo>
                  <a:lnTo>
                    <a:pt x="226" y="274"/>
                  </a:lnTo>
                  <a:lnTo>
                    <a:pt x="228" y="272"/>
                  </a:lnTo>
                  <a:lnTo>
                    <a:pt x="226" y="272"/>
                  </a:lnTo>
                  <a:lnTo>
                    <a:pt x="226" y="274"/>
                  </a:lnTo>
                  <a:lnTo>
                    <a:pt x="224" y="274"/>
                  </a:lnTo>
                  <a:lnTo>
                    <a:pt x="222" y="274"/>
                  </a:lnTo>
                  <a:lnTo>
                    <a:pt x="222" y="276"/>
                  </a:lnTo>
                  <a:lnTo>
                    <a:pt x="222" y="274"/>
                  </a:lnTo>
                  <a:lnTo>
                    <a:pt x="220" y="276"/>
                  </a:lnTo>
                  <a:lnTo>
                    <a:pt x="220" y="274"/>
                  </a:lnTo>
                  <a:lnTo>
                    <a:pt x="218" y="274"/>
                  </a:lnTo>
                  <a:lnTo>
                    <a:pt x="218" y="272"/>
                  </a:lnTo>
                  <a:lnTo>
                    <a:pt x="218" y="270"/>
                  </a:lnTo>
                  <a:lnTo>
                    <a:pt x="216" y="270"/>
                  </a:lnTo>
                  <a:lnTo>
                    <a:pt x="216" y="272"/>
                  </a:lnTo>
                  <a:lnTo>
                    <a:pt x="216" y="270"/>
                  </a:lnTo>
                  <a:lnTo>
                    <a:pt x="214" y="270"/>
                  </a:lnTo>
                  <a:lnTo>
                    <a:pt x="214" y="268"/>
                  </a:lnTo>
                  <a:lnTo>
                    <a:pt x="214" y="266"/>
                  </a:lnTo>
                  <a:lnTo>
                    <a:pt x="212" y="266"/>
                  </a:lnTo>
                  <a:lnTo>
                    <a:pt x="210" y="266"/>
                  </a:lnTo>
                  <a:lnTo>
                    <a:pt x="208" y="266"/>
                  </a:lnTo>
                  <a:lnTo>
                    <a:pt x="208" y="264"/>
                  </a:lnTo>
                  <a:lnTo>
                    <a:pt x="206" y="264"/>
                  </a:lnTo>
                  <a:lnTo>
                    <a:pt x="206" y="262"/>
                  </a:lnTo>
                  <a:lnTo>
                    <a:pt x="206" y="260"/>
                  </a:lnTo>
                  <a:lnTo>
                    <a:pt x="204" y="260"/>
                  </a:lnTo>
                  <a:lnTo>
                    <a:pt x="204" y="258"/>
                  </a:lnTo>
                  <a:lnTo>
                    <a:pt x="202" y="258"/>
                  </a:lnTo>
                  <a:lnTo>
                    <a:pt x="202" y="256"/>
                  </a:lnTo>
                  <a:lnTo>
                    <a:pt x="200" y="256"/>
                  </a:lnTo>
                  <a:lnTo>
                    <a:pt x="200" y="254"/>
                  </a:lnTo>
                  <a:lnTo>
                    <a:pt x="198" y="254"/>
                  </a:lnTo>
                  <a:lnTo>
                    <a:pt x="196" y="254"/>
                  </a:lnTo>
                  <a:lnTo>
                    <a:pt x="198" y="254"/>
                  </a:lnTo>
                  <a:lnTo>
                    <a:pt x="198" y="256"/>
                  </a:lnTo>
                  <a:lnTo>
                    <a:pt x="196" y="256"/>
                  </a:lnTo>
                  <a:lnTo>
                    <a:pt x="194" y="256"/>
                  </a:lnTo>
                  <a:lnTo>
                    <a:pt x="196" y="258"/>
                  </a:lnTo>
                  <a:lnTo>
                    <a:pt x="194" y="258"/>
                  </a:lnTo>
                  <a:lnTo>
                    <a:pt x="192" y="258"/>
                  </a:lnTo>
                  <a:lnTo>
                    <a:pt x="192" y="256"/>
                  </a:lnTo>
                  <a:lnTo>
                    <a:pt x="190" y="256"/>
                  </a:lnTo>
                  <a:lnTo>
                    <a:pt x="188" y="256"/>
                  </a:lnTo>
                  <a:lnTo>
                    <a:pt x="186" y="256"/>
                  </a:lnTo>
                  <a:lnTo>
                    <a:pt x="186" y="254"/>
                  </a:lnTo>
                  <a:lnTo>
                    <a:pt x="184" y="252"/>
                  </a:lnTo>
                  <a:lnTo>
                    <a:pt x="184" y="254"/>
                  </a:lnTo>
                  <a:lnTo>
                    <a:pt x="184" y="252"/>
                  </a:lnTo>
                  <a:lnTo>
                    <a:pt x="184" y="250"/>
                  </a:lnTo>
                  <a:lnTo>
                    <a:pt x="182" y="250"/>
                  </a:lnTo>
                  <a:lnTo>
                    <a:pt x="180" y="250"/>
                  </a:lnTo>
                  <a:lnTo>
                    <a:pt x="178" y="250"/>
                  </a:lnTo>
                  <a:lnTo>
                    <a:pt x="178" y="248"/>
                  </a:lnTo>
                  <a:lnTo>
                    <a:pt x="176" y="248"/>
                  </a:lnTo>
                  <a:lnTo>
                    <a:pt x="176" y="246"/>
                  </a:lnTo>
                  <a:lnTo>
                    <a:pt x="174" y="246"/>
                  </a:lnTo>
                  <a:lnTo>
                    <a:pt x="172" y="246"/>
                  </a:lnTo>
                  <a:lnTo>
                    <a:pt x="170" y="244"/>
                  </a:lnTo>
                  <a:lnTo>
                    <a:pt x="168" y="244"/>
                  </a:lnTo>
                  <a:lnTo>
                    <a:pt x="166" y="244"/>
                  </a:lnTo>
                  <a:lnTo>
                    <a:pt x="164" y="244"/>
                  </a:lnTo>
                  <a:lnTo>
                    <a:pt x="162" y="244"/>
                  </a:lnTo>
                  <a:lnTo>
                    <a:pt x="162" y="246"/>
                  </a:lnTo>
                  <a:lnTo>
                    <a:pt x="162" y="244"/>
                  </a:lnTo>
                  <a:lnTo>
                    <a:pt x="160" y="244"/>
                  </a:lnTo>
                  <a:lnTo>
                    <a:pt x="160" y="246"/>
                  </a:lnTo>
                  <a:lnTo>
                    <a:pt x="158" y="246"/>
                  </a:lnTo>
                  <a:lnTo>
                    <a:pt x="158" y="248"/>
                  </a:lnTo>
                  <a:lnTo>
                    <a:pt x="156" y="248"/>
                  </a:lnTo>
                  <a:lnTo>
                    <a:pt x="154" y="248"/>
                  </a:lnTo>
                  <a:lnTo>
                    <a:pt x="152" y="248"/>
                  </a:lnTo>
                  <a:lnTo>
                    <a:pt x="150" y="248"/>
                  </a:lnTo>
                  <a:lnTo>
                    <a:pt x="150" y="246"/>
                  </a:lnTo>
                  <a:lnTo>
                    <a:pt x="150" y="248"/>
                  </a:lnTo>
                  <a:lnTo>
                    <a:pt x="148" y="248"/>
                  </a:lnTo>
                  <a:lnTo>
                    <a:pt x="148" y="246"/>
                  </a:lnTo>
                  <a:lnTo>
                    <a:pt x="148" y="248"/>
                  </a:lnTo>
                  <a:lnTo>
                    <a:pt x="146" y="248"/>
                  </a:lnTo>
                  <a:lnTo>
                    <a:pt x="146" y="246"/>
                  </a:lnTo>
                  <a:lnTo>
                    <a:pt x="146" y="248"/>
                  </a:lnTo>
                  <a:lnTo>
                    <a:pt x="144" y="248"/>
                  </a:lnTo>
                  <a:lnTo>
                    <a:pt x="144" y="246"/>
                  </a:lnTo>
                  <a:lnTo>
                    <a:pt x="142" y="246"/>
                  </a:lnTo>
                  <a:lnTo>
                    <a:pt x="140" y="244"/>
                  </a:lnTo>
                  <a:lnTo>
                    <a:pt x="140" y="246"/>
                  </a:lnTo>
                  <a:lnTo>
                    <a:pt x="138" y="246"/>
                  </a:lnTo>
                  <a:lnTo>
                    <a:pt x="138" y="248"/>
                  </a:lnTo>
                  <a:lnTo>
                    <a:pt x="138" y="246"/>
                  </a:lnTo>
                  <a:lnTo>
                    <a:pt x="138" y="244"/>
                  </a:lnTo>
                  <a:lnTo>
                    <a:pt x="136" y="244"/>
                  </a:lnTo>
                  <a:lnTo>
                    <a:pt x="134" y="244"/>
                  </a:lnTo>
                  <a:lnTo>
                    <a:pt x="132" y="244"/>
                  </a:lnTo>
                  <a:lnTo>
                    <a:pt x="130" y="244"/>
                  </a:lnTo>
                  <a:lnTo>
                    <a:pt x="130" y="242"/>
                  </a:lnTo>
                  <a:lnTo>
                    <a:pt x="128" y="242"/>
                  </a:lnTo>
                  <a:lnTo>
                    <a:pt x="128" y="240"/>
                  </a:lnTo>
                  <a:lnTo>
                    <a:pt x="126" y="240"/>
                  </a:lnTo>
                  <a:lnTo>
                    <a:pt x="126" y="238"/>
                  </a:lnTo>
                  <a:lnTo>
                    <a:pt x="126" y="236"/>
                  </a:lnTo>
                  <a:lnTo>
                    <a:pt x="126" y="234"/>
                  </a:lnTo>
                  <a:lnTo>
                    <a:pt x="126" y="232"/>
                  </a:lnTo>
                  <a:lnTo>
                    <a:pt x="124" y="232"/>
                  </a:lnTo>
                  <a:lnTo>
                    <a:pt x="124" y="234"/>
                  </a:lnTo>
                  <a:lnTo>
                    <a:pt x="124" y="232"/>
                  </a:lnTo>
                  <a:lnTo>
                    <a:pt x="122" y="232"/>
                  </a:lnTo>
                  <a:lnTo>
                    <a:pt x="120" y="232"/>
                  </a:lnTo>
                  <a:lnTo>
                    <a:pt x="118" y="232"/>
                  </a:lnTo>
                  <a:lnTo>
                    <a:pt x="118" y="230"/>
                  </a:lnTo>
                  <a:lnTo>
                    <a:pt x="116" y="230"/>
                  </a:lnTo>
                  <a:lnTo>
                    <a:pt x="114" y="230"/>
                  </a:lnTo>
                  <a:lnTo>
                    <a:pt x="114" y="228"/>
                  </a:lnTo>
                  <a:lnTo>
                    <a:pt x="114" y="226"/>
                  </a:lnTo>
                  <a:lnTo>
                    <a:pt x="116" y="226"/>
                  </a:lnTo>
                  <a:lnTo>
                    <a:pt x="114" y="224"/>
                  </a:lnTo>
                  <a:lnTo>
                    <a:pt x="114" y="226"/>
                  </a:lnTo>
                  <a:lnTo>
                    <a:pt x="114" y="228"/>
                  </a:lnTo>
                  <a:lnTo>
                    <a:pt x="112" y="228"/>
                  </a:lnTo>
                  <a:lnTo>
                    <a:pt x="112" y="226"/>
                  </a:lnTo>
                  <a:lnTo>
                    <a:pt x="110" y="224"/>
                  </a:lnTo>
                  <a:lnTo>
                    <a:pt x="110" y="226"/>
                  </a:lnTo>
                  <a:lnTo>
                    <a:pt x="108" y="226"/>
                  </a:lnTo>
                  <a:lnTo>
                    <a:pt x="108" y="224"/>
                  </a:lnTo>
                  <a:lnTo>
                    <a:pt x="110" y="224"/>
                  </a:lnTo>
                  <a:lnTo>
                    <a:pt x="110" y="222"/>
                  </a:lnTo>
                  <a:lnTo>
                    <a:pt x="108" y="222"/>
                  </a:lnTo>
                  <a:lnTo>
                    <a:pt x="108" y="220"/>
                  </a:lnTo>
                  <a:lnTo>
                    <a:pt x="106" y="220"/>
                  </a:lnTo>
                  <a:lnTo>
                    <a:pt x="104" y="220"/>
                  </a:lnTo>
                  <a:lnTo>
                    <a:pt x="104" y="222"/>
                  </a:lnTo>
                  <a:lnTo>
                    <a:pt x="102" y="222"/>
                  </a:lnTo>
                  <a:lnTo>
                    <a:pt x="102" y="220"/>
                  </a:lnTo>
                  <a:lnTo>
                    <a:pt x="100" y="220"/>
                  </a:lnTo>
                  <a:lnTo>
                    <a:pt x="98" y="220"/>
                  </a:lnTo>
                  <a:lnTo>
                    <a:pt x="98" y="218"/>
                  </a:lnTo>
                  <a:lnTo>
                    <a:pt x="96" y="218"/>
                  </a:lnTo>
                  <a:lnTo>
                    <a:pt x="98" y="218"/>
                  </a:lnTo>
                  <a:lnTo>
                    <a:pt x="98" y="216"/>
                  </a:lnTo>
                  <a:lnTo>
                    <a:pt x="98" y="214"/>
                  </a:lnTo>
                  <a:lnTo>
                    <a:pt x="96" y="214"/>
                  </a:lnTo>
                  <a:lnTo>
                    <a:pt x="96" y="212"/>
                  </a:lnTo>
                  <a:lnTo>
                    <a:pt x="96" y="210"/>
                  </a:lnTo>
                  <a:lnTo>
                    <a:pt x="96" y="208"/>
                  </a:lnTo>
                  <a:lnTo>
                    <a:pt x="96" y="206"/>
                  </a:lnTo>
                  <a:lnTo>
                    <a:pt x="94" y="206"/>
                  </a:lnTo>
                  <a:lnTo>
                    <a:pt x="94" y="204"/>
                  </a:lnTo>
                  <a:lnTo>
                    <a:pt x="92" y="204"/>
                  </a:lnTo>
                  <a:lnTo>
                    <a:pt x="90" y="204"/>
                  </a:lnTo>
                  <a:lnTo>
                    <a:pt x="88" y="204"/>
                  </a:lnTo>
                  <a:lnTo>
                    <a:pt x="88" y="206"/>
                  </a:lnTo>
                  <a:lnTo>
                    <a:pt x="90" y="206"/>
                  </a:lnTo>
                  <a:lnTo>
                    <a:pt x="88" y="206"/>
                  </a:lnTo>
                  <a:lnTo>
                    <a:pt x="86" y="206"/>
                  </a:lnTo>
                  <a:lnTo>
                    <a:pt x="86" y="204"/>
                  </a:lnTo>
                  <a:lnTo>
                    <a:pt x="84" y="204"/>
                  </a:lnTo>
                  <a:lnTo>
                    <a:pt x="86" y="202"/>
                  </a:lnTo>
                  <a:lnTo>
                    <a:pt x="88" y="202"/>
                  </a:lnTo>
                  <a:lnTo>
                    <a:pt x="88" y="200"/>
                  </a:lnTo>
                  <a:lnTo>
                    <a:pt x="86" y="200"/>
                  </a:lnTo>
                  <a:lnTo>
                    <a:pt x="86" y="198"/>
                  </a:lnTo>
                  <a:lnTo>
                    <a:pt x="86" y="196"/>
                  </a:lnTo>
                  <a:lnTo>
                    <a:pt x="88" y="196"/>
                  </a:lnTo>
                  <a:lnTo>
                    <a:pt x="88" y="194"/>
                  </a:lnTo>
                  <a:lnTo>
                    <a:pt x="86" y="194"/>
                  </a:lnTo>
                  <a:lnTo>
                    <a:pt x="84" y="194"/>
                  </a:lnTo>
                  <a:lnTo>
                    <a:pt x="82" y="192"/>
                  </a:lnTo>
                  <a:lnTo>
                    <a:pt x="82" y="190"/>
                  </a:lnTo>
                  <a:lnTo>
                    <a:pt x="82" y="188"/>
                  </a:lnTo>
                  <a:lnTo>
                    <a:pt x="82" y="186"/>
                  </a:lnTo>
                  <a:lnTo>
                    <a:pt x="80" y="186"/>
                  </a:lnTo>
                  <a:lnTo>
                    <a:pt x="80" y="184"/>
                  </a:lnTo>
                  <a:lnTo>
                    <a:pt x="82" y="184"/>
                  </a:lnTo>
                  <a:lnTo>
                    <a:pt x="84" y="184"/>
                  </a:lnTo>
                  <a:lnTo>
                    <a:pt x="82" y="182"/>
                  </a:lnTo>
                  <a:lnTo>
                    <a:pt x="80" y="182"/>
                  </a:lnTo>
                  <a:lnTo>
                    <a:pt x="80" y="180"/>
                  </a:lnTo>
                  <a:lnTo>
                    <a:pt x="80" y="178"/>
                  </a:lnTo>
                  <a:lnTo>
                    <a:pt x="80" y="176"/>
                  </a:lnTo>
                  <a:lnTo>
                    <a:pt x="82" y="178"/>
                  </a:lnTo>
                  <a:lnTo>
                    <a:pt x="82" y="176"/>
                  </a:lnTo>
                  <a:lnTo>
                    <a:pt x="80" y="176"/>
                  </a:lnTo>
                  <a:lnTo>
                    <a:pt x="80" y="174"/>
                  </a:lnTo>
                  <a:lnTo>
                    <a:pt x="80" y="172"/>
                  </a:lnTo>
                  <a:lnTo>
                    <a:pt x="82" y="172"/>
                  </a:lnTo>
                  <a:lnTo>
                    <a:pt x="84" y="170"/>
                  </a:lnTo>
                  <a:lnTo>
                    <a:pt x="84" y="168"/>
                  </a:lnTo>
                  <a:lnTo>
                    <a:pt x="82" y="168"/>
                  </a:lnTo>
                  <a:lnTo>
                    <a:pt x="82" y="166"/>
                  </a:lnTo>
                  <a:lnTo>
                    <a:pt x="84" y="166"/>
                  </a:lnTo>
                  <a:lnTo>
                    <a:pt x="86" y="166"/>
                  </a:lnTo>
                  <a:lnTo>
                    <a:pt x="86" y="164"/>
                  </a:lnTo>
                  <a:lnTo>
                    <a:pt x="84" y="164"/>
                  </a:lnTo>
                  <a:lnTo>
                    <a:pt x="84" y="162"/>
                  </a:lnTo>
                  <a:lnTo>
                    <a:pt x="84" y="160"/>
                  </a:lnTo>
                  <a:lnTo>
                    <a:pt x="84" y="158"/>
                  </a:lnTo>
                  <a:lnTo>
                    <a:pt x="82" y="158"/>
                  </a:lnTo>
                  <a:lnTo>
                    <a:pt x="82" y="156"/>
                  </a:lnTo>
                  <a:lnTo>
                    <a:pt x="80" y="156"/>
                  </a:lnTo>
                  <a:lnTo>
                    <a:pt x="80" y="154"/>
                  </a:lnTo>
                  <a:lnTo>
                    <a:pt x="78" y="154"/>
                  </a:lnTo>
                  <a:lnTo>
                    <a:pt x="80" y="154"/>
                  </a:lnTo>
                  <a:lnTo>
                    <a:pt x="80" y="152"/>
                  </a:lnTo>
                  <a:lnTo>
                    <a:pt x="80" y="150"/>
                  </a:lnTo>
                  <a:lnTo>
                    <a:pt x="80" y="148"/>
                  </a:lnTo>
                  <a:lnTo>
                    <a:pt x="80" y="146"/>
                  </a:lnTo>
                  <a:lnTo>
                    <a:pt x="78" y="146"/>
                  </a:lnTo>
                  <a:lnTo>
                    <a:pt x="76" y="146"/>
                  </a:lnTo>
                  <a:lnTo>
                    <a:pt x="76" y="144"/>
                  </a:lnTo>
                  <a:lnTo>
                    <a:pt x="78" y="144"/>
                  </a:lnTo>
                  <a:lnTo>
                    <a:pt x="78" y="142"/>
                  </a:lnTo>
                  <a:lnTo>
                    <a:pt x="76" y="142"/>
                  </a:lnTo>
                  <a:lnTo>
                    <a:pt x="76" y="140"/>
                  </a:lnTo>
                  <a:lnTo>
                    <a:pt x="76" y="138"/>
                  </a:lnTo>
                  <a:lnTo>
                    <a:pt x="76" y="136"/>
                  </a:lnTo>
                  <a:lnTo>
                    <a:pt x="78" y="136"/>
                  </a:lnTo>
                  <a:lnTo>
                    <a:pt x="78" y="134"/>
                  </a:lnTo>
                  <a:lnTo>
                    <a:pt x="78" y="132"/>
                  </a:lnTo>
                  <a:lnTo>
                    <a:pt x="78" y="130"/>
                  </a:lnTo>
                  <a:lnTo>
                    <a:pt x="80" y="130"/>
                  </a:lnTo>
                  <a:lnTo>
                    <a:pt x="80" y="128"/>
                  </a:lnTo>
                  <a:lnTo>
                    <a:pt x="82" y="128"/>
                  </a:lnTo>
                  <a:lnTo>
                    <a:pt x="82" y="126"/>
                  </a:lnTo>
                  <a:lnTo>
                    <a:pt x="82" y="124"/>
                  </a:lnTo>
                  <a:lnTo>
                    <a:pt x="84" y="124"/>
                  </a:lnTo>
                  <a:lnTo>
                    <a:pt x="84" y="122"/>
                  </a:lnTo>
                  <a:lnTo>
                    <a:pt x="82" y="122"/>
                  </a:lnTo>
                  <a:lnTo>
                    <a:pt x="82" y="120"/>
                  </a:lnTo>
                  <a:lnTo>
                    <a:pt x="82" y="118"/>
                  </a:lnTo>
                  <a:lnTo>
                    <a:pt x="82" y="116"/>
                  </a:lnTo>
                  <a:lnTo>
                    <a:pt x="82" y="114"/>
                  </a:lnTo>
                  <a:lnTo>
                    <a:pt x="82" y="112"/>
                  </a:lnTo>
                  <a:lnTo>
                    <a:pt x="82" y="110"/>
                  </a:lnTo>
                  <a:lnTo>
                    <a:pt x="80" y="110"/>
                  </a:lnTo>
                  <a:lnTo>
                    <a:pt x="80" y="108"/>
                  </a:lnTo>
                  <a:lnTo>
                    <a:pt x="82" y="106"/>
                  </a:lnTo>
                  <a:lnTo>
                    <a:pt x="82" y="104"/>
                  </a:lnTo>
                  <a:lnTo>
                    <a:pt x="84" y="104"/>
                  </a:lnTo>
                  <a:lnTo>
                    <a:pt x="84" y="102"/>
                  </a:lnTo>
                  <a:lnTo>
                    <a:pt x="82" y="102"/>
                  </a:lnTo>
                  <a:lnTo>
                    <a:pt x="82" y="100"/>
                  </a:lnTo>
                  <a:lnTo>
                    <a:pt x="80" y="98"/>
                  </a:lnTo>
                  <a:lnTo>
                    <a:pt x="80" y="96"/>
                  </a:lnTo>
                  <a:lnTo>
                    <a:pt x="78" y="94"/>
                  </a:lnTo>
                  <a:lnTo>
                    <a:pt x="76" y="94"/>
                  </a:lnTo>
                  <a:lnTo>
                    <a:pt x="74" y="94"/>
                  </a:lnTo>
                  <a:lnTo>
                    <a:pt x="74" y="96"/>
                  </a:lnTo>
                  <a:lnTo>
                    <a:pt x="72" y="96"/>
                  </a:lnTo>
                  <a:lnTo>
                    <a:pt x="72" y="98"/>
                  </a:lnTo>
                  <a:lnTo>
                    <a:pt x="72" y="100"/>
                  </a:lnTo>
                  <a:lnTo>
                    <a:pt x="70" y="100"/>
                  </a:lnTo>
                  <a:lnTo>
                    <a:pt x="68" y="100"/>
                  </a:lnTo>
                  <a:lnTo>
                    <a:pt x="68" y="102"/>
                  </a:lnTo>
                  <a:lnTo>
                    <a:pt x="66" y="102"/>
                  </a:lnTo>
                  <a:lnTo>
                    <a:pt x="64" y="102"/>
                  </a:lnTo>
                  <a:lnTo>
                    <a:pt x="64" y="100"/>
                  </a:lnTo>
                  <a:lnTo>
                    <a:pt x="64" y="102"/>
                  </a:lnTo>
                  <a:lnTo>
                    <a:pt x="64" y="100"/>
                  </a:lnTo>
                  <a:lnTo>
                    <a:pt x="62" y="100"/>
                  </a:lnTo>
                  <a:lnTo>
                    <a:pt x="60" y="100"/>
                  </a:lnTo>
                  <a:lnTo>
                    <a:pt x="60" y="98"/>
                  </a:lnTo>
                  <a:lnTo>
                    <a:pt x="62" y="98"/>
                  </a:lnTo>
                  <a:lnTo>
                    <a:pt x="60" y="98"/>
                  </a:lnTo>
                  <a:lnTo>
                    <a:pt x="58" y="98"/>
                  </a:lnTo>
                  <a:lnTo>
                    <a:pt x="58" y="100"/>
                  </a:lnTo>
                  <a:lnTo>
                    <a:pt x="58" y="98"/>
                  </a:lnTo>
                  <a:lnTo>
                    <a:pt x="56" y="98"/>
                  </a:lnTo>
                  <a:lnTo>
                    <a:pt x="58" y="96"/>
                  </a:lnTo>
                  <a:lnTo>
                    <a:pt x="56" y="96"/>
                  </a:lnTo>
                  <a:lnTo>
                    <a:pt x="56" y="98"/>
                  </a:lnTo>
                  <a:lnTo>
                    <a:pt x="56" y="100"/>
                  </a:lnTo>
                  <a:lnTo>
                    <a:pt x="54" y="100"/>
                  </a:lnTo>
                  <a:lnTo>
                    <a:pt x="54" y="98"/>
                  </a:lnTo>
                  <a:lnTo>
                    <a:pt x="56" y="98"/>
                  </a:lnTo>
                  <a:lnTo>
                    <a:pt x="54" y="98"/>
                  </a:lnTo>
                  <a:lnTo>
                    <a:pt x="54" y="100"/>
                  </a:lnTo>
                  <a:lnTo>
                    <a:pt x="52" y="100"/>
                  </a:lnTo>
                  <a:lnTo>
                    <a:pt x="52" y="98"/>
                  </a:lnTo>
                  <a:lnTo>
                    <a:pt x="50" y="98"/>
                  </a:lnTo>
                  <a:lnTo>
                    <a:pt x="48" y="98"/>
                  </a:lnTo>
                  <a:lnTo>
                    <a:pt x="46" y="98"/>
                  </a:lnTo>
                  <a:lnTo>
                    <a:pt x="46" y="100"/>
                  </a:lnTo>
                  <a:lnTo>
                    <a:pt x="44" y="100"/>
                  </a:lnTo>
                  <a:lnTo>
                    <a:pt x="42" y="100"/>
                  </a:lnTo>
                  <a:lnTo>
                    <a:pt x="40" y="100"/>
                  </a:lnTo>
                  <a:lnTo>
                    <a:pt x="40" y="102"/>
                  </a:lnTo>
                  <a:lnTo>
                    <a:pt x="40" y="100"/>
                  </a:lnTo>
                  <a:lnTo>
                    <a:pt x="38" y="100"/>
                  </a:lnTo>
                  <a:lnTo>
                    <a:pt x="36" y="100"/>
                  </a:lnTo>
                  <a:lnTo>
                    <a:pt x="34" y="100"/>
                  </a:lnTo>
                  <a:lnTo>
                    <a:pt x="34" y="102"/>
                  </a:lnTo>
                  <a:lnTo>
                    <a:pt x="32" y="102"/>
                  </a:lnTo>
                  <a:lnTo>
                    <a:pt x="30" y="102"/>
                  </a:lnTo>
                  <a:lnTo>
                    <a:pt x="32" y="102"/>
                  </a:lnTo>
                  <a:lnTo>
                    <a:pt x="30" y="102"/>
                  </a:lnTo>
                  <a:lnTo>
                    <a:pt x="28" y="102"/>
                  </a:lnTo>
                  <a:lnTo>
                    <a:pt x="26" y="102"/>
                  </a:lnTo>
                  <a:lnTo>
                    <a:pt x="26" y="104"/>
                  </a:lnTo>
                  <a:lnTo>
                    <a:pt x="24" y="104"/>
                  </a:lnTo>
                  <a:lnTo>
                    <a:pt x="22" y="104"/>
                  </a:lnTo>
                  <a:lnTo>
                    <a:pt x="22" y="106"/>
                  </a:lnTo>
                  <a:lnTo>
                    <a:pt x="22" y="104"/>
                  </a:lnTo>
                  <a:lnTo>
                    <a:pt x="20" y="104"/>
                  </a:lnTo>
                  <a:lnTo>
                    <a:pt x="18" y="104"/>
                  </a:lnTo>
                  <a:lnTo>
                    <a:pt x="16" y="104"/>
                  </a:lnTo>
                  <a:lnTo>
                    <a:pt x="14" y="104"/>
                  </a:lnTo>
                  <a:lnTo>
                    <a:pt x="14" y="106"/>
                  </a:lnTo>
                  <a:lnTo>
                    <a:pt x="14" y="104"/>
                  </a:lnTo>
                  <a:lnTo>
                    <a:pt x="14" y="106"/>
                  </a:lnTo>
                  <a:lnTo>
                    <a:pt x="12" y="106"/>
                  </a:lnTo>
                  <a:lnTo>
                    <a:pt x="10" y="106"/>
                  </a:lnTo>
                  <a:lnTo>
                    <a:pt x="0" y="102"/>
                  </a:lnTo>
                  <a:lnTo>
                    <a:pt x="2" y="100"/>
                  </a:lnTo>
                  <a:lnTo>
                    <a:pt x="2" y="98"/>
                  </a:lnTo>
                  <a:lnTo>
                    <a:pt x="4" y="98"/>
                  </a:lnTo>
                  <a:lnTo>
                    <a:pt x="6" y="98"/>
                  </a:lnTo>
                  <a:lnTo>
                    <a:pt x="6" y="96"/>
                  </a:lnTo>
                  <a:lnTo>
                    <a:pt x="8" y="96"/>
                  </a:lnTo>
                  <a:lnTo>
                    <a:pt x="8" y="94"/>
                  </a:lnTo>
                  <a:lnTo>
                    <a:pt x="10" y="94"/>
                  </a:lnTo>
                  <a:lnTo>
                    <a:pt x="12" y="94"/>
                  </a:lnTo>
                  <a:lnTo>
                    <a:pt x="12" y="92"/>
                  </a:lnTo>
                  <a:lnTo>
                    <a:pt x="12" y="94"/>
                  </a:lnTo>
                  <a:lnTo>
                    <a:pt x="14" y="92"/>
                  </a:lnTo>
                  <a:lnTo>
                    <a:pt x="16" y="92"/>
                  </a:lnTo>
                  <a:lnTo>
                    <a:pt x="18" y="92"/>
                  </a:lnTo>
                  <a:lnTo>
                    <a:pt x="18" y="90"/>
                  </a:lnTo>
                  <a:lnTo>
                    <a:pt x="18" y="88"/>
                  </a:lnTo>
                  <a:lnTo>
                    <a:pt x="20" y="88"/>
                  </a:lnTo>
                  <a:lnTo>
                    <a:pt x="20" y="86"/>
                  </a:lnTo>
                  <a:lnTo>
                    <a:pt x="22" y="86"/>
                  </a:lnTo>
                  <a:lnTo>
                    <a:pt x="22" y="84"/>
                  </a:lnTo>
                  <a:lnTo>
                    <a:pt x="24" y="84"/>
                  </a:lnTo>
                  <a:lnTo>
                    <a:pt x="24" y="82"/>
                  </a:lnTo>
                  <a:lnTo>
                    <a:pt x="24" y="80"/>
                  </a:lnTo>
                  <a:lnTo>
                    <a:pt x="22" y="80"/>
                  </a:lnTo>
                  <a:lnTo>
                    <a:pt x="22" y="78"/>
                  </a:lnTo>
                  <a:lnTo>
                    <a:pt x="24" y="80"/>
                  </a:lnTo>
                  <a:lnTo>
                    <a:pt x="26" y="80"/>
                  </a:lnTo>
                  <a:lnTo>
                    <a:pt x="28" y="80"/>
                  </a:lnTo>
                  <a:lnTo>
                    <a:pt x="30" y="80"/>
                  </a:lnTo>
                  <a:lnTo>
                    <a:pt x="28" y="80"/>
                  </a:lnTo>
                  <a:lnTo>
                    <a:pt x="30" y="80"/>
                  </a:lnTo>
                  <a:lnTo>
                    <a:pt x="32" y="80"/>
                  </a:lnTo>
                  <a:lnTo>
                    <a:pt x="34" y="80"/>
                  </a:lnTo>
                  <a:lnTo>
                    <a:pt x="36" y="80"/>
                  </a:lnTo>
                  <a:lnTo>
                    <a:pt x="38" y="78"/>
                  </a:lnTo>
                  <a:lnTo>
                    <a:pt x="40" y="80"/>
                  </a:lnTo>
                  <a:lnTo>
                    <a:pt x="42" y="80"/>
                  </a:lnTo>
                  <a:lnTo>
                    <a:pt x="42" y="78"/>
                  </a:lnTo>
                  <a:lnTo>
                    <a:pt x="44" y="78"/>
                  </a:lnTo>
                  <a:lnTo>
                    <a:pt x="46" y="80"/>
                  </a:lnTo>
                  <a:lnTo>
                    <a:pt x="48" y="80"/>
                  </a:lnTo>
                  <a:lnTo>
                    <a:pt x="48" y="82"/>
                  </a:lnTo>
                  <a:lnTo>
                    <a:pt x="50" y="82"/>
                  </a:lnTo>
                  <a:lnTo>
                    <a:pt x="50" y="84"/>
                  </a:lnTo>
                  <a:lnTo>
                    <a:pt x="52" y="84"/>
                  </a:lnTo>
                  <a:lnTo>
                    <a:pt x="52" y="86"/>
                  </a:lnTo>
                  <a:lnTo>
                    <a:pt x="54" y="86"/>
                  </a:lnTo>
                  <a:lnTo>
                    <a:pt x="54" y="88"/>
                  </a:lnTo>
                  <a:lnTo>
                    <a:pt x="56" y="88"/>
                  </a:lnTo>
                  <a:lnTo>
                    <a:pt x="58" y="88"/>
                  </a:lnTo>
                  <a:lnTo>
                    <a:pt x="58" y="86"/>
                  </a:lnTo>
                  <a:lnTo>
                    <a:pt x="60" y="88"/>
                  </a:lnTo>
                  <a:lnTo>
                    <a:pt x="60" y="86"/>
                  </a:lnTo>
                  <a:lnTo>
                    <a:pt x="62" y="84"/>
                  </a:lnTo>
                  <a:lnTo>
                    <a:pt x="62" y="82"/>
                  </a:lnTo>
                  <a:lnTo>
                    <a:pt x="64" y="82"/>
                  </a:lnTo>
                  <a:lnTo>
                    <a:pt x="64" y="80"/>
                  </a:lnTo>
                  <a:lnTo>
                    <a:pt x="66" y="80"/>
                  </a:lnTo>
                  <a:lnTo>
                    <a:pt x="68" y="80"/>
                  </a:lnTo>
                  <a:lnTo>
                    <a:pt x="70" y="80"/>
                  </a:lnTo>
                  <a:lnTo>
                    <a:pt x="70" y="82"/>
                  </a:lnTo>
                  <a:lnTo>
                    <a:pt x="72" y="82"/>
                  </a:lnTo>
                  <a:lnTo>
                    <a:pt x="74" y="82"/>
                  </a:lnTo>
                  <a:lnTo>
                    <a:pt x="76" y="82"/>
                  </a:lnTo>
                  <a:lnTo>
                    <a:pt x="74" y="80"/>
                  </a:lnTo>
                  <a:lnTo>
                    <a:pt x="74" y="78"/>
                  </a:lnTo>
                  <a:lnTo>
                    <a:pt x="74" y="76"/>
                  </a:lnTo>
                  <a:lnTo>
                    <a:pt x="74" y="74"/>
                  </a:lnTo>
                  <a:lnTo>
                    <a:pt x="76" y="74"/>
                  </a:lnTo>
                  <a:lnTo>
                    <a:pt x="78" y="74"/>
                  </a:lnTo>
                  <a:lnTo>
                    <a:pt x="78" y="76"/>
                  </a:lnTo>
                  <a:lnTo>
                    <a:pt x="78" y="74"/>
                  </a:lnTo>
                  <a:lnTo>
                    <a:pt x="80" y="74"/>
                  </a:lnTo>
                  <a:lnTo>
                    <a:pt x="82" y="74"/>
                  </a:lnTo>
                  <a:lnTo>
                    <a:pt x="82" y="72"/>
                  </a:lnTo>
                  <a:lnTo>
                    <a:pt x="84" y="72"/>
                  </a:lnTo>
                  <a:lnTo>
                    <a:pt x="86" y="70"/>
                  </a:lnTo>
                  <a:lnTo>
                    <a:pt x="86" y="72"/>
                  </a:lnTo>
                  <a:lnTo>
                    <a:pt x="88" y="72"/>
                  </a:lnTo>
                  <a:lnTo>
                    <a:pt x="88" y="74"/>
                  </a:lnTo>
                  <a:lnTo>
                    <a:pt x="88" y="76"/>
                  </a:lnTo>
                  <a:lnTo>
                    <a:pt x="88" y="78"/>
                  </a:lnTo>
                  <a:lnTo>
                    <a:pt x="90" y="78"/>
                  </a:lnTo>
                  <a:lnTo>
                    <a:pt x="88" y="78"/>
                  </a:lnTo>
                  <a:lnTo>
                    <a:pt x="88" y="80"/>
                  </a:lnTo>
                  <a:lnTo>
                    <a:pt x="90" y="80"/>
                  </a:lnTo>
                  <a:lnTo>
                    <a:pt x="92" y="82"/>
                  </a:lnTo>
                  <a:lnTo>
                    <a:pt x="92" y="80"/>
                  </a:lnTo>
                  <a:lnTo>
                    <a:pt x="94" y="80"/>
                  </a:lnTo>
                  <a:lnTo>
                    <a:pt x="94" y="78"/>
                  </a:lnTo>
                  <a:lnTo>
                    <a:pt x="96" y="78"/>
                  </a:lnTo>
                  <a:lnTo>
                    <a:pt x="98" y="78"/>
                  </a:lnTo>
                  <a:lnTo>
                    <a:pt x="96" y="76"/>
                  </a:lnTo>
                  <a:lnTo>
                    <a:pt x="98" y="76"/>
                  </a:lnTo>
                  <a:lnTo>
                    <a:pt x="98" y="74"/>
                  </a:lnTo>
                  <a:lnTo>
                    <a:pt x="100" y="72"/>
                  </a:lnTo>
                  <a:lnTo>
                    <a:pt x="102" y="72"/>
                  </a:lnTo>
                  <a:lnTo>
                    <a:pt x="102" y="70"/>
                  </a:lnTo>
                  <a:lnTo>
                    <a:pt x="104" y="70"/>
                  </a:lnTo>
                  <a:lnTo>
                    <a:pt x="104" y="68"/>
                  </a:lnTo>
                  <a:lnTo>
                    <a:pt x="102" y="68"/>
                  </a:lnTo>
                  <a:lnTo>
                    <a:pt x="104" y="68"/>
                  </a:lnTo>
                  <a:lnTo>
                    <a:pt x="102" y="66"/>
                  </a:lnTo>
                  <a:lnTo>
                    <a:pt x="102" y="64"/>
                  </a:lnTo>
                  <a:lnTo>
                    <a:pt x="102" y="62"/>
                  </a:lnTo>
                  <a:lnTo>
                    <a:pt x="104" y="62"/>
                  </a:lnTo>
                  <a:lnTo>
                    <a:pt x="104" y="60"/>
                  </a:lnTo>
                  <a:lnTo>
                    <a:pt x="106" y="58"/>
                  </a:lnTo>
                  <a:lnTo>
                    <a:pt x="108" y="56"/>
                  </a:lnTo>
                  <a:lnTo>
                    <a:pt x="110" y="56"/>
                  </a:lnTo>
                  <a:lnTo>
                    <a:pt x="112" y="56"/>
                  </a:lnTo>
                  <a:lnTo>
                    <a:pt x="112" y="58"/>
                  </a:lnTo>
                  <a:lnTo>
                    <a:pt x="114" y="58"/>
                  </a:lnTo>
                  <a:lnTo>
                    <a:pt x="114" y="56"/>
                  </a:lnTo>
                  <a:lnTo>
                    <a:pt x="116" y="56"/>
                  </a:lnTo>
                  <a:lnTo>
                    <a:pt x="116" y="58"/>
                  </a:lnTo>
                  <a:lnTo>
                    <a:pt x="118" y="58"/>
                  </a:lnTo>
                  <a:lnTo>
                    <a:pt x="120" y="58"/>
                  </a:lnTo>
                  <a:lnTo>
                    <a:pt x="122" y="58"/>
                  </a:lnTo>
                  <a:lnTo>
                    <a:pt x="122" y="56"/>
                  </a:lnTo>
                  <a:lnTo>
                    <a:pt x="124" y="56"/>
                  </a:lnTo>
                  <a:lnTo>
                    <a:pt x="126" y="56"/>
                  </a:lnTo>
                  <a:lnTo>
                    <a:pt x="128" y="56"/>
                  </a:lnTo>
                  <a:lnTo>
                    <a:pt x="130" y="56"/>
                  </a:lnTo>
                  <a:lnTo>
                    <a:pt x="132" y="54"/>
                  </a:lnTo>
                  <a:lnTo>
                    <a:pt x="134" y="54"/>
                  </a:lnTo>
                  <a:lnTo>
                    <a:pt x="136" y="52"/>
                  </a:lnTo>
                  <a:lnTo>
                    <a:pt x="136" y="54"/>
                  </a:lnTo>
                  <a:lnTo>
                    <a:pt x="136" y="56"/>
                  </a:lnTo>
                  <a:lnTo>
                    <a:pt x="138" y="56"/>
                  </a:lnTo>
                  <a:lnTo>
                    <a:pt x="140" y="56"/>
                  </a:lnTo>
                  <a:lnTo>
                    <a:pt x="142" y="56"/>
                  </a:lnTo>
                  <a:lnTo>
                    <a:pt x="144" y="54"/>
                  </a:lnTo>
                  <a:lnTo>
                    <a:pt x="146" y="54"/>
                  </a:lnTo>
                  <a:lnTo>
                    <a:pt x="146" y="52"/>
                  </a:lnTo>
                  <a:lnTo>
                    <a:pt x="146" y="50"/>
                  </a:lnTo>
                  <a:lnTo>
                    <a:pt x="144" y="48"/>
                  </a:lnTo>
                  <a:lnTo>
                    <a:pt x="146" y="48"/>
                  </a:lnTo>
                  <a:lnTo>
                    <a:pt x="146" y="46"/>
                  </a:lnTo>
                  <a:lnTo>
                    <a:pt x="146" y="44"/>
                  </a:lnTo>
                  <a:lnTo>
                    <a:pt x="146" y="42"/>
                  </a:lnTo>
                  <a:lnTo>
                    <a:pt x="148" y="42"/>
                  </a:lnTo>
                  <a:lnTo>
                    <a:pt x="150" y="42"/>
                  </a:lnTo>
                  <a:lnTo>
                    <a:pt x="150" y="40"/>
                  </a:lnTo>
                  <a:lnTo>
                    <a:pt x="150" y="42"/>
                  </a:lnTo>
                  <a:lnTo>
                    <a:pt x="152" y="42"/>
                  </a:lnTo>
                  <a:lnTo>
                    <a:pt x="152" y="40"/>
                  </a:lnTo>
                  <a:lnTo>
                    <a:pt x="152" y="38"/>
                  </a:lnTo>
                  <a:lnTo>
                    <a:pt x="154" y="38"/>
                  </a:lnTo>
                  <a:lnTo>
                    <a:pt x="154" y="36"/>
                  </a:lnTo>
                  <a:lnTo>
                    <a:pt x="154" y="34"/>
                  </a:lnTo>
                  <a:lnTo>
                    <a:pt x="156" y="34"/>
                  </a:lnTo>
                  <a:lnTo>
                    <a:pt x="156" y="36"/>
                  </a:lnTo>
                  <a:lnTo>
                    <a:pt x="156" y="34"/>
                  </a:lnTo>
                  <a:lnTo>
                    <a:pt x="158" y="34"/>
                  </a:lnTo>
                  <a:lnTo>
                    <a:pt x="158" y="32"/>
                  </a:lnTo>
                  <a:lnTo>
                    <a:pt x="156" y="32"/>
                  </a:lnTo>
                  <a:lnTo>
                    <a:pt x="156" y="30"/>
                  </a:lnTo>
                  <a:lnTo>
                    <a:pt x="154" y="30"/>
                  </a:lnTo>
                  <a:lnTo>
                    <a:pt x="154" y="28"/>
                  </a:lnTo>
                  <a:lnTo>
                    <a:pt x="156" y="28"/>
                  </a:lnTo>
                  <a:lnTo>
                    <a:pt x="156" y="26"/>
                  </a:lnTo>
                  <a:lnTo>
                    <a:pt x="154" y="26"/>
                  </a:lnTo>
                  <a:lnTo>
                    <a:pt x="154" y="24"/>
                  </a:lnTo>
                  <a:lnTo>
                    <a:pt x="156" y="24"/>
                  </a:lnTo>
                  <a:lnTo>
                    <a:pt x="156" y="22"/>
                  </a:lnTo>
                  <a:lnTo>
                    <a:pt x="156" y="20"/>
                  </a:lnTo>
                  <a:lnTo>
                    <a:pt x="158" y="20"/>
                  </a:lnTo>
                  <a:lnTo>
                    <a:pt x="160" y="18"/>
                  </a:lnTo>
                  <a:lnTo>
                    <a:pt x="162" y="18"/>
                  </a:lnTo>
                  <a:lnTo>
                    <a:pt x="164" y="20"/>
                  </a:lnTo>
                  <a:lnTo>
                    <a:pt x="166" y="20"/>
                  </a:lnTo>
                  <a:lnTo>
                    <a:pt x="166" y="18"/>
                  </a:lnTo>
                  <a:lnTo>
                    <a:pt x="168" y="18"/>
                  </a:lnTo>
                  <a:lnTo>
                    <a:pt x="168" y="16"/>
                  </a:lnTo>
                  <a:lnTo>
                    <a:pt x="168" y="14"/>
                  </a:lnTo>
                  <a:lnTo>
                    <a:pt x="168" y="12"/>
                  </a:lnTo>
                  <a:lnTo>
                    <a:pt x="170" y="10"/>
                  </a:lnTo>
                  <a:lnTo>
                    <a:pt x="172" y="8"/>
                  </a:lnTo>
                  <a:lnTo>
                    <a:pt x="172" y="6"/>
                  </a:lnTo>
                  <a:lnTo>
                    <a:pt x="172" y="4"/>
                  </a:lnTo>
                  <a:lnTo>
                    <a:pt x="174" y="4"/>
                  </a:lnTo>
                  <a:lnTo>
                    <a:pt x="174" y="2"/>
                  </a:lnTo>
                  <a:lnTo>
                    <a:pt x="174" y="0"/>
                  </a:lnTo>
                  <a:lnTo>
                    <a:pt x="180" y="2"/>
                  </a:lnTo>
                  <a:lnTo>
                    <a:pt x="202" y="2"/>
                  </a:lnTo>
                  <a:lnTo>
                    <a:pt x="214" y="2"/>
                  </a:lnTo>
                  <a:lnTo>
                    <a:pt x="216" y="2"/>
                  </a:lnTo>
                  <a:lnTo>
                    <a:pt x="218" y="4"/>
                  </a:lnTo>
                  <a:lnTo>
                    <a:pt x="220" y="4"/>
                  </a:lnTo>
                  <a:lnTo>
                    <a:pt x="222" y="4"/>
                  </a:lnTo>
                  <a:lnTo>
                    <a:pt x="222" y="6"/>
                  </a:lnTo>
                  <a:lnTo>
                    <a:pt x="224" y="6"/>
                  </a:lnTo>
                  <a:lnTo>
                    <a:pt x="224" y="8"/>
                  </a:lnTo>
                  <a:lnTo>
                    <a:pt x="226" y="8"/>
                  </a:lnTo>
                  <a:lnTo>
                    <a:pt x="224" y="8"/>
                  </a:lnTo>
                  <a:lnTo>
                    <a:pt x="224" y="10"/>
                  </a:lnTo>
                  <a:lnTo>
                    <a:pt x="226" y="10"/>
                  </a:lnTo>
                  <a:lnTo>
                    <a:pt x="226" y="12"/>
                  </a:lnTo>
                  <a:lnTo>
                    <a:pt x="224" y="12"/>
                  </a:lnTo>
                  <a:lnTo>
                    <a:pt x="226" y="12"/>
                  </a:lnTo>
                  <a:lnTo>
                    <a:pt x="226" y="14"/>
                  </a:lnTo>
                  <a:lnTo>
                    <a:pt x="226" y="16"/>
                  </a:lnTo>
                  <a:lnTo>
                    <a:pt x="228" y="16"/>
                  </a:lnTo>
                  <a:lnTo>
                    <a:pt x="230" y="16"/>
                  </a:lnTo>
                  <a:lnTo>
                    <a:pt x="230" y="18"/>
                  </a:lnTo>
                  <a:lnTo>
                    <a:pt x="232" y="18"/>
                  </a:lnTo>
                  <a:lnTo>
                    <a:pt x="232" y="20"/>
                  </a:lnTo>
                  <a:lnTo>
                    <a:pt x="232" y="22"/>
                  </a:lnTo>
                  <a:lnTo>
                    <a:pt x="234" y="22"/>
                  </a:lnTo>
                  <a:lnTo>
                    <a:pt x="234" y="24"/>
                  </a:lnTo>
                  <a:lnTo>
                    <a:pt x="234" y="22"/>
                  </a:lnTo>
                  <a:lnTo>
                    <a:pt x="236" y="22"/>
                  </a:lnTo>
                  <a:lnTo>
                    <a:pt x="236" y="20"/>
                  </a:lnTo>
                  <a:lnTo>
                    <a:pt x="238" y="22"/>
                  </a:lnTo>
                  <a:lnTo>
                    <a:pt x="240" y="22"/>
                  </a:lnTo>
                  <a:lnTo>
                    <a:pt x="242" y="22"/>
                  </a:lnTo>
                  <a:lnTo>
                    <a:pt x="242" y="24"/>
                  </a:lnTo>
                  <a:lnTo>
                    <a:pt x="242" y="26"/>
                  </a:lnTo>
                  <a:lnTo>
                    <a:pt x="242" y="28"/>
                  </a:lnTo>
                  <a:lnTo>
                    <a:pt x="242" y="30"/>
                  </a:lnTo>
                  <a:lnTo>
                    <a:pt x="244" y="30"/>
                  </a:lnTo>
                  <a:lnTo>
                    <a:pt x="244" y="32"/>
                  </a:lnTo>
                  <a:lnTo>
                    <a:pt x="244" y="34"/>
                  </a:lnTo>
                  <a:lnTo>
                    <a:pt x="244" y="36"/>
                  </a:lnTo>
                  <a:lnTo>
                    <a:pt x="246" y="36"/>
                  </a:lnTo>
                  <a:lnTo>
                    <a:pt x="246" y="38"/>
                  </a:lnTo>
                  <a:lnTo>
                    <a:pt x="246" y="36"/>
                  </a:lnTo>
                  <a:lnTo>
                    <a:pt x="246" y="34"/>
                  </a:lnTo>
                  <a:lnTo>
                    <a:pt x="248" y="34"/>
                  </a:lnTo>
                  <a:lnTo>
                    <a:pt x="250" y="34"/>
                  </a:lnTo>
                  <a:lnTo>
                    <a:pt x="252" y="34"/>
                  </a:lnTo>
                  <a:lnTo>
                    <a:pt x="252" y="36"/>
                  </a:lnTo>
                  <a:lnTo>
                    <a:pt x="252" y="38"/>
                  </a:lnTo>
                  <a:lnTo>
                    <a:pt x="254" y="40"/>
                  </a:lnTo>
                  <a:lnTo>
                    <a:pt x="252" y="40"/>
                  </a:lnTo>
                  <a:lnTo>
                    <a:pt x="254" y="40"/>
                  </a:lnTo>
                  <a:lnTo>
                    <a:pt x="254" y="42"/>
                  </a:lnTo>
                  <a:lnTo>
                    <a:pt x="256" y="46"/>
                  </a:lnTo>
                  <a:lnTo>
                    <a:pt x="258" y="46"/>
                  </a:lnTo>
                  <a:lnTo>
                    <a:pt x="260" y="46"/>
                  </a:lnTo>
                  <a:lnTo>
                    <a:pt x="260" y="48"/>
                  </a:lnTo>
                  <a:lnTo>
                    <a:pt x="262" y="48"/>
                  </a:lnTo>
                  <a:lnTo>
                    <a:pt x="262" y="50"/>
                  </a:lnTo>
                  <a:lnTo>
                    <a:pt x="264" y="50"/>
                  </a:lnTo>
                  <a:lnTo>
                    <a:pt x="266" y="50"/>
                  </a:lnTo>
                  <a:lnTo>
                    <a:pt x="268" y="50"/>
                  </a:lnTo>
                  <a:lnTo>
                    <a:pt x="270" y="50"/>
                  </a:lnTo>
                  <a:lnTo>
                    <a:pt x="270" y="48"/>
                  </a:lnTo>
                  <a:lnTo>
                    <a:pt x="270" y="46"/>
                  </a:lnTo>
                  <a:lnTo>
                    <a:pt x="270" y="44"/>
                  </a:lnTo>
                  <a:lnTo>
                    <a:pt x="270" y="42"/>
                  </a:lnTo>
                  <a:lnTo>
                    <a:pt x="272" y="42"/>
                  </a:lnTo>
                  <a:lnTo>
                    <a:pt x="272" y="44"/>
                  </a:lnTo>
                  <a:lnTo>
                    <a:pt x="274" y="42"/>
                  </a:lnTo>
                  <a:lnTo>
                    <a:pt x="274" y="44"/>
                  </a:lnTo>
                  <a:lnTo>
                    <a:pt x="274" y="42"/>
                  </a:lnTo>
                  <a:lnTo>
                    <a:pt x="276" y="42"/>
                  </a:lnTo>
                  <a:lnTo>
                    <a:pt x="274" y="42"/>
                  </a:lnTo>
                  <a:lnTo>
                    <a:pt x="276" y="42"/>
                  </a:lnTo>
                  <a:lnTo>
                    <a:pt x="276" y="40"/>
                  </a:lnTo>
                  <a:lnTo>
                    <a:pt x="278" y="40"/>
                  </a:lnTo>
                  <a:lnTo>
                    <a:pt x="280" y="40"/>
                  </a:lnTo>
                  <a:lnTo>
                    <a:pt x="282" y="42"/>
                  </a:lnTo>
                  <a:lnTo>
                    <a:pt x="282" y="44"/>
                  </a:lnTo>
                  <a:lnTo>
                    <a:pt x="284" y="46"/>
                  </a:lnTo>
                  <a:lnTo>
                    <a:pt x="286" y="46"/>
                  </a:lnTo>
                  <a:lnTo>
                    <a:pt x="288" y="46"/>
                  </a:lnTo>
                  <a:lnTo>
                    <a:pt x="288" y="48"/>
                  </a:lnTo>
                  <a:lnTo>
                    <a:pt x="288" y="50"/>
                  </a:lnTo>
                  <a:lnTo>
                    <a:pt x="290" y="50"/>
                  </a:lnTo>
                  <a:lnTo>
                    <a:pt x="290" y="52"/>
                  </a:lnTo>
                  <a:lnTo>
                    <a:pt x="292" y="52"/>
                  </a:lnTo>
                  <a:lnTo>
                    <a:pt x="290" y="52"/>
                  </a:lnTo>
                  <a:lnTo>
                    <a:pt x="290" y="54"/>
                  </a:lnTo>
                  <a:lnTo>
                    <a:pt x="288" y="54"/>
                  </a:lnTo>
                  <a:lnTo>
                    <a:pt x="288" y="56"/>
                  </a:lnTo>
                  <a:lnTo>
                    <a:pt x="288" y="58"/>
                  </a:lnTo>
                  <a:lnTo>
                    <a:pt x="288" y="60"/>
                  </a:lnTo>
                  <a:lnTo>
                    <a:pt x="286" y="60"/>
                  </a:lnTo>
                  <a:lnTo>
                    <a:pt x="286" y="62"/>
                  </a:lnTo>
                  <a:lnTo>
                    <a:pt x="286" y="64"/>
                  </a:lnTo>
                  <a:lnTo>
                    <a:pt x="288" y="66"/>
                  </a:lnTo>
                  <a:lnTo>
                    <a:pt x="288" y="68"/>
                  </a:lnTo>
                  <a:lnTo>
                    <a:pt x="288" y="70"/>
                  </a:lnTo>
                  <a:lnTo>
                    <a:pt x="286" y="70"/>
                  </a:lnTo>
                  <a:lnTo>
                    <a:pt x="284" y="70"/>
                  </a:lnTo>
                  <a:lnTo>
                    <a:pt x="282" y="70"/>
                  </a:lnTo>
                  <a:lnTo>
                    <a:pt x="282" y="72"/>
                  </a:lnTo>
                  <a:lnTo>
                    <a:pt x="284" y="72"/>
                  </a:lnTo>
                  <a:lnTo>
                    <a:pt x="284" y="74"/>
                  </a:lnTo>
                  <a:lnTo>
                    <a:pt x="282" y="74"/>
                  </a:lnTo>
                  <a:lnTo>
                    <a:pt x="282" y="76"/>
                  </a:lnTo>
                  <a:lnTo>
                    <a:pt x="284" y="76"/>
                  </a:lnTo>
                  <a:lnTo>
                    <a:pt x="286" y="76"/>
                  </a:lnTo>
                  <a:lnTo>
                    <a:pt x="286" y="78"/>
                  </a:lnTo>
                  <a:lnTo>
                    <a:pt x="286" y="80"/>
                  </a:lnTo>
                  <a:lnTo>
                    <a:pt x="286" y="82"/>
                  </a:lnTo>
                  <a:lnTo>
                    <a:pt x="284" y="82"/>
                  </a:lnTo>
                  <a:lnTo>
                    <a:pt x="286" y="82"/>
                  </a:lnTo>
                  <a:lnTo>
                    <a:pt x="286" y="84"/>
                  </a:lnTo>
                  <a:lnTo>
                    <a:pt x="288" y="84"/>
                  </a:lnTo>
                  <a:lnTo>
                    <a:pt x="286" y="84"/>
                  </a:lnTo>
                  <a:lnTo>
                    <a:pt x="288" y="86"/>
                  </a:lnTo>
                  <a:lnTo>
                    <a:pt x="288" y="88"/>
                  </a:lnTo>
                  <a:lnTo>
                    <a:pt x="290" y="88"/>
                  </a:lnTo>
                  <a:lnTo>
                    <a:pt x="290" y="90"/>
                  </a:lnTo>
                  <a:lnTo>
                    <a:pt x="290" y="92"/>
                  </a:lnTo>
                  <a:lnTo>
                    <a:pt x="288" y="92"/>
                  </a:lnTo>
                  <a:lnTo>
                    <a:pt x="290" y="94"/>
                  </a:lnTo>
                  <a:lnTo>
                    <a:pt x="288" y="94"/>
                  </a:lnTo>
                  <a:lnTo>
                    <a:pt x="288" y="96"/>
                  </a:lnTo>
                  <a:lnTo>
                    <a:pt x="286" y="96"/>
                  </a:lnTo>
                  <a:lnTo>
                    <a:pt x="288" y="96"/>
                  </a:lnTo>
                  <a:lnTo>
                    <a:pt x="288" y="98"/>
                  </a:lnTo>
                  <a:lnTo>
                    <a:pt x="288" y="100"/>
                  </a:lnTo>
                  <a:lnTo>
                    <a:pt x="286" y="100"/>
                  </a:lnTo>
                  <a:lnTo>
                    <a:pt x="288" y="100"/>
                  </a:lnTo>
                  <a:lnTo>
                    <a:pt x="288" y="102"/>
                  </a:lnTo>
                  <a:lnTo>
                    <a:pt x="288" y="104"/>
                  </a:lnTo>
                  <a:lnTo>
                    <a:pt x="288" y="106"/>
                  </a:lnTo>
                  <a:lnTo>
                    <a:pt x="288" y="108"/>
                  </a:lnTo>
                  <a:lnTo>
                    <a:pt x="288" y="110"/>
                  </a:lnTo>
                  <a:lnTo>
                    <a:pt x="288" y="112"/>
                  </a:lnTo>
                  <a:lnTo>
                    <a:pt x="286" y="112"/>
                  </a:lnTo>
                  <a:lnTo>
                    <a:pt x="286" y="114"/>
                  </a:lnTo>
                  <a:lnTo>
                    <a:pt x="284" y="114"/>
                  </a:lnTo>
                  <a:lnTo>
                    <a:pt x="286" y="116"/>
                  </a:lnTo>
                  <a:lnTo>
                    <a:pt x="284" y="116"/>
                  </a:lnTo>
                  <a:lnTo>
                    <a:pt x="284" y="118"/>
                  </a:lnTo>
                  <a:lnTo>
                    <a:pt x="284" y="120"/>
                  </a:lnTo>
                  <a:lnTo>
                    <a:pt x="286" y="120"/>
                  </a:lnTo>
                  <a:lnTo>
                    <a:pt x="286" y="122"/>
                  </a:lnTo>
                  <a:lnTo>
                    <a:pt x="286" y="124"/>
                  </a:lnTo>
                  <a:lnTo>
                    <a:pt x="286" y="126"/>
                  </a:lnTo>
                  <a:lnTo>
                    <a:pt x="286" y="128"/>
                  </a:lnTo>
                  <a:lnTo>
                    <a:pt x="288" y="128"/>
                  </a:lnTo>
                  <a:lnTo>
                    <a:pt x="288" y="130"/>
                  </a:lnTo>
                  <a:lnTo>
                    <a:pt x="290" y="130"/>
                  </a:lnTo>
                  <a:lnTo>
                    <a:pt x="290" y="132"/>
                  </a:lnTo>
                  <a:lnTo>
                    <a:pt x="290" y="134"/>
                  </a:lnTo>
                  <a:lnTo>
                    <a:pt x="292" y="134"/>
                  </a:lnTo>
                  <a:lnTo>
                    <a:pt x="292" y="136"/>
                  </a:lnTo>
                  <a:lnTo>
                    <a:pt x="290" y="136"/>
                  </a:lnTo>
                  <a:lnTo>
                    <a:pt x="290" y="138"/>
                  </a:lnTo>
                  <a:lnTo>
                    <a:pt x="290" y="140"/>
                  </a:lnTo>
                  <a:lnTo>
                    <a:pt x="292" y="140"/>
                  </a:lnTo>
                  <a:lnTo>
                    <a:pt x="290" y="142"/>
                  </a:lnTo>
                  <a:lnTo>
                    <a:pt x="290" y="144"/>
                  </a:lnTo>
                  <a:lnTo>
                    <a:pt x="290" y="146"/>
                  </a:lnTo>
                  <a:lnTo>
                    <a:pt x="290" y="148"/>
                  </a:lnTo>
                  <a:lnTo>
                    <a:pt x="290" y="150"/>
                  </a:lnTo>
                  <a:lnTo>
                    <a:pt x="290" y="152"/>
                  </a:lnTo>
                  <a:lnTo>
                    <a:pt x="290" y="154"/>
                  </a:lnTo>
                  <a:lnTo>
                    <a:pt x="288" y="154"/>
                  </a:lnTo>
                  <a:lnTo>
                    <a:pt x="290" y="156"/>
                  </a:lnTo>
                  <a:lnTo>
                    <a:pt x="288" y="156"/>
                  </a:lnTo>
                  <a:lnTo>
                    <a:pt x="288" y="158"/>
                  </a:lnTo>
                  <a:lnTo>
                    <a:pt x="288" y="160"/>
                  </a:lnTo>
                  <a:lnTo>
                    <a:pt x="288" y="162"/>
                  </a:lnTo>
                  <a:lnTo>
                    <a:pt x="288" y="164"/>
                  </a:lnTo>
                  <a:lnTo>
                    <a:pt x="286" y="164"/>
                  </a:lnTo>
                  <a:lnTo>
                    <a:pt x="294" y="164"/>
                  </a:lnTo>
                  <a:lnTo>
                    <a:pt x="316" y="166"/>
                  </a:lnTo>
                  <a:lnTo>
                    <a:pt x="346" y="164"/>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15" name="Freeform 609"/>
            <p:cNvSpPr>
              <a:spLocks/>
            </p:cNvSpPr>
            <p:nvPr/>
          </p:nvSpPr>
          <p:spPr bwMode="auto">
            <a:xfrm>
              <a:off x="4166" y="2724"/>
              <a:ext cx="2" cy="0"/>
            </a:xfrm>
            <a:custGeom>
              <a:avLst/>
              <a:gdLst>
                <a:gd name="T0" fmla="*/ 0 w 2"/>
                <a:gd name="T1" fmla="*/ 0 w 2"/>
                <a:gd name="T2" fmla="*/ 0 w 2"/>
                <a:gd name="T3" fmla="*/ 0 w 2"/>
                <a:gd name="T4" fmla="*/ 2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16" name="Freeform 610"/>
            <p:cNvSpPr>
              <a:spLocks/>
            </p:cNvSpPr>
            <p:nvPr/>
          </p:nvSpPr>
          <p:spPr bwMode="auto">
            <a:xfrm>
              <a:off x="4176" y="2654"/>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17" name="Freeform 611"/>
            <p:cNvSpPr>
              <a:spLocks/>
            </p:cNvSpPr>
            <p:nvPr/>
          </p:nvSpPr>
          <p:spPr bwMode="auto">
            <a:xfrm>
              <a:off x="4184" y="2656"/>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18" name="Rectangle 612"/>
            <p:cNvSpPr>
              <a:spLocks noChangeArrowheads="1"/>
            </p:cNvSpPr>
            <p:nvPr/>
          </p:nvSpPr>
          <p:spPr bwMode="auto">
            <a:xfrm>
              <a:off x="4168" y="2630"/>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19" name="Freeform 613"/>
            <p:cNvSpPr>
              <a:spLocks/>
            </p:cNvSpPr>
            <p:nvPr/>
          </p:nvSpPr>
          <p:spPr bwMode="auto">
            <a:xfrm>
              <a:off x="4170" y="2632"/>
              <a:ext cx="2" cy="0"/>
            </a:xfrm>
            <a:custGeom>
              <a:avLst/>
              <a:gdLst>
                <a:gd name="T0" fmla="*/ 0 w 2"/>
                <a:gd name="T1" fmla="*/ 0 w 2"/>
                <a:gd name="T2" fmla="*/ 0 w 2"/>
                <a:gd name="T3" fmla="*/ 0 w 2"/>
                <a:gd name="T4" fmla="*/ 2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20" name="Freeform 614"/>
            <p:cNvSpPr>
              <a:spLocks/>
            </p:cNvSpPr>
            <p:nvPr/>
          </p:nvSpPr>
          <p:spPr bwMode="auto">
            <a:xfrm>
              <a:off x="4174" y="2616"/>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21" name="Rectangle 615"/>
            <p:cNvSpPr>
              <a:spLocks noChangeArrowheads="1"/>
            </p:cNvSpPr>
            <p:nvPr/>
          </p:nvSpPr>
          <p:spPr bwMode="auto">
            <a:xfrm>
              <a:off x="4184" y="2656"/>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22" name="Freeform 616"/>
            <p:cNvSpPr>
              <a:spLocks/>
            </p:cNvSpPr>
            <p:nvPr/>
          </p:nvSpPr>
          <p:spPr bwMode="auto">
            <a:xfrm>
              <a:off x="4188" y="2660"/>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23" name="Freeform 617"/>
            <p:cNvSpPr>
              <a:spLocks/>
            </p:cNvSpPr>
            <p:nvPr/>
          </p:nvSpPr>
          <p:spPr bwMode="auto">
            <a:xfrm>
              <a:off x="4186" y="2660"/>
              <a:ext cx="0" cy="2"/>
            </a:xfrm>
            <a:custGeom>
              <a:avLst/>
              <a:gdLst>
                <a:gd name="T0" fmla="*/ 2 h 2"/>
                <a:gd name="T1" fmla="*/ 2 h 2"/>
                <a:gd name="T2" fmla="*/ 2 h 2"/>
                <a:gd name="T3" fmla="*/ 2 h 2"/>
                <a:gd name="T4" fmla="*/ 2 h 2"/>
                <a:gd name="T5" fmla="*/ 2 h 2"/>
                <a:gd name="T6" fmla="*/ 2 h 2"/>
                <a:gd name="T7" fmla="*/ 2 h 2"/>
                <a:gd name="T8" fmla="*/ 2 h 2"/>
                <a:gd name="T9" fmla="*/ 2 h 2"/>
                <a:gd name="T10" fmla="*/ 0 h 2"/>
                <a:gd name="T11" fmla="*/ 0 h 2"/>
                <a:gd name="T12" fmla="*/ 0 h 2"/>
                <a:gd name="T13" fmla="*/ 0 h 2"/>
                <a:gd name="T14" fmla="*/ 0 h 2"/>
                <a:gd name="T15" fmla="*/ 0 h 2"/>
                <a:gd name="T16" fmla="*/ 2 h 2"/>
                <a:gd name="T17" fmla="*/ 2 h 2"/>
                <a:gd name="T18" fmla="*/ 2 h 2"/>
                <a:gd name="T19" fmla="*/ 2 h 2"/>
                <a:gd name="T20" fmla="*/ 2 h 2"/>
                <a:gd name="T21" fmla="*/ 2 h 2"/>
                <a:gd name="T22" fmla="*/ 2 h 2"/>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h 2"/>
                <a:gd name="T47" fmla="*/ 2 h 2"/>
              </a:gdLst>
              <a:ahLst/>
              <a:cxnLst>
                <a:cxn ang="T23">
                  <a:pos x="0" y="T0"/>
                </a:cxn>
                <a:cxn ang="T24">
                  <a:pos x="0" y="T1"/>
                </a:cxn>
                <a:cxn ang="T25">
                  <a:pos x="0" y="T2"/>
                </a:cxn>
                <a:cxn ang="T26">
                  <a:pos x="0" y="T3"/>
                </a:cxn>
                <a:cxn ang="T27">
                  <a:pos x="0" y="T4"/>
                </a:cxn>
                <a:cxn ang="T28">
                  <a:pos x="0" y="T5"/>
                </a:cxn>
                <a:cxn ang="T29">
                  <a:pos x="0" y="T6"/>
                </a:cxn>
                <a:cxn ang="T30">
                  <a:pos x="0" y="T7"/>
                </a:cxn>
                <a:cxn ang="T31">
                  <a:pos x="0" y="T8"/>
                </a:cxn>
                <a:cxn ang="T32">
                  <a:pos x="0" y="T9"/>
                </a:cxn>
                <a:cxn ang="T33">
                  <a:pos x="0" y="T10"/>
                </a:cxn>
                <a:cxn ang="T34">
                  <a:pos x="0" y="T11"/>
                </a:cxn>
                <a:cxn ang="T35">
                  <a:pos x="0" y="T12"/>
                </a:cxn>
                <a:cxn ang="T36">
                  <a:pos x="0" y="T13"/>
                </a:cxn>
                <a:cxn ang="T37">
                  <a:pos x="0" y="T14"/>
                </a:cxn>
                <a:cxn ang="T38">
                  <a:pos x="0" y="T15"/>
                </a:cxn>
                <a:cxn ang="T39">
                  <a:pos x="0" y="T16"/>
                </a:cxn>
                <a:cxn ang="T40">
                  <a:pos x="0" y="T17"/>
                </a:cxn>
                <a:cxn ang="T41">
                  <a:pos x="0" y="T18"/>
                </a:cxn>
                <a:cxn ang="T42">
                  <a:pos x="0" y="T19"/>
                </a:cxn>
                <a:cxn ang="T43">
                  <a:pos x="0" y="T20"/>
                </a:cxn>
                <a:cxn ang="T44">
                  <a:pos x="0" y="T21"/>
                </a:cxn>
                <a:cxn ang="T45">
                  <a:pos x="0" y="T22"/>
                </a:cxn>
              </a:cxnLst>
              <a:rect l="0" t="T46" r="0" b="T47"/>
              <a:pathLst>
                <a:path h="2">
                  <a:moveTo>
                    <a:pt x="0" y="2"/>
                  </a:moveTo>
                  <a:lnTo>
                    <a:pt x="0" y="2"/>
                  </a:ln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24" name="Freeform 618"/>
            <p:cNvSpPr>
              <a:spLocks/>
            </p:cNvSpPr>
            <p:nvPr/>
          </p:nvSpPr>
          <p:spPr bwMode="auto">
            <a:xfrm>
              <a:off x="4176" y="266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25" name="Freeform 619"/>
            <p:cNvSpPr>
              <a:spLocks/>
            </p:cNvSpPr>
            <p:nvPr/>
          </p:nvSpPr>
          <p:spPr bwMode="auto">
            <a:xfrm>
              <a:off x="4174" y="2666"/>
              <a:ext cx="12" cy="26"/>
            </a:xfrm>
            <a:custGeom>
              <a:avLst/>
              <a:gdLst>
                <a:gd name="T0" fmla="*/ 6 w 12"/>
                <a:gd name="T1" fmla="*/ 2 h 26"/>
                <a:gd name="T2" fmla="*/ 8 w 12"/>
                <a:gd name="T3" fmla="*/ 2 h 26"/>
                <a:gd name="T4" fmla="*/ 8 w 12"/>
                <a:gd name="T5" fmla="*/ 2 h 26"/>
                <a:gd name="T6" fmla="*/ 8 w 12"/>
                <a:gd name="T7" fmla="*/ 2 h 26"/>
                <a:gd name="T8" fmla="*/ 10 w 12"/>
                <a:gd name="T9" fmla="*/ 0 h 26"/>
                <a:gd name="T10" fmla="*/ 10 w 12"/>
                <a:gd name="T11" fmla="*/ 2 h 26"/>
                <a:gd name="T12" fmla="*/ 10 w 12"/>
                <a:gd name="T13" fmla="*/ 4 h 26"/>
                <a:gd name="T14" fmla="*/ 12 w 12"/>
                <a:gd name="T15" fmla="*/ 4 h 26"/>
                <a:gd name="T16" fmla="*/ 12 w 12"/>
                <a:gd name="T17" fmla="*/ 4 h 26"/>
                <a:gd name="T18" fmla="*/ 12 w 12"/>
                <a:gd name="T19" fmla="*/ 6 h 26"/>
                <a:gd name="T20" fmla="*/ 10 w 12"/>
                <a:gd name="T21" fmla="*/ 6 h 26"/>
                <a:gd name="T22" fmla="*/ 10 w 12"/>
                <a:gd name="T23" fmla="*/ 8 h 26"/>
                <a:gd name="T24" fmla="*/ 8 w 12"/>
                <a:gd name="T25" fmla="*/ 10 h 26"/>
                <a:gd name="T26" fmla="*/ 10 w 12"/>
                <a:gd name="T27" fmla="*/ 10 h 26"/>
                <a:gd name="T28" fmla="*/ 8 w 12"/>
                <a:gd name="T29" fmla="*/ 12 h 26"/>
                <a:gd name="T30" fmla="*/ 8 w 12"/>
                <a:gd name="T31" fmla="*/ 12 h 26"/>
                <a:gd name="T32" fmla="*/ 8 w 12"/>
                <a:gd name="T33" fmla="*/ 14 h 26"/>
                <a:gd name="T34" fmla="*/ 8 w 12"/>
                <a:gd name="T35" fmla="*/ 14 h 26"/>
                <a:gd name="T36" fmla="*/ 6 w 12"/>
                <a:gd name="T37" fmla="*/ 14 h 26"/>
                <a:gd name="T38" fmla="*/ 4 w 12"/>
                <a:gd name="T39" fmla="*/ 18 h 26"/>
                <a:gd name="T40" fmla="*/ 4 w 12"/>
                <a:gd name="T41" fmla="*/ 20 h 26"/>
                <a:gd name="T42" fmla="*/ 4 w 12"/>
                <a:gd name="T43" fmla="*/ 20 h 26"/>
                <a:gd name="T44" fmla="*/ 6 w 12"/>
                <a:gd name="T45" fmla="*/ 22 h 26"/>
                <a:gd name="T46" fmla="*/ 6 w 12"/>
                <a:gd name="T47" fmla="*/ 22 h 26"/>
                <a:gd name="T48" fmla="*/ 6 w 12"/>
                <a:gd name="T49" fmla="*/ 22 h 26"/>
                <a:gd name="T50" fmla="*/ 4 w 12"/>
                <a:gd name="T51" fmla="*/ 22 h 26"/>
                <a:gd name="T52" fmla="*/ 4 w 12"/>
                <a:gd name="T53" fmla="*/ 22 h 26"/>
                <a:gd name="T54" fmla="*/ 2 w 12"/>
                <a:gd name="T55" fmla="*/ 22 h 26"/>
                <a:gd name="T56" fmla="*/ 2 w 12"/>
                <a:gd name="T57" fmla="*/ 24 h 26"/>
                <a:gd name="T58" fmla="*/ 2 w 12"/>
                <a:gd name="T59" fmla="*/ 24 h 26"/>
                <a:gd name="T60" fmla="*/ 2 w 12"/>
                <a:gd name="T61" fmla="*/ 26 h 26"/>
                <a:gd name="T62" fmla="*/ 0 w 12"/>
                <a:gd name="T63" fmla="*/ 24 h 26"/>
                <a:gd name="T64" fmla="*/ 0 w 12"/>
                <a:gd name="T65" fmla="*/ 24 h 26"/>
                <a:gd name="T66" fmla="*/ 0 w 12"/>
                <a:gd name="T67" fmla="*/ 22 h 26"/>
                <a:gd name="T68" fmla="*/ 0 w 12"/>
                <a:gd name="T69" fmla="*/ 22 h 26"/>
                <a:gd name="T70" fmla="*/ 2 w 12"/>
                <a:gd name="T71" fmla="*/ 20 h 26"/>
                <a:gd name="T72" fmla="*/ 0 w 12"/>
                <a:gd name="T73" fmla="*/ 20 h 26"/>
                <a:gd name="T74" fmla="*/ 2 w 12"/>
                <a:gd name="T75" fmla="*/ 18 h 26"/>
                <a:gd name="T76" fmla="*/ 2 w 12"/>
                <a:gd name="T77" fmla="*/ 18 h 26"/>
                <a:gd name="T78" fmla="*/ 0 w 12"/>
                <a:gd name="T79" fmla="*/ 16 h 26"/>
                <a:gd name="T80" fmla="*/ 0 w 12"/>
                <a:gd name="T81" fmla="*/ 16 h 26"/>
                <a:gd name="T82" fmla="*/ 2 w 12"/>
                <a:gd name="T83" fmla="*/ 16 h 26"/>
                <a:gd name="T84" fmla="*/ 2 w 12"/>
                <a:gd name="T85" fmla="*/ 16 h 26"/>
                <a:gd name="T86" fmla="*/ 4 w 12"/>
                <a:gd name="T87" fmla="*/ 14 h 26"/>
                <a:gd name="T88" fmla="*/ 2 w 12"/>
                <a:gd name="T89" fmla="*/ 12 h 26"/>
                <a:gd name="T90" fmla="*/ 2 w 12"/>
                <a:gd name="T91" fmla="*/ 14 h 26"/>
                <a:gd name="T92" fmla="*/ 2 w 12"/>
                <a:gd name="T93" fmla="*/ 12 h 26"/>
                <a:gd name="T94" fmla="*/ 2 w 12"/>
                <a:gd name="T95" fmla="*/ 12 h 26"/>
                <a:gd name="T96" fmla="*/ 2 w 12"/>
                <a:gd name="T97" fmla="*/ 10 h 26"/>
                <a:gd name="T98" fmla="*/ 4 w 12"/>
                <a:gd name="T99" fmla="*/ 10 h 26"/>
                <a:gd name="T100" fmla="*/ 4 w 12"/>
                <a:gd name="T101" fmla="*/ 10 h 26"/>
                <a:gd name="T102" fmla="*/ 2 w 12"/>
                <a:gd name="T103" fmla="*/ 10 h 26"/>
                <a:gd name="T104" fmla="*/ 4 w 12"/>
                <a:gd name="T105" fmla="*/ 8 h 26"/>
                <a:gd name="T106" fmla="*/ 4 w 12"/>
                <a:gd name="T107" fmla="*/ 6 h 26"/>
                <a:gd name="T108" fmla="*/ 2 w 12"/>
                <a:gd name="T109" fmla="*/ 6 h 26"/>
                <a:gd name="T110" fmla="*/ 2 w 12"/>
                <a:gd name="T111" fmla="*/ 6 h 26"/>
                <a:gd name="T112" fmla="*/ 4 w 12"/>
                <a:gd name="T113" fmla="*/ 6 h 26"/>
                <a:gd name="T114" fmla="*/ 4 w 12"/>
                <a:gd name="T115" fmla="*/ 4 h 26"/>
                <a:gd name="T116" fmla="*/ 2 w 12"/>
                <a:gd name="T117" fmla="*/ 4 h 26"/>
                <a:gd name="T118" fmla="*/ 2 w 12"/>
                <a:gd name="T119" fmla="*/ 4 h 26"/>
                <a:gd name="T120" fmla="*/ 4 w 12"/>
                <a:gd name="T121" fmla="*/ 4 h 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
                <a:gd name="T184" fmla="*/ 0 h 26"/>
                <a:gd name="T185" fmla="*/ 12 w 12"/>
                <a:gd name="T186" fmla="*/ 26 h 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 h="26">
                  <a:moveTo>
                    <a:pt x="4" y="4"/>
                  </a:moveTo>
                  <a:lnTo>
                    <a:pt x="4" y="4"/>
                  </a:lnTo>
                  <a:lnTo>
                    <a:pt x="6" y="4"/>
                  </a:lnTo>
                  <a:lnTo>
                    <a:pt x="6" y="2"/>
                  </a:lnTo>
                  <a:lnTo>
                    <a:pt x="6" y="4"/>
                  </a:lnTo>
                  <a:lnTo>
                    <a:pt x="8" y="2"/>
                  </a:lnTo>
                  <a:lnTo>
                    <a:pt x="8" y="0"/>
                  </a:lnTo>
                  <a:lnTo>
                    <a:pt x="10" y="0"/>
                  </a:lnTo>
                  <a:lnTo>
                    <a:pt x="10" y="2"/>
                  </a:lnTo>
                  <a:lnTo>
                    <a:pt x="10" y="4"/>
                  </a:lnTo>
                  <a:lnTo>
                    <a:pt x="12" y="4"/>
                  </a:lnTo>
                  <a:lnTo>
                    <a:pt x="12" y="6"/>
                  </a:lnTo>
                  <a:lnTo>
                    <a:pt x="10" y="6"/>
                  </a:lnTo>
                  <a:lnTo>
                    <a:pt x="10" y="8"/>
                  </a:lnTo>
                  <a:lnTo>
                    <a:pt x="8" y="10"/>
                  </a:lnTo>
                  <a:lnTo>
                    <a:pt x="8" y="12"/>
                  </a:lnTo>
                  <a:lnTo>
                    <a:pt x="8" y="10"/>
                  </a:lnTo>
                  <a:lnTo>
                    <a:pt x="10" y="10"/>
                  </a:lnTo>
                  <a:lnTo>
                    <a:pt x="10" y="12"/>
                  </a:lnTo>
                  <a:lnTo>
                    <a:pt x="8" y="12"/>
                  </a:lnTo>
                  <a:lnTo>
                    <a:pt x="8" y="14"/>
                  </a:lnTo>
                  <a:lnTo>
                    <a:pt x="6" y="14"/>
                  </a:lnTo>
                  <a:lnTo>
                    <a:pt x="6" y="16"/>
                  </a:lnTo>
                  <a:lnTo>
                    <a:pt x="6" y="18"/>
                  </a:lnTo>
                  <a:lnTo>
                    <a:pt x="4" y="18"/>
                  </a:lnTo>
                  <a:lnTo>
                    <a:pt x="4" y="20"/>
                  </a:lnTo>
                  <a:lnTo>
                    <a:pt x="6" y="20"/>
                  </a:lnTo>
                  <a:lnTo>
                    <a:pt x="6" y="22"/>
                  </a:lnTo>
                  <a:lnTo>
                    <a:pt x="4" y="22"/>
                  </a:lnTo>
                  <a:lnTo>
                    <a:pt x="2" y="22"/>
                  </a:lnTo>
                  <a:lnTo>
                    <a:pt x="2" y="24"/>
                  </a:lnTo>
                  <a:lnTo>
                    <a:pt x="2" y="26"/>
                  </a:lnTo>
                  <a:lnTo>
                    <a:pt x="0" y="26"/>
                  </a:lnTo>
                  <a:lnTo>
                    <a:pt x="0" y="24"/>
                  </a:lnTo>
                  <a:lnTo>
                    <a:pt x="2" y="24"/>
                  </a:lnTo>
                  <a:lnTo>
                    <a:pt x="0" y="24"/>
                  </a:lnTo>
                  <a:lnTo>
                    <a:pt x="2" y="22"/>
                  </a:lnTo>
                  <a:lnTo>
                    <a:pt x="0" y="22"/>
                  </a:lnTo>
                  <a:lnTo>
                    <a:pt x="0" y="20"/>
                  </a:lnTo>
                  <a:lnTo>
                    <a:pt x="2" y="20"/>
                  </a:lnTo>
                  <a:lnTo>
                    <a:pt x="0" y="20"/>
                  </a:lnTo>
                  <a:lnTo>
                    <a:pt x="0" y="18"/>
                  </a:lnTo>
                  <a:lnTo>
                    <a:pt x="2" y="18"/>
                  </a:lnTo>
                  <a:lnTo>
                    <a:pt x="0" y="18"/>
                  </a:lnTo>
                  <a:lnTo>
                    <a:pt x="0" y="16"/>
                  </a:lnTo>
                  <a:lnTo>
                    <a:pt x="2" y="16"/>
                  </a:lnTo>
                  <a:lnTo>
                    <a:pt x="2" y="14"/>
                  </a:lnTo>
                  <a:lnTo>
                    <a:pt x="2" y="16"/>
                  </a:lnTo>
                  <a:lnTo>
                    <a:pt x="4" y="16"/>
                  </a:lnTo>
                  <a:lnTo>
                    <a:pt x="4" y="14"/>
                  </a:lnTo>
                  <a:lnTo>
                    <a:pt x="2" y="14"/>
                  </a:lnTo>
                  <a:lnTo>
                    <a:pt x="4" y="14"/>
                  </a:lnTo>
                  <a:lnTo>
                    <a:pt x="2" y="14"/>
                  </a:lnTo>
                  <a:lnTo>
                    <a:pt x="2" y="12"/>
                  </a:lnTo>
                  <a:lnTo>
                    <a:pt x="2" y="14"/>
                  </a:lnTo>
                  <a:lnTo>
                    <a:pt x="2" y="12"/>
                  </a:lnTo>
                  <a:lnTo>
                    <a:pt x="0" y="12"/>
                  </a:lnTo>
                  <a:lnTo>
                    <a:pt x="2" y="12"/>
                  </a:lnTo>
                  <a:lnTo>
                    <a:pt x="2" y="10"/>
                  </a:lnTo>
                  <a:lnTo>
                    <a:pt x="4" y="10"/>
                  </a:lnTo>
                  <a:lnTo>
                    <a:pt x="4" y="12"/>
                  </a:lnTo>
                  <a:lnTo>
                    <a:pt x="4" y="10"/>
                  </a:lnTo>
                  <a:lnTo>
                    <a:pt x="2" y="10"/>
                  </a:lnTo>
                  <a:lnTo>
                    <a:pt x="2" y="8"/>
                  </a:lnTo>
                  <a:lnTo>
                    <a:pt x="4" y="8"/>
                  </a:lnTo>
                  <a:lnTo>
                    <a:pt x="2" y="8"/>
                  </a:lnTo>
                  <a:lnTo>
                    <a:pt x="4" y="8"/>
                  </a:lnTo>
                  <a:lnTo>
                    <a:pt x="4" y="6"/>
                  </a:lnTo>
                  <a:lnTo>
                    <a:pt x="2" y="6"/>
                  </a:lnTo>
                  <a:lnTo>
                    <a:pt x="2" y="4"/>
                  </a:lnTo>
                  <a:lnTo>
                    <a:pt x="4" y="6"/>
                  </a:lnTo>
                  <a:lnTo>
                    <a:pt x="4" y="4"/>
                  </a:lnTo>
                  <a:lnTo>
                    <a:pt x="2" y="4"/>
                  </a:lnTo>
                  <a:lnTo>
                    <a:pt x="4" y="4"/>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26" name="Freeform 620"/>
            <p:cNvSpPr>
              <a:spLocks/>
            </p:cNvSpPr>
            <p:nvPr/>
          </p:nvSpPr>
          <p:spPr bwMode="auto">
            <a:xfrm>
              <a:off x="4180" y="266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27" name="Freeform 621"/>
            <p:cNvSpPr>
              <a:spLocks/>
            </p:cNvSpPr>
            <p:nvPr/>
          </p:nvSpPr>
          <p:spPr bwMode="auto">
            <a:xfrm>
              <a:off x="4180" y="26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28" name="Rectangle 622"/>
            <p:cNvSpPr>
              <a:spLocks noChangeArrowheads="1"/>
            </p:cNvSpPr>
            <p:nvPr/>
          </p:nvSpPr>
          <p:spPr bwMode="auto">
            <a:xfrm>
              <a:off x="4184" y="2656"/>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29" name="Freeform 623"/>
            <p:cNvSpPr>
              <a:spLocks/>
            </p:cNvSpPr>
            <p:nvPr/>
          </p:nvSpPr>
          <p:spPr bwMode="auto">
            <a:xfrm>
              <a:off x="4180" y="2656"/>
              <a:ext cx="0" cy="2"/>
            </a:xfrm>
            <a:custGeom>
              <a:avLst/>
              <a:gdLst>
                <a:gd name="T0" fmla="*/ 2 h 2"/>
                <a:gd name="T1" fmla="*/ 2 h 2"/>
                <a:gd name="T2" fmla="*/ 2 h 2"/>
                <a:gd name="T3" fmla="*/ 2 h 2"/>
                <a:gd name="T4" fmla="*/ 0 h 2"/>
                <a:gd name="T5" fmla="*/ 0 h 2"/>
                <a:gd name="T6" fmla="*/ 0 h 2"/>
                <a:gd name="T7" fmla="*/ 0 h 2"/>
                <a:gd name="T8" fmla="*/ 0 h 2"/>
                <a:gd name="T9" fmla="*/ 0 h 2"/>
                <a:gd name="T10" fmla="*/ 2 h 2"/>
                <a:gd name="T11" fmla="*/ 2 h 2"/>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h 2"/>
                <a:gd name="T25" fmla="*/ 2 h 2"/>
              </a:gdLst>
              <a:ahLst/>
              <a:cxnLst>
                <a:cxn ang="T12">
                  <a:pos x="0" y="T0"/>
                </a:cxn>
                <a:cxn ang="T13">
                  <a:pos x="0" y="T1"/>
                </a:cxn>
                <a:cxn ang="T14">
                  <a:pos x="0" y="T2"/>
                </a:cxn>
                <a:cxn ang="T15">
                  <a:pos x="0" y="T3"/>
                </a:cxn>
                <a:cxn ang="T16">
                  <a:pos x="0" y="T4"/>
                </a:cxn>
                <a:cxn ang="T17">
                  <a:pos x="0" y="T5"/>
                </a:cxn>
                <a:cxn ang="T18">
                  <a:pos x="0" y="T6"/>
                </a:cxn>
                <a:cxn ang="T19">
                  <a:pos x="0" y="T7"/>
                </a:cxn>
                <a:cxn ang="T20">
                  <a:pos x="0" y="T8"/>
                </a:cxn>
                <a:cxn ang="T21">
                  <a:pos x="0" y="T9"/>
                </a:cxn>
                <a:cxn ang="T22">
                  <a:pos x="0" y="T10"/>
                </a:cxn>
                <a:cxn ang="T23">
                  <a:pos x="0" y="T11"/>
                </a:cxn>
              </a:cxnLst>
              <a:rect l="0" t="T24" r="0" b="T25"/>
              <a:pathLst>
                <a:path h="2">
                  <a:moveTo>
                    <a:pt x="0" y="2"/>
                  </a:moveTo>
                  <a:lnTo>
                    <a:pt x="0" y="2"/>
                  </a:ln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30" name="Freeform 624"/>
            <p:cNvSpPr>
              <a:spLocks/>
            </p:cNvSpPr>
            <p:nvPr/>
          </p:nvSpPr>
          <p:spPr bwMode="auto">
            <a:xfrm>
              <a:off x="4174" y="2672"/>
              <a:ext cx="2" cy="0"/>
            </a:xfrm>
            <a:custGeom>
              <a:avLst/>
              <a:gdLst>
                <a:gd name="T0" fmla="*/ 0 w 2"/>
                <a:gd name="T1" fmla="*/ 0 w 2"/>
                <a:gd name="T2" fmla="*/ 0 w 2"/>
                <a:gd name="T3" fmla="*/ 0 w 2"/>
                <a:gd name="T4" fmla="*/ 2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31" name="Freeform 625"/>
            <p:cNvSpPr>
              <a:spLocks/>
            </p:cNvSpPr>
            <p:nvPr/>
          </p:nvSpPr>
          <p:spPr bwMode="auto">
            <a:xfrm>
              <a:off x="4178" y="261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32" name="Freeform 626"/>
            <p:cNvSpPr>
              <a:spLocks/>
            </p:cNvSpPr>
            <p:nvPr/>
          </p:nvSpPr>
          <p:spPr bwMode="auto">
            <a:xfrm>
              <a:off x="4174" y="2616"/>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33" name="Freeform 627"/>
            <p:cNvSpPr>
              <a:spLocks/>
            </p:cNvSpPr>
            <p:nvPr/>
          </p:nvSpPr>
          <p:spPr bwMode="auto">
            <a:xfrm>
              <a:off x="4186" y="2672"/>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34" name="Freeform 628"/>
            <p:cNvSpPr>
              <a:spLocks/>
            </p:cNvSpPr>
            <p:nvPr/>
          </p:nvSpPr>
          <p:spPr bwMode="auto">
            <a:xfrm>
              <a:off x="4186" y="267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35" name="Rectangle 629"/>
            <p:cNvSpPr>
              <a:spLocks noChangeArrowheads="1"/>
            </p:cNvSpPr>
            <p:nvPr/>
          </p:nvSpPr>
          <p:spPr bwMode="auto">
            <a:xfrm>
              <a:off x="4176" y="2676"/>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36" name="Freeform 630"/>
            <p:cNvSpPr>
              <a:spLocks/>
            </p:cNvSpPr>
            <p:nvPr/>
          </p:nvSpPr>
          <p:spPr bwMode="auto">
            <a:xfrm>
              <a:off x="4184" y="2678"/>
              <a:ext cx="0" cy="2"/>
            </a:xfrm>
            <a:custGeom>
              <a:avLst/>
              <a:gdLst>
                <a:gd name="T0" fmla="*/ 2 h 2"/>
                <a:gd name="T1" fmla="*/ 0 h 2"/>
                <a:gd name="T2" fmla="*/ 0 h 2"/>
                <a:gd name="T3" fmla="*/ 0 h 2"/>
                <a:gd name="T4" fmla="*/ 2 h 2"/>
                <a:gd name="T5" fmla="*/ 2 h 2"/>
                <a:gd name="T6" fmla="*/ 0 60000 65536"/>
                <a:gd name="T7" fmla="*/ 0 60000 65536"/>
                <a:gd name="T8" fmla="*/ 0 60000 65536"/>
                <a:gd name="T9" fmla="*/ 0 60000 65536"/>
                <a:gd name="T10" fmla="*/ 0 60000 65536"/>
                <a:gd name="T11" fmla="*/ 0 60000 65536"/>
                <a:gd name="T12" fmla="*/ 0 h 2"/>
                <a:gd name="T13" fmla="*/ 2 h 2"/>
              </a:gdLst>
              <a:ahLst/>
              <a:cxnLst>
                <a:cxn ang="T6">
                  <a:pos x="0" y="T0"/>
                </a:cxn>
                <a:cxn ang="T7">
                  <a:pos x="0" y="T1"/>
                </a:cxn>
                <a:cxn ang="T8">
                  <a:pos x="0" y="T2"/>
                </a:cxn>
                <a:cxn ang="T9">
                  <a:pos x="0" y="T3"/>
                </a:cxn>
                <a:cxn ang="T10">
                  <a:pos x="0" y="T4"/>
                </a:cxn>
                <a:cxn ang="T11">
                  <a:pos x="0" y="T5"/>
                </a:cxn>
              </a:cxnLst>
              <a:rect l="0" t="T12" r="0" b="T13"/>
              <a:pathLst>
                <a:path h="2">
                  <a:moveTo>
                    <a:pt x="0" y="2"/>
                  </a:move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37" name="Freeform 631"/>
            <p:cNvSpPr>
              <a:spLocks/>
            </p:cNvSpPr>
            <p:nvPr/>
          </p:nvSpPr>
          <p:spPr bwMode="auto">
            <a:xfrm>
              <a:off x="4172" y="268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38" name="Freeform 632"/>
            <p:cNvSpPr>
              <a:spLocks/>
            </p:cNvSpPr>
            <p:nvPr/>
          </p:nvSpPr>
          <p:spPr bwMode="auto">
            <a:xfrm>
              <a:off x="4180" y="2684"/>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 ang="T12">
                  <a:pos x="0" y="0"/>
                </a:cxn>
                <a:cxn ang="T13">
                  <a:pos x="0" y="0"/>
                </a:cxn>
                <a:cxn ang="T14">
                  <a:pos x="0" y="0"/>
                </a:cxn>
                <a:cxn ang="T15">
                  <a:pos x="0" y="0"/>
                </a:cxn>
                <a:cxn ang="T16">
                  <a:pos x="0" y="0"/>
                </a:cxn>
                <a:cxn ang="T17">
                  <a:pos x="0" y="0"/>
                </a:cxn>
                <a:cxn ang="T18">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39" name="Freeform 633"/>
            <p:cNvSpPr>
              <a:spLocks/>
            </p:cNvSpPr>
            <p:nvPr/>
          </p:nvSpPr>
          <p:spPr bwMode="auto">
            <a:xfrm>
              <a:off x="4174" y="2684"/>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0" name="Freeform 634"/>
            <p:cNvSpPr>
              <a:spLocks/>
            </p:cNvSpPr>
            <p:nvPr/>
          </p:nvSpPr>
          <p:spPr bwMode="auto">
            <a:xfrm>
              <a:off x="4176" y="2690"/>
              <a:ext cx="0" cy="2"/>
            </a:xfrm>
            <a:custGeom>
              <a:avLst/>
              <a:gdLst>
                <a:gd name="T0" fmla="*/ 2 h 2"/>
                <a:gd name="T1" fmla="*/ 0 h 2"/>
                <a:gd name="T2" fmla="*/ 0 h 2"/>
                <a:gd name="T3" fmla="*/ 0 h 2"/>
                <a:gd name="T4" fmla="*/ 0 h 2"/>
                <a:gd name="T5" fmla="*/ 2 h 2"/>
                <a:gd name="T6" fmla="*/ 2 h 2"/>
                <a:gd name="T7" fmla="*/ 0 60000 65536"/>
                <a:gd name="T8" fmla="*/ 0 60000 65536"/>
                <a:gd name="T9" fmla="*/ 0 60000 65536"/>
                <a:gd name="T10" fmla="*/ 0 60000 65536"/>
                <a:gd name="T11" fmla="*/ 0 60000 65536"/>
                <a:gd name="T12" fmla="*/ 0 60000 65536"/>
                <a:gd name="T13" fmla="*/ 0 60000 65536"/>
                <a:gd name="T14" fmla="*/ 0 h 2"/>
                <a:gd name="T15" fmla="*/ 2 h 2"/>
              </a:gdLst>
              <a:ahLst/>
              <a:cxnLst>
                <a:cxn ang="T7">
                  <a:pos x="0" y="T0"/>
                </a:cxn>
                <a:cxn ang="T8">
                  <a:pos x="0" y="T1"/>
                </a:cxn>
                <a:cxn ang="T9">
                  <a:pos x="0" y="T2"/>
                </a:cxn>
                <a:cxn ang="T10">
                  <a:pos x="0" y="T3"/>
                </a:cxn>
                <a:cxn ang="T11">
                  <a:pos x="0" y="T4"/>
                </a:cxn>
                <a:cxn ang="T12">
                  <a:pos x="0" y="T5"/>
                </a:cxn>
                <a:cxn ang="T13">
                  <a:pos x="0" y="T6"/>
                </a:cxn>
              </a:cxnLst>
              <a:rect l="0" t="T14" r="0" b="T15"/>
              <a:pathLst>
                <a:path h="2">
                  <a:moveTo>
                    <a:pt x="0" y="2"/>
                  </a:move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1" name="Freeform 635"/>
            <p:cNvSpPr>
              <a:spLocks/>
            </p:cNvSpPr>
            <p:nvPr/>
          </p:nvSpPr>
          <p:spPr bwMode="auto">
            <a:xfrm>
              <a:off x="4176" y="2692"/>
              <a:ext cx="2" cy="0"/>
            </a:xfrm>
            <a:custGeom>
              <a:avLst/>
              <a:gdLst>
                <a:gd name="T0" fmla="*/ 0 w 2"/>
                <a:gd name="T1" fmla="*/ 0 w 2"/>
                <a:gd name="T2" fmla="*/ 0 w 2"/>
                <a:gd name="T3" fmla="*/ 0 w 2"/>
                <a:gd name="T4" fmla="*/ 0 w 2"/>
                <a:gd name="T5" fmla="*/ 2 w 2"/>
                <a:gd name="T6" fmla="*/ 2 w 2"/>
                <a:gd name="T7" fmla="*/ 2 w 2"/>
                <a:gd name="T8" fmla="*/ 2 w 2"/>
                <a:gd name="T9" fmla="*/ 2 w 2"/>
                <a:gd name="T10" fmla="*/ 2 w 2"/>
                <a:gd name="T11" fmla="*/ 0 w 2"/>
                <a:gd name="T12" fmla="*/ 0 w 2"/>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w 2"/>
                <a:gd name="T27" fmla="*/ 2 w 2"/>
              </a:gdLst>
              <a:ahLst/>
              <a:cxnLst>
                <a:cxn ang="T13">
                  <a:pos x="T0" y="0"/>
                </a:cxn>
                <a:cxn ang="T14">
                  <a:pos x="T1" y="0"/>
                </a:cxn>
                <a:cxn ang="T15">
                  <a:pos x="T2" y="0"/>
                </a:cxn>
                <a:cxn ang="T16">
                  <a:pos x="T3" y="0"/>
                </a:cxn>
                <a:cxn ang="T17">
                  <a:pos x="T4" y="0"/>
                </a:cxn>
                <a:cxn ang="T18">
                  <a:pos x="T5" y="0"/>
                </a:cxn>
                <a:cxn ang="T19">
                  <a:pos x="T6" y="0"/>
                </a:cxn>
                <a:cxn ang="T20">
                  <a:pos x="T7" y="0"/>
                </a:cxn>
                <a:cxn ang="T21">
                  <a:pos x="T8" y="0"/>
                </a:cxn>
                <a:cxn ang="T22">
                  <a:pos x="T9" y="0"/>
                </a:cxn>
                <a:cxn ang="T23">
                  <a:pos x="T10" y="0"/>
                </a:cxn>
                <a:cxn ang="T24">
                  <a:pos x="T11" y="0"/>
                </a:cxn>
                <a:cxn ang="T25">
                  <a:pos x="T12" y="0"/>
                </a:cxn>
              </a:cxnLst>
              <a:rect l="T26" t="0" r="T27"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2" name="Freeform 636"/>
            <p:cNvSpPr>
              <a:spLocks/>
            </p:cNvSpPr>
            <p:nvPr/>
          </p:nvSpPr>
          <p:spPr bwMode="auto">
            <a:xfrm>
              <a:off x="4178" y="269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3" name="Freeform 637"/>
            <p:cNvSpPr>
              <a:spLocks/>
            </p:cNvSpPr>
            <p:nvPr/>
          </p:nvSpPr>
          <p:spPr bwMode="auto">
            <a:xfrm>
              <a:off x="4182" y="269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4" name="Freeform 638"/>
            <p:cNvSpPr>
              <a:spLocks/>
            </p:cNvSpPr>
            <p:nvPr/>
          </p:nvSpPr>
          <p:spPr bwMode="auto">
            <a:xfrm>
              <a:off x="4182" y="269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5" name="Freeform 639"/>
            <p:cNvSpPr>
              <a:spLocks/>
            </p:cNvSpPr>
            <p:nvPr/>
          </p:nvSpPr>
          <p:spPr bwMode="auto">
            <a:xfrm>
              <a:off x="4174" y="269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6" name="Freeform 640"/>
            <p:cNvSpPr>
              <a:spLocks/>
            </p:cNvSpPr>
            <p:nvPr/>
          </p:nvSpPr>
          <p:spPr bwMode="auto">
            <a:xfrm>
              <a:off x="4174" y="2616"/>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7" name="Freeform 641"/>
            <p:cNvSpPr>
              <a:spLocks/>
            </p:cNvSpPr>
            <p:nvPr/>
          </p:nvSpPr>
          <p:spPr bwMode="auto">
            <a:xfrm>
              <a:off x="4178" y="261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8" name="Freeform 642"/>
            <p:cNvSpPr>
              <a:spLocks/>
            </p:cNvSpPr>
            <p:nvPr/>
          </p:nvSpPr>
          <p:spPr bwMode="auto">
            <a:xfrm>
              <a:off x="4180" y="26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49" name="Freeform 643"/>
            <p:cNvSpPr>
              <a:spLocks/>
            </p:cNvSpPr>
            <p:nvPr/>
          </p:nvSpPr>
          <p:spPr bwMode="auto">
            <a:xfrm>
              <a:off x="4176" y="2612"/>
              <a:ext cx="2" cy="0"/>
            </a:xfrm>
            <a:custGeom>
              <a:avLst/>
              <a:gdLst>
                <a:gd name="T0" fmla="*/ 2 w 2"/>
                <a:gd name="T1" fmla="*/ 0 w 2"/>
                <a:gd name="T2" fmla="*/ 2 w 2"/>
                <a:gd name="T3" fmla="*/ 2 w 2"/>
                <a:gd name="T4" fmla="*/ 2 w 2"/>
                <a:gd name="T5" fmla="*/ 2 w 2"/>
                <a:gd name="T6" fmla="*/ 0 60000 65536"/>
                <a:gd name="T7" fmla="*/ 0 60000 65536"/>
                <a:gd name="T8" fmla="*/ 0 60000 65536"/>
                <a:gd name="T9" fmla="*/ 0 60000 65536"/>
                <a:gd name="T10" fmla="*/ 0 60000 65536"/>
                <a:gd name="T11" fmla="*/ 0 60000 65536"/>
                <a:gd name="T12" fmla="*/ 0 w 2"/>
                <a:gd name="T13" fmla="*/ 2 w 2"/>
              </a:gdLst>
              <a:ahLst/>
              <a:cxnLst>
                <a:cxn ang="T6">
                  <a:pos x="T0" y="0"/>
                </a:cxn>
                <a:cxn ang="T7">
                  <a:pos x="T1" y="0"/>
                </a:cxn>
                <a:cxn ang="T8">
                  <a:pos x="T2" y="0"/>
                </a:cxn>
                <a:cxn ang="T9">
                  <a:pos x="T3" y="0"/>
                </a:cxn>
                <a:cxn ang="T10">
                  <a:pos x="T4" y="0"/>
                </a:cxn>
                <a:cxn ang="T11">
                  <a:pos x="T5" y="0"/>
                </a:cxn>
              </a:cxnLst>
              <a:rect l="T12" t="0" r="T13" b="0"/>
              <a:pathLst>
                <a:path w="2">
                  <a:moveTo>
                    <a:pt x="2" y="0"/>
                  </a:moveTo>
                  <a:lnTo>
                    <a:pt x="0" y="0"/>
                  </a:lnTo>
                  <a:lnTo>
                    <a:pt x="2"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50" name="Freeform 644"/>
            <p:cNvSpPr>
              <a:spLocks/>
            </p:cNvSpPr>
            <p:nvPr/>
          </p:nvSpPr>
          <p:spPr bwMode="auto">
            <a:xfrm>
              <a:off x="4174" y="2668"/>
              <a:ext cx="0" cy="2"/>
            </a:xfrm>
            <a:custGeom>
              <a:avLst/>
              <a:gdLst>
                <a:gd name="T0" fmla="*/ 2 h 2"/>
                <a:gd name="T1" fmla="*/ 0 h 2"/>
                <a:gd name="T2" fmla="*/ 0 h 2"/>
                <a:gd name="T3" fmla="*/ 2 h 2"/>
                <a:gd name="T4" fmla="*/ 2 h 2"/>
                <a:gd name="T5" fmla="*/ 2 h 2"/>
                <a:gd name="T6" fmla="*/ 0 60000 65536"/>
                <a:gd name="T7" fmla="*/ 0 60000 65536"/>
                <a:gd name="T8" fmla="*/ 0 60000 65536"/>
                <a:gd name="T9" fmla="*/ 0 60000 65536"/>
                <a:gd name="T10" fmla="*/ 0 60000 65536"/>
                <a:gd name="T11" fmla="*/ 0 60000 65536"/>
                <a:gd name="T12" fmla="*/ 0 h 2"/>
                <a:gd name="T13" fmla="*/ 2 h 2"/>
              </a:gdLst>
              <a:ahLst/>
              <a:cxnLst>
                <a:cxn ang="T6">
                  <a:pos x="0" y="T0"/>
                </a:cxn>
                <a:cxn ang="T7">
                  <a:pos x="0" y="T1"/>
                </a:cxn>
                <a:cxn ang="T8">
                  <a:pos x="0" y="T2"/>
                </a:cxn>
                <a:cxn ang="T9">
                  <a:pos x="0" y="T3"/>
                </a:cxn>
                <a:cxn ang="T10">
                  <a:pos x="0" y="T4"/>
                </a:cxn>
                <a:cxn ang="T11">
                  <a:pos x="0" y="T5"/>
                </a:cxn>
              </a:cxnLst>
              <a:rect l="0" t="T12" r="0" b="T13"/>
              <a:pathLst>
                <a:path h="2">
                  <a:moveTo>
                    <a:pt x="0" y="2"/>
                  </a:move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51" name="Freeform 645"/>
            <p:cNvSpPr>
              <a:spLocks/>
            </p:cNvSpPr>
            <p:nvPr/>
          </p:nvSpPr>
          <p:spPr bwMode="auto">
            <a:xfrm>
              <a:off x="4178" y="260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52" name="Freeform 646"/>
            <p:cNvSpPr>
              <a:spLocks/>
            </p:cNvSpPr>
            <p:nvPr/>
          </p:nvSpPr>
          <p:spPr bwMode="auto">
            <a:xfrm>
              <a:off x="4176" y="2696"/>
              <a:ext cx="0" cy="2"/>
            </a:xfrm>
            <a:custGeom>
              <a:avLst/>
              <a:gdLst>
                <a:gd name="T0" fmla="*/ 2 h 2"/>
                <a:gd name="T1" fmla="*/ 0 h 2"/>
                <a:gd name="T2" fmla="*/ 0 h 2"/>
                <a:gd name="T3" fmla="*/ 0 h 2"/>
                <a:gd name="T4" fmla="*/ 0 h 2"/>
                <a:gd name="T5" fmla="*/ 0 h 2"/>
                <a:gd name="T6" fmla="*/ 0 h 2"/>
                <a:gd name="T7" fmla="*/ 0 h 2"/>
                <a:gd name="T8" fmla="*/ 2 h 2"/>
                <a:gd name="T9" fmla="*/ 2 h 2"/>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h 2"/>
                <a:gd name="T21" fmla="*/ 2 h 2"/>
              </a:gdLst>
              <a:ahLst/>
              <a:cxnLst>
                <a:cxn ang="T10">
                  <a:pos x="0" y="T0"/>
                </a:cxn>
                <a:cxn ang="T11">
                  <a:pos x="0" y="T1"/>
                </a:cxn>
                <a:cxn ang="T12">
                  <a:pos x="0" y="T2"/>
                </a:cxn>
                <a:cxn ang="T13">
                  <a:pos x="0" y="T3"/>
                </a:cxn>
                <a:cxn ang="T14">
                  <a:pos x="0" y="T4"/>
                </a:cxn>
                <a:cxn ang="T15">
                  <a:pos x="0" y="T5"/>
                </a:cxn>
                <a:cxn ang="T16">
                  <a:pos x="0" y="T6"/>
                </a:cxn>
                <a:cxn ang="T17">
                  <a:pos x="0" y="T7"/>
                </a:cxn>
                <a:cxn ang="T18">
                  <a:pos x="0" y="T8"/>
                </a:cxn>
                <a:cxn ang="T19">
                  <a:pos x="0" y="T9"/>
                </a:cxn>
              </a:cxnLst>
              <a:rect l="0" t="T20" r="0" b="T21"/>
              <a:pathLst>
                <a:path h="2">
                  <a:moveTo>
                    <a:pt x="0" y="2"/>
                  </a:move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53" name="Freeform 647"/>
            <p:cNvSpPr>
              <a:spLocks/>
            </p:cNvSpPr>
            <p:nvPr/>
          </p:nvSpPr>
          <p:spPr bwMode="auto">
            <a:xfrm>
              <a:off x="4178" y="2602"/>
              <a:ext cx="2" cy="0"/>
            </a:xfrm>
            <a:custGeom>
              <a:avLst/>
              <a:gdLst>
                <a:gd name="T0" fmla="*/ 2 w 2"/>
                <a:gd name="T1" fmla="*/ 0 w 2"/>
                <a:gd name="T2" fmla="*/ 2 w 2"/>
                <a:gd name="T3" fmla="*/ 2 w 2"/>
                <a:gd name="T4" fmla="*/ 2 w 2"/>
                <a:gd name="T5" fmla="*/ 2 w 2"/>
                <a:gd name="T6" fmla="*/ 0 60000 65536"/>
                <a:gd name="T7" fmla="*/ 0 60000 65536"/>
                <a:gd name="T8" fmla="*/ 0 60000 65536"/>
                <a:gd name="T9" fmla="*/ 0 60000 65536"/>
                <a:gd name="T10" fmla="*/ 0 60000 65536"/>
                <a:gd name="T11" fmla="*/ 0 60000 65536"/>
                <a:gd name="T12" fmla="*/ 0 w 2"/>
                <a:gd name="T13" fmla="*/ 2 w 2"/>
              </a:gdLst>
              <a:ahLst/>
              <a:cxnLst>
                <a:cxn ang="T6">
                  <a:pos x="T0" y="0"/>
                </a:cxn>
                <a:cxn ang="T7">
                  <a:pos x="T1" y="0"/>
                </a:cxn>
                <a:cxn ang="T8">
                  <a:pos x="T2" y="0"/>
                </a:cxn>
                <a:cxn ang="T9">
                  <a:pos x="T3" y="0"/>
                </a:cxn>
                <a:cxn ang="T10">
                  <a:pos x="T4" y="0"/>
                </a:cxn>
                <a:cxn ang="T11">
                  <a:pos x="T5" y="0"/>
                </a:cxn>
              </a:cxnLst>
              <a:rect l="T12" t="0" r="T13" b="0"/>
              <a:pathLst>
                <a:path w="2">
                  <a:moveTo>
                    <a:pt x="2" y="0"/>
                  </a:moveTo>
                  <a:lnTo>
                    <a:pt x="0" y="0"/>
                  </a:lnTo>
                  <a:lnTo>
                    <a:pt x="2"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54" name="Freeform 648"/>
            <p:cNvSpPr>
              <a:spLocks/>
            </p:cNvSpPr>
            <p:nvPr/>
          </p:nvSpPr>
          <p:spPr bwMode="auto">
            <a:xfrm>
              <a:off x="4178" y="2612"/>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55" name="Freeform 649"/>
            <p:cNvSpPr>
              <a:spLocks/>
            </p:cNvSpPr>
            <p:nvPr/>
          </p:nvSpPr>
          <p:spPr bwMode="auto">
            <a:xfrm>
              <a:off x="4186" y="266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56" name="Rectangle 650"/>
            <p:cNvSpPr>
              <a:spLocks noChangeArrowheads="1"/>
            </p:cNvSpPr>
            <p:nvPr/>
          </p:nvSpPr>
          <p:spPr bwMode="auto">
            <a:xfrm>
              <a:off x="4186" y="2670"/>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57" name="Freeform 651"/>
            <p:cNvSpPr>
              <a:spLocks/>
            </p:cNvSpPr>
            <p:nvPr/>
          </p:nvSpPr>
          <p:spPr bwMode="auto">
            <a:xfrm>
              <a:off x="4174" y="267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58" name="Freeform 652"/>
            <p:cNvSpPr>
              <a:spLocks/>
            </p:cNvSpPr>
            <p:nvPr/>
          </p:nvSpPr>
          <p:spPr bwMode="auto">
            <a:xfrm>
              <a:off x="4172" y="270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59" name="Freeform 653"/>
            <p:cNvSpPr>
              <a:spLocks/>
            </p:cNvSpPr>
            <p:nvPr/>
          </p:nvSpPr>
          <p:spPr bwMode="auto">
            <a:xfrm>
              <a:off x="4170" y="2708"/>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60" name="Freeform 654"/>
            <p:cNvSpPr>
              <a:spLocks/>
            </p:cNvSpPr>
            <p:nvPr/>
          </p:nvSpPr>
          <p:spPr bwMode="auto">
            <a:xfrm>
              <a:off x="4170" y="2714"/>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61" name="Freeform 655"/>
            <p:cNvSpPr>
              <a:spLocks/>
            </p:cNvSpPr>
            <p:nvPr/>
          </p:nvSpPr>
          <p:spPr bwMode="auto">
            <a:xfrm>
              <a:off x="4170" y="2714"/>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62" name="Freeform 656"/>
            <p:cNvSpPr>
              <a:spLocks/>
            </p:cNvSpPr>
            <p:nvPr/>
          </p:nvSpPr>
          <p:spPr bwMode="auto">
            <a:xfrm>
              <a:off x="4170" y="2718"/>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63" name="Freeform 657"/>
            <p:cNvSpPr>
              <a:spLocks/>
            </p:cNvSpPr>
            <p:nvPr/>
          </p:nvSpPr>
          <p:spPr bwMode="auto">
            <a:xfrm>
              <a:off x="4180" y="2600"/>
              <a:ext cx="0" cy="2"/>
            </a:xfrm>
            <a:custGeom>
              <a:avLst/>
              <a:gdLst>
                <a:gd name="T0" fmla="*/ 2 h 2"/>
                <a:gd name="T1" fmla="*/ 2 h 2"/>
                <a:gd name="T2" fmla="*/ 0 h 2"/>
                <a:gd name="T3" fmla="*/ 0 h 2"/>
                <a:gd name="T4" fmla="*/ 0 h 2"/>
                <a:gd name="T5" fmla="*/ 0 h 2"/>
                <a:gd name="T6" fmla="*/ 0 h 2"/>
                <a:gd name="T7" fmla="*/ 2 h 2"/>
                <a:gd name="T8" fmla="*/ 2 h 2"/>
                <a:gd name="T9" fmla="*/ 2 h 2"/>
                <a:gd name="T10" fmla="*/ 2 h 2"/>
                <a:gd name="T11" fmla="*/ 2 h 2"/>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h 2"/>
                <a:gd name="T25" fmla="*/ 2 h 2"/>
              </a:gdLst>
              <a:ahLst/>
              <a:cxnLst>
                <a:cxn ang="T12">
                  <a:pos x="0" y="T0"/>
                </a:cxn>
                <a:cxn ang="T13">
                  <a:pos x="0" y="T1"/>
                </a:cxn>
                <a:cxn ang="T14">
                  <a:pos x="0" y="T2"/>
                </a:cxn>
                <a:cxn ang="T15">
                  <a:pos x="0" y="T3"/>
                </a:cxn>
                <a:cxn ang="T16">
                  <a:pos x="0" y="T4"/>
                </a:cxn>
                <a:cxn ang="T17">
                  <a:pos x="0" y="T5"/>
                </a:cxn>
                <a:cxn ang="T18">
                  <a:pos x="0" y="T6"/>
                </a:cxn>
                <a:cxn ang="T19">
                  <a:pos x="0" y="T7"/>
                </a:cxn>
                <a:cxn ang="T20">
                  <a:pos x="0" y="T8"/>
                </a:cxn>
                <a:cxn ang="T21">
                  <a:pos x="0" y="T9"/>
                </a:cxn>
                <a:cxn ang="T22">
                  <a:pos x="0" y="T10"/>
                </a:cxn>
                <a:cxn ang="T23">
                  <a:pos x="0" y="T11"/>
                </a:cxn>
              </a:cxnLst>
              <a:rect l="0" t="T24" r="0" b="T25"/>
              <a:pathLst>
                <a:path h="2">
                  <a:moveTo>
                    <a:pt x="0" y="2"/>
                  </a:moveTo>
                  <a:lnTo>
                    <a:pt x="0" y="2"/>
                  </a:ln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64" name="Freeform 658"/>
            <p:cNvSpPr>
              <a:spLocks/>
            </p:cNvSpPr>
            <p:nvPr/>
          </p:nvSpPr>
          <p:spPr bwMode="auto">
            <a:xfrm>
              <a:off x="4164" y="273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65" name="Freeform 659"/>
            <p:cNvSpPr>
              <a:spLocks/>
            </p:cNvSpPr>
            <p:nvPr/>
          </p:nvSpPr>
          <p:spPr bwMode="auto">
            <a:xfrm>
              <a:off x="3888" y="2588"/>
              <a:ext cx="292" cy="186"/>
            </a:xfrm>
            <a:custGeom>
              <a:avLst/>
              <a:gdLst>
                <a:gd name="T0" fmla="*/ 2 w 292"/>
                <a:gd name="T1" fmla="*/ 68 h 186"/>
                <a:gd name="T2" fmla="*/ 4 w 292"/>
                <a:gd name="T3" fmla="*/ 60 h 186"/>
                <a:gd name="T4" fmla="*/ 10 w 292"/>
                <a:gd name="T5" fmla="*/ 50 h 186"/>
                <a:gd name="T6" fmla="*/ 6 w 292"/>
                <a:gd name="T7" fmla="*/ 40 h 186"/>
                <a:gd name="T8" fmla="*/ 6 w 292"/>
                <a:gd name="T9" fmla="*/ 34 h 186"/>
                <a:gd name="T10" fmla="*/ 8 w 292"/>
                <a:gd name="T11" fmla="*/ 26 h 186"/>
                <a:gd name="T12" fmla="*/ 12 w 292"/>
                <a:gd name="T13" fmla="*/ 18 h 186"/>
                <a:gd name="T14" fmla="*/ 26 w 292"/>
                <a:gd name="T15" fmla="*/ 18 h 186"/>
                <a:gd name="T16" fmla="*/ 38 w 292"/>
                <a:gd name="T17" fmla="*/ 22 h 186"/>
                <a:gd name="T18" fmla="*/ 54 w 292"/>
                <a:gd name="T19" fmla="*/ 22 h 186"/>
                <a:gd name="T20" fmla="*/ 72 w 292"/>
                <a:gd name="T21" fmla="*/ 26 h 186"/>
                <a:gd name="T22" fmla="*/ 92 w 292"/>
                <a:gd name="T23" fmla="*/ 30 h 186"/>
                <a:gd name="T24" fmla="*/ 114 w 292"/>
                <a:gd name="T25" fmla="*/ 36 h 186"/>
                <a:gd name="T26" fmla="*/ 130 w 292"/>
                <a:gd name="T27" fmla="*/ 38 h 186"/>
                <a:gd name="T28" fmla="*/ 142 w 292"/>
                <a:gd name="T29" fmla="*/ 38 h 186"/>
                <a:gd name="T30" fmla="*/ 140 w 292"/>
                <a:gd name="T31" fmla="*/ 28 h 186"/>
                <a:gd name="T32" fmla="*/ 148 w 292"/>
                <a:gd name="T33" fmla="*/ 18 h 186"/>
                <a:gd name="T34" fmla="*/ 170 w 292"/>
                <a:gd name="T35" fmla="*/ 14 h 186"/>
                <a:gd name="T36" fmla="*/ 184 w 292"/>
                <a:gd name="T37" fmla="*/ 6 h 186"/>
                <a:gd name="T38" fmla="*/ 196 w 292"/>
                <a:gd name="T39" fmla="*/ 6 h 186"/>
                <a:gd name="T40" fmla="*/ 204 w 292"/>
                <a:gd name="T41" fmla="*/ 6 h 186"/>
                <a:gd name="T42" fmla="*/ 218 w 292"/>
                <a:gd name="T43" fmla="*/ 6 h 186"/>
                <a:gd name="T44" fmla="*/ 226 w 292"/>
                <a:gd name="T45" fmla="*/ 12 h 186"/>
                <a:gd name="T46" fmla="*/ 234 w 292"/>
                <a:gd name="T47" fmla="*/ 16 h 186"/>
                <a:gd name="T48" fmla="*/ 240 w 292"/>
                <a:gd name="T49" fmla="*/ 12 h 186"/>
                <a:gd name="T50" fmla="*/ 248 w 292"/>
                <a:gd name="T51" fmla="*/ 8 h 186"/>
                <a:gd name="T52" fmla="*/ 256 w 292"/>
                <a:gd name="T53" fmla="*/ 4 h 186"/>
                <a:gd name="T54" fmla="*/ 266 w 292"/>
                <a:gd name="T55" fmla="*/ 2 h 186"/>
                <a:gd name="T56" fmla="*/ 290 w 292"/>
                <a:gd name="T57" fmla="*/ 16 h 186"/>
                <a:gd name="T58" fmla="*/ 286 w 292"/>
                <a:gd name="T59" fmla="*/ 46 h 186"/>
                <a:gd name="T60" fmla="*/ 286 w 292"/>
                <a:gd name="T61" fmla="*/ 58 h 186"/>
                <a:gd name="T62" fmla="*/ 290 w 292"/>
                <a:gd name="T63" fmla="*/ 64 h 186"/>
                <a:gd name="T64" fmla="*/ 288 w 292"/>
                <a:gd name="T65" fmla="*/ 68 h 186"/>
                <a:gd name="T66" fmla="*/ 288 w 292"/>
                <a:gd name="T67" fmla="*/ 78 h 186"/>
                <a:gd name="T68" fmla="*/ 282 w 292"/>
                <a:gd name="T69" fmla="*/ 84 h 186"/>
                <a:gd name="T70" fmla="*/ 282 w 292"/>
                <a:gd name="T71" fmla="*/ 92 h 186"/>
                <a:gd name="T72" fmla="*/ 286 w 292"/>
                <a:gd name="T73" fmla="*/ 106 h 186"/>
                <a:gd name="T74" fmla="*/ 282 w 292"/>
                <a:gd name="T75" fmla="*/ 118 h 186"/>
                <a:gd name="T76" fmla="*/ 276 w 292"/>
                <a:gd name="T77" fmla="*/ 140 h 186"/>
                <a:gd name="T78" fmla="*/ 224 w 292"/>
                <a:gd name="T79" fmla="*/ 184 h 186"/>
                <a:gd name="T80" fmla="*/ 212 w 292"/>
                <a:gd name="T81" fmla="*/ 178 h 186"/>
                <a:gd name="T82" fmla="*/ 206 w 292"/>
                <a:gd name="T83" fmla="*/ 184 h 186"/>
                <a:gd name="T84" fmla="*/ 200 w 292"/>
                <a:gd name="T85" fmla="*/ 180 h 186"/>
                <a:gd name="T86" fmla="*/ 204 w 292"/>
                <a:gd name="T87" fmla="*/ 180 h 186"/>
                <a:gd name="T88" fmla="*/ 208 w 292"/>
                <a:gd name="T89" fmla="*/ 176 h 186"/>
                <a:gd name="T90" fmla="*/ 212 w 292"/>
                <a:gd name="T91" fmla="*/ 170 h 186"/>
                <a:gd name="T92" fmla="*/ 212 w 292"/>
                <a:gd name="T93" fmla="*/ 166 h 186"/>
                <a:gd name="T94" fmla="*/ 210 w 292"/>
                <a:gd name="T95" fmla="*/ 160 h 186"/>
                <a:gd name="T96" fmla="*/ 214 w 292"/>
                <a:gd name="T97" fmla="*/ 152 h 186"/>
                <a:gd name="T98" fmla="*/ 218 w 292"/>
                <a:gd name="T99" fmla="*/ 150 h 186"/>
                <a:gd name="T100" fmla="*/ 224 w 292"/>
                <a:gd name="T101" fmla="*/ 146 h 186"/>
                <a:gd name="T102" fmla="*/ 220 w 292"/>
                <a:gd name="T103" fmla="*/ 138 h 186"/>
                <a:gd name="T104" fmla="*/ 210 w 292"/>
                <a:gd name="T105" fmla="*/ 136 h 186"/>
                <a:gd name="T106" fmla="*/ 194 w 292"/>
                <a:gd name="T107" fmla="*/ 136 h 186"/>
                <a:gd name="T108" fmla="*/ 172 w 292"/>
                <a:gd name="T109" fmla="*/ 130 h 186"/>
                <a:gd name="T110" fmla="*/ 158 w 292"/>
                <a:gd name="T111" fmla="*/ 112 h 186"/>
                <a:gd name="T112" fmla="*/ 140 w 292"/>
                <a:gd name="T113" fmla="*/ 100 h 186"/>
                <a:gd name="T114" fmla="*/ 122 w 292"/>
                <a:gd name="T115" fmla="*/ 90 h 186"/>
                <a:gd name="T116" fmla="*/ 108 w 292"/>
                <a:gd name="T117" fmla="*/ 84 h 186"/>
                <a:gd name="T118" fmla="*/ 94 w 292"/>
                <a:gd name="T119" fmla="*/ 74 h 186"/>
                <a:gd name="T120" fmla="*/ 78 w 292"/>
                <a:gd name="T121" fmla="*/ 74 h 186"/>
                <a:gd name="T122" fmla="*/ 58 w 292"/>
                <a:gd name="T123" fmla="*/ 70 h 186"/>
                <a:gd name="T124" fmla="*/ 42 w 292"/>
                <a:gd name="T125" fmla="*/ 66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186"/>
                <a:gd name="T191" fmla="*/ 292 w 29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186">
                  <a:moveTo>
                    <a:pt x="26" y="64"/>
                  </a:moveTo>
                  <a:lnTo>
                    <a:pt x="26" y="64"/>
                  </a:lnTo>
                  <a:lnTo>
                    <a:pt x="26" y="62"/>
                  </a:lnTo>
                  <a:lnTo>
                    <a:pt x="24" y="62"/>
                  </a:lnTo>
                  <a:lnTo>
                    <a:pt x="24" y="64"/>
                  </a:lnTo>
                  <a:lnTo>
                    <a:pt x="24" y="66"/>
                  </a:lnTo>
                  <a:lnTo>
                    <a:pt x="22" y="66"/>
                  </a:lnTo>
                  <a:lnTo>
                    <a:pt x="20" y="66"/>
                  </a:lnTo>
                  <a:lnTo>
                    <a:pt x="20" y="64"/>
                  </a:lnTo>
                  <a:lnTo>
                    <a:pt x="18" y="64"/>
                  </a:lnTo>
                  <a:lnTo>
                    <a:pt x="18" y="66"/>
                  </a:lnTo>
                  <a:lnTo>
                    <a:pt x="18" y="68"/>
                  </a:lnTo>
                  <a:lnTo>
                    <a:pt x="20" y="68"/>
                  </a:lnTo>
                  <a:lnTo>
                    <a:pt x="18" y="68"/>
                  </a:lnTo>
                  <a:lnTo>
                    <a:pt x="16" y="68"/>
                  </a:lnTo>
                  <a:lnTo>
                    <a:pt x="14" y="68"/>
                  </a:lnTo>
                  <a:lnTo>
                    <a:pt x="12" y="68"/>
                  </a:lnTo>
                  <a:lnTo>
                    <a:pt x="12" y="70"/>
                  </a:lnTo>
                  <a:lnTo>
                    <a:pt x="10" y="70"/>
                  </a:lnTo>
                  <a:lnTo>
                    <a:pt x="10" y="68"/>
                  </a:lnTo>
                  <a:lnTo>
                    <a:pt x="10" y="66"/>
                  </a:lnTo>
                  <a:lnTo>
                    <a:pt x="8" y="66"/>
                  </a:lnTo>
                  <a:lnTo>
                    <a:pt x="8" y="68"/>
                  </a:lnTo>
                  <a:lnTo>
                    <a:pt x="6" y="68"/>
                  </a:lnTo>
                  <a:lnTo>
                    <a:pt x="4" y="68"/>
                  </a:lnTo>
                  <a:lnTo>
                    <a:pt x="4" y="66"/>
                  </a:lnTo>
                  <a:lnTo>
                    <a:pt x="2" y="66"/>
                  </a:lnTo>
                  <a:lnTo>
                    <a:pt x="2" y="68"/>
                  </a:lnTo>
                  <a:lnTo>
                    <a:pt x="0" y="68"/>
                  </a:lnTo>
                  <a:lnTo>
                    <a:pt x="0" y="66"/>
                  </a:lnTo>
                  <a:lnTo>
                    <a:pt x="2" y="66"/>
                  </a:lnTo>
                  <a:lnTo>
                    <a:pt x="0" y="66"/>
                  </a:lnTo>
                  <a:lnTo>
                    <a:pt x="0" y="64"/>
                  </a:lnTo>
                  <a:lnTo>
                    <a:pt x="2" y="64"/>
                  </a:lnTo>
                  <a:lnTo>
                    <a:pt x="4" y="64"/>
                  </a:lnTo>
                  <a:lnTo>
                    <a:pt x="2" y="62"/>
                  </a:lnTo>
                  <a:lnTo>
                    <a:pt x="4" y="62"/>
                  </a:lnTo>
                  <a:lnTo>
                    <a:pt x="2" y="62"/>
                  </a:lnTo>
                  <a:lnTo>
                    <a:pt x="2" y="60"/>
                  </a:lnTo>
                  <a:lnTo>
                    <a:pt x="4" y="60"/>
                  </a:lnTo>
                  <a:lnTo>
                    <a:pt x="4" y="62"/>
                  </a:lnTo>
                  <a:lnTo>
                    <a:pt x="4" y="60"/>
                  </a:lnTo>
                  <a:lnTo>
                    <a:pt x="2" y="60"/>
                  </a:lnTo>
                  <a:lnTo>
                    <a:pt x="4" y="60"/>
                  </a:lnTo>
                  <a:lnTo>
                    <a:pt x="6" y="60"/>
                  </a:lnTo>
                  <a:lnTo>
                    <a:pt x="4" y="60"/>
                  </a:lnTo>
                  <a:lnTo>
                    <a:pt x="4" y="58"/>
                  </a:lnTo>
                  <a:lnTo>
                    <a:pt x="6" y="58"/>
                  </a:lnTo>
                  <a:lnTo>
                    <a:pt x="6" y="56"/>
                  </a:lnTo>
                  <a:lnTo>
                    <a:pt x="8" y="56"/>
                  </a:lnTo>
                  <a:lnTo>
                    <a:pt x="8" y="54"/>
                  </a:lnTo>
                  <a:lnTo>
                    <a:pt x="10" y="54"/>
                  </a:lnTo>
                  <a:lnTo>
                    <a:pt x="8" y="54"/>
                  </a:lnTo>
                  <a:lnTo>
                    <a:pt x="10" y="54"/>
                  </a:lnTo>
                  <a:lnTo>
                    <a:pt x="10" y="52"/>
                  </a:lnTo>
                  <a:lnTo>
                    <a:pt x="8" y="52"/>
                  </a:lnTo>
                  <a:lnTo>
                    <a:pt x="10" y="52"/>
                  </a:lnTo>
                  <a:lnTo>
                    <a:pt x="8" y="52"/>
                  </a:lnTo>
                  <a:lnTo>
                    <a:pt x="8" y="50"/>
                  </a:lnTo>
                  <a:lnTo>
                    <a:pt x="10" y="50"/>
                  </a:lnTo>
                  <a:lnTo>
                    <a:pt x="8" y="50"/>
                  </a:lnTo>
                  <a:lnTo>
                    <a:pt x="8" y="48"/>
                  </a:lnTo>
                  <a:lnTo>
                    <a:pt x="8" y="46"/>
                  </a:lnTo>
                  <a:lnTo>
                    <a:pt x="6" y="46"/>
                  </a:lnTo>
                  <a:lnTo>
                    <a:pt x="8" y="46"/>
                  </a:lnTo>
                  <a:lnTo>
                    <a:pt x="6" y="46"/>
                  </a:lnTo>
                  <a:lnTo>
                    <a:pt x="6" y="44"/>
                  </a:lnTo>
                  <a:lnTo>
                    <a:pt x="4" y="44"/>
                  </a:lnTo>
                  <a:lnTo>
                    <a:pt x="6" y="44"/>
                  </a:lnTo>
                  <a:lnTo>
                    <a:pt x="6" y="42"/>
                  </a:lnTo>
                  <a:lnTo>
                    <a:pt x="4" y="42"/>
                  </a:lnTo>
                  <a:lnTo>
                    <a:pt x="6" y="42"/>
                  </a:lnTo>
                  <a:lnTo>
                    <a:pt x="6" y="40"/>
                  </a:lnTo>
                  <a:lnTo>
                    <a:pt x="6" y="38"/>
                  </a:lnTo>
                  <a:lnTo>
                    <a:pt x="6" y="40"/>
                  </a:lnTo>
                  <a:lnTo>
                    <a:pt x="6" y="38"/>
                  </a:lnTo>
                  <a:lnTo>
                    <a:pt x="4" y="38"/>
                  </a:lnTo>
                  <a:lnTo>
                    <a:pt x="6" y="38"/>
                  </a:lnTo>
                  <a:lnTo>
                    <a:pt x="6" y="36"/>
                  </a:lnTo>
                  <a:lnTo>
                    <a:pt x="6" y="34"/>
                  </a:lnTo>
                  <a:lnTo>
                    <a:pt x="8" y="34"/>
                  </a:lnTo>
                  <a:lnTo>
                    <a:pt x="6" y="34"/>
                  </a:lnTo>
                  <a:lnTo>
                    <a:pt x="6" y="32"/>
                  </a:lnTo>
                  <a:lnTo>
                    <a:pt x="6" y="30"/>
                  </a:lnTo>
                  <a:lnTo>
                    <a:pt x="8" y="30"/>
                  </a:lnTo>
                  <a:lnTo>
                    <a:pt x="6" y="30"/>
                  </a:lnTo>
                  <a:lnTo>
                    <a:pt x="6" y="28"/>
                  </a:lnTo>
                  <a:lnTo>
                    <a:pt x="8" y="28"/>
                  </a:lnTo>
                  <a:lnTo>
                    <a:pt x="8" y="26"/>
                  </a:lnTo>
                  <a:lnTo>
                    <a:pt x="8" y="24"/>
                  </a:lnTo>
                  <a:lnTo>
                    <a:pt x="8" y="22"/>
                  </a:lnTo>
                  <a:lnTo>
                    <a:pt x="10" y="22"/>
                  </a:lnTo>
                  <a:lnTo>
                    <a:pt x="10" y="20"/>
                  </a:lnTo>
                  <a:lnTo>
                    <a:pt x="10" y="18"/>
                  </a:lnTo>
                  <a:lnTo>
                    <a:pt x="10" y="16"/>
                  </a:lnTo>
                  <a:lnTo>
                    <a:pt x="10" y="18"/>
                  </a:lnTo>
                  <a:lnTo>
                    <a:pt x="12" y="18"/>
                  </a:lnTo>
                  <a:lnTo>
                    <a:pt x="14" y="18"/>
                  </a:lnTo>
                  <a:lnTo>
                    <a:pt x="16" y="18"/>
                  </a:lnTo>
                  <a:lnTo>
                    <a:pt x="16" y="20"/>
                  </a:lnTo>
                  <a:lnTo>
                    <a:pt x="18" y="20"/>
                  </a:lnTo>
                  <a:lnTo>
                    <a:pt x="20" y="20"/>
                  </a:lnTo>
                  <a:lnTo>
                    <a:pt x="22" y="20"/>
                  </a:lnTo>
                  <a:lnTo>
                    <a:pt x="22" y="18"/>
                  </a:lnTo>
                  <a:lnTo>
                    <a:pt x="24" y="18"/>
                  </a:lnTo>
                  <a:lnTo>
                    <a:pt x="24" y="16"/>
                  </a:lnTo>
                  <a:lnTo>
                    <a:pt x="26" y="16"/>
                  </a:lnTo>
                  <a:lnTo>
                    <a:pt x="26" y="18"/>
                  </a:lnTo>
                  <a:lnTo>
                    <a:pt x="26" y="16"/>
                  </a:lnTo>
                  <a:lnTo>
                    <a:pt x="26" y="18"/>
                  </a:lnTo>
                  <a:lnTo>
                    <a:pt x="26" y="16"/>
                  </a:lnTo>
                  <a:lnTo>
                    <a:pt x="28" y="16"/>
                  </a:lnTo>
                  <a:lnTo>
                    <a:pt x="28" y="18"/>
                  </a:lnTo>
                  <a:lnTo>
                    <a:pt x="30" y="18"/>
                  </a:lnTo>
                  <a:lnTo>
                    <a:pt x="30" y="16"/>
                  </a:lnTo>
                  <a:lnTo>
                    <a:pt x="30" y="18"/>
                  </a:lnTo>
                  <a:lnTo>
                    <a:pt x="30" y="16"/>
                  </a:lnTo>
                  <a:lnTo>
                    <a:pt x="30" y="18"/>
                  </a:lnTo>
                  <a:lnTo>
                    <a:pt x="32" y="18"/>
                  </a:lnTo>
                  <a:lnTo>
                    <a:pt x="32" y="20"/>
                  </a:lnTo>
                  <a:lnTo>
                    <a:pt x="32" y="18"/>
                  </a:lnTo>
                  <a:lnTo>
                    <a:pt x="32" y="20"/>
                  </a:lnTo>
                  <a:lnTo>
                    <a:pt x="34" y="20"/>
                  </a:lnTo>
                  <a:lnTo>
                    <a:pt x="32" y="20"/>
                  </a:lnTo>
                  <a:lnTo>
                    <a:pt x="34" y="20"/>
                  </a:lnTo>
                  <a:lnTo>
                    <a:pt x="34" y="22"/>
                  </a:lnTo>
                  <a:lnTo>
                    <a:pt x="34" y="20"/>
                  </a:lnTo>
                  <a:lnTo>
                    <a:pt x="34" y="22"/>
                  </a:lnTo>
                  <a:lnTo>
                    <a:pt x="36" y="22"/>
                  </a:lnTo>
                  <a:lnTo>
                    <a:pt x="38" y="22"/>
                  </a:lnTo>
                  <a:lnTo>
                    <a:pt x="38" y="24"/>
                  </a:lnTo>
                  <a:lnTo>
                    <a:pt x="40" y="24"/>
                  </a:lnTo>
                  <a:lnTo>
                    <a:pt x="42" y="24"/>
                  </a:lnTo>
                  <a:lnTo>
                    <a:pt x="44" y="24"/>
                  </a:lnTo>
                  <a:lnTo>
                    <a:pt x="46" y="22"/>
                  </a:lnTo>
                  <a:lnTo>
                    <a:pt x="48" y="22"/>
                  </a:lnTo>
                  <a:lnTo>
                    <a:pt x="48" y="24"/>
                  </a:lnTo>
                  <a:lnTo>
                    <a:pt x="48" y="22"/>
                  </a:lnTo>
                  <a:lnTo>
                    <a:pt x="48" y="24"/>
                  </a:lnTo>
                  <a:lnTo>
                    <a:pt x="50" y="24"/>
                  </a:lnTo>
                  <a:lnTo>
                    <a:pt x="50" y="22"/>
                  </a:lnTo>
                  <a:lnTo>
                    <a:pt x="52" y="24"/>
                  </a:lnTo>
                  <a:lnTo>
                    <a:pt x="52" y="22"/>
                  </a:lnTo>
                  <a:lnTo>
                    <a:pt x="52" y="24"/>
                  </a:lnTo>
                  <a:lnTo>
                    <a:pt x="52" y="22"/>
                  </a:lnTo>
                  <a:lnTo>
                    <a:pt x="54" y="22"/>
                  </a:lnTo>
                  <a:lnTo>
                    <a:pt x="56" y="22"/>
                  </a:lnTo>
                  <a:lnTo>
                    <a:pt x="58" y="22"/>
                  </a:lnTo>
                  <a:lnTo>
                    <a:pt x="60" y="22"/>
                  </a:lnTo>
                  <a:lnTo>
                    <a:pt x="62" y="22"/>
                  </a:lnTo>
                  <a:lnTo>
                    <a:pt x="64" y="22"/>
                  </a:lnTo>
                  <a:lnTo>
                    <a:pt x="64" y="24"/>
                  </a:lnTo>
                  <a:lnTo>
                    <a:pt x="66" y="24"/>
                  </a:lnTo>
                  <a:lnTo>
                    <a:pt x="66" y="26"/>
                  </a:lnTo>
                  <a:lnTo>
                    <a:pt x="68" y="26"/>
                  </a:lnTo>
                  <a:lnTo>
                    <a:pt x="70" y="26"/>
                  </a:lnTo>
                  <a:lnTo>
                    <a:pt x="72" y="26"/>
                  </a:lnTo>
                  <a:lnTo>
                    <a:pt x="74" y="26"/>
                  </a:lnTo>
                  <a:lnTo>
                    <a:pt x="74" y="28"/>
                  </a:lnTo>
                  <a:lnTo>
                    <a:pt x="76" y="28"/>
                  </a:lnTo>
                  <a:lnTo>
                    <a:pt x="78" y="28"/>
                  </a:lnTo>
                  <a:lnTo>
                    <a:pt x="78" y="26"/>
                  </a:lnTo>
                  <a:lnTo>
                    <a:pt x="78" y="28"/>
                  </a:lnTo>
                  <a:lnTo>
                    <a:pt x="80" y="28"/>
                  </a:lnTo>
                  <a:lnTo>
                    <a:pt x="80" y="26"/>
                  </a:lnTo>
                  <a:lnTo>
                    <a:pt x="80" y="28"/>
                  </a:lnTo>
                  <a:lnTo>
                    <a:pt x="82" y="28"/>
                  </a:lnTo>
                  <a:lnTo>
                    <a:pt x="82" y="26"/>
                  </a:lnTo>
                  <a:lnTo>
                    <a:pt x="82" y="28"/>
                  </a:lnTo>
                  <a:lnTo>
                    <a:pt x="84" y="28"/>
                  </a:lnTo>
                  <a:lnTo>
                    <a:pt x="86" y="28"/>
                  </a:lnTo>
                  <a:lnTo>
                    <a:pt x="88" y="28"/>
                  </a:lnTo>
                  <a:lnTo>
                    <a:pt x="90" y="28"/>
                  </a:lnTo>
                  <a:lnTo>
                    <a:pt x="92" y="28"/>
                  </a:lnTo>
                  <a:lnTo>
                    <a:pt x="92" y="30"/>
                  </a:lnTo>
                  <a:lnTo>
                    <a:pt x="92" y="28"/>
                  </a:lnTo>
                  <a:lnTo>
                    <a:pt x="92" y="30"/>
                  </a:lnTo>
                  <a:lnTo>
                    <a:pt x="94" y="30"/>
                  </a:lnTo>
                  <a:lnTo>
                    <a:pt x="94" y="32"/>
                  </a:lnTo>
                  <a:lnTo>
                    <a:pt x="96" y="32"/>
                  </a:lnTo>
                  <a:lnTo>
                    <a:pt x="98" y="32"/>
                  </a:lnTo>
                  <a:lnTo>
                    <a:pt x="98" y="34"/>
                  </a:lnTo>
                  <a:lnTo>
                    <a:pt x="100" y="34"/>
                  </a:lnTo>
                  <a:lnTo>
                    <a:pt x="102" y="34"/>
                  </a:lnTo>
                  <a:lnTo>
                    <a:pt x="104" y="34"/>
                  </a:lnTo>
                  <a:lnTo>
                    <a:pt x="104" y="36"/>
                  </a:lnTo>
                  <a:lnTo>
                    <a:pt x="106" y="34"/>
                  </a:lnTo>
                  <a:lnTo>
                    <a:pt x="106" y="36"/>
                  </a:lnTo>
                  <a:lnTo>
                    <a:pt x="108" y="36"/>
                  </a:lnTo>
                  <a:lnTo>
                    <a:pt x="110" y="34"/>
                  </a:lnTo>
                  <a:lnTo>
                    <a:pt x="110" y="36"/>
                  </a:lnTo>
                  <a:lnTo>
                    <a:pt x="112" y="36"/>
                  </a:lnTo>
                  <a:lnTo>
                    <a:pt x="114" y="36"/>
                  </a:lnTo>
                  <a:lnTo>
                    <a:pt x="114" y="34"/>
                  </a:lnTo>
                  <a:lnTo>
                    <a:pt x="116" y="34"/>
                  </a:lnTo>
                  <a:lnTo>
                    <a:pt x="116" y="36"/>
                  </a:lnTo>
                  <a:lnTo>
                    <a:pt x="116" y="34"/>
                  </a:lnTo>
                  <a:lnTo>
                    <a:pt x="118" y="34"/>
                  </a:lnTo>
                  <a:lnTo>
                    <a:pt x="120" y="34"/>
                  </a:lnTo>
                  <a:lnTo>
                    <a:pt x="120" y="36"/>
                  </a:lnTo>
                  <a:lnTo>
                    <a:pt x="122" y="36"/>
                  </a:lnTo>
                  <a:lnTo>
                    <a:pt x="124" y="36"/>
                  </a:lnTo>
                  <a:lnTo>
                    <a:pt x="126" y="36"/>
                  </a:lnTo>
                  <a:lnTo>
                    <a:pt x="128" y="36"/>
                  </a:lnTo>
                  <a:lnTo>
                    <a:pt x="128" y="38"/>
                  </a:lnTo>
                  <a:lnTo>
                    <a:pt x="130" y="38"/>
                  </a:lnTo>
                  <a:lnTo>
                    <a:pt x="130" y="40"/>
                  </a:lnTo>
                  <a:lnTo>
                    <a:pt x="130" y="42"/>
                  </a:lnTo>
                  <a:lnTo>
                    <a:pt x="132" y="42"/>
                  </a:lnTo>
                  <a:lnTo>
                    <a:pt x="134" y="42"/>
                  </a:lnTo>
                  <a:lnTo>
                    <a:pt x="132" y="42"/>
                  </a:lnTo>
                  <a:lnTo>
                    <a:pt x="134" y="42"/>
                  </a:lnTo>
                  <a:lnTo>
                    <a:pt x="134" y="40"/>
                  </a:lnTo>
                  <a:lnTo>
                    <a:pt x="132" y="40"/>
                  </a:lnTo>
                  <a:lnTo>
                    <a:pt x="134" y="40"/>
                  </a:lnTo>
                  <a:lnTo>
                    <a:pt x="136" y="38"/>
                  </a:lnTo>
                  <a:lnTo>
                    <a:pt x="136" y="40"/>
                  </a:lnTo>
                  <a:lnTo>
                    <a:pt x="138" y="38"/>
                  </a:lnTo>
                  <a:lnTo>
                    <a:pt x="138" y="40"/>
                  </a:lnTo>
                  <a:lnTo>
                    <a:pt x="138" y="38"/>
                  </a:lnTo>
                  <a:lnTo>
                    <a:pt x="138" y="40"/>
                  </a:lnTo>
                  <a:lnTo>
                    <a:pt x="138" y="38"/>
                  </a:lnTo>
                  <a:lnTo>
                    <a:pt x="140" y="38"/>
                  </a:lnTo>
                  <a:lnTo>
                    <a:pt x="138" y="38"/>
                  </a:lnTo>
                  <a:lnTo>
                    <a:pt x="140" y="38"/>
                  </a:lnTo>
                  <a:lnTo>
                    <a:pt x="142" y="38"/>
                  </a:lnTo>
                  <a:lnTo>
                    <a:pt x="142" y="36"/>
                  </a:lnTo>
                  <a:lnTo>
                    <a:pt x="142" y="34"/>
                  </a:lnTo>
                  <a:lnTo>
                    <a:pt x="142" y="32"/>
                  </a:lnTo>
                  <a:lnTo>
                    <a:pt x="142" y="34"/>
                  </a:lnTo>
                  <a:lnTo>
                    <a:pt x="142" y="32"/>
                  </a:lnTo>
                  <a:lnTo>
                    <a:pt x="140" y="32"/>
                  </a:lnTo>
                  <a:lnTo>
                    <a:pt x="140" y="30"/>
                  </a:lnTo>
                  <a:lnTo>
                    <a:pt x="140" y="28"/>
                  </a:lnTo>
                  <a:lnTo>
                    <a:pt x="138" y="28"/>
                  </a:lnTo>
                  <a:lnTo>
                    <a:pt x="138" y="26"/>
                  </a:lnTo>
                  <a:lnTo>
                    <a:pt x="140" y="26"/>
                  </a:lnTo>
                  <a:lnTo>
                    <a:pt x="140" y="24"/>
                  </a:lnTo>
                  <a:lnTo>
                    <a:pt x="140" y="22"/>
                  </a:lnTo>
                  <a:lnTo>
                    <a:pt x="142" y="22"/>
                  </a:lnTo>
                  <a:lnTo>
                    <a:pt x="142" y="20"/>
                  </a:lnTo>
                  <a:lnTo>
                    <a:pt x="144" y="20"/>
                  </a:lnTo>
                  <a:lnTo>
                    <a:pt x="146" y="20"/>
                  </a:lnTo>
                  <a:lnTo>
                    <a:pt x="146" y="18"/>
                  </a:lnTo>
                  <a:lnTo>
                    <a:pt x="148" y="18"/>
                  </a:lnTo>
                  <a:lnTo>
                    <a:pt x="150" y="18"/>
                  </a:lnTo>
                  <a:lnTo>
                    <a:pt x="150" y="16"/>
                  </a:lnTo>
                  <a:lnTo>
                    <a:pt x="152" y="16"/>
                  </a:lnTo>
                  <a:lnTo>
                    <a:pt x="154" y="16"/>
                  </a:lnTo>
                  <a:lnTo>
                    <a:pt x="156" y="16"/>
                  </a:lnTo>
                  <a:lnTo>
                    <a:pt x="156" y="18"/>
                  </a:lnTo>
                  <a:lnTo>
                    <a:pt x="158" y="18"/>
                  </a:lnTo>
                  <a:lnTo>
                    <a:pt x="158" y="16"/>
                  </a:lnTo>
                  <a:lnTo>
                    <a:pt x="160" y="16"/>
                  </a:lnTo>
                  <a:lnTo>
                    <a:pt x="160" y="18"/>
                  </a:lnTo>
                  <a:lnTo>
                    <a:pt x="160" y="20"/>
                  </a:lnTo>
                  <a:lnTo>
                    <a:pt x="160" y="18"/>
                  </a:lnTo>
                  <a:lnTo>
                    <a:pt x="162" y="16"/>
                  </a:lnTo>
                  <a:lnTo>
                    <a:pt x="162" y="18"/>
                  </a:lnTo>
                  <a:lnTo>
                    <a:pt x="164" y="18"/>
                  </a:lnTo>
                  <a:lnTo>
                    <a:pt x="164" y="16"/>
                  </a:lnTo>
                  <a:lnTo>
                    <a:pt x="166" y="16"/>
                  </a:lnTo>
                  <a:lnTo>
                    <a:pt x="168" y="16"/>
                  </a:lnTo>
                  <a:lnTo>
                    <a:pt x="170" y="16"/>
                  </a:lnTo>
                  <a:lnTo>
                    <a:pt x="170" y="14"/>
                  </a:lnTo>
                  <a:lnTo>
                    <a:pt x="172" y="12"/>
                  </a:lnTo>
                  <a:lnTo>
                    <a:pt x="172" y="10"/>
                  </a:lnTo>
                  <a:lnTo>
                    <a:pt x="174" y="10"/>
                  </a:lnTo>
                  <a:lnTo>
                    <a:pt x="174" y="8"/>
                  </a:lnTo>
                  <a:lnTo>
                    <a:pt x="174" y="6"/>
                  </a:lnTo>
                  <a:lnTo>
                    <a:pt x="176" y="6"/>
                  </a:lnTo>
                  <a:lnTo>
                    <a:pt x="176" y="8"/>
                  </a:lnTo>
                  <a:lnTo>
                    <a:pt x="178" y="6"/>
                  </a:lnTo>
                  <a:lnTo>
                    <a:pt x="176" y="6"/>
                  </a:lnTo>
                  <a:lnTo>
                    <a:pt x="176" y="4"/>
                  </a:lnTo>
                  <a:lnTo>
                    <a:pt x="178" y="4"/>
                  </a:lnTo>
                  <a:lnTo>
                    <a:pt x="178" y="6"/>
                  </a:lnTo>
                  <a:lnTo>
                    <a:pt x="180" y="6"/>
                  </a:lnTo>
                  <a:lnTo>
                    <a:pt x="180" y="4"/>
                  </a:lnTo>
                  <a:lnTo>
                    <a:pt x="182" y="6"/>
                  </a:lnTo>
                  <a:lnTo>
                    <a:pt x="182" y="4"/>
                  </a:lnTo>
                  <a:lnTo>
                    <a:pt x="182" y="6"/>
                  </a:lnTo>
                  <a:lnTo>
                    <a:pt x="182" y="4"/>
                  </a:lnTo>
                  <a:lnTo>
                    <a:pt x="184" y="4"/>
                  </a:lnTo>
                  <a:lnTo>
                    <a:pt x="184" y="6"/>
                  </a:lnTo>
                  <a:lnTo>
                    <a:pt x="186" y="6"/>
                  </a:lnTo>
                  <a:lnTo>
                    <a:pt x="188" y="6"/>
                  </a:lnTo>
                  <a:lnTo>
                    <a:pt x="188" y="8"/>
                  </a:lnTo>
                  <a:lnTo>
                    <a:pt x="190" y="8"/>
                  </a:lnTo>
                  <a:lnTo>
                    <a:pt x="188" y="10"/>
                  </a:lnTo>
                  <a:lnTo>
                    <a:pt x="190" y="10"/>
                  </a:lnTo>
                  <a:lnTo>
                    <a:pt x="192" y="10"/>
                  </a:lnTo>
                  <a:lnTo>
                    <a:pt x="190" y="10"/>
                  </a:lnTo>
                  <a:lnTo>
                    <a:pt x="192" y="10"/>
                  </a:lnTo>
                  <a:lnTo>
                    <a:pt x="190" y="10"/>
                  </a:lnTo>
                  <a:lnTo>
                    <a:pt x="190" y="8"/>
                  </a:lnTo>
                  <a:lnTo>
                    <a:pt x="192" y="8"/>
                  </a:lnTo>
                  <a:lnTo>
                    <a:pt x="190" y="8"/>
                  </a:lnTo>
                  <a:lnTo>
                    <a:pt x="192" y="8"/>
                  </a:lnTo>
                  <a:lnTo>
                    <a:pt x="192" y="6"/>
                  </a:lnTo>
                  <a:lnTo>
                    <a:pt x="194" y="6"/>
                  </a:lnTo>
                  <a:lnTo>
                    <a:pt x="196" y="6"/>
                  </a:lnTo>
                  <a:lnTo>
                    <a:pt x="194" y="6"/>
                  </a:lnTo>
                  <a:lnTo>
                    <a:pt x="196" y="6"/>
                  </a:lnTo>
                  <a:lnTo>
                    <a:pt x="196" y="4"/>
                  </a:lnTo>
                  <a:lnTo>
                    <a:pt x="196" y="6"/>
                  </a:lnTo>
                  <a:lnTo>
                    <a:pt x="198" y="6"/>
                  </a:lnTo>
                  <a:lnTo>
                    <a:pt x="198" y="8"/>
                  </a:lnTo>
                  <a:lnTo>
                    <a:pt x="200" y="8"/>
                  </a:lnTo>
                  <a:lnTo>
                    <a:pt x="200" y="6"/>
                  </a:lnTo>
                  <a:lnTo>
                    <a:pt x="198" y="6"/>
                  </a:lnTo>
                  <a:lnTo>
                    <a:pt x="200" y="4"/>
                  </a:lnTo>
                  <a:lnTo>
                    <a:pt x="202" y="4"/>
                  </a:lnTo>
                  <a:lnTo>
                    <a:pt x="202" y="6"/>
                  </a:lnTo>
                  <a:lnTo>
                    <a:pt x="200" y="6"/>
                  </a:lnTo>
                  <a:lnTo>
                    <a:pt x="202" y="6"/>
                  </a:lnTo>
                  <a:lnTo>
                    <a:pt x="204" y="6"/>
                  </a:lnTo>
                  <a:lnTo>
                    <a:pt x="204" y="4"/>
                  </a:lnTo>
                  <a:lnTo>
                    <a:pt x="204" y="6"/>
                  </a:lnTo>
                  <a:lnTo>
                    <a:pt x="206" y="6"/>
                  </a:lnTo>
                  <a:lnTo>
                    <a:pt x="206" y="4"/>
                  </a:lnTo>
                  <a:lnTo>
                    <a:pt x="208" y="4"/>
                  </a:lnTo>
                  <a:lnTo>
                    <a:pt x="208" y="6"/>
                  </a:lnTo>
                  <a:lnTo>
                    <a:pt x="208" y="4"/>
                  </a:lnTo>
                  <a:lnTo>
                    <a:pt x="210" y="4"/>
                  </a:lnTo>
                  <a:lnTo>
                    <a:pt x="210" y="6"/>
                  </a:lnTo>
                  <a:lnTo>
                    <a:pt x="212" y="6"/>
                  </a:lnTo>
                  <a:lnTo>
                    <a:pt x="212" y="4"/>
                  </a:lnTo>
                  <a:lnTo>
                    <a:pt x="210" y="4"/>
                  </a:lnTo>
                  <a:lnTo>
                    <a:pt x="212" y="4"/>
                  </a:lnTo>
                  <a:lnTo>
                    <a:pt x="212" y="6"/>
                  </a:lnTo>
                  <a:lnTo>
                    <a:pt x="212" y="4"/>
                  </a:lnTo>
                  <a:lnTo>
                    <a:pt x="214" y="4"/>
                  </a:lnTo>
                  <a:lnTo>
                    <a:pt x="214" y="6"/>
                  </a:lnTo>
                  <a:lnTo>
                    <a:pt x="214" y="4"/>
                  </a:lnTo>
                  <a:lnTo>
                    <a:pt x="216" y="6"/>
                  </a:lnTo>
                  <a:lnTo>
                    <a:pt x="218" y="6"/>
                  </a:lnTo>
                  <a:lnTo>
                    <a:pt x="218" y="8"/>
                  </a:lnTo>
                  <a:lnTo>
                    <a:pt x="220" y="8"/>
                  </a:lnTo>
                  <a:lnTo>
                    <a:pt x="220" y="10"/>
                  </a:lnTo>
                  <a:lnTo>
                    <a:pt x="220" y="8"/>
                  </a:lnTo>
                  <a:lnTo>
                    <a:pt x="220" y="10"/>
                  </a:lnTo>
                  <a:lnTo>
                    <a:pt x="222" y="10"/>
                  </a:lnTo>
                  <a:lnTo>
                    <a:pt x="220" y="10"/>
                  </a:lnTo>
                  <a:lnTo>
                    <a:pt x="220" y="8"/>
                  </a:lnTo>
                  <a:lnTo>
                    <a:pt x="222" y="8"/>
                  </a:lnTo>
                  <a:lnTo>
                    <a:pt x="222" y="10"/>
                  </a:lnTo>
                  <a:lnTo>
                    <a:pt x="224" y="12"/>
                  </a:lnTo>
                  <a:lnTo>
                    <a:pt x="226" y="12"/>
                  </a:lnTo>
                  <a:lnTo>
                    <a:pt x="226" y="14"/>
                  </a:lnTo>
                  <a:lnTo>
                    <a:pt x="228" y="14"/>
                  </a:lnTo>
                  <a:lnTo>
                    <a:pt x="230" y="14"/>
                  </a:lnTo>
                  <a:lnTo>
                    <a:pt x="228" y="14"/>
                  </a:lnTo>
                  <a:lnTo>
                    <a:pt x="230" y="14"/>
                  </a:lnTo>
                  <a:lnTo>
                    <a:pt x="230" y="16"/>
                  </a:lnTo>
                  <a:lnTo>
                    <a:pt x="230" y="14"/>
                  </a:lnTo>
                  <a:lnTo>
                    <a:pt x="230" y="16"/>
                  </a:lnTo>
                  <a:lnTo>
                    <a:pt x="232" y="16"/>
                  </a:lnTo>
                  <a:lnTo>
                    <a:pt x="232" y="14"/>
                  </a:lnTo>
                  <a:lnTo>
                    <a:pt x="232" y="16"/>
                  </a:lnTo>
                  <a:lnTo>
                    <a:pt x="234" y="16"/>
                  </a:lnTo>
                  <a:lnTo>
                    <a:pt x="234" y="14"/>
                  </a:lnTo>
                  <a:lnTo>
                    <a:pt x="234" y="16"/>
                  </a:lnTo>
                  <a:lnTo>
                    <a:pt x="236" y="16"/>
                  </a:lnTo>
                  <a:lnTo>
                    <a:pt x="236" y="14"/>
                  </a:lnTo>
                  <a:lnTo>
                    <a:pt x="238" y="14"/>
                  </a:lnTo>
                  <a:lnTo>
                    <a:pt x="238" y="12"/>
                  </a:lnTo>
                  <a:lnTo>
                    <a:pt x="240" y="12"/>
                  </a:lnTo>
                  <a:lnTo>
                    <a:pt x="242" y="12"/>
                  </a:lnTo>
                  <a:lnTo>
                    <a:pt x="244" y="12"/>
                  </a:lnTo>
                  <a:lnTo>
                    <a:pt x="242" y="12"/>
                  </a:lnTo>
                  <a:lnTo>
                    <a:pt x="244" y="12"/>
                  </a:lnTo>
                  <a:lnTo>
                    <a:pt x="244" y="10"/>
                  </a:lnTo>
                  <a:lnTo>
                    <a:pt x="246" y="10"/>
                  </a:lnTo>
                  <a:lnTo>
                    <a:pt x="246" y="8"/>
                  </a:lnTo>
                  <a:lnTo>
                    <a:pt x="248" y="8"/>
                  </a:lnTo>
                  <a:lnTo>
                    <a:pt x="248" y="6"/>
                  </a:lnTo>
                  <a:lnTo>
                    <a:pt x="250" y="8"/>
                  </a:lnTo>
                  <a:lnTo>
                    <a:pt x="250" y="6"/>
                  </a:lnTo>
                  <a:lnTo>
                    <a:pt x="250" y="4"/>
                  </a:lnTo>
                  <a:lnTo>
                    <a:pt x="250" y="6"/>
                  </a:lnTo>
                  <a:lnTo>
                    <a:pt x="250" y="4"/>
                  </a:lnTo>
                  <a:lnTo>
                    <a:pt x="252" y="4"/>
                  </a:lnTo>
                  <a:lnTo>
                    <a:pt x="254" y="4"/>
                  </a:lnTo>
                  <a:lnTo>
                    <a:pt x="256" y="4"/>
                  </a:lnTo>
                  <a:lnTo>
                    <a:pt x="258" y="4"/>
                  </a:lnTo>
                  <a:lnTo>
                    <a:pt x="260" y="4"/>
                  </a:lnTo>
                  <a:lnTo>
                    <a:pt x="262" y="4"/>
                  </a:lnTo>
                  <a:lnTo>
                    <a:pt x="264" y="4"/>
                  </a:lnTo>
                  <a:lnTo>
                    <a:pt x="264" y="2"/>
                  </a:lnTo>
                  <a:lnTo>
                    <a:pt x="266" y="2"/>
                  </a:lnTo>
                  <a:lnTo>
                    <a:pt x="278" y="2"/>
                  </a:lnTo>
                  <a:lnTo>
                    <a:pt x="280" y="2"/>
                  </a:lnTo>
                  <a:lnTo>
                    <a:pt x="282" y="2"/>
                  </a:lnTo>
                  <a:lnTo>
                    <a:pt x="282" y="0"/>
                  </a:lnTo>
                  <a:lnTo>
                    <a:pt x="282" y="2"/>
                  </a:lnTo>
                  <a:lnTo>
                    <a:pt x="284" y="2"/>
                  </a:lnTo>
                  <a:lnTo>
                    <a:pt x="286" y="2"/>
                  </a:lnTo>
                  <a:lnTo>
                    <a:pt x="284" y="4"/>
                  </a:lnTo>
                  <a:lnTo>
                    <a:pt x="284" y="6"/>
                  </a:lnTo>
                  <a:lnTo>
                    <a:pt x="284" y="8"/>
                  </a:lnTo>
                  <a:lnTo>
                    <a:pt x="284" y="10"/>
                  </a:lnTo>
                  <a:lnTo>
                    <a:pt x="286" y="10"/>
                  </a:lnTo>
                  <a:lnTo>
                    <a:pt x="286" y="12"/>
                  </a:lnTo>
                  <a:lnTo>
                    <a:pt x="286" y="14"/>
                  </a:lnTo>
                  <a:lnTo>
                    <a:pt x="288" y="12"/>
                  </a:lnTo>
                  <a:lnTo>
                    <a:pt x="290" y="12"/>
                  </a:lnTo>
                  <a:lnTo>
                    <a:pt x="288" y="14"/>
                  </a:lnTo>
                  <a:lnTo>
                    <a:pt x="290" y="14"/>
                  </a:lnTo>
                  <a:lnTo>
                    <a:pt x="290" y="16"/>
                  </a:lnTo>
                  <a:lnTo>
                    <a:pt x="290" y="18"/>
                  </a:lnTo>
                  <a:lnTo>
                    <a:pt x="288" y="20"/>
                  </a:lnTo>
                  <a:lnTo>
                    <a:pt x="288" y="22"/>
                  </a:lnTo>
                  <a:lnTo>
                    <a:pt x="286" y="22"/>
                  </a:lnTo>
                  <a:lnTo>
                    <a:pt x="286" y="24"/>
                  </a:lnTo>
                  <a:lnTo>
                    <a:pt x="286" y="26"/>
                  </a:lnTo>
                  <a:lnTo>
                    <a:pt x="286" y="28"/>
                  </a:lnTo>
                  <a:lnTo>
                    <a:pt x="284" y="28"/>
                  </a:lnTo>
                  <a:lnTo>
                    <a:pt x="284" y="30"/>
                  </a:lnTo>
                  <a:lnTo>
                    <a:pt x="284" y="32"/>
                  </a:lnTo>
                  <a:lnTo>
                    <a:pt x="282" y="34"/>
                  </a:lnTo>
                  <a:lnTo>
                    <a:pt x="282" y="36"/>
                  </a:lnTo>
                  <a:lnTo>
                    <a:pt x="280" y="36"/>
                  </a:lnTo>
                  <a:lnTo>
                    <a:pt x="280" y="38"/>
                  </a:lnTo>
                  <a:lnTo>
                    <a:pt x="280" y="40"/>
                  </a:lnTo>
                  <a:lnTo>
                    <a:pt x="280" y="42"/>
                  </a:lnTo>
                  <a:lnTo>
                    <a:pt x="280" y="44"/>
                  </a:lnTo>
                  <a:lnTo>
                    <a:pt x="282" y="44"/>
                  </a:lnTo>
                  <a:lnTo>
                    <a:pt x="282" y="46"/>
                  </a:lnTo>
                  <a:lnTo>
                    <a:pt x="282" y="44"/>
                  </a:lnTo>
                  <a:lnTo>
                    <a:pt x="282" y="46"/>
                  </a:lnTo>
                  <a:lnTo>
                    <a:pt x="284" y="46"/>
                  </a:lnTo>
                  <a:lnTo>
                    <a:pt x="286" y="46"/>
                  </a:lnTo>
                  <a:lnTo>
                    <a:pt x="284" y="48"/>
                  </a:lnTo>
                  <a:lnTo>
                    <a:pt x="286" y="48"/>
                  </a:lnTo>
                  <a:lnTo>
                    <a:pt x="284" y="48"/>
                  </a:lnTo>
                  <a:lnTo>
                    <a:pt x="284" y="50"/>
                  </a:lnTo>
                  <a:lnTo>
                    <a:pt x="282" y="52"/>
                  </a:lnTo>
                  <a:lnTo>
                    <a:pt x="282" y="54"/>
                  </a:lnTo>
                  <a:lnTo>
                    <a:pt x="284" y="54"/>
                  </a:lnTo>
                  <a:lnTo>
                    <a:pt x="284" y="56"/>
                  </a:lnTo>
                  <a:lnTo>
                    <a:pt x="284" y="58"/>
                  </a:lnTo>
                  <a:lnTo>
                    <a:pt x="286" y="58"/>
                  </a:lnTo>
                  <a:lnTo>
                    <a:pt x="286" y="60"/>
                  </a:lnTo>
                  <a:lnTo>
                    <a:pt x="286" y="58"/>
                  </a:lnTo>
                  <a:lnTo>
                    <a:pt x="286" y="60"/>
                  </a:lnTo>
                  <a:lnTo>
                    <a:pt x="286" y="62"/>
                  </a:lnTo>
                  <a:lnTo>
                    <a:pt x="284" y="62"/>
                  </a:lnTo>
                  <a:lnTo>
                    <a:pt x="284" y="64"/>
                  </a:lnTo>
                  <a:lnTo>
                    <a:pt x="286" y="66"/>
                  </a:lnTo>
                  <a:lnTo>
                    <a:pt x="288" y="66"/>
                  </a:lnTo>
                  <a:lnTo>
                    <a:pt x="288" y="64"/>
                  </a:lnTo>
                  <a:lnTo>
                    <a:pt x="290" y="64"/>
                  </a:lnTo>
                  <a:lnTo>
                    <a:pt x="288" y="64"/>
                  </a:lnTo>
                  <a:lnTo>
                    <a:pt x="290" y="64"/>
                  </a:lnTo>
                  <a:lnTo>
                    <a:pt x="290" y="66"/>
                  </a:lnTo>
                  <a:lnTo>
                    <a:pt x="292" y="66"/>
                  </a:lnTo>
                  <a:lnTo>
                    <a:pt x="290" y="66"/>
                  </a:lnTo>
                  <a:lnTo>
                    <a:pt x="290" y="68"/>
                  </a:lnTo>
                  <a:lnTo>
                    <a:pt x="292" y="68"/>
                  </a:lnTo>
                  <a:lnTo>
                    <a:pt x="292" y="70"/>
                  </a:lnTo>
                  <a:lnTo>
                    <a:pt x="290" y="70"/>
                  </a:lnTo>
                  <a:lnTo>
                    <a:pt x="290" y="68"/>
                  </a:lnTo>
                  <a:lnTo>
                    <a:pt x="288" y="68"/>
                  </a:lnTo>
                  <a:lnTo>
                    <a:pt x="286" y="68"/>
                  </a:lnTo>
                  <a:lnTo>
                    <a:pt x="286" y="70"/>
                  </a:lnTo>
                  <a:lnTo>
                    <a:pt x="284" y="70"/>
                  </a:lnTo>
                  <a:lnTo>
                    <a:pt x="284" y="72"/>
                  </a:lnTo>
                  <a:lnTo>
                    <a:pt x="284" y="74"/>
                  </a:lnTo>
                  <a:lnTo>
                    <a:pt x="286" y="74"/>
                  </a:lnTo>
                  <a:lnTo>
                    <a:pt x="286" y="76"/>
                  </a:lnTo>
                  <a:lnTo>
                    <a:pt x="286" y="74"/>
                  </a:lnTo>
                  <a:lnTo>
                    <a:pt x="288" y="74"/>
                  </a:lnTo>
                  <a:lnTo>
                    <a:pt x="288" y="76"/>
                  </a:lnTo>
                  <a:lnTo>
                    <a:pt x="290" y="76"/>
                  </a:lnTo>
                  <a:lnTo>
                    <a:pt x="288" y="76"/>
                  </a:lnTo>
                  <a:lnTo>
                    <a:pt x="288" y="78"/>
                  </a:lnTo>
                  <a:lnTo>
                    <a:pt x="286" y="78"/>
                  </a:lnTo>
                  <a:lnTo>
                    <a:pt x="286" y="80"/>
                  </a:lnTo>
                  <a:lnTo>
                    <a:pt x="288" y="80"/>
                  </a:lnTo>
                  <a:lnTo>
                    <a:pt x="286" y="80"/>
                  </a:lnTo>
                  <a:lnTo>
                    <a:pt x="288" y="80"/>
                  </a:lnTo>
                  <a:lnTo>
                    <a:pt x="286" y="80"/>
                  </a:lnTo>
                  <a:lnTo>
                    <a:pt x="286" y="82"/>
                  </a:lnTo>
                  <a:lnTo>
                    <a:pt x="286" y="80"/>
                  </a:lnTo>
                  <a:lnTo>
                    <a:pt x="284" y="80"/>
                  </a:lnTo>
                  <a:lnTo>
                    <a:pt x="284" y="82"/>
                  </a:lnTo>
                  <a:lnTo>
                    <a:pt x="282" y="82"/>
                  </a:lnTo>
                  <a:lnTo>
                    <a:pt x="282" y="84"/>
                  </a:lnTo>
                  <a:lnTo>
                    <a:pt x="284" y="86"/>
                  </a:lnTo>
                  <a:lnTo>
                    <a:pt x="282" y="86"/>
                  </a:lnTo>
                  <a:lnTo>
                    <a:pt x="284" y="86"/>
                  </a:lnTo>
                  <a:lnTo>
                    <a:pt x="284" y="88"/>
                  </a:lnTo>
                  <a:lnTo>
                    <a:pt x="286" y="90"/>
                  </a:lnTo>
                  <a:lnTo>
                    <a:pt x="286" y="92"/>
                  </a:lnTo>
                  <a:lnTo>
                    <a:pt x="286" y="90"/>
                  </a:lnTo>
                  <a:lnTo>
                    <a:pt x="284" y="90"/>
                  </a:lnTo>
                  <a:lnTo>
                    <a:pt x="284" y="92"/>
                  </a:lnTo>
                  <a:lnTo>
                    <a:pt x="282" y="92"/>
                  </a:lnTo>
                  <a:lnTo>
                    <a:pt x="282" y="94"/>
                  </a:lnTo>
                  <a:lnTo>
                    <a:pt x="284" y="94"/>
                  </a:lnTo>
                  <a:lnTo>
                    <a:pt x="282" y="94"/>
                  </a:lnTo>
                  <a:lnTo>
                    <a:pt x="282" y="96"/>
                  </a:lnTo>
                  <a:lnTo>
                    <a:pt x="284" y="96"/>
                  </a:lnTo>
                  <a:lnTo>
                    <a:pt x="282" y="96"/>
                  </a:lnTo>
                  <a:lnTo>
                    <a:pt x="284" y="96"/>
                  </a:lnTo>
                  <a:lnTo>
                    <a:pt x="282" y="96"/>
                  </a:lnTo>
                  <a:lnTo>
                    <a:pt x="282" y="98"/>
                  </a:lnTo>
                  <a:lnTo>
                    <a:pt x="284" y="98"/>
                  </a:lnTo>
                  <a:lnTo>
                    <a:pt x="284" y="100"/>
                  </a:lnTo>
                  <a:lnTo>
                    <a:pt x="284" y="102"/>
                  </a:lnTo>
                  <a:lnTo>
                    <a:pt x="286" y="102"/>
                  </a:lnTo>
                  <a:lnTo>
                    <a:pt x="286" y="104"/>
                  </a:lnTo>
                  <a:lnTo>
                    <a:pt x="284" y="104"/>
                  </a:lnTo>
                  <a:lnTo>
                    <a:pt x="284" y="106"/>
                  </a:lnTo>
                  <a:lnTo>
                    <a:pt x="286" y="106"/>
                  </a:lnTo>
                  <a:lnTo>
                    <a:pt x="286" y="108"/>
                  </a:lnTo>
                  <a:lnTo>
                    <a:pt x="286" y="106"/>
                  </a:lnTo>
                  <a:lnTo>
                    <a:pt x="286" y="108"/>
                  </a:lnTo>
                  <a:lnTo>
                    <a:pt x="284" y="108"/>
                  </a:lnTo>
                  <a:lnTo>
                    <a:pt x="284" y="110"/>
                  </a:lnTo>
                  <a:lnTo>
                    <a:pt x="284" y="112"/>
                  </a:lnTo>
                  <a:lnTo>
                    <a:pt x="284" y="114"/>
                  </a:lnTo>
                  <a:lnTo>
                    <a:pt x="286" y="114"/>
                  </a:lnTo>
                  <a:lnTo>
                    <a:pt x="284" y="114"/>
                  </a:lnTo>
                  <a:lnTo>
                    <a:pt x="284" y="116"/>
                  </a:lnTo>
                  <a:lnTo>
                    <a:pt x="284" y="118"/>
                  </a:lnTo>
                  <a:lnTo>
                    <a:pt x="282" y="118"/>
                  </a:lnTo>
                  <a:lnTo>
                    <a:pt x="284" y="118"/>
                  </a:lnTo>
                  <a:lnTo>
                    <a:pt x="282" y="118"/>
                  </a:lnTo>
                  <a:lnTo>
                    <a:pt x="284" y="118"/>
                  </a:lnTo>
                  <a:lnTo>
                    <a:pt x="282" y="118"/>
                  </a:lnTo>
                  <a:lnTo>
                    <a:pt x="282" y="120"/>
                  </a:lnTo>
                  <a:lnTo>
                    <a:pt x="282" y="122"/>
                  </a:lnTo>
                  <a:lnTo>
                    <a:pt x="282" y="124"/>
                  </a:lnTo>
                  <a:lnTo>
                    <a:pt x="282" y="126"/>
                  </a:lnTo>
                  <a:lnTo>
                    <a:pt x="280" y="126"/>
                  </a:lnTo>
                  <a:lnTo>
                    <a:pt x="280" y="128"/>
                  </a:lnTo>
                  <a:lnTo>
                    <a:pt x="278" y="130"/>
                  </a:lnTo>
                  <a:lnTo>
                    <a:pt x="280" y="130"/>
                  </a:lnTo>
                  <a:lnTo>
                    <a:pt x="278" y="130"/>
                  </a:lnTo>
                  <a:lnTo>
                    <a:pt x="278" y="132"/>
                  </a:lnTo>
                  <a:lnTo>
                    <a:pt x="278" y="134"/>
                  </a:lnTo>
                  <a:lnTo>
                    <a:pt x="276" y="134"/>
                  </a:lnTo>
                  <a:lnTo>
                    <a:pt x="278" y="136"/>
                  </a:lnTo>
                  <a:lnTo>
                    <a:pt x="278" y="134"/>
                  </a:lnTo>
                  <a:lnTo>
                    <a:pt x="278" y="136"/>
                  </a:lnTo>
                  <a:lnTo>
                    <a:pt x="276" y="136"/>
                  </a:lnTo>
                  <a:lnTo>
                    <a:pt x="276" y="138"/>
                  </a:lnTo>
                  <a:lnTo>
                    <a:pt x="276" y="140"/>
                  </a:lnTo>
                  <a:lnTo>
                    <a:pt x="276" y="138"/>
                  </a:lnTo>
                  <a:lnTo>
                    <a:pt x="276" y="140"/>
                  </a:lnTo>
                  <a:lnTo>
                    <a:pt x="276" y="142"/>
                  </a:lnTo>
                  <a:lnTo>
                    <a:pt x="274" y="142"/>
                  </a:lnTo>
                  <a:lnTo>
                    <a:pt x="274" y="144"/>
                  </a:lnTo>
                  <a:lnTo>
                    <a:pt x="274" y="142"/>
                  </a:lnTo>
                  <a:lnTo>
                    <a:pt x="274" y="144"/>
                  </a:lnTo>
                  <a:lnTo>
                    <a:pt x="274" y="146"/>
                  </a:lnTo>
                  <a:lnTo>
                    <a:pt x="272" y="146"/>
                  </a:lnTo>
                  <a:lnTo>
                    <a:pt x="270" y="146"/>
                  </a:lnTo>
                  <a:lnTo>
                    <a:pt x="268" y="146"/>
                  </a:lnTo>
                  <a:lnTo>
                    <a:pt x="264" y="148"/>
                  </a:lnTo>
                  <a:lnTo>
                    <a:pt x="258" y="152"/>
                  </a:lnTo>
                  <a:lnTo>
                    <a:pt x="254" y="154"/>
                  </a:lnTo>
                  <a:lnTo>
                    <a:pt x="254" y="156"/>
                  </a:lnTo>
                  <a:lnTo>
                    <a:pt x="252" y="156"/>
                  </a:lnTo>
                  <a:lnTo>
                    <a:pt x="250" y="158"/>
                  </a:lnTo>
                  <a:lnTo>
                    <a:pt x="248" y="160"/>
                  </a:lnTo>
                  <a:lnTo>
                    <a:pt x="246" y="162"/>
                  </a:lnTo>
                  <a:lnTo>
                    <a:pt x="244" y="162"/>
                  </a:lnTo>
                  <a:lnTo>
                    <a:pt x="242" y="164"/>
                  </a:lnTo>
                  <a:lnTo>
                    <a:pt x="240" y="166"/>
                  </a:lnTo>
                  <a:lnTo>
                    <a:pt x="238" y="168"/>
                  </a:lnTo>
                  <a:lnTo>
                    <a:pt x="236" y="170"/>
                  </a:lnTo>
                  <a:lnTo>
                    <a:pt x="236" y="172"/>
                  </a:lnTo>
                  <a:lnTo>
                    <a:pt x="234" y="172"/>
                  </a:lnTo>
                  <a:lnTo>
                    <a:pt x="234" y="174"/>
                  </a:lnTo>
                  <a:lnTo>
                    <a:pt x="232" y="176"/>
                  </a:lnTo>
                  <a:lnTo>
                    <a:pt x="230" y="176"/>
                  </a:lnTo>
                  <a:lnTo>
                    <a:pt x="228" y="180"/>
                  </a:lnTo>
                  <a:lnTo>
                    <a:pt x="224" y="184"/>
                  </a:lnTo>
                  <a:lnTo>
                    <a:pt x="222" y="184"/>
                  </a:lnTo>
                  <a:lnTo>
                    <a:pt x="224" y="184"/>
                  </a:lnTo>
                  <a:lnTo>
                    <a:pt x="222" y="184"/>
                  </a:lnTo>
                  <a:lnTo>
                    <a:pt x="222" y="182"/>
                  </a:lnTo>
                  <a:lnTo>
                    <a:pt x="220" y="182"/>
                  </a:lnTo>
                  <a:lnTo>
                    <a:pt x="218" y="182"/>
                  </a:lnTo>
                  <a:lnTo>
                    <a:pt x="218" y="180"/>
                  </a:lnTo>
                  <a:lnTo>
                    <a:pt x="216" y="180"/>
                  </a:lnTo>
                  <a:lnTo>
                    <a:pt x="218" y="180"/>
                  </a:lnTo>
                  <a:lnTo>
                    <a:pt x="216" y="180"/>
                  </a:lnTo>
                  <a:lnTo>
                    <a:pt x="216" y="178"/>
                  </a:lnTo>
                  <a:lnTo>
                    <a:pt x="214" y="178"/>
                  </a:lnTo>
                  <a:lnTo>
                    <a:pt x="212" y="178"/>
                  </a:lnTo>
                  <a:lnTo>
                    <a:pt x="210" y="178"/>
                  </a:lnTo>
                  <a:lnTo>
                    <a:pt x="208" y="178"/>
                  </a:lnTo>
                  <a:lnTo>
                    <a:pt x="208" y="180"/>
                  </a:lnTo>
                  <a:lnTo>
                    <a:pt x="206" y="180"/>
                  </a:lnTo>
                  <a:lnTo>
                    <a:pt x="204" y="180"/>
                  </a:lnTo>
                  <a:lnTo>
                    <a:pt x="202" y="180"/>
                  </a:lnTo>
                  <a:lnTo>
                    <a:pt x="202" y="182"/>
                  </a:lnTo>
                  <a:lnTo>
                    <a:pt x="204" y="182"/>
                  </a:lnTo>
                  <a:lnTo>
                    <a:pt x="204" y="184"/>
                  </a:lnTo>
                  <a:lnTo>
                    <a:pt x="206" y="184"/>
                  </a:lnTo>
                  <a:lnTo>
                    <a:pt x="206" y="186"/>
                  </a:lnTo>
                  <a:lnTo>
                    <a:pt x="206" y="184"/>
                  </a:lnTo>
                  <a:lnTo>
                    <a:pt x="206" y="186"/>
                  </a:lnTo>
                  <a:lnTo>
                    <a:pt x="206" y="184"/>
                  </a:lnTo>
                  <a:lnTo>
                    <a:pt x="206" y="186"/>
                  </a:lnTo>
                  <a:lnTo>
                    <a:pt x="206" y="184"/>
                  </a:lnTo>
                  <a:lnTo>
                    <a:pt x="204" y="184"/>
                  </a:lnTo>
                  <a:lnTo>
                    <a:pt x="206" y="184"/>
                  </a:lnTo>
                  <a:lnTo>
                    <a:pt x="204" y="184"/>
                  </a:lnTo>
                  <a:lnTo>
                    <a:pt x="202" y="184"/>
                  </a:lnTo>
                  <a:lnTo>
                    <a:pt x="204" y="182"/>
                  </a:lnTo>
                  <a:lnTo>
                    <a:pt x="202" y="182"/>
                  </a:lnTo>
                  <a:lnTo>
                    <a:pt x="202" y="184"/>
                  </a:lnTo>
                  <a:lnTo>
                    <a:pt x="202" y="182"/>
                  </a:lnTo>
                  <a:lnTo>
                    <a:pt x="200" y="182"/>
                  </a:lnTo>
                  <a:lnTo>
                    <a:pt x="200" y="180"/>
                  </a:lnTo>
                  <a:lnTo>
                    <a:pt x="202" y="180"/>
                  </a:lnTo>
                  <a:lnTo>
                    <a:pt x="200" y="180"/>
                  </a:lnTo>
                  <a:lnTo>
                    <a:pt x="202" y="180"/>
                  </a:lnTo>
                  <a:lnTo>
                    <a:pt x="200" y="180"/>
                  </a:lnTo>
                  <a:lnTo>
                    <a:pt x="200" y="178"/>
                  </a:lnTo>
                  <a:lnTo>
                    <a:pt x="202" y="178"/>
                  </a:lnTo>
                  <a:lnTo>
                    <a:pt x="200" y="178"/>
                  </a:lnTo>
                  <a:lnTo>
                    <a:pt x="202" y="178"/>
                  </a:lnTo>
                  <a:lnTo>
                    <a:pt x="202" y="176"/>
                  </a:lnTo>
                  <a:lnTo>
                    <a:pt x="202" y="178"/>
                  </a:lnTo>
                  <a:lnTo>
                    <a:pt x="204" y="178"/>
                  </a:lnTo>
                  <a:lnTo>
                    <a:pt x="202" y="178"/>
                  </a:lnTo>
                  <a:lnTo>
                    <a:pt x="202" y="180"/>
                  </a:lnTo>
                  <a:lnTo>
                    <a:pt x="204" y="180"/>
                  </a:lnTo>
                  <a:lnTo>
                    <a:pt x="204" y="178"/>
                  </a:lnTo>
                  <a:lnTo>
                    <a:pt x="204" y="180"/>
                  </a:lnTo>
                  <a:lnTo>
                    <a:pt x="204" y="178"/>
                  </a:lnTo>
                  <a:lnTo>
                    <a:pt x="204" y="176"/>
                  </a:lnTo>
                  <a:lnTo>
                    <a:pt x="206" y="176"/>
                  </a:lnTo>
                  <a:lnTo>
                    <a:pt x="208" y="176"/>
                  </a:lnTo>
                  <a:lnTo>
                    <a:pt x="208" y="174"/>
                  </a:lnTo>
                  <a:lnTo>
                    <a:pt x="208" y="176"/>
                  </a:lnTo>
                  <a:lnTo>
                    <a:pt x="208" y="174"/>
                  </a:lnTo>
                  <a:lnTo>
                    <a:pt x="210" y="174"/>
                  </a:lnTo>
                  <a:lnTo>
                    <a:pt x="210" y="172"/>
                  </a:lnTo>
                  <a:lnTo>
                    <a:pt x="210" y="174"/>
                  </a:lnTo>
                  <a:lnTo>
                    <a:pt x="210" y="172"/>
                  </a:lnTo>
                  <a:lnTo>
                    <a:pt x="212" y="172"/>
                  </a:lnTo>
                  <a:lnTo>
                    <a:pt x="212" y="170"/>
                  </a:lnTo>
                  <a:lnTo>
                    <a:pt x="210" y="170"/>
                  </a:lnTo>
                  <a:lnTo>
                    <a:pt x="212" y="170"/>
                  </a:lnTo>
                  <a:lnTo>
                    <a:pt x="210" y="170"/>
                  </a:lnTo>
                  <a:lnTo>
                    <a:pt x="208" y="170"/>
                  </a:lnTo>
                  <a:lnTo>
                    <a:pt x="210" y="170"/>
                  </a:lnTo>
                  <a:lnTo>
                    <a:pt x="210" y="168"/>
                  </a:lnTo>
                  <a:lnTo>
                    <a:pt x="212" y="168"/>
                  </a:lnTo>
                  <a:lnTo>
                    <a:pt x="210" y="168"/>
                  </a:lnTo>
                  <a:lnTo>
                    <a:pt x="212" y="166"/>
                  </a:lnTo>
                  <a:lnTo>
                    <a:pt x="212" y="164"/>
                  </a:lnTo>
                  <a:lnTo>
                    <a:pt x="210" y="164"/>
                  </a:lnTo>
                  <a:lnTo>
                    <a:pt x="212" y="162"/>
                  </a:lnTo>
                  <a:lnTo>
                    <a:pt x="210" y="162"/>
                  </a:lnTo>
                  <a:lnTo>
                    <a:pt x="212" y="162"/>
                  </a:lnTo>
                  <a:lnTo>
                    <a:pt x="212" y="160"/>
                  </a:lnTo>
                  <a:lnTo>
                    <a:pt x="210" y="160"/>
                  </a:lnTo>
                  <a:lnTo>
                    <a:pt x="210" y="158"/>
                  </a:lnTo>
                  <a:lnTo>
                    <a:pt x="212" y="158"/>
                  </a:lnTo>
                  <a:lnTo>
                    <a:pt x="210" y="158"/>
                  </a:lnTo>
                  <a:lnTo>
                    <a:pt x="212" y="158"/>
                  </a:lnTo>
                  <a:lnTo>
                    <a:pt x="210" y="158"/>
                  </a:lnTo>
                  <a:lnTo>
                    <a:pt x="212" y="158"/>
                  </a:lnTo>
                  <a:lnTo>
                    <a:pt x="210" y="158"/>
                  </a:lnTo>
                  <a:lnTo>
                    <a:pt x="210" y="156"/>
                  </a:lnTo>
                  <a:lnTo>
                    <a:pt x="212" y="156"/>
                  </a:lnTo>
                  <a:lnTo>
                    <a:pt x="212" y="154"/>
                  </a:lnTo>
                  <a:lnTo>
                    <a:pt x="210" y="154"/>
                  </a:lnTo>
                  <a:lnTo>
                    <a:pt x="212" y="154"/>
                  </a:lnTo>
                  <a:lnTo>
                    <a:pt x="210" y="154"/>
                  </a:lnTo>
                  <a:lnTo>
                    <a:pt x="212" y="154"/>
                  </a:lnTo>
                  <a:lnTo>
                    <a:pt x="212" y="152"/>
                  </a:lnTo>
                  <a:lnTo>
                    <a:pt x="212" y="154"/>
                  </a:lnTo>
                  <a:lnTo>
                    <a:pt x="212" y="152"/>
                  </a:lnTo>
                  <a:lnTo>
                    <a:pt x="214" y="152"/>
                  </a:lnTo>
                  <a:lnTo>
                    <a:pt x="212" y="152"/>
                  </a:lnTo>
                  <a:lnTo>
                    <a:pt x="214" y="152"/>
                  </a:lnTo>
                  <a:lnTo>
                    <a:pt x="214" y="150"/>
                  </a:lnTo>
                  <a:lnTo>
                    <a:pt x="214" y="152"/>
                  </a:lnTo>
                  <a:lnTo>
                    <a:pt x="216" y="152"/>
                  </a:lnTo>
                  <a:lnTo>
                    <a:pt x="214" y="152"/>
                  </a:lnTo>
                  <a:lnTo>
                    <a:pt x="216" y="152"/>
                  </a:lnTo>
                  <a:lnTo>
                    <a:pt x="216" y="150"/>
                  </a:lnTo>
                  <a:lnTo>
                    <a:pt x="218" y="150"/>
                  </a:lnTo>
                  <a:lnTo>
                    <a:pt x="218" y="148"/>
                  </a:lnTo>
                  <a:lnTo>
                    <a:pt x="218" y="146"/>
                  </a:lnTo>
                  <a:lnTo>
                    <a:pt x="220" y="146"/>
                  </a:lnTo>
                  <a:lnTo>
                    <a:pt x="222" y="146"/>
                  </a:lnTo>
                  <a:lnTo>
                    <a:pt x="224" y="146"/>
                  </a:lnTo>
                  <a:lnTo>
                    <a:pt x="226" y="146"/>
                  </a:lnTo>
                  <a:lnTo>
                    <a:pt x="224" y="144"/>
                  </a:lnTo>
                  <a:lnTo>
                    <a:pt x="224" y="142"/>
                  </a:lnTo>
                  <a:lnTo>
                    <a:pt x="222" y="142"/>
                  </a:lnTo>
                  <a:lnTo>
                    <a:pt x="224" y="140"/>
                  </a:lnTo>
                  <a:lnTo>
                    <a:pt x="222" y="140"/>
                  </a:lnTo>
                  <a:lnTo>
                    <a:pt x="222" y="138"/>
                  </a:lnTo>
                  <a:lnTo>
                    <a:pt x="222" y="140"/>
                  </a:lnTo>
                  <a:lnTo>
                    <a:pt x="222" y="138"/>
                  </a:lnTo>
                  <a:lnTo>
                    <a:pt x="220" y="138"/>
                  </a:lnTo>
                  <a:lnTo>
                    <a:pt x="220" y="140"/>
                  </a:lnTo>
                  <a:lnTo>
                    <a:pt x="220" y="138"/>
                  </a:lnTo>
                  <a:lnTo>
                    <a:pt x="218" y="138"/>
                  </a:lnTo>
                  <a:lnTo>
                    <a:pt x="220" y="138"/>
                  </a:lnTo>
                  <a:lnTo>
                    <a:pt x="218" y="138"/>
                  </a:lnTo>
                  <a:lnTo>
                    <a:pt x="218" y="140"/>
                  </a:lnTo>
                  <a:lnTo>
                    <a:pt x="218" y="138"/>
                  </a:lnTo>
                  <a:lnTo>
                    <a:pt x="216" y="138"/>
                  </a:lnTo>
                  <a:lnTo>
                    <a:pt x="216" y="136"/>
                  </a:lnTo>
                  <a:lnTo>
                    <a:pt x="214" y="136"/>
                  </a:lnTo>
                  <a:lnTo>
                    <a:pt x="214" y="138"/>
                  </a:lnTo>
                  <a:lnTo>
                    <a:pt x="212" y="136"/>
                  </a:lnTo>
                  <a:lnTo>
                    <a:pt x="212" y="138"/>
                  </a:lnTo>
                  <a:lnTo>
                    <a:pt x="212" y="136"/>
                  </a:lnTo>
                  <a:lnTo>
                    <a:pt x="210" y="136"/>
                  </a:lnTo>
                  <a:lnTo>
                    <a:pt x="208" y="138"/>
                  </a:lnTo>
                  <a:lnTo>
                    <a:pt x="208" y="136"/>
                  </a:lnTo>
                  <a:lnTo>
                    <a:pt x="208" y="138"/>
                  </a:lnTo>
                  <a:lnTo>
                    <a:pt x="206" y="138"/>
                  </a:lnTo>
                  <a:lnTo>
                    <a:pt x="204" y="138"/>
                  </a:lnTo>
                  <a:lnTo>
                    <a:pt x="202" y="138"/>
                  </a:lnTo>
                  <a:lnTo>
                    <a:pt x="202" y="136"/>
                  </a:lnTo>
                  <a:lnTo>
                    <a:pt x="200" y="136"/>
                  </a:lnTo>
                  <a:lnTo>
                    <a:pt x="200" y="138"/>
                  </a:lnTo>
                  <a:lnTo>
                    <a:pt x="202" y="140"/>
                  </a:lnTo>
                  <a:lnTo>
                    <a:pt x="200" y="140"/>
                  </a:lnTo>
                  <a:lnTo>
                    <a:pt x="200" y="138"/>
                  </a:lnTo>
                  <a:lnTo>
                    <a:pt x="200" y="136"/>
                  </a:lnTo>
                  <a:lnTo>
                    <a:pt x="198" y="136"/>
                  </a:lnTo>
                  <a:lnTo>
                    <a:pt x="196" y="138"/>
                  </a:lnTo>
                  <a:lnTo>
                    <a:pt x="196" y="136"/>
                  </a:lnTo>
                  <a:lnTo>
                    <a:pt x="194" y="136"/>
                  </a:lnTo>
                  <a:lnTo>
                    <a:pt x="196" y="136"/>
                  </a:lnTo>
                  <a:lnTo>
                    <a:pt x="194" y="136"/>
                  </a:lnTo>
                  <a:lnTo>
                    <a:pt x="194" y="138"/>
                  </a:lnTo>
                  <a:lnTo>
                    <a:pt x="192" y="136"/>
                  </a:lnTo>
                  <a:lnTo>
                    <a:pt x="190" y="136"/>
                  </a:lnTo>
                  <a:lnTo>
                    <a:pt x="190" y="138"/>
                  </a:lnTo>
                  <a:lnTo>
                    <a:pt x="190" y="136"/>
                  </a:lnTo>
                  <a:lnTo>
                    <a:pt x="190" y="134"/>
                  </a:lnTo>
                  <a:lnTo>
                    <a:pt x="188" y="136"/>
                  </a:lnTo>
                  <a:lnTo>
                    <a:pt x="186" y="136"/>
                  </a:lnTo>
                  <a:lnTo>
                    <a:pt x="184" y="136"/>
                  </a:lnTo>
                  <a:lnTo>
                    <a:pt x="184" y="134"/>
                  </a:lnTo>
                  <a:lnTo>
                    <a:pt x="182" y="134"/>
                  </a:lnTo>
                  <a:lnTo>
                    <a:pt x="180" y="134"/>
                  </a:lnTo>
                  <a:lnTo>
                    <a:pt x="180" y="136"/>
                  </a:lnTo>
                  <a:lnTo>
                    <a:pt x="178" y="134"/>
                  </a:lnTo>
                  <a:lnTo>
                    <a:pt x="176" y="134"/>
                  </a:lnTo>
                  <a:lnTo>
                    <a:pt x="176" y="132"/>
                  </a:lnTo>
                  <a:lnTo>
                    <a:pt x="176" y="134"/>
                  </a:lnTo>
                  <a:lnTo>
                    <a:pt x="174" y="134"/>
                  </a:lnTo>
                  <a:lnTo>
                    <a:pt x="174" y="132"/>
                  </a:lnTo>
                  <a:lnTo>
                    <a:pt x="174" y="130"/>
                  </a:lnTo>
                  <a:lnTo>
                    <a:pt x="172" y="130"/>
                  </a:lnTo>
                  <a:lnTo>
                    <a:pt x="172" y="128"/>
                  </a:lnTo>
                  <a:lnTo>
                    <a:pt x="170" y="128"/>
                  </a:lnTo>
                  <a:lnTo>
                    <a:pt x="172" y="128"/>
                  </a:lnTo>
                  <a:lnTo>
                    <a:pt x="170" y="126"/>
                  </a:lnTo>
                  <a:lnTo>
                    <a:pt x="168" y="126"/>
                  </a:lnTo>
                  <a:lnTo>
                    <a:pt x="168" y="124"/>
                  </a:lnTo>
                  <a:lnTo>
                    <a:pt x="168" y="122"/>
                  </a:lnTo>
                  <a:lnTo>
                    <a:pt x="166" y="122"/>
                  </a:lnTo>
                  <a:lnTo>
                    <a:pt x="166" y="124"/>
                  </a:lnTo>
                  <a:lnTo>
                    <a:pt x="166" y="122"/>
                  </a:lnTo>
                  <a:lnTo>
                    <a:pt x="166" y="120"/>
                  </a:lnTo>
                  <a:lnTo>
                    <a:pt x="164" y="120"/>
                  </a:lnTo>
                  <a:lnTo>
                    <a:pt x="164" y="118"/>
                  </a:lnTo>
                  <a:lnTo>
                    <a:pt x="162" y="120"/>
                  </a:lnTo>
                  <a:lnTo>
                    <a:pt x="162" y="118"/>
                  </a:lnTo>
                  <a:lnTo>
                    <a:pt x="160" y="118"/>
                  </a:lnTo>
                  <a:lnTo>
                    <a:pt x="160" y="116"/>
                  </a:lnTo>
                  <a:lnTo>
                    <a:pt x="162" y="116"/>
                  </a:lnTo>
                  <a:lnTo>
                    <a:pt x="162" y="114"/>
                  </a:lnTo>
                  <a:lnTo>
                    <a:pt x="160" y="114"/>
                  </a:lnTo>
                  <a:lnTo>
                    <a:pt x="160" y="112"/>
                  </a:lnTo>
                  <a:lnTo>
                    <a:pt x="158" y="112"/>
                  </a:lnTo>
                  <a:lnTo>
                    <a:pt x="158" y="110"/>
                  </a:lnTo>
                  <a:lnTo>
                    <a:pt x="156" y="110"/>
                  </a:lnTo>
                  <a:lnTo>
                    <a:pt x="156" y="108"/>
                  </a:lnTo>
                  <a:lnTo>
                    <a:pt x="154" y="110"/>
                  </a:lnTo>
                  <a:lnTo>
                    <a:pt x="154" y="108"/>
                  </a:lnTo>
                  <a:lnTo>
                    <a:pt x="152" y="108"/>
                  </a:lnTo>
                  <a:lnTo>
                    <a:pt x="152" y="106"/>
                  </a:lnTo>
                  <a:lnTo>
                    <a:pt x="152" y="104"/>
                  </a:lnTo>
                  <a:lnTo>
                    <a:pt x="150" y="104"/>
                  </a:lnTo>
                  <a:lnTo>
                    <a:pt x="150" y="102"/>
                  </a:lnTo>
                  <a:lnTo>
                    <a:pt x="148" y="102"/>
                  </a:lnTo>
                  <a:lnTo>
                    <a:pt x="148" y="104"/>
                  </a:lnTo>
                  <a:lnTo>
                    <a:pt x="148" y="102"/>
                  </a:lnTo>
                  <a:lnTo>
                    <a:pt x="146" y="102"/>
                  </a:lnTo>
                  <a:lnTo>
                    <a:pt x="144" y="100"/>
                  </a:lnTo>
                  <a:lnTo>
                    <a:pt x="142" y="100"/>
                  </a:lnTo>
                  <a:lnTo>
                    <a:pt x="140" y="100"/>
                  </a:lnTo>
                  <a:lnTo>
                    <a:pt x="140" y="98"/>
                  </a:lnTo>
                  <a:lnTo>
                    <a:pt x="138" y="98"/>
                  </a:lnTo>
                  <a:lnTo>
                    <a:pt x="138" y="96"/>
                  </a:lnTo>
                  <a:lnTo>
                    <a:pt x="138" y="94"/>
                  </a:lnTo>
                  <a:lnTo>
                    <a:pt x="136" y="94"/>
                  </a:lnTo>
                  <a:lnTo>
                    <a:pt x="134" y="94"/>
                  </a:lnTo>
                  <a:lnTo>
                    <a:pt x="134" y="92"/>
                  </a:lnTo>
                  <a:lnTo>
                    <a:pt x="132" y="92"/>
                  </a:lnTo>
                  <a:lnTo>
                    <a:pt x="132" y="94"/>
                  </a:lnTo>
                  <a:lnTo>
                    <a:pt x="130" y="94"/>
                  </a:lnTo>
                  <a:lnTo>
                    <a:pt x="130" y="92"/>
                  </a:lnTo>
                  <a:lnTo>
                    <a:pt x="130" y="90"/>
                  </a:lnTo>
                  <a:lnTo>
                    <a:pt x="128" y="90"/>
                  </a:lnTo>
                  <a:lnTo>
                    <a:pt x="128" y="88"/>
                  </a:lnTo>
                  <a:lnTo>
                    <a:pt x="126" y="88"/>
                  </a:lnTo>
                  <a:lnTo>
                    <a:pt x="124" y="88"/>
                  </a:lnTo>
                  <a:lnTo>
                    <a:pt x="124" y="90"/>
                  </a:lnTo>
                  <a:lnTo>
                    <a:pt x="122" y="90"/>
                  </a:lnTo>
                  <a:lnTo>
                    <a:pt x="122" y="88"/>
                  </a:lnTo>
                  <a:lnTo>
                    <a:pt x="122" y="86"/>
                  </a:lnTo>
                  <a:lnTo>
                    <a:pt x="122" y="88"/>
                  </a:lnTo>
                  <a:lnTo>
                    <a:pt x="120" y="88"/>
                  </a:lnTo>
                  <a:lnTo>
                    <a:pt x="120" y="86"/>
                  </a:lnTo>
                  <a:lnTo>
                    <a:pt x="120" y="84"/>
                  </a:lnTo>
                  <a:lnTo>
                    <a:pt x="120" y="86"/>
                  </a:lnTo>
                  <a:lnTo>
                    <a:pt x="118" y="86"/>
                  </a:lnTo>
                  <a:lnTo>
                    <a:pt x="118" y="84"/>
                  </a:lnTo>
                  <a:lnTo>
                    <a:pt x="116" y="84"/>
                  </a:lnTo>
                  <a:lnTo>
                    <a:pt x="116" y="86"/>
                  </a:lnTo>
                  <a:lnTo>
                    <a:pt x="114" y="86"/>
                  </a:lnTo>
                  <a:lnTo>
                    <a:pt x="114" y="84"/>
                  </a:lnTo>
                  <a:lnTo>
                    <a:pt x="112" y="84"/>
                  </a:lnTo>
                  <a:lnTo>
                    <a:pt x="110" y="84"/>
                  </a:lnTo>
                  <a:lnTo>
                    <a:pt x="110" y="86"/>
                  </a:lnTo>
                  <a:lnTo>
                    <a:pt x="112" y="86"/>
                  </a:lnTo>
                  <a:lnTo>
                    <a:pt x="110" y="86"/>
                  </a:lnTo>
                  <a:lnTo>
                    <a:pt x="108" y="86"/>
                  </a:lnTo>
                  <a:lnTo>
                    <a:pt x="108" y="84"/>
                  </a:lnTo>
                  <a:lnTo>
                    <a:pt x="106" y="84"/>
                  </a:lnTo>
                  <a:lnTo>
                    <a:pt x="106" y="86"/>
                  </a:lnTo>
                  <a:lnTo>
                    <a:pt x="106" y="84"/>
                  </a:lnTo>
                  <a:lnTo>
                    <a:pt x="106" y="82"/>
                  </a:lnTo>
                  <a:lnTo>
                    <a:pt x="104" y="82"/>
                  </a:lnTo>
                  <a:lnTo>
                    <a:pt x="104" y="84"/>
                  </a:lnTo>
                  <a:lnTo>
                    <a:pt x="102" y="84"/>
                  </a:lnTo>
                  <a:lnTo>
                    <a:pt x="102" y="82"/>
                  </a:lnTo>
                  <a:lnTo>
                    <a:pt x="104" y="82"/>
                  </a:lnTo>
                  <a:lnTo>
                    <a:pt x="104" y="80"/>
                  </a:lnTo>
                  <a:lnTo>
                    <a:pt x="102" y="80"/>
                  </a:lnTo>
                  <a:lnTo>
                    <a:pt x="100" y="80"/>
                  </a:lnTo>
                  <a:lnTo>
                    <a:pt x="100" y="78"/>
                  </a:lnTo>
                  <a:lnTo>
                    <a:pt x="102" y="78"/>
                  </a:lnTo>
                  <a:lnTo>
                    <a:pt x="102" y="80"/>
                  </a:lnTo>
                  <a:lnTo>
                    <a:pt x="102" y="78"/>
                  </a:lnTo>
                  <a:lnTo>
                    <a:pt x="100" y="78"/>
                  </a:lnTo>
                  <a:lnTo>
                    <a:pt x="98" y="78"/>
                  </a:lnTo>
                  <a:lnTo>
                    <a:pt x="98" y="76"/>
                  </a:lnTo>
                  <a:lnTo>
                    <a:pt x="100" y="76"/>
                  </a:lnTo>
                  <a:lnTo>
                    <a:pt x="98" y="76"/>
                  </a:lnTo>
                  <a:lnTo>
                    <a:pt x="96" y="76"/>
                  </a:lnTo>
                  <a:lnTo>
                    <a:pt x="94" y="76"/>
                  </a:lnTo>
                  <a:lnTo>
                    <a:pt x="94" y="74"/>
                  </a:lnTo>
                  <a:lnTo>
                    <a:pt x="92" y="74"/>
                  </a:lnTo>
                  <a:lnTo>
                    <a:pt x="90" y="74"/>
                  </a:lnTo>
                  <a:lnTo>
                    <a:pt x="92" y="74"/>
                  </a:lnTo>
                  <a:lnTo>
                    <a:pt x="92" y="72"/>
                  </a:lnTo>
                  <a:lnTo>
                    <a:pt x="90" y="72"/>
                  </a:lnTo>
                  <a:lnTo>
                    <a:pt x="90" y="74"/>
                  </a:lnTo>
                  <a:lnTo>
                    <a:pt x="88" y="76"/>
                  </a:lnTo>
                  <a:lnTo>
                    <a:pt x="88" y="74"/>
                  </a:lnTo>
                  <a:lnTo>
                    <a:pt x="86" y="74"/>
                  </a:lnTo>
                  <a:lnTo>
                    <a:pt x="84" y="74"/>
                  </a:lnTo>
                  <a:lnTo>
                    <a:pt x="86" y="74"/>
                  </a:lnTo>
                  <a:lnTo>
                    <a:pt x="86" y="72"/>
                  </a:lnTo>
                  <a:lnTo>
                    <a:pt x="88" y="72"/>
                  </a:lnTo>
                  <a:lnTo>
                    <a:pt x="86" y="72"/>
                  </a:lnTo>
                  <a:lnTo>
                    <a:pt x="84" y="72"/>
                  </a:lnTo>
                  <a:lnTo>
                    <a:pt x="84" y="74"/>
                  </a:lnTo>
                  <a:lnTo>
                    <a:pt x="84" y="76"/>
                  </a:lnTo>
                  <a:lnTo>
                    <a:pt x="84" y="74"/>
                  </a:lnTo>
                  <a:lnTo>
                    <a:pt x="82" y="74"/>
                  </a:lnTo>
                  <a:lnTo>
                    <a:pt x="80" y="74"/>
                  </a:lnTo>
                  <a:lnTo>
                    <a:pt x="80" y="72"/>
                  </a:lnTo>
                  <a:lnTo>
                    <a:pt x="78" y="72"/>
                  </a:lnTo>
                  <a:lnTo>
                    <a:pt x="78" y="74"/>
                  </a:lnTo>
                  <a:lnTo>
                    <a:pt x="76" y="72"/>
                  </a:lnTo>
                  <a:lnTo>
                    <a:pt x="76" y="70"/>
                  </a:lnTo>
                  <a:lnTo>
                    <a:pt x="74" y="70"/>
                  </a:lnTo>
                  <a:lnTo>
                    <a:pt x="74" y="72"/>
                  </a:lnTo>
                  <a:lnTo>
                    <a:pt x="72" y="72"/>
                  </a:lnTo>
                  <a:lnTo>
                    <a:pt x="70" y="72"/>
                  </a:lnTo>
                  <a:lnTo>
                    <a:pt x="70" y="70"/>
                  </a:lnTo>
                  <a:lnTo>
                    <a:pt x="70" y="72"/>
                  </a:lnTo>
                  <a:lnTo>
                    <a:pt x="68" y="72"/>
                  </a:lnTo>
                  <a:lnTo>
                    <a:pt x="66" y="72"/>
                  </a:lnTo>
                  <a:lnTo>
                    <a:pt x="64" y="72"/>
                  </a:lnTo>
                  <a:lnTo>
                    <a:pt x="64" y="70"/>
                  </a:lnTo>
                  <a:lnTo>
                    <a:pt x="64" y="72"/>
                  </a:lnTo>
                  <a:lnTo>
                    <a:pt x="62" y="72"/>
                  </a:lnTo>
                  <a:lnTo>
                    <a:pt x="62" y="74"/>
                  </a:lnTo>
                  <a:lnTo>
                    <a:pt x="62" y="72"/>
                  </a:lnTo>
                  <a:lnTo>
                    <a:pt x="62" y="70"/>
                  </a:lnTo>
                  <a:lnTo>
                    <a:pt x="60" y="70"/>
                  </a:lnTo>
                  <a:lnTo>
                    <a:pt x="60" y="72"/>
                  </a:lnTo>
                  <a:lnTo>
                    <a:pt x="58" y="72"/>
                  </a:lnTo>
                  <a:lnTo>
                    <a:pt x="58" y="70"/>
                  </a:lnTo>
                  <a:lnTo>
                    <a:pt x="58" y="68"/>
                  </a:lnTo>
                  <a:lnTo>
                    <a:pt x="56" y="68"/>
                  </a:lnTo>
                  <a:lnTo>
                    <a:pt x="54" y="70"/>
                  </a:lnTo>
                  <a:lnTo>
                    <a:pt x="54" y="68"/>
                  </a:lnTo>
                  <a:lnTo>
                    <a:pt x="54" y="66"/>
                  </a:lnTo>
                  <a:lnTo>
                    <a:pt x="52" y="68"/>
                  </a:lnTo>
                  <a:lnTo>
                    <a:pt x="50" y="68"/>
                  </a:lnTo>
                  <a:lnTo>
                    <a:pt x="50" y="66"/>
                  </a:lnTo>
                  <a:lnTo>
                    <a:pt x="48" y="66"/>
                  </a:lnTo>
                  <a:lnTo>
                    <a:pt x="48" y="68"/>
                  </a:lnTo>
                  <a:lnTo>
                    <a:pt x="48" y="70"/>
                  </a:lnTo>
                  <a:lnTo>
                    <a:pt x="46" y="70"/>
                  </a:lnTo>
                  <a:lnTo>
                    <a:pt x="46" y="68"/>
                  </a:lnTo>
                  <a:lnTo>
                    <a:pt x="46" y="66"/>
                  </a:lnTo>
                  <a:lnTo>
                    <a:pt x="46" y="64"/>
                  </a:lnTo>
                  <a:lnTo>
                    <a:pt x="46" y="66"/>
                  </a:lnTo>
                  <a:lnTo>
                    <a:pt x="44" y="66"/>
                  </a:lnTo>
                  <a:lnTo>
                    <a:pt x="44" y="64"/>
                  </a:lnTo>
                  <a:lnTo>
                    <a:pt x="44" y="62"/>
                  </a:lnTo>
                  <a:lnTo>
                    <a:pt x="42" y="62"/>
                  </a:lnTo>
                  <a:lnTo>
                    <a:pt x="42" y="64"/>
                  </a:lnTo>
                  <a:lnTo>
                    <a:pt x="42" y="66"/>
                  </a:lnTo>
                  <a:lnTo>
                    <a:pt x="40" y="66"/>
                  </a:lnTo>
                  <a:lnTo>
                    <a:pt x="38" y="68"/>
                  </a:lnTo>
                  <a:lnTo>
                    <a:pt x="38" y="66"/>
                  </a:lnTo>
                  <a:lnTo>
                    <a:pt x="36" y="66"/>
                  </a:lnTo>
                  <a:lnTo>
                    <a:pt x="36" y="68"/>
                  </a:lnTo>
                  <a:lnTo>
                    <a:pt x="34" y="68"/>
                  </a:lnTo>
                  <a:lnTo>
                    <a:pt x="32" y="66"/>
                  </a:lnTo>
                  <a:lnTo>
                    <a:pt x="32" y="68"/>
                  </a:lnTo>
                  <a:lnTo>
                    <a:pt x="30" y="68"/>
                  </a:lnTo>
                  <a:lnTo>
                    <a:pt x="28" y="70"/>
                  </a:lnTo>
                  <a:lnTo>
                    <a:pt x="28" y="68"/>
                  </a:lnTo>
                  <a:lnTo>
                    <a:pt x="30" y="66"/>
                  </a:lnTo>
                  <a:lnTo>
                    <a:pt x="30" y="64"/>
                  </a:lnTo>
                  <a:lnTo>
                    <a:pt x="28" y="64"/>
                  </a:lnTo>
                  <a:lnTo>
                    <a:pt x="26" y="64"/>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66" name="Freeform 660"/>
            <p:cNvSpPr>
              <a:spLocks/>
            </p:cNvSpPr>
            <p:nvPr/>
          </p:nvSpPr>
          <p:spPr bwMode="auto">
            <a:xfrm>
              <a:off x="4344" y="2468"/>
              <a:ext cx="12" cy="12"/>
            </a:xfrm>
            <a:custGeom>
              <a:avLst/>
              <a:gdLst>
                <a:gd name="T0" fmla="*/ 10 w 12"/>
                <a:gd name="T1" fmla="*/ 2 h 12"/>
                <a:gd name="T2" fmla="*/ 12 w 12"/>
                <a:gd name="T3" fmla="*/ 2 h 12"/>
                <a:gd name="T4" fmla="*/ 12 w 12"/>
                <a:gd name="T5" fmla="*/ 2 h 12"/>
                <a:gd name="T6" fmla="*/ 12 w 12"/>
                <a:gd name="T7" fmla="*/ 4 h 12"/>
                <a:gd name="T8" fmla="*/ 12 w 12"/>
                <a:gd name="T9" fmla="*/ 4 h 12"/>
                <a:gd name="T10" fmla="*/ 12 w 12"/>
                <a:gd name="T11" fmla="*/ 4 h 12"/>
                <a:gd name="T12" fmla="*/ 12 w 12"/>
                <a:gd name="T13" fmla="*/ 6 h 12"/>
                <a:gd name="T14" fmla="*/ 12 w 12"/>
                <a:gd name="T15" fmla="*/ 6 h 12"/>
                <a:gd name="T16" fmla="*/ 12 w 12"/>
                <a:gd name="T17" fmla="*/ 6 h 12"/>
                <a:gd name="T18" fmla="*/ 12 w 12"/>
                <a:gd name="T19" fmla="*/ 6 h 12"/>
                <a:gd name="T20" fmla="*/ 12 w 12"/>
                <a:gd name="T21" fmla="*/ 6 h 12"/>
                <a:gd name="T22" fmla="*/ 10 w 12"/>
                <a:gd name="T23" fmla="*/ 6 h 12"/>
                <a:gd name="T24" fmla="*/ 10 w 12"/>
                <a:gd name="T25" fmla="*/ 6 h 12"/>
                <a:gd name="T26" fmla="*/ 10 w 12"/>
                <a:gd name="T27" fmla="*/ 6 h 12"/>
                <a:gd name="T28" fmla="*/ 10 w 12"/>
                <a:gd name="T29" fmla="*/ 8 h 12"/>
                <a:gd name="T30" fmla="*/ 10 w 12"/>
                <a:gd name="T31" fmla="*/ 8 h 12"/>
                <a:gd name="T32" fmla="*/ 10 w 12"/>
                <a:gd name="T33" fmla="*/ 8 h 12"/>
                <a:gd name="T34" fmla="*/ 10 w 12"/>
                <a:gd name="T35" fmla="*/ 8 h 12"/>
                <a:gd name="T36" fmla="*/ 12 w 12"/>
                <a:gd name="T37" fmla="*/ 10 h 12"/>
                <a:gd name="T38" fmla="*/ 12 w 12"/>
                <a:gd name="T39" fmla="*/ 10 h 12"/>
                <a:gd name="T40" fmla="*/ 12 w 12"/>
                <a:gd name="T41" fmla="*/ 10 h 12"/>
                <a:gd name="T42" fmla="*/ 12 w 12"/>
                <a:gd name="T43" fmla="*/ 10 h 12"/>
                <a:gd name="T44" fmla="*/ 12 w 12"/>
                <a:gd name="T45" fmla="*/ 10 h 12"/>
                <a:gd name="T46" fmla="*/ 12 w 12"/>
                <a:gd name="T47" fmla="*/ 12 h 12"/>
                <a:gd name="T48" fmla="*/ 12 w 12"/>
                <a:gd name="T49" fmla="*/ 12 h 12"/>
                <a:gd name="T50" fmla="*/ 10 w 12"/>
                <a:gd name="T51" fmla="*/ 12 h 12"/>
                <a:gd name="T52" fmla="*/ 10 w 12"/>
                <a:gd name="T53" fmla="*/ 12 h 12"/>
                <a:gd name="T54" fmla="*/ 10 w 12"/>
                <a:gd name="T55" fmla="*/ 12 h 12"/>
                <a:gd name="T56" fmla="*/ 10 w 12"/>
                <a:gd name="T57" fmla="*/ 10 h 12"/>
                <a:gd name="T58" fmla="*/ 8 w 12"/>
                <a:gd name="T59" fmla="*/ 10 h 12"/>
                <a:gd name="T60" fmla="*/ 8 w 12"/>
                <a:gd name="T61" fmla="*/ 10 h 12"/>
                <a:gd name="T62" fmla="*/ 8 w 12"/>
                <a:gd name="T63" fmla="*/ 10 h 12"/>
                <a:gd name="T64" fmla="*/ 6 w 12"/>
                <a:gd name="T65" fmla="*/ 10 h 12"/>
                <a:gd name="T66" fmla="*/ 6 w 12"/>
                <a:gd name="T67" fmla="*/ 10 h 12"/>
                <a:gd name="T68" fmla="*/ 6 w 12"/>
                <a:gd name="T69" fmla="*/ 10 h 12"/>
                <a:gd name="T70" fmla="*/ 6 w 12"/>
                <a:gd name="T71" fmla="*/ 10 h 12"/>
                <a:gd name="T72" fmla="*/ 4 w 12"/>
                <a:gd name="T73" fmla="*/ 10 h 12"/>
                <a:gd name="T74" fmla="*/ 2 w 12"/>
                <a:gd name="T75" fmla="*/ 12 h 12"/>
                <a:gd name="T76" fmla="*/ 0 w 12"/>
                <a:gd name="T77" fmla="*/ 12 h 12"/>
                <a:gd name="T78" fmla="*/ 0 w 12"/>
                <a:gd name="T79" fmla="*/ 10 h 12"/>
                <a:gd name="T80" fmla="*/ 0 w 12"/>
                <a:gd name="T81" fmla="*/ 10 h 12"/>
                <a:gd name="T82" fmla="*/ 0 w 12"/>
                <a:gd name="T83" fmla="*/ 8 h 12"/>
                <a:gd name="T84" fmla="*/ 0 w 12"/>
                <a:gd name="T85" fmla="*/ 8 h 12"/>
                <a:gd name="T86" fmla="*/ 2 w 12"/>
                <a:gd name="T87" fmla="*/ 8 h 12"/>
                <a:gd name="T88" fmla="*/ 2 w 12"/>
                <a:gd name="T89" fmla="*/ 6 h 12"/>
                <a:gd name="T90" fmla="*/ 2 w 12"/>
                <a:gd name="T91" fmla="*/ 6 h 12"/>
                <a:gd name="T92" fmla="*/ 4 w 12"/>
                <a:gd name="T93" fmla="*/ 4 h 12"/>
                <a:gd name="T94" fmla="*/ 4 w 12"/>
                <a:gd name="T95" fmla="*/ 4 h 12"/>
                <a:gd name="T96" fmla="*/ 6 w 12"/>
                <a:gd name="T97" fmla="*/ 2 h 12"/>
                <a:gd name="T98" fmla="*/ 6 w 12"/>
                <a:gd name="T99" fmla="*/ 2 h 12"/>
                <a:gd name="T100" fmla="*/ 6 w 12"/>
                <a:gd name="T101" fmla="*/ 0 h 12"/>
                <a:gd name="T102" fmla="*/ 8 w 12"/>
                <a:gd name="T103" fmla="*/ 0 h 12"/>
                <a:gd name="T104" fmla="*/ 8 w 12"/>
                <a:gd name="T105" fmla="*/ 0 h 12"/>
                <a:gd name="T106" fmla="*/ 8 w 12"/>
                <a:gd name="T107" fmla="*/ 0 h 12"/>
                <a:gd name="T108" fmla="*/ 10 w 12"/>
                <a:gd name="T109" fmla="*/ 0 h 12"/>
                <a:gd name="T110" fmla="*/ 10 w 12"/>
                <a:gd name="T111" fmla="*/ 0 h 12"/>
                <a:gd name="T112" fmla="*/ 10 w 12"/>
                <a:gd name="T113" fmla="*/ 0 h 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
                <a:gd name="T172" fmla="*/ 0 h 12"/>
                <a:gd name="T173" fmla="*/ 12 w 12"/>
                <a:gd name="T174" fmla="*/ 12 h 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 h="12">
                  <a:moveTo>
                    <a:pt x="10" y="0"/>
                  </a:moveTo>
                  <a:lnTo>
                    <a:pt x="10" y="2"/>
                  </a:lnTo>
                  <a:lnTo>
                    <a:pt x="12" y="2"/>
                  </a:lnTo>
                  <a:lnTo>
                    <a:pt x="12" y="4"/>
                  </a:lnTo>
                  <a:lnTo>
                    <a:pt x="12" y="6"/>
                  </a:lnTo>
                  <a:lnTo>
                    <a:pt x="10" y="6"/>
                  </a:lnTo>
                  <a:lnTo>
                    <a:pt x="10" y="8"/>
                  </a:lnTo>
                  <a:lnTo>
                    <a:pt x="8" y="8"/>
                  </a:lnTo>
                  <a:lnTo>
                    <a:pt x="10" y="8"/>
                  </a:lnTo>
                  <a:lnTo>
                    <a:pt x="12" y="10"/>
                  </a:lnTo>
                  <a:lnTo>
                    <a:pt x="12" y="8"/>
                  </a:lnTo>
                  <a:lnTo>
                    <a:pt x="12" y="10"/>
                  </a:lnTo>
                  <a:lnTo>
                    <a:pt x="12" y="12"/>
                  </a:lnTo>
                  <a:lnTo>
                    <a:pt x="10" y="12"/>
                  </a:lnTo>
                  <a:lnTo>
                    <a:pt x="10" y="10"/>
                  </a:lnTo>
                  <a:lnTo>
                    <a:pt x="8" y="10"/>
                  </a:lnTo>
                  <a:lnTo>
                    <a:pt x="6" y="10"/>
                  </a:lnTo>
                  <a:lnTo>
                    <a:pt x="4" y="10"/>
                  </a:lnTo>
                  <a:lnTo>
                    <a:pt x="2" y="12"/>
                  </a:lnTo>
                  <a:lnTo>
                    <a:pt x="0" y="12"/>
                  </a:lnTo>
                  <a:lnTo>
                    <a:pt x="0" y="10"/>
                  </a:lnTo>
                  <a:lnTo>
                    <a:pt x="0" y="8"/>
                  </a:lnTo>
                  <a:lnTo>
                    <a:pt x="2" y="8"/>
                  </a:lnTo>
                  <a:lnTo>
                    <a:pt x="2" y="6"/>
                  </a:lnTo>
                  <a:lnTo>
                    <a:pt x="4" y="6"/>
                  </a:lnTo>
                  <a:lnTo>
                    <a:pt x="4" y="4"/>
                  </a:lnTo>
                  <a:lnTo>
                    <a:pt x="6" y="2"/>
                  </a:lnTo>
                  <a:lnTo>
                    <a:pt x="6" y="0"/>
                  </a:lnTo>
                  <a:lnTo>
                    <a:pt x="8" y="0"/>
                  </a:lnTo>
                  <a:lnTo>
                    <a:pt x="1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67" name="Freeform 661"/>
            <p:cNvSpPr>
              <a:spLocks/>
            </p:cNvSpPr>
            <p:nvPr/>
          </p:nvSpPr>
          <p:spPr bwMode="auto">
            <a:xfrm>
              <a:off x="4304" y="2480"/>
              <a:ext cx="0" cy="2"/>
            </a:xfrm>
            <a:custGeom>
              <a:avLst/>
              <a:gdLst>
                <a:gd name="T0" fmla="*/ 2 h 2"/>
                <a:gd name="T1" fmla="*/ 0 h 2"/>
                <a:gd name="T2" fmla="*/ 2 h 2"/>
                <a:gd name="T3" fmla="*/ 2 h 2"/>
                <a:gd name="T4" fmla="*/ 2 h 2"/>
                <a:gd name="T5" fmla="*/ 2 h 2"/>
                <a:gd name="T6" fmla="*/ 2 h 2"/>
                <a:gd name="T7" fmla="*/ 0 60000 65536"/>
                <a:gd name="T8" fmla="*/ 0 60000 65536"/>
                <a:gd name="T9" fmla="*/ 0 60000 65536"/>
                <a:gd name="T10" fmla="*/ 0 60000 65536"/>
                <a:gd name="T11" fmla="*/ 0 60000 65536"/>
                <a:gd name="T12" fmla="*/ 0 60000 65536"/>
                <a:gd name="T13" fmla="*/ 0 60000 65536"/>
                <a:gd name="T14" fmla="*/ 0 h 2"/>
                <a:gd name="T15" fmla="*/ 2 h 2"/>
              </a:gdLst>
              <a:ahLst/>
              <a:cxnLst>
                <a:cxn ang="T7">
                  <a:pos x="0" y="T0"/>
                </a:cxn>
                <a:cxn ang="T8">
                  <a:pos x="0" y="T1"/>
                </a:cxn>
                <a:cxn ang="T9">
                  <a:pos x="0" y="T2"/>
                </a:cxn>
                <a:cxn ang="T10">
                  <a:pos x="0" y="T3"/>
                </a:cxn>
                <a:cxn ang="T11">
                  <a:pos x="0" y="T4"/>
                </a:cxn>
                <a:cxn ang="T12">
                  <a:pos x="0" y="T5"/>
                </a:cxn>
                <a:cxn ang="T13">
                  <a:pos x="0" y="T6"/>
                </a:cxn>
              </a:cxnLst>
              <a:rect l="0" t="T14" r="0" b="T15"/>
              <a:pathLst>
                <a:path h="2">
                  <a:moveTo>
                    <a:pt x="0" y="2"/>
                  </a:move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68" name="Freeform 662"/>
            <p:cNvSpPr>
              <a:spLocks/>
            </p:cNvSpPr>
            <p:nvPr/>
          </p:nvSpPr>
          <p:spPr bwMode="auto">
            <a:xfrm>
              <a:off x="4354" y="2476"/>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69" name="Freeform 663"/>
            <p:cNvSpPr>
              <a:spLocks/>
            </p:cNvSpPr>
            <p:nvPr/>
          </p:nvSpPr>
          <p:spPr bwMode="auto">
            <a:xfrm>
              <a:off x="4360" y="2474"/>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70" name="Freeform 664"/>
            <p:cNvSpPr>
              <a:spLocks/>
            </p:cNvSpPr>
            <p:nvPr/>
          </p:nvSpPr>
          <p:spPr bwMode="auto">
            <a:xfrm>
              <a:off x="4340" y="2474"/>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71" name="Freeform 665"/>
            <p:cNvSpPr>
              <a:spLocks/>
            </p:cNvSpPr>
            <p:nvPr/>
          </p:nvSpPr>
          <p:spPr bwMode="auto">
            <a:xfrm>
              <a:off x="4326" y="2474"/>
              <a:ext cx="0" cy="2"/>
            </a:xfrm>
            <a:custGeom>
              <a:avLst/>
              <a:gdLst>
                <a:gd name="T0" fmla="*/ 2 h 2"/>
                <a:gd name="T1" fmla="*/ 0 h 2"/>
                <a:gd name="T2" fmla="*/ 0 h 2"/>
                <a:gd name="T3" fmla="*/ 0 h 2"/>
                <a:gd name="T4" fmla="*/ 0 h 2"/>
                <a:gd name="T5" fmla="*/ 0 h 2"/>
                <a:gd name="T6" fmla="*/ 0 h 2"/>
                <a:gd name="T7" fmla="*/ 2 h 2"/>
                <a:gd name="T8" fmla="*/ 2 h 2"/>
                <a:gd name="T9" fmla="*/ 2 h 2"/>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h 2"/>
                <a:gd name="T21" fmla="*/ 2 h 2"/>
              </a:gdLst>
              <a:ahLst/>
              <a:cxnLst>
                <a:cxn ang="T10">
                  <a:pos x="0" y="T0"/>
                </a:cxn>
                <a:cxn ang="T11">
                  <a:pos x="0" y="T1"/>
                </a:cxn>
                <a:cxn ang="T12">
                  <a:pos x="0" y="T2"/>
                </a:cxn>
                <a:cxn ang="T13">
                  <a:pos x="0" y="T3"/>
                </a:cxn>
                <a:cxn ang="T14">
                  <a:pos x="0" y="T4"/>
                </a:cxn>
                <a:cxn ang="T15">
                  <a:pos x="0" y="T5"/>
                </a:cxn>
                <a:cxn ang="T16">
                  <a:pos x="0" y="T6"/>
                </a:cxn>
                <a:cxn ang="T17">
                  <a:pos x="0" y="T7"/>
                </a:cxn>
                <a:cxn ang="T18">
                  <a:pos x="0" y="T8"/>
                </a:cxn>
                <a:cxn ang="T19">
                  <a:pos x="0" y="T9"/>
                </a:cxn>
              </a:cxnLst>
              <a:rect l="0" t="T20" r="0" b="T21"/>
              <a:pathLst>
                <a:path h="2">
                  <a:moveTo>
                    <a:pt x="0" y="2"/>
                  </a:move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72" name="Freeform 666"/>
            <p:cNvSpPr>
              <a:spLocks/>
            </p:cNvSpPr>
            <p:nvPr/>
          </p:nvSpPr>
          <p:spPr bwMode="auto">
            <a:xfrm>
              <a:off x="4360" y="2472"/>
              <a:ext cx="2" cy="0"/>
            </a:xfrm>
            <a:custGeom>
              <a:avLst/>
              <a:gdLst>
                <a:gd name="T0" fmla="*/ 0 w 2"/>
                <a:gd name="T1" fmla="*/ 0 w 2"/>
                <a:gd name="T2" fmla="*/ 0 w 2"/>
                <a:gd name="T3" fmla="*/ 2 w 2"/>
                <a:gd name="T4" fmla="*/ 2 w 2"/>
                <a:gd name="T5" fmla="*/ 2 w 2"/>
                <a:gd name="T6" fmla="*/ 2 w 2"/>
                <a:gd name="T7" fmla="*/ 2 w 2"/>
                <a:gd name="T8" fmla="*/ 2 w 2"/>
                <a:gd name="T9" fmla="*/ 2 w 2"/>
                <a:gd name="T10" fmla="*/ 2 w 2"/>
                <a:gd name="T11" fmla="*/ 2 w 2"/>
                <a:gd name="T12" fmla="*/ 2 w 2"/>
                <a:gd name="T13" fmla="*/ 2 w 2"/>
                <a:gd name="T14" fmla="*/ 2 w 2"/>
                <a:gd name="T15" fmla="*/ 2 w 2"/>
                <a:gd name="T16" fmla="*/ 2 w 2"/>
                <a:gd name="T17" fmla="*/ 2 w 2"/>
                <a:gd name="T18" fmla="*/ 2 w 2"/>
                <a:gd name="T19" fmla="*/ 2 w 2"/>
                <a:gd name="T20" fmla="*/ 2 w 2"/>
                <a:gd name="T21" fmla="*/ 2 w 2"/>
                <a:gd name="T22" fmla="*/ 2 w 2"/>
                <a:gd name="T23" fmla="*/ 0 w 2"/>
                <a:gd name="T24" fmla="*/ 0 w 2"/>
                <a:gd name="T25" fmla="*/ 0 w 2"/>
                <a:gd name="T26" fmla="*/ 0 w 2"/>
                <a:gd name="T27" fmla="*/ 0 w 2"/>
                <a:gd name="T28" fmla="*/ 0 w 2"/>
                <a:gd name="T29" fmla="*/ 0 w 2"/>
                <a:gd name="T30" fmla="*/ 0 w 2"/>
                <a:gd name="T31" fmla="*/ 0 w 2"/>
                <a:gd name="T32" fmla="*/ 0 w 2"/>
                <a:gd name="T33" fmla="*/ 0 w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w 2"/>
                <a:gd name="T69" fmla="*/ 2 w 2"/>
              </a:gdLst>
              <a:ahLst/>
              <a:cxnLst>
                <a:cxn ang="T34">
                  <a:pos x="T0" y="0"/>
                </a:cxn>
                <a:cxn ang="T35">
                  <a:pos x="T1" y="0"/>
                </a:cxn>
                <a:cxn ang="T36">
                  <a:pos x="T2" y="0"/>
                </a:cxn>
                <a:cxn ang="T37">
                  <a:pos x="T3" y="0"/>
                </a:cxn>
                <a:cxn ang="T38">
                  <a:pos x="T4" y="0"/>
                </a:cxn>
                <a:cxn ang="T39">
                  <a:pos x="T5" y="0"/>
                </a:cxn>
                <a:cxn ang="T40">
                  <a:pos x="T6" y="0"/>
                </a:cxn>
                <a:cxn ang="T41">
                  <a:pos x="T7" y="0"/>
                </a:cxn>
                <a:cxn ang="T42">
                  <a:pos x="T8" y="0"/>
                </a:cxn>
                <a:cxn ang="T43">
                  <a:pos x="T9" y="0"/>
                </a:cxn>
                <a:cxn ang="T44">
                  <a:pos x="T10" y="0"/>
                </a:cxn>
                <a:cxn ang="T45">
                  <a:pos x="T11" y="0"/>
                </a:cxn>
                <a:cxn ang="T46">
                  <a:pos x="T12" y="0"/>
                </a:cxn>
                <a:cxn ang="T47">
                  <a:pos x="T13" y="0"/>
                </a:cxn>
                <a:cxn ang="T48">
                  <a:pos x="T14" y="0"/>
                </a:cxn>
                <a:cxn ang="T49">
                  <a:pos x="T15" y="0"/>
                </a:cxn>
                <a:cxn ang="T50">
                  <a:pos x="T16" y="0"/>
                </a:cxn>
                <a:cxn ang="T51">
                  <a:pos x="T17" y="0"/>
                </a:cxn>
                <a:cxn ang="T52">
                  <a:pos x="T18" y="0"/>
                </a:cxn>
                <a:cxn ang="T53">
                  <a:pos x="T19" y="0"/>
                </a:cxn>
                <a:cxn ang="T54">
                  <a:pos x="T20" y="0"/>
                </a:cxn>
                <a:cxn ang="T55">
                  <a:pos x="T21" y="0"/>
                </a:cxn>
                <a:cxn ang="T56">
                  <a:pos x="T22" y="0"/>
                </a:cxn>
                <a:cxn ang="T57">
                  <a:pos x="T23" y="0"/>
                </a:cxn>
                <a:cxn ang="T58">
                  <a:pos x="T24" y="0"/>
                </a:cxn>
                <a:cxn ang="T59">
                  <a:pos x="T25" y="0"/>
                </a:cxn>
                <a:cxn ang="T60">
                  <a:pos x="T26" y="0"/>
                </a:cxn>
                <a:cxn ang="T61">
                  <a:pos x="T27" y="0"/>
                </a:cxn>
                <a:cxn ang="T62">
                  <a:pos x="T28" y="0"/>
                </a:cxn>
                <a:cxn ang="T63">
                  <a:pos x="T29" y="0"/>
                </a:cxn>
                <a:cxn ang="T64">
                  <a:pos x="T30" y="0"/>
                </a:cxn>
                <a:cxn ang="T65">
                  <a:pos x="T31" y="0"/>
                </a:cxn>
                <a:cxn ang="T66">
                  <a:pos x="T32" y="0"/>
                </a:cxn>
                <a:cxn ang="T67">
                  <a:pos x="T33" y="0"/>
                </a:cxn>
              </a:cxnLst>
              <a:rect l="T68" t="0" r="T69" b="0"/>
              <a:pathLst>
                <a:path w="2">
                  <a:moveTo>
                    <a:pt x="0" y="0"/>
                  </a:moveTo>
                  <a:lnTo>
                    <a:pt x="0" y="0"/>
                  </a:ln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73" name="Freeform 667"/>
            <p:cNvSpPr>
              <a:spLocks/>
            </p:cNvSpPr>
            <p:nvPr/>
          </p:nvSpPr>
          <p:spPr bwMode="auto">
            <a:xfrm>
              <a:off x="4330" y="247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 name="T9" fmla="*/ 0 60000 65536"/>
                <a:gd name="T10" fmla="*/ 0 60000 65536"/>
                <a:gd name="T11"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 ang="T9">
                  <a:pos x="0" y="0"/>
                </a:cxn>
                <a:cxn ang="T10">
                  <a:pos x="0" y="0"/>
                </a:cxn>
                <a:cxn ang="T11">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74" name="Freeform 668"/>
            <p:cNvSpPr>
              <a:spLocks/>
            </p:cNvSpPr>
            <p:nvPr/>
          </p:nvSpPr>
          <p:spPr bwMode="auto">
            <a:xfrm>
              <a:off x="4330" y="2472"/>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Lst>
              <a:ahLst/>
              <a:cxnLst>
                <a:cxn ang="T0">
                  <a:pos x="0" y="0"/>
                </a:cxn>
                <a:cxn ang="T1">
                  <a:pos x="0" y="0"/>
                </a:cxn>
                <a:cxn ang="T2">
                  <a:pos x="0" y="0"/>
                </a:cxn>
                <a:cxn ang="T3">
                  <a:pos x="0" y="0"/>
                </a:cxn>
                <a:cxn ang="T4">
                  <a:pos x="0" y="0"/>
                </a:cxn>
                <a:cxn ang="T5">
                  <a:pos x="0" y="0"/>
                </a:cxn>
                <a:cxn ang="T6">
                  <a:pos x="0" y="0"/>
                </a:cxn>
                <a:cxn ang="T7">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75" name="Freeform 669"/>
            <p:cNvSpPr>
              <a:spLocks/>
            </p:cNvSpPr>
            <p:nvPr/>
          </p:nvSpPr>
          <p:spPr bwMode="auto">
            <a:xfrm>
              <a:off x="4330" y="2470"/>
              <a:ext cx="0" cy="2"/>
            </a:xfrm>
            <a:custGeom>
              <a:avLst/>
              <a:gdLst>
                <a:gd name="T0" fmla="*/ 2 h 2"/>
                <a:gd name="T1" fmla="*/ 0 h 2"/>
                <a:gd name="T2" fmla="*/ 2 h 2"/>
                <a:gd name="T3" fmla="*/ 2 h 2"/>
                <a:gd name="T4" fmla="*/ 2 h 2"/>
                <a:gd name="T5" fmla="*/ 2 h 2"/>
                <a:gd name="T6" fmla="*/ 2 h 2"/>
                <a:gd name="T7" fmla="*/ 0 60000 65536"/>
                <a:gd name="T8" fmla="*/ 0 60000 65536"/>
                <a:gd name="T9" fmla="*/ 0 60000 65536"/>
                <a:gd name="T10" fmla="*/ 0 60000 65536"/>
                <a:gd name="T11" fmla="*/ 0 60000 65536"/>
                <a:gd name="T12" fmla="*/ 0 60000 65536"/>
                <a:gd name="T13" fmla="*/ 0 60000 65536"/>
                <a:gd name="T14" fmla="*/ 0 h 2"/>
                <a:gd name="T15" fmla="*/ 2 h 2"/>
              </a:gdLst>
              <a:ahLst/>
              <a:cxnLst>
                <a:cxn ang="T7">
                  <a:pos x="0" y="T0"/>
                </a:cxn>
                <a:cxn ang="T8">
                  <a:pos x="0" y="T1"/>
                </a:cxn>
                <a:cxn ang="T9">
                  <a:pos x="0" y="T2"/>
                </a:cxn>
                <a:cxn ang="T10">
                  <a:pos x="0" y="T3"/>
                </a:cxn>
                <a:cxn ang="T11">
                  <a:pos x="0" y="T4"/>
                </a:cxn>
                <a:cxn ang="T12">
                  <a:pos x="0" y="T5"/>
                </a:cxn>
                <a:cxn ang="T13">
                  <a:pos x="0" y="T6"/>
                </a:cxn>
              </a:cxnLst>
              <a:rect l="0" t="T14" r="0" b="T15"/>
              <a:pathLst>
                <a:path h="2">
                  <a:moveTo>
                    <a:pt x="0" y="2"/>
                  </a:moveTo>
                  <a:lnTo>
                    <a:pt x="0" y="0"/>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76" name="Rectangle 670"/>
            <p:cNvSpPr>
              <a:spLocks noChangeArrowheads="1"/>
            </p:cNvSpPr>
            <p:nvPr/>
          </p:nvSpPr>
          <p:spPr bwMode="auto">
            <a:xfrm>
              <a:off x="4366" y="2468"/>
              <a:ext cx="1" cy="1"/>
            </a:xfrm>
            <a:prstGeom prst="rect">
              <a:avLst/>
            </a:prstGeom>
            <a:grpFill/>
            <a:ln w="3175">
              <a:solidFill>
                <a:schemeClr val="bg1">
                  <a:lumMod val="50000"/>
                </a:schemeClr>
              </a:solidFill>
              <a:miter lim="800000"/>
              <a:headEnd/>
              <a:tailEnd/>
            </a:ln>
          </p:spPr>
          <p:txBody>
            <a:bodyPr/>
            <a:lstStyle/>
            <a:p>
              <a:pPr>
                <a:defRPr/>
              </a:pPr>
              <a:endParaRPr lang="en-US">
                <a:latin typeface="Arial" charset="0"/>
                <a:cs typeface="+mn-cs"/>
              </a:endParaRPr>
            </a:p>
          </p:txBody>
        </p:sp>
        <p:sp>
          <p:nvSpPr>
            <p:cNvPr id="377" name="Freeform 671"/>
            <p:cNvSpPr>
              <a:spLocks/>
            </p:cNvSpPr>
            <p:nvPr/>
          </p:nvSpPr>
          <p:spPr bwMode="auto">
            <a:xfrm>
              <a:off x="4368" y="2468"/>
              <a:ext cx="0" cy="2"/>
            </a:xfrm>
            <a:custGeom>
              <a:avLst/>
              <a:gdLst>
                <a:gd name="T0" fmla="*/ 0 h 2"/>
                <a:gd name="T1" fmla="*/ 0 h 2"/>
                <a:gd name="T2" fmla="*/ 0 h 2"/>
                <a:gd name="T3" fmla="*/ 0 h 2"/>
                <a:gd name="T4" fmla="*/ 0 h 2"/>
                <a:gd name="T5" fmla="*/ 0 h 2"/>
                <a:gd name="T6" fmla="*/ 0 h 2"/>
                <a:gd name="T7" fmla="*/ 0 h 2"/>
                <a:gd name="T8" fmla="*/ 0 h 2"/>
                <a:gd name="T9" fmla="*/ 2 h 2"/>
                <a:gd name="T10" fmla="*/ 2 h 2"/>
                <a:gd name="T11" fmla="*/ 2 h 2"/>
                <a:gd name="T12" fmla="*/ 2 h 2"/>
                <a:gd name="T13" fmla="*/ 2 h 2"/>
                <a:gd name="T14" fmla="*/ 2 h 2"/>
                <a:gd name="T15" fmla="*/ 2 h 2"/>
                <a:gd name="T16" fmla="*/ 2 h 2"/>
                <a:gd name="T17" fmla="*/ 2 h 2"/>
                <a:gd name="T18" fmla="*/ 2 h 2"/>
                <a:gd name="T19" fmla="*/ 2 h 2"/>
                <a:gd name="T20" fmla="*/ 2 h 2"/>
                <a:gd name="T21" fmla="*/ 2 h 2"/>
                <a:gd name="T22" fmla="*/ 0 h 2"/>
                <a:gd name="T23" fmla="*/ 0 h 2"/>
                <a:gd name="T24" fmla="*/ 0 h 2"/>
                <a:gd name="T25" fmla="*/ 0 h 2"/>
                <a:gd name="T26" fmla="*/ 0 h 2"/>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h 2"/>
                <a:gd name="T57" fmla="*/ 2 h 2"/>
              </a:gdLst>
              <a:ahLst/>
              <a:cxnLst>
                <a:cxn ang="T28">
                  <a:pos x="0" y="T0"/>
                </a:cxn>
                <a:cxn ang="T29">
                  <a:pos x="0" y="T1"/>
                </a:cxn>
                <a:cxn ang="T30">
                  <a:pos x="0" y="T2"/>
                </a:cxn>
                <a:cxn ang="T31">
                  <a:pos x="0" y="T3"/>
                </a:cxn>
                <a:cxn ang="T32">
                  <a:pos x="0" y="T4"/>
                </a:cxn>
                <a:cxn ang="T33">
                  <a:pos x="0" y="T5"/>
                </a:cxn>
                <a:cxn ang="T34">
                  <a:pos x="0" y="T6"/>
                </a:cxn>
                <a:cxn ang="T35">
                  <a:pos x="0" y="T7"/>
                </a:cxn>
                <a:cxn ang="T36">
                  <a:pos x="0" y="T8"/>
                </a:cxn>
                <a:cxn ang="T37">
                  <a:pos x="0" y="T9"/>
                </a:cxn>
                <a:cxn ang="T38">
                  <a:pos x="0" y="T10"/>
                </a:cxn>
                <a:cxn ang="T39">
                  <a:pos x="0" y="T11"/>
                </a:cxn>
                <a:cxn ang="T40">
                  <a:pos x="0" y="T12"/>
                </a:cxn>
                <a:cxn ang="T41">
                  <a:pos x="0" y="T13"/>
                </a:cxn>
                <a:cxn ang="T42">
                  <a:pos x="0" y="T14"/>
                </a:cxn>
                <a:cxn ang="T43">
                  <a:pos x="0" y="T15"/>
                </a:cxn>
                <a:cxn ang="T44">
                  <a:pos x="0" y="T16"/>
                </a:cxn>
                <a:cxn ang="T45">
                  <a:pos x="0" y="T17"/>
                </a:cxn>
                <a:cxn ang="T46">
                  <a:pos x="0" y="T18"/>
                </a:cxn>
                <a:cxn ang="T47">
                  <a:pos x="0" y="T19"/>
                </a:cxn>
                <a:cxn ang="T48">
                  <a:pos x="0" y="T20"/>
                </a:cxn>
                <a:cxn ang="T49">
                  <a:pos x="0" y="T21"/>
                </a:cxn>
                <a:cxn ang="T50">
                  <a:pos x="0" y="T22"/>
                </a:cxn>
                <a:cxn ang="T51">
                  <a:pos x="0" y="T23"/>
                </a:cxn>
                <a:cxn ang="T52">
                  <a:pos x="0" y="T24"/>
                </a:cxn>
                <a:cxn ang="T53">
                  <a:pos x="0" y="T25"/>
                </a:cxn>
                <a:cxn ang="T54">
                  <a:pos x="0" y="T26"/>
                </a:cxn>
                <a:cxn ang="T55">
                  <a:pos x="0" y="T27"/>
                </a:cxn>
              </a:cxnLst>
              <a:rect l="0" t="T56" r="0" b="T57"/>
              <a:pathLst>
                <a:path h="2">
                  <a:moveTo>
                    <a:pt x="0" y="0"/>
                  </a:moveTo>
                  <a:lnTo>
                    <a:pt x="0" y="0"/>
                  </a:lnTo>
                  <a:lnTo>
                    <a:pt x="0" y="2"/>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78" name="Freeform 672"/>
            <p:cNvSpPr>
              <a:spLocks/>
            </p:cNvSpPr>
            <p:nvPr/>
          </p:nvSpPr>
          <p:spPr bwMode="auto">
            <a:xfrm>
              <a:off x="4384" y="2448"/>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79" name="Freeform 673"/>
            <p:cNvSpPr>
              <a:spLocks/>
            </p:cNvSpPr>
            <p:nvPr/>
          </p:nvSpPr>
          <p:spPr bwMode="auto">
            <a:xfrm>
              <a:off x="4352" y="2460"/>
              <a:ext cx="2" cy="0"/>
            </a:xfrm>
            <a:custGeom>
              <a:avLst/>
              <a:gdLst>
                <a:gd name="T0" fmla="*/ 0 w 2"/>
                <a:gd name="T1" fmla="*/ 2 w 2"/>
                <a:gd name="T2" fmla="*/ 2 w 2"/>
                <a:gd name="T3" fmla="*/ 2 w 2"/>
                <a:gd name="T4" fmla="*/ 2 w 2"/>
                <a:gd name="T5" fmla="*/ 2 w 2"/>
                <a:gd name="T6" fmla="*/ 0 w 2"/>
                <a:gd name="T7" fmla="*/ 0 w 2"/>
                <a:gd name="T8" fmla="*/ 0 w 2"/>
                <a:gd name="T9" fmla="*/ 0 w 2"/>
                <a:gd name="T10" fmla="*/ 0 w 2"/>
                <a:gd name="T11" fmla="*/ 0 w 2"/>
                <a:gd name="T12" fmla="*/ 0 w 2"/>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60000 65536"/>
                <a:gd name="T25" fmla="*/ 0 60000 65536"/>
                <a:gd name="T26" fmla="*/ 0 w 2"/>
                <a:gd name="T27" fmla="*/ 2 w 2"/>
              </a:gdLst>
              <a:ahLst/>
              <a:cxnLst>
                <a:cxn ang="T13">
                  <a:pos x="T0" y="0"/>
                </a:cxn>
                <a:cxn ang="T14">
                  <a:pos x="T1" y="0"/>
                </a:cxn>
                <a:cxn ang="T15">
                  <a:pos x="T2" y="0"/>
                </a:cxn>
                <a:cxn ang="T16">
                  <a:pos x="T3" y="0"/>
                </a:cxn>
                <a:cxn ang="T17">
                  <a:pos x="T4" y="0"/>
                </a:cxn>
                <a:cxn ang="T18">
                  <a:pos x="T5" y="0"/>
                </a:cxn>
                <a:cxn ang="T19">
                  <a:pos x="T6" y="0"/>
                </a:cxn>
                <a:cxn ang="T20">
                  <a:pos x="T7" y="0"/>
                </a:cxn>
                <a:cxn ang="T21">
                  <a:pos x="T8" y="0"/>
                </a:cxn>
                <a:cxn ang="T22">
                  <a:pos x="T9" y="0"/>
                </a:cxn>
                <a:cxn ang="T23">
                  <a:pos x="T10" y="0"/>
                </a:cxn>
                <a:cxn ang="T24">
                  <a:pos x="T11" y="0"/>
                </a:cxn>
                <a:cxn ang="T25">
                  <a:pos x="T12" y="0"/>
                </a:cxn>
              </a:cxnLst>
              <a:rect l="T26" t="0" r="T27" b="0"/>
              <a:pathLst>
                <a:path w="2">
                  <a:moveTo>
                    <a:pt x="0" y="0"/>
                  </a:move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80" name="Freeform 674"/>
            <p:cNvSpPr>
              <a:spLocks/>
            </p:cNvSpPr>
            <p:nvPr/>
          </p:nvSpPr>
          <p:spPr bwMode="auto">
            <a:xfrm>
              <a:off x="4360" y="2458"/>
              <a:ext cx="0" cy="2"/>
            </a:xfrm>
            <a:custGeom>
              <a:avLst/>
              <a:gdLst>
                <a:gd name="T0" fmla="*/ 0 h 2"/>
                <a:gd name="T1" fmla="*/ 0 h 2"/>
                <a:gd name="T2" fmla="*/ 0 h 2"/>
                <a:gd name="T3" fmla="*/ 0 h 2"/>
                <a:gd name="T4" fmla="*/ 2 h 2"/>
                <a:gd name="T5" fmla="*/ 2 h 2"/>
                <a:gd name="T6" fmla="*/ 2 h 2"/>
                <a:gd name="T7" fmla="*/ 2 h 2"/>
                <a:gd name="T8" fmla="*/ 2 h 2"/>
                <a:gd name="T9" fmla="*/ 2 h 2"/>
                <a:gd name="T10" fmla="*/ 2 h 2"/>
                <a:gd name="T11" fmla="*/ 2 h 2"/>
                <a:gd name="T12" fmla="*/ 2 h 2"/>
                <a:gd name="T13" fmla="*/ 2 h 2"/>
                <a:gd name="T14" fmla="*/ 2 h 2"/>
                <a:gd name="T15" fmla="*/ 0 h 2"/>
                <a:gd name="T16" fmla="*/ 0 h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h 2"/>
                <a:gd name="T37" fmla="*/ 2 h 2"/>
              </a:gdLst>
              <a:ahLst/>
              <a:cxnLst>
                <a:cxn ang="T18">
                  <a:pos x="0" y="T0"/>
                </a:cxn>
                <a:cxn ang="T19">
                  <a:pos x="0" y="T1"/>
                </a:cxn>
                <a:cxn ang="T20">
                  <a:pos x="0" y="T2"/>
                </a:cxn>
                <a:cxn ang="T21">
                  <a:pos x="0" y="T3"/>
                </a:cxn>
                <a:cxn ang="T22">
                  <a:pos x="0" y="T4"/>
                </a:cxn>
                <a:cxn ang="T23">
                  <a:pos x="0" y="T5"/>
                </a:cxn>
                <a:cxn ang="T24">
                  <a:pos x="0" y="T6"/>
                </a:cxn>
                <a:cxn ang="T25">
                  <a:pos x="0" y="T7"/>
                </a:cxn>
                <a:cxn ang="T26">
                  <a:pos x="0" y="T8"/>
                </a:cxn>
                <a:cxn ang="T27">
                  <a:pos x="0" y="T9"/>
                </a:cxn>
                <a:cxn ang="T28">
                  <a:pos x="0" y="T10"/>
                </a:cxn>
                <a:cxn ang="T29">
                  <a:pos x="0" y="T11"/>
                </a:cxn>
                <a:cxn ang="T30">
                  <a:pos x="0" y="T12"/>
                </a:cxn>
                <a:cxn ang="T31">
                  <a:pos x="0" y="T13"/>
                </a:cxn>
                <a:cxn ang="T32">
                  <a:pos x="0" y="T14"/>
                </a:cxn>
                <a:cxn ang="T33">
                  <a:pos x="0" y="T15"/>
                </a:cxn>
                <a:cxn ang="T34">
                  <a:pos x="0" y="T16"/>
                </a:cxn>
                <a:cxn ang="T35">
                  <a:pos x="0" y="T17"/>
                </a:cxn>
              </a:cxnLst>
              <a:rect l="0" t="T36" r="0" b="T37"/>
              <a:pathLst>
                <a:path h="2">
                  <a:moveTo>
                    <a:pt x="0" y="0"/>
                  </a:moveTo>
                  <a:lnTo>
                    <a:pt x="0" y="0"/>
                  </a:lnTo>
                  <a:lnTo>
                    <a:pt x="0" y="2"/>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81" name="Freeform 675"/>
            <p:cNvSpPr>
              <a:spLocks/>
            </p:cNvSpPr>
            <p:nvPr/>
          </p:nvSpPr>
          <p:spPr bwMode="auto">
            <a:xfrm>
              <a:off x="4356" y="2458"/>
              <a:ext cx="2" cy="0"/>
            </a:xfrm>
            <a:custGeom>
              <a:avLst/>
              <a:gdLst>
                <a:gd name="T0" fmla="*/ 0 w 2"/>
                <a:gd name="T1" fmla="*/ 2 w 2"/>
                <a:gd name="T2" fmla="*/ 2 w 2"/>
                <a:gd name="T3" fmla="*/ 0 w 2"/>
                <a:gd name="T4" fmla="*/ 0 w 2"/>
                <a:gd name="T5" fmla="*/ 0 w 2"/>
                <a:gd name="T6" fmla="*/ 0 60000 65536"/>
                <a:gd name="T7" fmla="*/ 0 60000 65536"/>
                <a:gd name="T8" fmla="*/ 0 60000 65536"/>
                <a:gd name="T9" fmla="*/ 0 60000 65536"/>
                <a:gd name="T10" fmla="*/ 0 60000 65536"/>
                <a:gd name="T11" fmla="*/ 0 60000 65536"/>
                <a:gd name="T12" fmla="*/ 0 w 2"/>
                <a:gd name="T13" fmla="*/ 2 w 2"/>
              </a:gdLst>
              <a:ahLst/>
              <a:cxnLst>
                <a:cxn ang="T6">
                  <a:pos x="T0" y="0"/>
                </a:cxn>
                <a:cxn ang="T7">
                  <a:pos x="T1" y="0"/>
                </a:cxn>
                <a:cxn ang="T8">
                  <a:pos x="T2" y="0"/>
                </a:cxn>
                <a:cxn ang="T9">
                  <a:pos x="T3" y="0"/>
                </a:cxn>
                <a:cxn ang="T10">
                  <a:pos x="T4" y="0"/>
                </a:cxn>
                <a:cxn ang="T11">
                  <a:pos x="T5" y="0"/>
                </a:cxn>
              </a:cxnLst>
              <a:rect l="T12" t="0" r="T13" b="0"/>
              <a:pathLst>
                <a:path w="2">
                  <a:moveTo>
                    <a:pt x="0" y="0"/>
                  </a:moveTo>
                  <a:lnTo>
                    <a:pt x="2" y="0"/>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82" name="Freeform 676"/>
            <p:cNvSpPr>
              <a:spLocks/>
            </p:cNvSpPr>
            <p:nvPr/>
          </p:nvSpPr>
          <p:spPr bwMode="auto">
            <a:xfrm>
              <a:off x="4364" y="2456"/>
              <a:ext cx="2" cy="2"/>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0 h 2"/>
                <a:gd name="T34" fmla="*/ 0 w 2"/>
                <a:gd name="T35" fmla="*/ 0 h 2"/>
                <a:gd name="T36" fmla="*/ 0 w 2"/>
                <a:gd name="T37" fmla="*/ 0 h 2"/>
                <a:gd name="T38" fmla="*/ 0 w 2"/>
                <a:gd name="T39" fmla="*/ 2 h 2"/>
                <a:gd name="T40" fmla="*/ 0 w 2"/>
                <a:gd name="T41" fmla="*/ 2 h 2"/>
                <a:gd name="T42" fmla="*/ 0 w 2"/>
                <a:gd name="T43" fmla="*/ 2 h 2"/>
                <a:gd name="T44" fmla="*/ 0 w 2"/>
                <a:gd name="T45" fmla="*/ 2 h 2"/>
                <a:gd name="T46" fmla="*/ 2 w 2"/>
                <a:gd name="T47" fmla="*/ 2 h 2"/>
                <a:gd name="T48" fmla="*/ 2 w 2"/>
                <a:gd name="T49" fmla="*/ 2 h 2"/>
                <a:gd name="T50" fmla="*/ 2 w 2"/>
                <a:gd name="T51" fmla="*/ 2 h 2"/>
                <a:gd name="T52" fmla="*/ 2 w 2"/>
                <a:gd name="T53" fmla="*/ 2 h 2"/>
                <a:gd name="T54" fmla="*/ 2 w 2"/>
                <a:gd name="T55" fmla="*/ 0 h 2"/>
                <a:gd name="T56" fmla="*/ 2 w 2"/>
                <a:gd name="T57" fmla="*/ 0 h 2"/>
                <a:gd name="T58" fmla="*/ 2 w 2"/>
                <a:gd name="T59" fmla="*/ 0 h 2"/>
                <a:gd name="T60" fmla="*/ 2 w 2"/>
                <a:gd name="T61" fmla="*/ 2 h 2"/>
                <a:gd name="T62" fmla="*/ 2 w 2"/>
                <a:gd name="T63" fmla="*/ 2 h 2"/>
                <a:gd name="T64" fmla="*/ 2 w 2"/>
                <a:gd name="T65" fmla="*/ 2 h 2"/>
                <a:gd name="T66" fmla="*/ 2 w 2"/>
                <a:gd name="T67" fmla="*/ 2 h 2"/>
                <a:gd name="T68" fmla="*/ 2 w 2"/>
                <a:gd name="T69" fmla="*/ 2 h 2"/>
                <a:gd name="T70" fmla="*/ 2 w 2"/>
                <a:gd name="T71" fmla="*/ 2 h 2"/>
                <a:gd name="T72" fmla="*/ 2 w 2"/>
                <a:gd name="T73" fmla="*/ 2 h 2"/>
                <a:gd name="T74" fmla="*/ 2 w 2"/>
                <a:gd name="T75" fmla="*/ 2 h 2"/>
                <a:gd name="T76" fmla="*/ 2 w 2"/>
                <a:gd name="T77" fmla="*/ 2 h 2"/>
                <a:gd name="T78" fmla="*/ 2 w 2"/>
                <a:gd name="T79" fmla="*/ 2 h 2"/>
                <a:gd name="T80" fmla="*/ 2 w 2"/>
                <a:gd name="T81" fmla="*/ 2 h 2"/>
                <a:gd name="T82" fmla="*/ 2 w 2"/>
                <a:gd name="T83" fmla="*/ 2 h 2"/>
                <a:gd name="T84" fmla="*/ 2 w 2"/>
                <a:gd name="T85" fmla="*/ 2 h 2"/>
                <a:gd name="T86" fmla="*/ 0 w 2"/>
                <a:gd name="T87" fmla="*/ 2 h 2"/>
                <a:gd name="T88" fmla="*/ 0 w 2"/>
                <a:gd name="T89" fmla="*/ 2 h 2"/>
                <a:gd name="T90" fmla="*/ 0 w 2"/>
                <a:gd name="T91" fmla="*/ 2 h 2"/>
                <a:gd name="T92" fmla="*/ 0 w 2"/>
                <a:gd name="T93" fmla="*/ 2 h 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
                <a:gd name="T142" fmla="*/ 0 h 2"/>
                <a:gd name="T143" fmla="*/ 2 w 2"/>
                <a:gd name="T144" fmla="*/ 2 h 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 h="2">
                  <a:moveTo>
                    <a:pt x="0" y="2"/>
                  </a:moveTo>
                  <a:lnTo>
                    <a:pt x="0" y="2"/>
                  </a:lnTo>
                  <a:lnTo>
                    <a:pt x="0" y="0"/>
                  </a:lnTo>
                  <a:lnTo>
                    <a:pt x="0" y="2"/>
                  </a:lnTo>
                  <a:lnTo>
                    <a:pt x="2" y="2"/>
                  </a:lnTo>
                  <a:lnTo>
                    <a:pt x="2" y="0"/>
                  </a:lnTo>
                  <a:lnTo>
                    <a:pt x="2" y="2"/>
                  </a:lnTo>
                  <a:lnTo>
                    <a:pt x="0" y="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83" name="Freeform 677"/>
            <p:cNvSpPr>
              <a:spLocks/>
            </p:cNvSpPr>
            <p:nvPr/>
          </p:nvSpPr>
          <p:spPr bwMode="auto">
            <a:xfrm>
              <a:off x="4364" y="245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84" name="Freeform 678"/>
            <p:cNvSpPr>
              <a:spLocks/>
            </p:cNvSpPr>
            <p:nvPr/>
          </p:nvSpPr>
          <p:spPr bwMode="auto">
            <a:xfrm>
              <a:off x="4374" y="2452"/>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85" name="Freeform 679"/>
            <p:cNvSpPr>
              <a:spLocks/>
            </p:cNvSpPr>
            <p:nvPr/>
          </p:nvSpPr>
          <p:spPr bwMode="auto">
            <a:xfrm>
              <a:off x="4376" y="2450"/>
              <a:ext cx="0" cy="2"/>
            </a:xfrm>
            <a:custGeom>
              <a:avLst/>
              <a:gdLst>
                <a:gd name="T0" fmla="*/ 0 h 2"/>
                <a:gd name="T1" fmla="*/ 2 h 2"/>
                <a:gd name="T2" fmla="*/ 2 h 2"/>
                <a:gd name="T3" fmla="*/ 2 h 2"/>
                <a:gd name="T4" fmla="*/ 2 h 2"/>
                <a:gd name="T5" fmla="*/ 2 h 2"/>
                <a:gd name="T6" fmla="*/ 2 h 2"/>
                <a:gd name="T7" fmla="*/ 2 h 2"/>
                <a:gd name="T8" fmla="*/ 2 h 2"/>
                <a:gd name="T9" fmla="*/ 0 h 2"/>
                <a:gd name="T10" fmla="*/ 0 h 2"/>
                <a:gd name="T11" fmla="*/ 0 h 2"/>
                <a:gd name="T12" fmla="*/ 0 60000 65536"/>
                <a:gd name="T13" fmla="*/ 0 60000 65536"/>
                <a:gd name="T14" fmla="*/ 0 60000 65536"/>
                <a:gd name="T15" fmla="*/ 0 60000 65536"/>
                <a:gd name="T16" fmla="*/ 0 60000 65536"/>
                <a:gd name="T17" fmla="*/ 0 60000 65536"/>
                <a:gd name="T18" fmla="*/ 0 60000 65536"/>
                <a:gd name="T19" fmla="*/ 0 60000 65536"/>
                <a:gd name="T20" fmla="*/ 0 60000 65536"/>
                <a:gd name="T21" fmla="*/ 0 60000 65536"/>
                <a:gd name="T22" fmla="*/ 0 60000 65536"/>
                <a:gd name="T23" fmla="*/ 0 60000 65536"/>
                <a:gd name="T24" fmla="*/ 0 h 2"/>
                <a:gd name="T25" fmla="*/ 2 h 2"/>
              </a:gdLst>
              <a:ahLst/>
              <a:cxnLst>
                <a:cxn ang="T12">
                  <a:pos x="0" y="T0"/>
                </a:cxn>
                <a:cxn ang="T13">
                  <a:pos x="0" y="T1"/>
                </a:cxn>
                <a:cxn ang="T14">
                  <a:pos x="0" y="T2"/>
                </a:cxn>
                <a:cxn ang="T15">
                  <a:pos x="0" y="T3"/>
                </a:cxn>
                <a:cxn ang="T16">
                  <a:pos x="0" y="T4"/>
                </a:cxn>
                <a:cxn ang="T17">
                  <a:pos x="0" y="T5"/>
                </a:cxn>
                <a:cxn ang="T18">
                  <a:pos x="0" y="T6"/>
                </a:cxn>
                <a:cxn ang="T19">
                  <a:pos x="0" y="T7"/>
                </a:cxn>
                <a:cxn ang="T20">
                  <a:pos x="0" y="T8"/>
                </a:cxn>
                <a:cxn ang="T21">
                  <a:pos x="0" y="T9"/>
                </a:cxn>
                <a:cxn ang="T22">
                  <a:pos x="0" y="T10"/>
                </a:cxn>
                <a:cxn ang="T23">
                  <a:pos x="0" y="T11"/>
                </a:cxn>
              </a:cxnLst>
              <a:rect l="0" t="T24" r="0" b="T25"/>
              <a:pathLst>
                <a:path h="2">
                  <a:moveTo>
                    <a:pt x="0" y="0"/>
                  </a:moveTo>
                  <a:lnTo>
                    <a:pt x="0" y="2"/>
                  </a:ln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86" name="Freeform 680"/>
            <p:cNvSpPr>
              <a:spLocks/>
            </p:cNvSpPr>
            <p:nvPr/>
          </p:nvSpPr>
          <p:spPr bwMode="auto">
            <a:xfrm>
              <a:off x="4376" y="2450"/>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87" name="Freeform 681"/>
            <p:cNvSpPr>
              <a:spLocks/>
            </p:cNvSpPr>
            <p:nvPr/>
          </p:nvSpPr>
          <p:spPr bwMode="auto">
            <a:xfrm>
              <a:off x="4372" y="245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88" name="Freeform 682"/>
            <p:cNvSpPr>
              <a:spLocks/>
            </p:cNvSpPr>
            <p:nvPr/>
          </p:nvSpPr>
          <p:spPr bwMode="auto">
            <a:xfrm>
              <a:off x="4372" y="2450"/>
              <a:ext cx="0" cy="0"/>
            </a:xfrm>
            <a:custGeom>
              <a:avLst/>
              <a:gdLst>
                <a:gd name="T0" fmla="*/ 0 60000 65536"/>
                <a:gd name="T1" fmla="*/ 0 60000 65536"/>
                <a:gd name="T2" fmla="*/ 0 60000 65536"/>
                <a:gd name="T3" fmla="*/ 0 60000 65536"/>
                <a:gd name="T4" fmla="*/ 0 60000 65536"/>
                <a:gd name="T5" fmla="*/ 0 60000 65536"/>
                <a:gd name="T6" fmla="*/ 0 60000 65536"/>
              </a:gdLst>
              <a:ahLst/>
              <a:cxnLst>
                <a:cxn ang="T0">
                  <a:pos x="0" y="0"/>
                </a:cxn>
                <a:cxn ang="T1">
                  <a:pos x="0" y="0"/>
                </a:cxn>
                <a:cxn ang="T2">
                  <a:pos x="0" y="0"/>
                </a:cxn>
                <a:cxn ang="T3">
                  <a:pos x="0" y="0"/>
                </a:cxn>
                <a:cxn ang="T4">
                  <a:pos x="0" y="0"/>
                </a:cxn>
                <a:cxn ang="T5">
                  <a:pos x="0" y="0"/>
                </a:cxn>
                <a:cxn ang="T6">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89" name="Freeform 683"/>
            <p:cNvSpPr>
              <a:spLocks/>
            </p:cNvSpPr>
            <p:nvPr/>
          </p:nvSpPr>
          <p:spPr bwMode="auto">
            <a:xfrm>
              <a:off x="4374" y="2448"/>
              <a:ext cx="0" cy="0"/>
            </a:xfrm>
            <a:custGeom>
              <a:avLst/>
              <a:gdLst>
                <a:gd name="T0" fmla="*/ 0 60000 65536"/>
                <a:gd name="T1" fmla="*/ 0 60000 65536"/>
                <a:gd name="T2" fmla="*/ 0 60000 65536"/>
                <a:gd name="T3" fmla="*/ 0 60000 65536"/>
                <a:gd name="T4" fmla="*/ 0 60000 65536"/>
                <a:gd name="T5" fmla="*/ 0 60000 65536"/>
                <a:gd name="T6" fmla="*/ 0 60000 65536"/>
                <a:gd name="T7" fmla="*/ 0 60000 65536"/>
                <a:gd name="T8" fmla="*/ 0 60000 65536"/>
              </a:gdLst>
              <a:ahLst/>
              <a:cxnLst>
                <a:cxn ang="T0">
                  <a:pos x="0" y="0"/>
                </a:cxn>
                <a:cxn ang="T1">
                  <a:pos x="0" y="0"/>
                </a:cxn>
                <a:cxn ang="T2">
                  <a:pos x="0" y="0"/>
                </a:cxn>
                <a:cxn ang="T3">
                  <a:pos x="0" y="0"/>
                </a:cxn>
                <a:cxn ang="T4">
                  <a:pos x="0" y="0"/>
                </a:cxn>
                <a:cxn ang="T5">
                  <a:pos x="0" y="0"/>
                </a:cxn>
                <a:cxn ang="T6">
                  <a:pos x="0" y="0"/>
                </a:cxn>
                <a:cxn ang="T7">
                  <a:pos x="0" y="0"/>
                </a:cxn>
                <a:cxn ang="T8">
                  <a:pos x="0" y="0"/>
                </a:cxn>
              </a:cxnLst>
              <a:rect l="0" t="0" r="0" b="0"/>
              <a:pathLst>
                <a:path>
                  <a:moveTo>
                    <a:pt x="0" y="0"/>
                  </a:moveTo>
                  <a:lnTo>
                    <a:pt x="0" y="0"/>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90" name="Freeform 684"/>
            <p:cNvSpPr>
              <a:spLocks/>
            </p:cNvSpPr>
            <p:nvPr/>
          </p:nvSpPr>
          <p:spPr bwMode="auto">
            <a:xfrm>
              <a:off x="3928" y="2254"/>
              <a:ext cx="486" cy="300"/>
            </a:xfrm>
            <a:custGeom>
              <a:avLst/>
              <a:gdLst>
                <a:gd name="T0" fmla="*/ 324 w 486"/>
                <a:gd name="T1" fmla="*/ 66 h 300"/>
                <a:gd name="T2" fmla="*/ 330 w 486"/>
                <a:gd name="T3" fmla="*/ 82 h 300"/>
                <a:gd name="T4" fmla="*/ 338 w 486"/>
                <a:gd name="T5" fmla="*/ 88 h 300"/>
                <a:gd name="T6" fmla="*/ 352 w 486"/>
                <a:gd name="T7" fmla="*/ 88 h 300"/>
                <a:gd name="T8" fmla="*/ 356 w 486"/>
                <a:gd name="T9" fmla="*/ 100 h 300"/>
                <a:gd name="T10" fmla="*/ 352 w 486"/>
                <a:gd name="T11" fmla="*/ 120 h 300"/>
                <a:gd name="T12" fmla="*/ 352 w 486"/>
                <a:gd name="T13" fmla="*/ 130 h 300"/>
                <a:gd name="T14" fmla="*/ 350 w 486"/>
                <a:gd name="T15" fmla="*/ 142 h 300"/>
                <a:gd name="T16" fmla="*/ 364 w 486"/>
                <a:gd name="T17" fmla="*/ 152 h 300"/>
                <a:gd name="T18" fmla="*/ 368 w 486"/>
                <a:gd name="T19" fmla="*/ 162 h 300"/>
                <a:gd name="T20" fmla="*/ 378 w 486"/>
                <a:gd name="T21" fmla="*/ 168 h 300"/>
                <a:gd name="T22" fmla="*/ 396 w 486"/>
                <a:gd name="T23" fmla="*/ 166 h 300"/>
                <a:gd name="T24" fmla="*/ 400 w 486"/>
                <a:gd name="T25" fmla="*/ 156 h 300"/>
                <a:gd name="T26" fmla="*/ 410 w 486"/>
                <a:gd name="T27" fmla="*/ 156 h 300"/>
                <a:gd name="T28" fmla="*/ 428 w 486"/>
                <a:gd name="T29" fmla="*/ 150 h 300"/>
                <a:gd name="T30" fmla="*/ 452 w 486"/>
                <a:gd name="T31" fmla="*/ 142 h 300"/>
                <a:gd name="T32" fmla="*/ 462 w 486"/>
                <a:gd name="T33" fmla="*/ 154 h 300"/>
                <a:gd name="T34" fmla="*/ 476 w 486"/>
                <a:gd name="T35" fmla="*/ 152 h 300"/>
                <a:gd name="T36" fmla="*/ 486 w 486"/>
                <a:gd name="T37" fmla="*/ 158 h 300"/>
                <a:gd name="T38" fmla="*/ 474 w 486"/>
                <a:gd name="T39" fmla="*/ 166 h 300"/>
                <a:gd name="T40" fmla="*/ 456 w 486"/>
                <a:gd name="T41" fmla="*/ 170 h 300"/>
                <a:gd name="T42" fmla="*/ 448 w 486"/>
                <a:gd name="T43" fmla="*/ 184 h 300"/>
                <a:gd name="T44" fmla="*/ 452 w 486"/>
                <a:gd name="T45" fmla="*/ 194 h 300"/>
                <a:gd name="T46" fmla="*/ 438 w 486"/>
                <a:gd name="T47" fmla="*/ 196 h 300"/>
                <a:gd name="T48" fmla="*/ 434 w 486"/>
                <a:gd name="T49" fmla="*/ 202 h 300"/>
                <a:gd name="T50" fmla="*/ 426 w 486"/>
                <a:gd name="T51" fmla="*/ 206 h 300"/>
                <a:gd name="T52" fmla="*/ 418 w 486"/>
                <a:gd name="T53" fmla="*/ 218 h 300"/>
                <a:gd name="T54" fmla="*/ 404 w 486"/>
                <a:gd name="T55" fmla="*/ 216 h 300"/>
                <a:gd name="T56" fmla="*/ 378 w 486"/>
                <a:gd name="T57" fmla="*/ 222 h 300"/>
                <a:gd name="T58" fmla="*/ 370 w 486"/>
                <a:gd name="T59" fmla="*/ 230 h 300"/>
                <a:gd name="T60" fmla="*/ 354 w 486"/>
                <a:gd name="T61" fmla="*/ 234 h 300"/>
                <a:gd name="T62" fmla="*/ 320 w 486"/>
                <a:gd name="T63" fmla="*/ 258 h 300"/>
                <a:gd name="T64" fmla="*/ 282 w 486"/>
                <a:gd name="T65" fmla="*/ 292 h 300"/>
                <a:gd name="T66" fmla="*/ 268 w 486"/>
                <a:gd name="T67" fmla="*/ 292 h 300"/>
                <a:gd name="T68" fmla="*/ 262 w 486"/>
                <a:gd name="T69" fmla="*/ 284 h 300"/>
                <a:gd name="T70" fmla="*/ 250 w 486"/>
                <a:gd name="T71" fmla="*/ 286 h 300"/>
                <a:gd name="T72" fmla="*/ 246 w 486"/>
                <a:gd name="T73" fmla="*/ 278 h 300"/>
                <a:gd name="T74" fmla="*/ 246 w 486"/>
                <a:gd name="T75" fmla="*/ 266 h 300"/>
                <a:gd name="T76" fmla="*/ 234 w 486"/>
                <a:gd name="T77" fmla="*/ 266 h 300"/>
                <a:gd name="T78" fmla="*/ 220 w 486"/>
                <a:gd name="T79" fmla="*/ 266 h 300"/>
                <a:gd name="T80" fmla="*/ 206 w 486"/>
                <a:gd name="T81" fmla="*/ 262 h 300"/>
                <a:gd name="T82" fmla="*/ 210 w 486"/>
                <a:gd name="T83" fmla="*/ 250 h 300"/>
                <a:gd name="T84" fmla="*/ 204 w 486"/>
                <a:gd name="T85" fmla="*/ 242 h 300"/>
                <a:gd name="T86" fmla="*/ 196 w 486"/>
                <a:gd name="T87" fmla="*/ 230 h 300"/>
                <a:gd name="T88" fmla="*/ 190 w 486"/>
                <a:gd name="T89" fmla="*/ 220 h 300"/>
                <a:gd name="T90" fmla="*/ 190 w 486"/>
                <a:gd name="T91" fmla="*/ 210 h 300"/>
                <a:gd name="T92" fmla="*/ 190 w 486"/>
                <a:gd name="T93" fmla="*/ 196 h 300"/>
                <a:gd name="T94" fmla="*/ 184 w 486"/>
                <a:gd name="T95" fmla="*/ 180 h 300"/>
                <a:gd name="T96" fmla="*/ 162 w 486"/>
                <a:gd name="T97" fmla="*/ 170 h 300"/>
                <a:gd name="T98" fmla="*/ 130 w 486"/>
                <a:gd name="T99" fmla="*/ 172 h 300"/>
                <a:gd name="T100" fmla="*/ 92 w 486"/>
                <a:gd name="T101" fmla="*/ 156 h 300"/>
                <a:gd name="T102" fmla="*/ 52 w 486"/>
                <a:gd name="T103" fmla="*/ 152 h 300"/>
                <a:gd name="T104" fmla="*/ 6 w 486"/>
                <a:gd name="T105" fmla="*/ 152 h 300"/>
                <a:gd name="T106" fmla="*/ 42 w 486"/>
                <a:gd name="T107" fmla="*/ 120 h 300"/>
                <a:gd name="T108" fmla="*/ 68 w 486"/>
                <a:gd name="T109" fmla="*/ 78 h 300"/>
                <a:gd name="T110" fmla="*/ 96 w 486"/>
                <a:gd name="T111" fmla="*/ 30 h 300"/>
                <a:gd name="T112" fmla="*/ 152 w 486"/>
                <a:gd name="T113" fmla="*/ 4 h 300"/>
                <a:gd name="T114" fmla="*/ 208 w 486"/>
                <a:gd name="T115" fmla="*/ 12 h 300"/>
                <a:gd name="T116" fmla="*/ 230 w 486"/>
                <a:gd name="T117" fmla="*/ 28 h 300"/>
                <a:gd name="T118" fmla="*/ 264 w 486"/>
                <a:gd name="T119" fmla="*/ 14 h 300"/>
                <a:gd name="T120" fmla="*/ 292 w 486"/>
                <a:gd name="T121" fmla="*/ 10 h 300"/>
                <a:gd name="T122" fmla="*/ 318 w 486"/>
                <a:gd name="T123" fmla="*/ 24 h 300"/>
                <a:gd name="T124" fmla="*/ 316 w 486"/>
                <a:gd name="T125" fmla="*/ 32 h 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6"/>
                <a:gd name="T190" fmla="*/ 0 h 300"/>
                <a:gd name="T191" fmla="*/ 486 w 486"/>
                <a:gd name="T192" fmla="*/ 300 h 3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6" h="300">
                  <a:moveTo>
                    <a:pt x="324" y="42"/>
                  </a:moveTo>
                  <a:lnTo>
                    <a:pt x="324" y="42"/>
                  </a:lnTo>
                  <a:lnTo>
                    <a:pt x="324" y="44"/>
                  </a:lnTo>
                  <a:lnTo>
                    <a:pt x="326" y="44"/>
                  </a:lnTo>
                  <a:lnTo>
                    <a:pt x="326" y="46"/>
                  </a:lnTo>
                  <a:lnTo>
                    <a:pt x="326" y="48"/>
                  </a:lnTo>
                  <a:lnTo>
                    <a:pt x="326" y="50"/>
                  </a:lnTo>
                  <a:lnTo>
                    <a:pt x="324" y="50"/>
                  </a:lnTo>
                  <a:lnTo>
                    <a:pt x="322" y="50"/>
                  </a:lnTo>
                  <a:lnTo>
                    <a:pt x="322" y="52"/>
                  </a:lnTo>
                  <a:lnTo>
                    <a:pt x="322" y="54"/>
                  </a:lnTo>
                  <a:lnTo>
                    <a:pt x="320" y="54"/>
                  </a:lnTo>
                  <a:lnTo>
                    <a:pt x="320" y="56"/>
                  </a:lnTo>
                  <a:lnTo>
                    <a:pt x="320" y="58"/>
                  </a:lnTo>
                  <a:lnTo>
                    <a:pt x="318" y="60"/>
                  </a:lnTo>
                  <a:lnTo>
                    <a:pt x="320" y="60"/>
                  </a:lnTo>
                  <a:lnTo>
                    <a:pt x="320" y="62"/>
                  </a:lnTo>
                  <a:lnTo>
                    <a:pt x="322" y="62"/>
                  </a:lnTo>
                  <a:lnTo>
                    <a:pt x="322" y="64"/>
                  </a:lnTo>
                  <a:lnTo>
                    <a:pt x="324" y="64"/>
                  </a:lnTo>
                  <a:lnTo>
                    <a:pt x="324" y="66"/>
                  </a:lnTo>
                  <a:lnTo>
                    <a:pt x="324" y="68"/>
                  </a:lnTo>
                  <a:lnTo>
                    <a:pt x="324" y="70"/>
                  </a:lnTo>
                  <a:lnTo>
                    <a:pt x="326" y="70"/>
                  </a:lnTo>
                  <a:lnTo>
                    <a:pt x="326" y="72"/>
                  </a:lnTo>
                  <a:lnTo>
                    <a:pt x="324" y="72"/>
                  </a:lnTo>
                  <a:lnTo>
                    <a:pt x="324" y="74"/>
                  </a:lnTo>
                  <a:lnTo>
                    <a:pt x="326" y="74"/>
                  </a:lnTo>
                  <a:lnTo>
                    <a:pt x="326" y="76"/>
                  </a:lnTo>
                  <a:lnTo>
                    <a:pt x="326" y="78"/>
                  </a:lnTo>
                  <a:lnTo>
                    <a:pt x="326" y="76"/>
                  </a:lnTo>
                  <a:lnTo>
                    <a:pt x="328" y="76"/>
                  </a:lnTo>
                  <a:lnTo>
                    <a:pt x="328" y="78"/>
                  </a:lnTo>
                  <a:lnTo>
                    <a:pt x="330" y="78"/>
                  </a:lnTo>
                  <a:lnTo>
                    <a:pt x="330" y="80"/>
                  </a:lnTo>
                  <a:lnTo>
                    <a:pt x="330" y="82"/>
                  </a:lnTo>
                  <a:lnTo>
                    <a:pt x="330" y="84"/>
                  </a:lnTo>
                  <a:lnTo>
                    <a:pt x="332" y="84"/>
                  </a:lnTo>
                  <a:lnTo>
                    <a:pt x="332" y="86"/>
                  </a:lnTo>
                  <a:lnTo>
                    <a:pt x="332" y="88"/>
                  </a:lnTo>
                  <a:lnTo>
                    <a:pt x="334" y="88"/>
                  </a:lnTo>
                  <a:lnTo>
                    <a:pt x="336" y="88"/>
                  </a:lnTo>
                  <a:lnTo>
                    <a:pt x="338" y="88"/>
                  </a:lnTo>
                  <a:lnTo>
                    <a:pt x="340" y="88"/>
                  </a:lnTo>
                  <a:lnTo>
                    <a:pt x="340" y="86"/>
                  </a:lnTo>
                  <a:lnTo>
                    <a:pt x="342" y="86"/>
                  </a:lnTo>
                  <a:lnTo>
                    <a:pt x="344" y="86"/>
                  </a:lnTo>
                  <a:lnTo>
                    <a:pt x="344" y="84"/>
                  </a:lnTo>
                  <a:lnTo>
                    <a:pt x="344" y="86"/>
                  </a:lnTo>
                  <a:lnTo>
                    <a:pt x="346" y="86"/>
                  </a:lnTo>
                  <a:lnTo>
                    <a:pt x="344" y="86"/>
                  </a:lnTo>
                  <a:lnTo>
                    <a:pt x="346" y="86"/>
                  </a:lnTo>
                  <a:lnTo>
                    <a:pt x="348" y="86"/>
                  </a:lnTo>
                  <a:lnTo>
                    <a:pt x="348" y="88"/>
                  </a:lnTo>
                  <a:lnTo>
                    <a:pt x="348" y="86"/>
                  </a:lnTo>
                  <a:lnTo>
                    <a:pt x="350" y="86"/>
                  </a:lnTo>
                  <a:lnTo>
                    <a:pt x="352" y="86"/>
                  </a:lnTo>
                  <a:lnTo>
                    <a:pt x="352" y="88"/>
                  </a:lnTo>
                  <a:lnTo>
                    <a:pt x="352" y="90"/>
                  </a:lnTo>
                  <a:lnTo>
                    <a:pt x="354" y="90"/>
                  </a:lnTo>
                  <a:lnTo>
                    <a:pt x="356" y="88"/>
                  </a:lnTo>
                  <a:lnTo>
                    <a:pt x="356" y="90"/>
                  </a:lnTo>
                  <a:lnTo>
                    <a:pt x="358" y="90"/>
                  </a:lnTo>
                  <a:lnTo>
                    <a:pt x="358" y="92"/>
                  </a:lnTo>
                  <a:lnTo>
                    <a:pt x="358" y="94"/>
                  </a:lnTo>
                  <a:lnTo>
                    <a:pt x="360" y="96"/>
                  </a:lnTo>
                  <a:lnTo>
                    <a:pt x="358" y="96"/>
                  </a:lnTo>
                  <a:lnTo>
                    <a:pt x="358" y="98"/>
                  </a:lnTo>
                  <a:lnTo>
                    <a:pt x="358" y="100"/>
                  </a:lnTo>
                  <a:lnTo>
                    <a:pt x="356" y="100"/>
                  </a:lnTo>
                  <a:lnTo>
                    <a:pt x="356" y="102"/>
                  </a:lnTo>
                  <a:lnTo>
                    <a:pt x="354" y="102"/>
                  </a:lnTo>
                  <a:lnTo>
                    <a:pt x="352" y="102"/>
                  </a:lnTo>
                  <a:lnTo>
                    <a:pt x="352" y="104"/>
                  </a:lnTo>
                  <a:lnTo>
                    <a:pt x="352" y="106"/>
                  </a:lnTo>
                  <a:lnTo>
                    <a:pt x="352" y="108"/>
                  </a:lnTo>
                  <a:lnTo>
                    <a:pt x="350" y="108"/>
                  </a:lnTo>
                  <a:lnTo>
                    <a:pt x="350" y="110"/>
                  </a:lnTo>
                  <a:lnTo>
                    <a:pt x="348" y="110"/>
                  </a:lnTo>
                  <a:lnTo>
                    <a:pt x="348" y="112"/>
                  </a:lnTo>
                  <a:lnTo>
                    <a:pt x="350" y="112"/>
                  </a:lnTo>
                  <a:lnTo>
                    <a:pt x="350" y="114"/>
                  </a:lnTo>
                  <a:lnTo>
                    <a:pt x="352" y="114"/>
                  </a:lnTo>
                  <a:lnTo>
                    <a:pt x="350" y="114"/>
                  </a:lnTo>
                  <a:lnTo>
                    <a:pt x="350" y="116"/>
                  </a:lnTo>
                  <a:lnTo>
                    <a:pt x="350" y="118"/>
                  </a:lnTo>
                  <a:lnTo>
                    <a:pt x="352" y="118"/>
                  </a:lnTo>
                  <a:lnTo>
                    <a:pt x="352" y="120"/>
                  </a:lnTo>
                  <a:lnTo>
                    <a:pt x="354" y="120"/>
                  </a:lnTo>
                  <a:lnTo>
                    <a:pt x="352" y="120"/>
                  </a:lnTo>
                  <a:lnTo>
                    <a:pt x="350" y="120"/>
                  </a:lnTo>
                  <a:lnTo>
                    <a:pt x="350" y="122"/>
                  </a:lnTo>
                  <a:lnTo>
                    <a:pt x="350" y="120"/>
                  </a:lnTo>
                  <a:lnTo>
                    <a:pt x="350" y="122"/>
                  </a:lnTo>
                  <a:lnTo>
                    <a:pt x="350" y="124"/>
                  </a:lnTo>
                  <a:lnTo>
                    <a:pt x="348" y="124"/>
                  </a:lnTo>
                  <a:lnTo>
                    <a:pt x="350" y="124"/>
                  </a:lnTo>
                  <a:lnTo>
                    <a:pt x="350" y="126"/>
                  </a:lnTo>
                  <a:lnTo>
                    <a:pt x="350" y="124"/>
                  </a:lnTo>
                  <a:lnTo>
                    <a:pt x="352" y="124"/>
                  </a:lnTo>
                  <a:lnTo>
                    <a:pt x="352" y="126"/>
                  </a:lnTo>
                  <a:lnTo>
                    <a:pt x="354" y="126"/>
                  </a:lnTo>
                  <a:lnTo>
                    <a:pt x="354" y="128"/>
                  </a:lnTo>
                  <a:lnTo>
                    <a:pt x="352" y="128"/>
                  </a:lnTo>
                  <a:lnTo>
                    <a:pt x="352" y="130"/>
                  </a:lnTo>
                  <a:lnTo>
                    <a:pt x="350" y="130"/>
                  </a:lnTo>
                  <a:lnTo>
                    <a:pt x="350" y="132"/>
                  </a:lnTo>
                  <a:lnTo>
                    <a:pt x="348" y="132"/>
                  </a:lnTo>
                  <a:lnTo>
                    <a:pt x="348" y="134"/>
                  </a:lnTo>
                  <a:lnTo>
                    <a:pt x="348" y="136"/>
                  </a:lnTo>
                  <a:lnTo>
                    <a:pt x="348" y="138"/>
                  </a:lnTo>
                  <a:lnTo>
                    <a:pt x="348" y="136"/>
                  </a:lnTo>
                  <a:lnTo>
                    <a:pt x="348" y="138"/>
                  </a:lnTo>
                  <a:lnTo>
                    <a:pt x="350" y="138"/>
                  </a:lnTo>
                  <a:lnTo>
                    <a:pt x="348" y="140"/>
                  </a:lnTo>
                  <a:lnTo>
                    <a:pt x="350" y="140"/>
                  </a:lnTo>
                  <a:lnTo>
                    <a:pt x="350" y="142"/>
                  </a:lnTo>
                  <a:lnTo>
                    <a:pt x="352" y="144"/>
                  </a:lnTo>
                  <a:lnTo>
                    <a:pt x="352" y="142"/>
                  </a:lnTo>
                  <a:lnTo>
                    <a:pt x="352" y="144"/>
                  </a:lnTo>
                  <a:lnTo>
                    <a:pt x="354" y="144"/>
                  </a:lnTo>
                  <a:lnTo>
                    <a:pt x="356" y="144"/>
                  </a:lnTo>
                  <a:lnTo>
                    <a:pt x="356" y="146"/>
                  </a:lnTo>
                  <a:lnTo>
                    <a:pt x="358" y="146"/>
                  </a:lnTo>
                  <a:lnTo>
                    <a:pt x="356" y="146"/>
                  </a:lnTo>
                  <a:lnTo>
                    <a:pt x="358" y="148"/>
                  </a:lnTo>
                  <a:lnTo>
                    <a:pt x="360" y="148"/>
                  </a:lnTo>
                  <a:lnTo>
                    <a:pt x="362" y="148"/>
                  </a:lnTo>
                  <a:lnTo>
                    <a:pt x="362" y="150"/>
                  </a:lnTo>
                  <a:lnTo>
                    <a:pt x="364" y="150"/>
                  </a:lnTo>
                  <a:lnTo>
                    <a:pt x="364" y="148"/>
                  </a:lnTo>
                  <a:lnTo>
                    <a:pt x="364" y="150"/>
                  </a:lnTo>
                  <a:lnTo>
                    <a:pt x="362" y="150"/>
                  </a:lnTo>
                  <a:lnTo>
                    <a:pt x="362" y="152"/>
                  </a:lnTo>
                  <a:lnTo>
                    <a:pt x="364" y="152"/>
                  </a:lnTo>
                  <a:lnTo>
                    <a:pt x="364" y="154"/>
                  </a:lnTo>
                  <a:lnTo>
                    <a:pt x="366" y="156"/>
                  </a:lnTo>
                  <a:lnTo>
                    <a:pt x="364" y="156"/>
                  </a:lnTo>
                  <a:lnTo>
                    <a:pt x="362" y="156"/>
                  </a:lnTo>
                  <a:lnTo>
                    <a:pt x="360" y="156"/>
                  </a:lnTo>
                  <a:lnTo>
                    <a:pt x="360" y="158"/>
                  </a:lnTo>
                  <a:lnTo>
                    <a:pt x="362" y="158"/>
                  </a:lnTo>
                  <a:lnTo>
                    <a:pt x="362" y="160"/>
                  </a:lnTo>
                  <a:lnTo>
                    <a:pt x="364" y="160"/>
                  </a:lnTo>
                  <a:lnTo>
                    <a:pt x="366" y="160"/>
                  </a:lnTo>
                  <a:lnTo>
                    <a:pt x="366" y="162"/>
                  </a:lnTo>
                  <a:lnTo>
                    <a:pt x="368" y="160"/>
                  </a:lnTo>
                  <a:lnTo>
                    <a:pt x="368" y="162"/>
                  </a:lnTo>
                  <a:lnTo>
                    <a:pt x="366" y="162"/>
                  </a:lnTo>
                  <a:lnTo>
                    <a:pt x="366" y="164"/>
                  </a:lnTo>
                  <a:lnTo>
                    <a:pt x="366" y="166"/>
                  </a:lnTo>
                  <a:lnTo>
                    <a:pt x="366" y="168"/>
                  </a:lnTo>
                  <a:lnTo>
                    <a:pt x="368" y="168"/>
                  </a:lnTo>
                  <a:lnTo>
                    <a:pt x="370" y="168"/>
                  </a:lnTo>
                  <a:lnTo>
                    <a:pt x="372" y="168"/>
                  </a:lnTo>
                  <a:lnTo>
                    <a:pt x="374" y="168"/>
                  </a:lnTo>
                  <a:lnTo>
                    <a:pt x="376" y="168"/>
                  </a:lnTo>
                  <a:lnTo>
                    <a:pt x="376" y="166"/>
                  </a:lnTo>
                  <a:lnTo>
                    <a:pt x="376" y="168"/>
                  </a:lnTo>
                  <a:lnTo>
                    <a:pt x="376" y="166"/>
                  </a:lnTo>
                  <a:lnTo>
                    <a:pt x="378" y="166"/>
                  </a:lnTo>
                  <a:lnTo>
                    <a:pt x="378" y="168"/>
                  </a:lnTo>
                  <a:lnTo>
                    <a:pt x="378" y="170"/>
                  </a:lnTo>
                  <a:lnTo>
                    <a:pt x="380" y="170"/>
                  </a:lnTo>
                  <a:lnTo>
                    <a:pt x="380" y="168"/>
                  </a:lnTo>
                  <a:lnTo>
                    <a:pt x="382" y="168"/>
                  </a:lnTo>
                  <a:lnTo>
                    <a:pt x="384" y="168"/>
                  </a:lnTo>
                  <a:lnTo>
                    <a:pt x="386" y="168"/>
                  </a:lnTo>
                  <a:lnTo>
                    <a:pt x="388" y="168"/>
                  </a:lnTo>
                  <a:lnTo>
                    <a:pt x="388" y="166"/>
                  </a:lnTo>
                  <a:lnTo>
                    <a:pt x="390" y="166"/>
                  </a:lnTo>
                  <a:lnTo>
                    <a:pt x="390" y="164"/>
                  </a:lnTo>
                  <a:lnTo>
                    <a:pt x="392" y="164"/>
                  </a:lnTo>
                  <a:lnTo>
                    <a:pt x="392" y="166"/>
                  </a:lnTo>
                  <a:lnTo>
                    <a:pt x="392" y="168"/>
                  </a:lnTo>
                  <a:lnTo>
                    <a:pt x="394" y="168"/>
                  </a:lnTo>
                  <a:lnTo>
                    <a:pt x="394" y="166"/>
                  </a:lnTo>
                  <a:lnTo>
                    <a:pt x="396" y="166"/>
                  </a:lnTo>
                  <a:lnTo>
                    <a:pt x="396" y="164"/>
                  </a:lnTo>
                  <a:lnTo>
                    <a:pt x="396" y="166"/>
                  </a:lnTo>
                  <a:lnTo>
                    <a:pt x="396" y="164"/>
                  </a:lnTo>
                  <a:lnTo>
                    <a:pt x="396" y="166"/>
                  </a:lnTo>
                  <a:lnTo>
                    <a:pt x="398" y="166"/>
                  </a:lnTo>
                  <a:lnTo>
                    <a:pt x="400" y="166"/>
                  </a:lnTo>
                  <a:lnTo>
                    <a:pt x="398" y="166"/>
                  </a:lnTo>
                  <a:lnTo>
                    <a:pt x="398" y="164"/>
                  </a:lnTo>
                  <a:lnTo>
                    <a:pt x="400" y="164"/>
                  </a:lnTo>
                  <a:lnTo>
                    <a:pt x="400" y="162"/>
                  </a:lnTo>
                  <a:lnTo>
                    <a:pt x="400" y="164"/>
                  </a:lnTo>
                  <a:lnTo>
                    <a:pt x="402" y="164"/>
                  </a:lnTo>
                  <a:lnTo>
                    <a:pt x="402" y="162"/>
                  </a:lnTo>
                  <a:lnTo>
                    <a:pt x="402" y="160"/>
                  </a:lnTo>
                  <a:lnTo>
                    <a:pt x="400" y="160"/>
                  </a:lnTo>
                  <a:lnTo>
                    <a:pt x="398" y="160"/>
                  </a:lnTo>
                  <a:lnTo>
                    <a:pt x="396" y="160"/>
                  </a:lnTo>
                  <a:lnTo>
                    <a:pt x="396" y="158"/>
                  </a:lnTo>
                  <a:lnTo>
                    <a:pt x="398" y="158"/>
                  </a:lnTo>
                  <a:lnTo>
                    <a:pt x="398" y="156"/>
                  </a:lnTo>
                  <a:lnTo>
                    <a:pt x="400" y="156"/>
                  </a:lnTo>
                  <a:lnTo>
                    <a:pt x="402" y="156"/>
                  </a:lnTo>
                  <a:lnTo>
                    <a:pt x="404" y="156"/>
                  </a:lnTo>
                  <a:lnTo>
                    <a:pt x="402" y="156"/>
                  </a:lnTo>
                  <a:lnTo>
                    <a:pt x="402" y="154"/>
                  </a:lnTo>
                  <a:lnTo>
                    <a:pt x="400" y="152"/>
                  </a:lnTo>
                  <a:lnTo>
                    <a:pt x="402" y="152"/>
                  </a:lnTo>
                  <a:lnTo>
                    <a:pt x="404" y="152"/>
                  </a:lnTo>
                  <a:lnTo>
                    <a:pt x="404" y="150"/>
                  </a:lnTo>
                  <a:lnTo>
                    <a:pt x="404" y="152"/>
                  </a:lnTo>
                  <a:lnTo>
                    <a:pt x="404" y="154"/>
                  </a:lnTo>
                  <a:lnTo>
                    <a:pt x="404" y="156"/>
                  </a:lnTo>
                  <a:lnTo>
                    <a:pt x="406" y="156"/>
                  </a:lnTo>
                  <a:lnTo>
                    <a:pt x="406" y="154"/>
                  </a:lnTo>
                  <a:lnTo>
                    <a:pt x="408" y="154"/>
                  </a:lnTo>
                  <a:lnTo>
                    <a:pt x="408" y="152"/>
                  </a:lnTo>
                  <a:lnTo>
                    <a:pt x="410" y="152"/>
                  </a:lnTo>
                  <a:lnTo>
                    <a:pt x="410" y="154"/>
                  </a:lnTo>
                  <a:lnTo>
                    <a:pt x="408" y="156"/>
                  </a:lnTo>
                  <a:lnTo>
                    <a:pt x="410" y="156"/>
                  </a:lnTo>
                  <a:lnTo>
                    <a:pt x="412" y="156"/>
                  </a:lnTo>
                  <a:lnTo>
                    <a:pt x="412" y="154"/>
                  </a:lnTo>
                  <a:lnTo>
                    <a:pt x="414" y="154"/>
                  </a:lnTo>
                  <a:lnTo>
                    <a:pt x="414" y="152"/>
                  </a:lnTo>
                  <a:lnTo>
                    <a:pt x="416" y="152"/>
                  </a:lnTo>
                  <a:lnTo>
                    <a:pt x="416" y="154"/>
                  </a:lnTo>
                  <a:lnTo>
                    <a:pt x="418" y="154"/>
                  </a:lnTo>
                  <a:lnTo>
                    <a:pt x="418" y="156"/>
                  </a:lnTo>
                  <a:lnTo>
                    <a:pt x="420" y="156"/>
                  </a:lnTo>
                  <a:lnTo>
                    <a:pt x="420" y="154"/>
                  </a:lnTo>
                  <a:lnTo>
                    <a:pt x="422" y="154"/>
                  </a:lnTo>
                  <a:lnTo>
                    <a:pt x="424" y="154"/>
                  </a:lnTo>
                  <a:lnTo>
                    <a:pt x="426" y="154"/>
                  </a:lnTo>
                  <a:lnTo>
                    <a:pt x="426" y="152"/>
                  </a:lnTo>
                  <a:lnTo>
                    <a:pt x="428" y="152"/>
                  </a:lnTo>
                  <a:lnTo>
                    <a:pt x="428" y="150"/>
                  </a:lnTo>
                  <a:lnTo>
                    <a:pt x="430" y="150"/>
                  </a:lnTo>
                  <a:lnTo>
                    <a:pt x="432" y="150"/>
                  </a:lnTo>
                  <a:lnTo>
                    <a:pt x="432" y="148"/>
                  </a:lnTo>
                  <a:lnTo>
                    <a:pt x="434" y="148"/>
                  </a:lnTo>
                  <a:lnTo>
                    <a:pt x="434" y="146"/>
                  </a:lnTo>
                  <a:lnTo>
                    <a:pt x="436" y="146"/>
                  </a:lnTo>
                  <a:lnTo>
                    <a:pt x="438" y="146"/>
                  </a:lnTo>
                  <a:lnTo>
                    <a:pt x="440" y="144"/>
                  </a:lnTo>
                  <a:lnTo>
                    <a:pt x="440" y="146"/>
                  </a:lnTo>
                  <a:lnTo>
                    <a:pt x="442" y="146"/>
                  </a:lnTo>
                  <a:lnTo>
                    <a:pt x="444" y="144"/>
                  </a:lnTo>
                  <a:lnTo>
                    <a:pt x="446" y="144"/>
                  </a:lnTo>
                  <a:lnTo>
                    <a:pt x="448" y="144"/>
                  </a:lnTo>
                  <a:lnTo>
                    <a:pt x="448" y="142"/>
                  </a:lnTo>
                  <a:lnTo>
                    <a:pt x="448" y="144"/>
                  </a:lnTo>
                  <a:lnTo>
                    <a:pt x="448" y="142"/>
                  </a:lnTo>
                  <a:lnTo>
                    <a:pt x="450" y="144"/>
                  </a:lnTo>
                  <a:lnTo>
                    <a:pt x="450" y="142"/>
                  </a:lnTo>
                  <a:lnTo>
                    <a:pt x="452" y="142"/>
                  </a:lnTo>
                  <a:lnTo>
                    <a:pt x="454" y="142"/>
                  </a:lnTo>
                  <a:lnTo>
                    <a:pt x="456" y="144"/>
                  </a:lnTo>
                  <a:lnTo>
                    <a:pt x="456" y="146"/>
                  </a:lnTo>
                  <a:lnTo>
                    <a:pt x="456" y="148"/>
                  </a:lnTo>
                  <a:lnTo>
                    <a:pt x="458" y="148"/>
                  </a:lnTo>
                  <a:lnTo>
                    <a:pt x="458" y="150"/>
                  </a:lnTo>
                  <a:lnTo>
                    <a:pt x="460" y="150"/>
                  </a:lnTo>
                  <a:lnTo>
                    <a:pt x="460" y="152"/>
                  </a:lnTo>
                  <a:lnTo>
                    <a:pt x="462" y="152"/>
                  </a:lnTo>
                  <a:lnTo>
                    <a:pt x="462" y="154"/>
                  </a:lnTo>
                  <a:lnTo>
                    <a:pt x="462" y="152"/>
                  </a:lnTo>
                  <a:lnTo>
                    <a:pt x="462" y="154"/>
                  </a:lnTo>
                  <a:lnTo>
                    <a:pt x="464" y="154"/>
                  </a:lnTo>
                  <a:lnTo>
                    <a:pt x="464" y="152"/>
                  </a:lnTo>
                  <a:lnTo>
                    <a:pt x="464" y="154"/>
                  </a:lnTo>
                  <a:lnTo>
                    <a:pt x="464" y="152"/>
                  </a:lnTo>
                  <a:lnTo>
                    <a:pt x="466" y="152"/>
                  </a:lnTo>
                  <a:lnTo>
                    <a:pt x="466" y="154"/>
                  </a:lnTo>
                  <a:lnTo>
                    <a:pt x="468" y="154"/>
                  </a:lnTo>
                  <a:lnTo>
                    <a:pt x="468" y="152"/>
                  </a:lnTo>
                  <a:lnTo>
                    <a:pt x="470" y="154"/>
                  </a:lnTo>
                  <a:lnTo>
                    <a:pt x="470" y="152"/>
                  </a:lnTo>
                  <a:lnTo>
                    <a:pt x="470" y="154"/>
                  </a:lnTo>
                  <a:lnTo>
                    <a:pt x="470" y="152"/>
                  </a:lnTo>
                  <a:lnTo>
                    <a:pt x="472" y="152"/>
                  </a:lnTo>
                  <a:lnTo>
                    <a:pt x="474" y="152"/>
                  </a:lnTo>
                  <a:lnTo>
                    <a:pt x="472" y="152"/>
                  </a:lnTo>
                  <a:lnTo>
                    <a:pt x="474" y="152"/>
                  </a:lnTo>
                  <a:lnTo>
                    <a:pt x="474" y="150"/>
                  </a:lnTo>
                  <a:lnTo>
                    <a:pt x="474" y="152"/>
                  </a:lnTo>
                  <a:lnTo>
                    <a:pt x="476" y="152"/>
                  </a:lnTo>
                  <a:lnTo>
                    <a:pt x="476" y="154"/>
                  </a:lnTo>
                  <a:lnTo>
                    <a:pt x="476" y="152"/>
                  </a:lnTo>
                  <a:lnTo>
                    <a:pt x="478" y="152"/>
                  </a:lnTo>
                  <a:lnTo>
                    <a:pt x="480" y="152"/>
                  </a:lnTo>
                  <a:lnTo>
                    <a:pt x="482" y="154"/>
                  </a:lnTo>
                  <a:lnTo>
                    <a:pt x="482" y="152"/>
                  </a:lnTo>
                  <a:lnTo>
                    <a:pt x="482" y="154"/>
                  </a:lnTo>
                  <a:lnTo>
                    <a:pt x="484" y="154"/>
                  </a:lnTo>
                  <a:lnTo>
                    <a:pt x="486" y="154"/>
                  </a:lnTo>
                  <a:lnTo>
                    <a:pt x="484" y="154"/>
                  </a:lnTo>
                  <a:lnTo>
                    <a:pt x="484" y="156"/>
                  </a:lnTo>
                  <a:lnTo>
                    <a:pt x="486" y="156"/>
                  </a:lnTo>
                  <a:lnTo>
                    <a:pt x="486" y="158"/>
                  </a:lnTo>
                  <a:lnTo>
                    <a:pt x="484" y="158"/>
                  </a:lnTo>
                  <a:lnTo>
                    <a:pt x="484" y="160"/>
                  </a:lnTo>
                  <a:lnTo>
                    <a:pt x="482" y="160"/>
                  </a:lnTo>
                  <a:lnTo>
                    <a:pt x="482" y="162"/>
                  </a:lnTo>
                  <a:lnTo>
                    <a:pt x="482" y="164"/>
                  </a:lnTo>
                  <a:lnTo>
                    <a:pt x="480" y="164"/>
                  </a:lnTo>
                  <a:lnTo>
                    <a:pt x="480" y="166"/>
                  </a:lnTo>
                  <a:lnTo>
                    <a:pt x="480" y="164"/>
                  </a:lnTo>
                  <a:lnTo>
                    <a:pt x="478" y="164"/>
                  </a:lnTo>
                  <a:lnTo>
                    <a:pt x="478" y="166"/>
                  </a:lnTo>
                  <a:lnTo>
                    <a:pt x="476" y="166"/>
                  </a:lnTo>
                  <a:lnTo>
                    <a:pt x="474" y="166"/>
                  </a:lnTo>
                  <a:lnTo>
                    <a:pt x="472" y="166"/>
                  </a:lnTo>
                  <a:lnTo>
                    <a:pt x="472" y="168"/>
                  </a:lnTo>
                  <a:lnTo>
                    <a:pt x="470" y="168"/>
                  </a:lnTo>
                  <a:lnTo>
                    <a:pt x="470" y="166"/>
                  </a:lnTo>
                  <a:lnTo>
                    <a:pt x="468" y="166"/>
                  </a:lnTo>
                  <a:lnTo>
                    <a:pt x="470" y="166"/>
                  </a:lnTo>
                  <a:lnTo>
                    <a:pt x="468" y="166"/>
                  </a:lnTo>
                  <a:lnTo>
                    <a:pt x="466" y="166"/>
                  </a:lnTo>
                  <a:lnTo>
                    <a:pt x="466" y="168"/>
                  </a:lnTo>
                  <a:lnTo>
                    <a:pt x="464" y="168"/>
                  </a:lnTo>
                  <a:lnTo>
                    <a:pt x="462" y="168"/>
                  </a:lnTo>
                  <a:lnTo>
                    <a:pt x="460" y="168"/>
                  </a:lnTo>
                  <a:lnTo>
                    <a:pt x="460" y="170"/>
                  </a:lnTo>
                  <a:lnTo>
                    <a:pt x="458" y="170"/>
                  </a:lnTo>
                  <a:lnTo>
                    <a:pt x="456" y="170"/>
                  </a:lnTo>
                  <a:lnTo>
                    <a:pt x="456" y="172"/>
                  </a:lnTo>
                  <a:lnTo>
                    <a:pt x="454" y="172"/>
                  </a:lnTo>
                  <a:lnTo>
                    <a:pt x="454" y="174"/>
                  </a:lnTo>
                  <a:lnTo>
                    <a:pt x="452" y="174"/>
                  </a:lnTo>
                  <a:lnTo>
                    <a:pt x="452" y="176"/>
                  </a:lnTo>
                  <a:lnTo>
                    <a:pt x="452" y="178"/>
                  </a:lnTo>
                  <a:lnTo>
                    <a:pt x="450" y="178"/>
                  </a:lnTo>
                  <a:lnTo>
                    <a:pt x="450" y="180"/>
                  </a:lnTo>
                  <a:lnTo>
                    <a:pt x="452" y="180"/>
                  </a:lnTo>
                  <a:lnTo>
                    <a:pt x="450" y="180"/>
                  </a:lnTo>
                  <a:lnTo>
                    <a:pt x="452" y="180"/>
                  </a:lnTo>
                  <a:lnTo>
                    <a:pt x="450" y="180"/>
                  </a:lnTo>
                  <a:lnTo>
                    <a:pt x="452" y="180"/>
                  </a:lnTo>
                  <a:lnTo>
                    <a:pt x="450" y="180"/>
                  </a:lnTo>
                  <a:lnTo>
                    <a:pt x="452" y="182"/>
                  </a:lnTo>
                  <a:lnTo>
                    <a:pt x="450" y="182"/>
                  </a:lnTo>
                  <a:lnTo>
                    <a:pt x="450" y="184"/>
                  </a:lnTo>
                  <a:lnTo>
                    <a:pt x="448" y="184"/>
                  </a:lnTo>
                  <a:lnTo>
                    <a:pt x="448" y="186"/>
                  </a:lnTo>
                  <a:lnTo>
                    <a:pt x="446" y="186"/>
                  </a:lnTo>
                  <a:lnTo>
                    <a:pt x="448" y="186"/>
                  </a:lnTo>
                  <a:lnTo>
                    <a:pt x="448" y="188"/>
                  </a:lnTo>
                  <a:lnTo>
                    <a:pt x="450" y="188"/>
                  </a:lnTo>
                  <a:lnTo>
                    <a:pt x="450" y="190"/>
                  </a:lnTo>
                  <a:lnTo>
                    <a:pt x="452" y="190"/>
                  </a:lnTo>
                  <a:lnTo>
                    <a:pt x="452" y="192"/>
                  </a:lnTo>
                  <a:lnTo>
                    <a:pt x="454" y="192"/>
                  </a:lnTo>
                  <a:lnTo>
                    <a:pt x="454" y="194"/>
                  </a:lnTo>
                  <a:lnTo>
                    <a:pt x="456" y="194"/>
                  </a:lnTo>
                  <a:lnTo>
                    <a:pt x="454" y="194"/>
                  </a:lnTo>
                  <a:lnTo>
                    <a:pt x="452" y="194"/>
                  </a:lnTo>
                  <a:lnTo>
                    <a:pt x="450" y="194"/>
                  </a:lnTo>
                  <a:lnTo>
                    <a:pt x="450" y="196"/>
                  </a:lnTo>
                  <a:lnTo>
                    <a:pt x="450" y="194"/>
                  </a:lnTo>
                  <a:lnTo>
                    <a:pt x="448" y="194"/>
                  </a:lnTo>
                  <a:lnTo>
                    <a:pt x="446" y="194"/>
                  </a:lnTo>
                  <a:lnTo>
                    <a:pt x="448" y="194"/>
                  </a:lnTo>
                  <a:lnTo>
                    <a:pt x="446" y="192"/>
                  </a:lnTo>
                  <a:lnTo>
                    <a:pt x="446" y="194"/>
                  </a:lnTo>
                  <a:lnTo>
                    <a:pt x="444" y="194"/>
                  </a:lnTo>
                  <a:lnTo>
                    <a:pt x="442" y="194"/>
                  </a:lnTo>
                  <a:lnTo>
                    <a:pt x="442" y="196"/>
                  </a:lnTo>
                  <a:lnTo>
                    <a:pt x="440" y="196"/>
                  </a:lnTo>
                  <a:lnTo>
                    <a:pt x="438" y="196"/>
                  </a:lnTo>
                  <a:lnTo>
                    <a:pt x="438" y="198"/>
                  </a:lnTo>
                  <a:lnTo>
                    <a:pt x="438" y="196"/>
                  </a:lnTo>
                  <a:lnTo>
                    <a:pt x="438" y="198"/>
                  </a:lnTo>
                  <a:lnTo>
                    <a:pt x="436" y="198"/>
                  </a:lnTo>
                  <a:lnTo>
                    <a:pt x="438" y="198"/>
                  </a:lnTo>
                  <a:lnTo>
                    <a:pt x="438" y="200"/>
                  </a:lnTo>
                  <a:lnTo>
                    <a:pt x="438" y="198"/>
                  </a:lnTo>
                  <a:lnTo>
                    <a:pt x="438" y="200"/>
                  </a:lnTo>
                  <a:lnTo>
                    <a:pt x="440" y="200"/>
                  </a:lnTo>
                  <a:lnTo>
                    <a:pt x="438" y="200"/>
                  </a:lnTo>
                  <a:lnTo>
                    <a:pt x="436" y="200"/>
                  </a:lnTo>
                  <a:lnTo>
                    <a:pt x="436" y="202"/>
                  </a:lnTo>
                  <a:lnTo>
                    <a:pt x="438" y="200"/>
                  </a:lnTo>
                  <a:lnTo>
                    <a:pt x="438" y="202"/>
                  </a:lnTo>
                  <a:lnTo>
                    <a:pt x="436" y="202"/>
                  </a:lnTo>
                  <a:lnTo>
                    <a:pt x="436" y="200"/>
                  </a:lnTo>
                  <a:lnTo>
                    <a:pt x="436" y="202"/>
                  </a:lnTo>
                  <a:lnTo>
                    <a:pt x="436" y="200"/>
                  </a:lnTo>
                  <a:lnTo>
                    <a:pt x="434" y="200"/>
                  </a:lnTo>
                  <a:lnTo>
                    <a:pt x="434" y="202"/>
                  </a:lnTo>
                  <a:lnTo>
                    <a:pt x="432" y="202"/>
                  </a:lnTo>
                  <a:lnTo>
                    <a:pt x="432" y="200"/>
                  </a:lnTo>
                  <a:lnTo>
                    <a:pt x="432" y="202"/>
                  </a:lnTo>
                  <a:lnTo>
                    <a:pt x="432" y="204"/>
                  </a:lnTo>
                  <a:lnTo>
                    <a:pt x="430" y="204"/>
                  </a:lnTo>
                  <a:lnTo>
                    <a:pt x="430" y="202"/>
                  </a:lnTo>
                  <a:lnTo>
                    <a:pt x="428" y="204"/>
                  </a:lnTo>
                  <a:lnTo>
                    <a:pt x="430" y="204"/>
                  </a:lnTo>
                  <a:lnTo>
                    <a:pt x="430" y="206"/>
                  </a:lnTo>
                  <a:lnTo>
                    <a:pt x="428" y="206"/>
                  </a:lnTo>
                  <a:lnTo>
                    <a:pt x="426" y="206"/>
                  </a:lnTo>
                  <a:lnTo>
                    <a:pt x="428" y="206"/>
                  </a:lnTo>
                  <a:lnTo>
                    <a:pt x="426" y="206"/>
                  </a:lnTo>
                  <a:lnTo>
                    <a:pt x="424" y="206"/>
                  </a:lnTo>
                  <a:lnTo>
                    <a:pt x="422" y="206"/>
                  </a:lnTo>
                  <a:lnTo>
                    <a:pt x="422" y="208"/>
                  </a:lnTo>
                  <a:lnTo>
                    <a:pt x="420" y="208"/>
                  </a:lnTo>
                  <a:lnTo>
                    <a:pt x="418" y="208"/>
                  </a:lnTo>
                  <a:lnTo>
                    <a:pt x="418" y="210"/>
                  </a:lnTo>
                  <a:lnTo>
                    <a:pt x="418" y="212"/>
                  </a:lnTo>
                  <a:lnTo>
                    <a:pt x="418" y="214"/>
                  </a:lnTo>
                  <a:lnTo>
                    <a:pt x="420" y="214"/>
                  </a:lnTo>
                  <a:lnTo>
                    <a:pt x="418" y="214"/>
                  </a:lnTo>
                  <a:lnTo>
                    <a:pt x="418" y="216"/>
                  </a:lnTo>
                  <a:lnTo>
                    <a:pt x="420" y="216"/>
                  </a:lnTo>
                  <a:lnTo>
                    <a:pt x="420" y="218"/>
                  </a:lnTo>
                  <a:lnTo>
                    <a:pt x="418" y="218"/>
                  </a:lnTo>
                  <a:lnTo>
                    <a:pt x="418" y="220"/>
                  </a:lnTo>
                  <a:lnTo>
                    <a:pt x="418" y="218"/>
                  </a:lnTo>
                  <a:lnTo>
                    <a:pt x="418" y="220"/>
                  </a:lnTo>
                  <a:lnTo>
                    <a:pt x="416" y="220"/>
                  </a:lnTo>
                  <a:lnTo>
                    <a:pt x="416" y="218"/>
                  </a:lnTo>
                  <a:lnTo>
                    <a:pt x="416" y="220"/>
                  </a:lnTo>
                  <a:lnTo>
                    <a:pt x="414" y="218"/>
                  </a:lnTo>
                  <a:lnTo>
                    <a:pt x="414" y="220"/>
                  </a:lnTo>
                  <a:lnTo>
                    <a:pt x="412" y="220"/>
                  </a:lnTo>
                  <a:lnTo>
                    <a:pt x="412" y="218"/>
                  </a:lnTo>
                  <a:lnTo>
                    <a:pt x="410" y="218"/>
                  </a:lnTo>
                  <a:lnTo>
                    <a:pt x="408" y="218"/>
                  </a:lnTo>
                  <a:lnTo>
                    <a:pt x="406" y="218"/>
                  </a:lnTo>
                  <a:lnTo>
                    <a:pt x="406" y="216"/>
                  </a:lnTo>
                  <a:lnTo>
                    <a:pt x="404" y="216"/>
                  </a:lnTo>
                  <a:lnTo>
                    <a:pt x="402" y="216"/>
                  </a:lnTo>
                  <a:lnTo>
                    <a:pt x="400" y="216"/>
                  </a:lnTo>
                  <a:lnTo>
                    <a:pt x="398" y="216"/>
                  </a:lnTo>
                  <a:lnTo>
                    <a:pt x="396" y="216"/>
                  </a:lnTo>
                  <a:lnTo>
                    <a:pt x="394" y="216"/>
                  </a:lnTo>
                  <a:lnTo>
                    <a:pt x="392" y="216"/>
                  </a:lnTo>
                  <a:lnTo>
                    <a:pt x="390" y="216"/>
                  </a:lnTo>
                  <a:lnTo>
                    <a:pt x="388" y="218"/>
                  </a:lnTo>
                  <a:lnTo>
                    <a:pt x="386" y="218"/>
                  </a:lnTo>
                  <a:lnTo>
                    <a:pt x="384" y="218"/>
                  </a:lnTo>
                  <a:lnTo>
                    <a:pt x="384" y="220"/>
                  </a:lnTo>
                  <a:lnTo>
                    <a:pt x="384" y="218"/>
                  </a:lnTo>
                  <a:lnTo>
                    <a:pt x="382" y="218"/>
                  </a:lnTo>
                  <a:lnTo>
                    <a:pt x="382" y="220"/>
                  </a:lnTo>
                  <a:lnTo>
                    <a:pt x="380" y="220"/>
                  </a:lnTo>
                  <a:lnTo>
                    <a:pt x="378" y="220"/>
                  </a:lnTo>
                  <a:lnTo>
                    <a:pt x="380" y="220"/>
                  </a:lnTo>
                  <a:lnTo>
                    <a:pt x="380" y="222"/>
                  </a:lnTo>
                  <a:lnTo>
                    <a:pt x="378" y="222"/>
                  </a:lnTo>
                  <a:lnTo>
                    <a:pt x="378" y="224"/>
                  </a:lnTo>
                  <a:lnTo>
                    <a:pt x="376" y="224"/>
                  </a:lnTo>
                  <a:lnTo>
                    <a:pt x="376" y="226"/>
                  </a:lnTo>
                  <a:lnTo>
                    <a:pt x="378" y="226"/>
                  </a:lnTo>
                  <a:lnTo>
                    <a:pt x="376" y="226"/>
                  </a:lnTo>
                  <a:lnTo>
                    <a:pt x="376" y="228"/>
                  </a:lnTo>
                  <a:lnTo>
                    <a:pt x="374" y="228"/>
                  </a:lnTo>
                  <a:lnTo>
                    <a:pt x="372" y="228"/>
                  </a:lnTo>
                  <a:lnTo>
                    <a:pt x="372" y="230"/>
                  </a:lnTo>
                  <a:lnTo>
                    <a:pt x="370" y="230"/>
                  </a:lnTo>
                  <a:lnTo>
                    <a:pt x="370" y="232"/>
                  </a:lnTo>
                  <a:lnTo>
                    <a:pt x="370" y="230"/>
                  </a:lnTo>
                  <a:lnTo>
                    <a:pt x="368" y="230"/>
                  </a:lnTo>
                  <a:lnTo>
                    <a:pt x="368" y="228"/>
                  </a:lnTo>
                  <a:lnTo>
                    <a:pt x="370" y="228"/>
                  </a:lnTo>
                  <a:lnTo>
                    <a:pt x="368" y="228"/>
                  </a:lnTo>
                  <a:lnTo>
                    <a:pt x="368" y="226"/>
                  </a:lnTo>
                  <a:lnTo>
                    <a:pt x="366" y="226"/>
                  </a:lnTo>
                  <a:lnTo>
                    <a:pt x="366" y="228"/>
                  </a:lnTo>
                  <a:lnTo>
                    <a:pt x="366" y="226"/>
                  </a:lnTo>
                  <a:lnTo>
                    <a:pt x="366" y="228"/>
                  </a:lnTo>
                  <a:lnTo>
                    <a:pt x="366" y="230"/>
                  </a:lnTo>
                  <a:lnTo>
                    <a:pt x="364" y="230"/>
                  </a:lnTo>
                  <a:lnTo>
                    <a:pt x="362" y="230"/>
                  </a:lnTo>
                  <a:lnTo>
                    <a:pt x="360" y="230"/>
                  </a:lnTo>
                  <a:lnTo>
                    <a:pt x="358" y="230"/>
                  </a:lnTo>
                  <a:lnTo>
                    <a:pt x="354" y="232"/>
                  </a:lnTo>
                  <a:lnTo>
                    <a:pt x="354" y="234"/>
                  </a:lnTo>
                  <a:lnTo>
                    <a:pt x="352" y="234"/>
                  </a:lnTo>
                  <a:lnTo>
                    <a:pt x="350" y="234"/>
                  </a:lnTo>
                  <a:lnTo>
                    <a:pt x="350" y="236"/>
                  </a:lnTo>
                  <a:lnTo>
                    <a:pt x="348" y="236"/>
                  </a:lnTo>
                  <a:lnTo>
                    <a:pt x="346" y="236"/>
                  </a:lnTo>
                  <a:lnTo>
                    <a:pt x="346" y="238"/>
                  </a:lnTo>
                  <a:lnTo>
                    <a:pt x="344" y="238"/>
                  </a:lnTo>
                  <a:lnTo>
                    <a:pt x="344" y="240"/>
                  </a:lnTo>
                  <a:lnTo>
                    <a:pt x="342" y="240"/>
                  </a:lnTo>
                  <a:lnTo>
                    <a:pt x="340" y="240"/>
                  </a:lnTo>
                  <a:lnTo>
                    <a:pt x="338" y="242"/>
                  </a:lnTo>
                  <a:lnTo>
                    <a:pt x="336" y="242"/>
                  </a:lnTo>
                  <a:lnTo>
                    <a:pt x="336" y="244"/>
                  </a:lnTo>
                  <a:lnTo>
                    <a:pt x="334" y="244"/>
                  </a:lnTo>
                  <a:lnTo>
                    <a:pt x="332" y="246"/>
                  </a:lnTo>
                  <a:lnTo>
                    <a:pt x="332" y="248"/>
                  </a:lnTo>
                  <a:lnTo>
                    <a:pt x="332" y="250"/>
                  </a:lnTo>
                  <a:lnTo>
                    <a:pt x="330" y="250"/>
                  </a:lnTo>
                  <a:lnTo>
                    <a:pt x="332" y="250"/>
                  </a:lnTo>
                  <a:lnTo>
                    <a:pt x="332" y="252"/>
                  </a:lnTo>
                  <a:lnTo>
                    <a:pt x="330" y="252"/>
                  </a:lnTo>
                  <a:lnTo>
                    <a:pt x="332" y="252"/>
                  </a:lnTo>
                  <a:lnTo>
                    <a:pt x="330" y="252"/>
                  </a:lnTo>
                  <a:lnTo>
                    <a:pt x="328" y="252"/>
                  </a:lnTo>
                  <a:lnTo>
                    <a:pt x="328" y="254"/>
                  </a:lnTo>
                  <a:lnTo>
                    <a:pt x="328" y="252"/>
                  </a:lnTo>
                  <a:lnTo>
                    <a:pt x="328" y="254"/>
                  </a:lnTo>
                  <a:lnTo>
                    <a:pt x="326" y="254"/>
                  </a:lnTo>
                  <a:lnTo>
                    <a:pt x="324" y="256"/>
                  </a:lnTo>
                  <a:lnTo>
                    <a:pt x="322" y="256"/>
                  </a:lnTo>
                  <a:lnTo>
                    <a:pt x="322" y="258"/>
                  </a:lnTo>
                  <a:lnTo>
                    <a:pt x="320" y="258"/>
                  </a:lnTo>
                  <a:lnTo>
                    <a:pt x="320" y="260"/>
                  </a:lnTo>
                  <a:lnTo>
                    <a:pt x="318" y="260"/>
                  </a:lnTo>
                  <a:lnTo>
                    <a:pt x="316" y="260"/>
                  </a:lnTo>
                  <a:lnTo>
                    <a:pt x="316" y="262"/>
                  </a:lnTo>
                  <a:lnTo>
                    <a:pt x="314" y="262"/>
                  </a:lnTo>
                  <a:lnTo>
                    <a:pt x="312" y="264"/>
                  </a:lnTo>
                  <a:lnTo>
                    <a:pt x="310" y="264"/>
                  </a:lnTo>
                  <a:lnTo>
                    <a:pt x="310" y="266"/>
                  </a:lnTo>
                  <a:lnTo>
                    <a:pt x="308" y="266"/>
                  </a:lnTo>
                  <a:lnTo>
                    <a:pt x="306" y="266"/>
                  </a:lnTo>
                  <a:lnTo>
                    <a:pt x="306" y="268"/>
                  </a:lnTo>
                  <a:lnTo>
                    <a:pt x="304" y="268"/>
                  </a:lnTo>
                  <a:lnTo>
                    <a:pt x="302" y="270"/>
                  </a:lnTo>
                  <a:lnTo>
                    <a:pt x="300" y="270"/>
                  </a:lnTo>
                  <a:lnTo>
                    <a:pt x="298" y="272"/>
                  </a:lnTo>
                  <a:lnTo>
                    <a:pt x="296" y="274"/>
                  </a:lnTo>
                  <a:lnTo>
                    <a:pt x="294" y="274"/>
                  </a:lnTo>
                  <a:lnTo>
                    <a:pt x="294" y="276"/>
                  </a:lnTo>
                  <a:lnTo>
                    <a:pt x="292" y="278"/>
                  </a:lnTo>
                  <a:lnTo>
                    <a:pt x="290" y="278"/>
                  </a:lnTo>
                  <a:lnTo>
                    <a:pt x="288" y="280"/>
                  </a:lnTo>
                  <a:lnTo>
                    <a:pt x="286" y="282"/>
                  </a:lnTo>
                  <a:lnTo>
                    <a:pt x="284" y="284"/>
                  </a:lnTo>
                  <a:lnTo>
                    <a:pt x="284" y="286"/>
                  </a:lnTo>
                  <a:lnTo>
                    <a:pt x="282" y="286"/>
                  </a:lnTo>
                  <a:lnTo>
                    <a:pt x="282" y="288"/>
                  </a:lnTo>
                  <a:lnTo>
                    <a:pt x="284" y="288"/>
                  </a:lnTo>
                  <a:lnTo>
                    <a:pt x="282" y="290"/>
                  </a:lnTo>
                  <a:lnTo>
                    <a:pt x="282" y="292"/>
                  </a:lnTo>
                  <a:lnTo>
                    <a:pt x="280" y="292"/>
                  </a:lnTo>
                  <a:lnTo>
                    <a:pt x="280" y="294"/>
                  </a:lnTo>
                  <a:lnTo>
                    <a:pt x="278" y="294"/>
                  </a:lnTo>
                  <a:lnTo>
                    <a:pt x="278" y="296"/>
                  </a:lnTo>
                  <a:lnTo>
                    <a:pt x="276" y="296"/>
                  </a:lnTo>
                  <a:lnTo>
                    <a:pt x="274" y="298"/>
                  </a:lnTo>
                  <a:lnTo>
                    <a:pt x="272" y="300"/>
                  </a:lnTo>
                  <a:lnTo>
                    <a:pt x="272" y="298"/>
                  </a:lnTo>
                  <a:lnTo>
                    <a:pt x="274" y="298"/>
                  </a:lnTo>
                  <a:lnTo>
                    <a:pt x="274" y="296"/>
                  </a:lnTo>
                  <a:lnTo>
                    <a:pt x="276" y="296"/>
                  </a:lnTo>
                  <a:lnTo>
                    <a:pt x="276" y="294"/>
                  </a:lnTo>
                  <a:lnTo>
                    <a:pt x="276" y="296"/>
                  </a:lnTo>
                  <a:lnTo>
                    <a:pt x="274" y="296"/>
                  </a:lnTo>
                  <a:lnTo>
                    <a:pt x="274" y="294"/>
                  </a:lnTo>
                  <a:lnTo>
                    <a:pt x="274" y="296"/>
                  </a:lnTo>
                  <a:lnTo>
                    <a:pt x="272" y="296"/>
                  </a:lnTo>
                  <a:lnTo>
                    <a:pt x="270" y="296"/>
                  </a:lnTo>
                  <a:lnTo>
                    <a:pt x="270" y="294"/>
                  </a:lnTo>
                  <a:lnTo>
                    <a:pt x="268" y="294"/>
                  </a:lnTo>
                  <a:lnTo>
                    <a:pt x="268" y="292"/>
                  </a:lnTo>
                  <a:lnTo>
                    <a:pt x="270" y="290"/>
                  </a:lnTo>
                  <a:lnTo>
                    <a:pt x="268" y="290"/>
                  </a:lnTo>
                  <a:lnTo>
                    <a:pt x="266" y="288"/>
                  </a:lnTo>
                  <a:lnTo>
                    <a:pt x="266" y="286"/>
                  </a:lnTo>
                  <a:lnTo>
                    <a:pt x="266" y="284"/>
                  </a:lnTo>
                  <a:lnTo>
                    <a:pt x="264" y="284"/>
                  </a:lnTo>
                  <a:lnTo>
                    <a:pt x="266" y="284"/>
                  </a:lnTo>
                  <a:lnTo>
                    <a:pt x="264" y="284"/>
                  </a:lnTo>
                  <a:lnTo>
                    <a:pt x="266" y="284"/>
                  </a:lnTo>
                  <a:lnTo>
                    <a:pt x="264" y="284"/>
                  </a:lnTo>
                  <a:lnTo>
                    <a:pt x="266" y="284"/>
                  </a:lnTo>
                  <a:lnTo>
                    <a:pt x="264" y="282"/>
                  </a:lnTo>
                  <a:lnTo>
                    <a:pt x="262" y="282"/>
                  </a:lnTo>
                  <a:lnTo>
                    <a:pt x="262" y="284"/>
                  </a:lnTo>
                  <a:lnTo>
                    <a:pt x="262" y="286"/>
                  </a:lnTo>
                  <a:lnTo>
                    <a:pt x="262" y="284"/>
                  </a:lnTo>
                  <a:lnTo>
                    <a:pt x="260" y="284"/>
                  </a:lnTo>
                  <a:lnTo>
                    <a:pt x="260" y="286"/>
                  </a:lnTo>
                  <a:lnTo>
                    <a:pt x="260" y="284"/>
                  </a:lnTo>
                  <a:lnTo>
                    <a:pt x="260" y="286"/>
                  </a:lnTo>
                  <a:lnTo>
                    <a:pt x="260" y="284"/>
                  </a:lnTo>
                  <a:lnTo>
                    <a:pt x="258" y="286"/>
                  </a:lnTo>
                  <a:lnTo>
                    <a:pt x="258" y="284"/>
                  </a:lnTo>
                  <a:lnTo>
                    <a:pt x="256" y="284"/>
                  </a:lnTo>
                  <a:lnTo>
                    <a:pt x="258" y="282"/>
                  </a:lnTo>
                  <a:lnTo>
                    <a:pt x="256" y="282"/>
                  </a:lnTo>
                  <a:lnTo>
                    <a:pt x="254" y="282"/>
                  </a:lnTo>
                  <a:lnTo>
                    <a:pt x="252" y="284"/>
                  </a:lnTo>
                  <a:lnTo>
                    <a:pt x="252" y="286"/>
                  </a:lnTo>
                  <a:lnTo>
                    <a:pt x="250" y="286"/>
                  </a:lnTo>
                  <a:lnTo>
                    <a:pt x="250" y="288"/>
                  </a:lnTo>
                  <a:lnTo>
                    <a:pt x="248" y="288"/>
                  </a:lnTo>
                  <a:lnTo>
                    <a:pt x="248" y="286"/>
                  </a:lnTo>
                  <a:lnTo>
                    <a:pt x="246" y="286"/>
                  </a:lnTo>
                  <a:lnTo>
                    <a:pt x="246" y="284"/>
                  </a:lnTo>
                  <a:lnTo>
                    <a:pt x="244" y="284"/>
                  </a:lnTo>
                  <a:lnTo>
                    <a:pt x="246" y="284"/>
                  </a:lnTo>
                  <a:lnTo>
                    <a:pt x="244" y="284"/>
                  </a:lnTo>
                  <a:lnTo>
                    <a:pt x="246" y="284"/>
                  </a:lnTo>
                  <a:lnTo>
                    <a:pt x="246" y="282"/>
                  </a:lnTo>
                  <a:lnTo>
                    <a:pt x="246" y="280"/>
                  </a:lnTo>
                  <a:lnTo>
                    <a:pt x="246" y="278"/>
                  </a:lnTo>
                  <a:lnTo>
                    <a:pt x="248" y="278"/>
                  </a:lnTo>
                  <a:lnTo>
                    <a:pt x="248" y="276"/>
                  </a:lnTo>
                  <a:lnTo>
                    <a:pt x="246" y="276"/>
                  </a:lnTo>
                  <a:lnTo>
                    <a:pt x="246" y="274"/>
                  </a:lnTo>
                  <a:lnTo>
                    <a:pt x="248" y="274"/>
                  </a:lnTo>
                  <a:lnTo>
                    <a:pt x="248" y="272"/>
                  </a:lnTo>
                  <a:lnTo>
                    <a:pt x="250" y="272"/>
                  </a:lnTo>
                  <a:lnTo>
                    <a:pt x="250" y="270"/>
                  </a:lnTo>
                  <a:lnTo>
                    <a:pt x="250" y="268"/>
                  </a:lnTo>
                  <a:lnTo>
                    <a:pt x="248" y="268"/>
                  </a:lnTo>
                  <a:lnTo>
                    <a:pt x="246" y="266"/>
                  </a:lnTo>
                  <a:lnTo>
                    <a:pt x="244" y="264"/>
                  </a:lnTo>
                  <a:lnTo>
                    <a:pt x="244" y="266"/>
                  </a:lnTo>
                  <a:lnTo>
                    <a:pt x="244" y="264"/>
                  </a:lnTo>
                  <a:lnTo>
                    <a:pt x="244" y="266"/>
                  </a:lnTo>
                  <a:lnTo>
                    <a:pt x="242" y="266"/>
                  </a:lnTo>
                  <a:lnTo>
                    <a:pt x="242" y="268"/>
                  </a:lnTo>
                  <a:lnTo>
                    <a:pt x="242" y="266"/>
                  </a:lnTo>
                  <a:lnTo>
                    <a:pt x="240" y="266"/>
                  </a:lnTo>
                  <a:lnTo>
                    <a:pt x="242" y="266"/>
                  </a:lnTo>
                  <a:lnTo>
                    <a:pt x="240" y="266"/>
                  </a:lnTo>
                  <a:lnTo>
                    <a:pt x="242" y="266"/>
                  </a:lnTo>
                  <a:lnTo>
                    <a:pt x="240" y="266"/>
                  </a:lnTo>
                  <a:lnTo>
                    <a:pt x="242" y="266"/>
                  </a:lnTo>
                  <a:lnTo>
                    <a:pt x="240" y="266"/>
                  </a:lnTo>
                  <a:lnTo>
                    <a:pt x="240" y="264"/>
                  </a:lnTo>
                  <a:lnTo>
                    <a:pt x="240" y="266"/>
                  </a:lnTo>
                  <a:lnTo>
                    <a:pt x="238" y="266"/>
                  </a:lnTo>
                  <a:lnTo>
                    <a:pt x="236" y="266"/>
                  </a:lnTo>
                  <a:lnTo>
                    <a:pt x="234" y="266"/>
                  </a:lnTo>
                  <a:lnTo>
                    <a:pt x="234" y="264"/>
                  </a:lnTo>
                  <a:lnTo>
                    <a:pt x="232" y="264"/>
                  </a:lnTo>
                  <a:lnTo>
                    <a:pt x="230" y="264"/>
                  </a:lnTo>
                  <a:lnTo>
                    <a:pt x="232" y="264"/>
                  </a:lnTo>
                  <a:lnTo>
                    <a:pt x="232" y="266"/>
                  </a:lnTo>
                  <a:lnTo>
                    <a:pt x="230" y="266"/>
                  </a:lnTo>
                  <a:lnTo>
                    <a:pt x="230" y="264"/>
                  </a:lnTo>
                  <a:lnTo>
                    <a:pt x="230" y="266"/>
                  </a:lnTo>
                  <a:lnTo>
                    <a:pt x="230" y="264"/>
                  </a:lnTo>
                  <a:lnTo>
                    <a:pt x="228" y="266"/>
                  </a:lnTo>
                  <a:lnTo>
                    <a:pt x="226" y="266"/>
                  </a:lnTo>
                  <a:lnTo>
                    <a:pt x="224" y="266"/>
                  </a:lnTo>
                  <a:lnTo>
                    <a:pt x="224" y="264"/>
                  </a:lnTo>
                  <a:lnTo>
                    <a:pt x="222" y="264"/>
                  </a:lnTo>
                  <a:lnTo>
                    <a:pt x="224" y="264"/>
                  </a:lnTo>
                  <a:lnTo>
                    <a:pt x="222" y="264"/>
                  </a:lnTo>
                  <a:lnTo>
                    <a:pt x="220" y="264"/>
                  </a:lnTo>
                  <a:lnTo>
                    <a:pt x="222" y="264"/>
                  </a:lnTo>
                  <a:lnTo>
                    <a:pt x="220" y="264"/>
                  </a:lnTo>
                  <a:lnTo>
                    <a:pt x="220" y="266"/>
                  </a:lnTo>
                  <a:lnTo>
                    <a:pt x="218" y="266"/>
                  </a:lnTo>
                  <a:lnTo>
                    <a:pt x="216" y="266"/>
                  </a:lnTo>
                  <a:lnTo>
                    <a:pt x="214" y="266"/>
                  </a:lnTo>
                  <a:lnTo>
                    <a:pt x="212" y="266"/>
                  </a:lnTo>
                  <a:lnTo>
                    <a:pt x="210" y="266"/>
                  </a:lnTo>
                  <a:lnTo>
                    <a:pt x="208" y="266"/>
                  </a:lnTo>
                  <a:lnTo>
                    <a:pt x="206" y="266"/>
                  </a:lnTo>
                  <a:lnTo>
                    <a:pt x="206" y="264"/>
                  </a:lnTo>
                  <a:lnTo>
                    <a:pt x="206" y="262"/>
                  </a:lnTo>
                  <a:lnTo>
                    <a:pt x="206" y="260"/>
                  </a:lnTo>
                  <a:lnTo>
                    <a:pt x="206" y="258"/>
                  </a:lnTo>
                  <a:lnTo>
                    <a:pt x="208" y="258"/>
                  </a:lnTo>
                  <a:lnTo>
                    <a:pt x="208" y="256"/>
                  </a:lnTo>
                  <a:lnTo>
                    <a:pt x="208" y="254"/>
                  </a:lnTo>
                  <a:lnTo>
                    <a:pt x="210" y="254"/>
                  </a:lnTo>
                  <a:lnTo>
                    <a:pt x="210" y="252"/>
                  </a:lnTo>
                  <a:lnTo>
                    <a:pt x="210" y="250"/>
                  </a:lnTo>
                  <a:lnTo>
                    <a:pt x="210" y="252"/>
                  </a:lnTo>
                  <a:lnTo>
                    <a:pt x="210" y="250"/>
                  </a:lnTo>
                  <a:lnTo>
                    <a:pt x="210" y="248"/>
                  </a:lnTo>
                  <a:lnTo>
                    <a:pt x="212" y="248"/>
                  </a:lnTo>
                  <a:lnTo>
                    <a:pt x="212" y="246"/>
                  </a:lnTo>
                  <a:lnTo>
                    <a:pt x="212" y="248"/>
                  </a:lnTo>
                  <a:lnTo>
                    <a:pt x="212" y="246"/>
                  </a:lnTo>
                  <a:lnTo>
                    <a:pt x="212" y="248"/>
                  </a:lnTo>
                  <a:lnTo>
                    <a:pt x="210" y="248"/>
                  </a:lnTo>
                  <a:lnTo>
                    <a:pt x="210" y="246"/>
                  </a:lnTo>
                  <a:lnTo>
                    <a:pt x="208" y="246"/>
                  </a:lnTo>
                  <a:lnTo>
                    <a:pt x="208" y="244"/>
                  </a:lnTo>
                  <a:lnTo>
                    <a:pt x="206" y="244"/>
                  </a:lnTo>
                  <a:lnTo>
                    <a:pt x="208" y="244"/>
                  </a:lnTo>
                  <a:lnTo>
                    <a:pt x="206" y="244"/>
                  </a:lnTo>
                  <a:lnTo>
                    <a:pt x="206" y="242"/>
                  </a:lnTo>
                  <a:lnTo>
                    <a:pt x="204" y="242"/>
                  </a:lnTo>
                  <a:lnTo>
                    <a:pt x="204" y="240"/>
                  </a:lnTo>
                  <a:lnTo>
                    <a:pt x="204" y="238"/>
                  </a:lnTo>
                  <a:lnTo>
                    <a:pt x="204" y="236"/>
                  </a:lnTo>
                  <a:lnTo>
                    <a:pt x="206" y="236"/>
                  </a:lnTo>
                  <a:lnTo>
                    <a:pt x="204" y="236"/>
                  </a:lnTo>
                  <a:lnTo>
                    <a:pt x="204" y="234"/>
                  </a:lnTo>
                  <a:lnTo>
                    <a:pt x="202" y="234"/>
                  </a:lnTo>
                  <a:lnTo>
                    <a:pt x="202" y="236"/>
                  </a:lnTo>
                  <a:lnTo>
                    <a:pt x="202" y="234"/>
                  </a:lnTo>
                  <a:lnTo>
                    <a:pt x="200" y="234"/>
                  </a:lnTo>
                  <a:lnTo>
                    <a:pt x="202" y="234"/>
                  </a:lnTo>
                  <a:lnTo>
                    <a:pt x="200" y="234"/>
                  </a:lnTo>
                  <a:lnTo>
                    <a:pt x="200" y="232"/>
                  </a:lnTo>
                  <a:lnTo>
                    <a:pt x="198" y="232"/>
                  </a:lnTo>
                  <a:lnTo>
                    <a:pt x="198" y="230"/>
                  </a:lnTo>
                  <a:lnTo>
                    <a:pt x="196" y="230"/>
                  </a:lnTo>
                  <a:lnTo>
                    <a:pt x="198" y="230"/>
                  </a:lnTo>
                  <a:lnTo>
                    <a:pt x="198" y="228"/>
                  </a:lnTo>
                  <a:lnTo>
                    <a:pt x="196" y="228"/>
                  </a:lnTo>
                  <a:lnTo>
                    <a:pt x="196" y="226"/>
                  </a:lnTo>
                  <a:lnTo>
                    <a:pt x="196" y="228"/>
                  </a:lnTo>
                  <a:lnTo>
                    <a:pt x="196" y="226"/>
                  </a:lnTo>
                  <a:lnTo>
                    <a:pt x="194" y="226"/>
                  </a:lnTo>
                  <a:lnTo>
                    <a:pt x="196" y="226"/>
                  </a:lnTo>
                  <a:lnTo>
                    <a:pt x="196" y="224"/>
                  </a:lnTo>
                  <a:lnTo>
                    <a:pt x="194" y="224"/>
                  </a:lnTo>
                  <a:lnTo>
                    <a:pt x="192" y="224"/>
                  </a:lnTo>
                  <a:lnTo>
                    <a:pt x="194" y="224"/>
                  </a:lnTo>
                  <a:lnTo>
                    <a:pt x="192" y="224"/>
                  </a:lnTo>
                  <a:lnTo>
                    <a:pt x="192" y="222"/>
                  </a:lnTo>
                  <a:lnTo>
                    <a:pt x="190" y="222"/>
                  </a:lnTo>
                  <a:lnTo>
                    <a:pt x="190" y="220"/>
                  </a:lnTo>
                  <a:lnTo>
                    <a:pt x="192" y="220"/>
                  </a:lnTo>
                  <a:lnTo>
                    <a:pt x="190" y="220"/>
                  </a:lnTo>
                  <a:lnTo>
                    <a:pt x="192" y="220"/>
                  </a:lnTo>
                  <a:lnTo>
                    <a:pt x="192" y="218"/>
                  </a:lnTo>
                  <a:lnTo>
                    <a:pt x="192" y="216"/>
                  </a:lnTo>
                  <a:lnTo>
                    <a:pt x="192" y="214"/>
                  </a:lnTo>
                  <a:lnTo>
                    <a:pt x="194" y="214"/>
                  </a:lnTo>
                  <a:lnTo>
                    <a:pt x="192" y="214"/>
                  </a:lnTo>
                  <a:lnTo>
                    <a:pt x="194" y="212"/>
                  </a:lnTo>
                  <a:lnTo>
                    <a:pt x="192" y="212"/>
                  </a:lnTo>
                  <a:lnTo>
                    <a:pt x="194" y="212"/>
                  </a:lnTo>
                  <a:lnTo>
                    <a:pt x="192" y="212"/>
                  </a:lnTo>
                  <a:lnTo>
                    <a:pt x="194" y="212"/>
                  </a:lnTo>
                  <a:lnTo>
                    <a:pt x="192" y="212"/>
                  </a:lnTo>
                  <a:lnTo>
                    <a:pt x="192" y="210"/>
                  </a:lnTo>
                  <a:lnTo>
                    <a:pt x="192" y="212"/>
                  </a:lnTo>
                  <a:lnTo>
                    <a:pt x="192" y="210"/>
                  </a:lnTo>
                  <a:lnTo>
                    <a:pt x="190" y="210"/>
                  </a:lnTo>
                  <a:lnTo>
                    <a:pt x="190" y="208"/>
                  </a:lnTo>
                  <a:lnTo>
                    <a:pt x="190" y="206"/>
                  </a:lnTo>
                  <a:lnTo>
                    <a:pt x="190" y="204"/>
                  </a:lnTo>
                  <a:lnTo>
                    <a:pt x="190" y="202"/>
                  </a:lnTo>
                  <a:lnTo>
                    <a:pt x="188" y="202"/>
                  </a:lnTo>
                  <a:lnTo>
                    <a:pt x="190" y="202"/>
                  </a:lnTo>
                  <a:lnTo>
                    <a:pt x="190" y="200"/>
                  </a:lnTo>
                  <a:lnTo>
                    <a:pt x="190" y="198"/>
                  </a:lnTo>
                  <a:lnTo>
                    <a:pt x="192" y="198"/>
                  </a:lnTo>
                  <a:lnTo>
                    <a:pt x="192" y="196"/>
                  </a:lnTo>
                  <a:lnTo>
                    <a:pt x="190" y="196"/>
                  </a:lnTo>
                  <a:lnTo>
                    <a:pt x="192" y="196"/>
                  </a:lnTo>
                  <a:lnTo>
                    <a:pt x="190" y="194"/>
                  </a:lnTo>
                  <a:lnTo>
                    <a:pt x="188" y="194"/>
                  </a:lnTo>
                  <a:lnTo>
                    <a:pt x="188" y="192"/>
                  </a:lnTo>
                  <a:lnTo>
                    <a:pt x="190" y="192"/>
                  </a:lnTo>
                  <a:lnTo>
                    <a:pt x="188" y="190"/>
                  </a:lnTo>
                  <a:lnTo>
                    <a:pt x="190" y="190"/>
                  </a:lnTo>
                  <a:lnTo>
                    <a:pt x="188" y="190"/>
                  </a:lnTo>
                  <a:lnTo>
                    <a:pt x="188" y="188"/>
                  </a:lnTo>
                  <a:lnTo>
                    <a:pt x="188" y="186"/>
                  </a:lnTo>
                  <a:lnTo>
                    <a:pt x="188" y="184"/>
                  </a:lnTo>
                  <a:lnTo>
                    <a:pt x="186" y="184"/>
                  </a:lnTo>
                  <a:lnTo>
                    <a:pt x="186" y="182"/>
                  </a:lnTo>
                  <a:lnTo>
                    <a:pt x="184" y="182"/>
                  </a:lnTo>
                  <a:lnTo>
                    <a:pt x="186" y="182"/>
                  </a:lnTo>
                  <a:lnTo>
                    <a:pt x="184" y="182"/>
                  </a:lnTo>
                  <a:lnTo>
                    <a:pt x="184" y="180"/>
                  </a:lnTo>
                  <a:lnTo>
                    <a:pt x="182" y="180"/>
                  </a:lnTo>
                  <a:lnTo>
                    <a:pt x="180" y="180"/>
                  </a:lnTo>
                  <a:lnTo>
                    <a:pt x="178" y="178"/>
                  </a:lnTo>
                  <a:lnTo>
                    <a:pt x="176" y="178"/>
                  </a:lnTo>
                  <a:lnTo>
                    <a:pt x="174" y="178"/>
                  </a:lnTo>
                  <a:lnTo>
                    <a:pt x="174" y="176"/>
                  </a:lnTo>
                  <a:lnTo>
                    <a:pt x="174" y="174"/>
                  </a:lnTo>
                  <a:lnTo>
                    <a:pt x="172" y="174"/>
                  </a:lnTo>
                  <a:lnTo>
                    <a:pt x="170" y="172"/>
                  </a:lnTo>
                  <a:lnTo>
                    <a:pt x="170" y="170"/>
                  </a:lnTo>
                  <a:lnTo>
                    <a:pt x="170" y="168"/>
                  </a:lnTo>
                  <a:lnTo>
                    <a:pt x="168" y="168"/>
                  </a:lnTo>
                  <a:lnTo>
                    <a:pt x="170" y="170"/>
                  </a:lnTo>
                  <a:lnTo>
                    <a:pt x="168" y="170"/>
                  </a:lnTo>
                  <a:lnTo>
                    <a:pt x="166" y="170"/>
                  </a:lnTo>
                  <a:lnTo>
                    <a:pt x="166" y="168"/>
                  </a:lnTo>
                  <a:lnTo>
                    <a:pt x="166" y="170"/>
                  </a:lnTo>
                  <a:lnTo>
                    <a:pt x="164" y="170"/>
                  </a:lnTo>
                  <a:lnTo>
                    <a:pt x="162" y="170"/>
                  </a:lnTo>
                  <a:lnTo>
                    <a:pt x="162" y="172"/>
                  </a:lnTo>
                  <a:lnTo>
                    <a:pt x="162" y="170"/>
                  </a:lnTo>
                  <a:lnTo>
                    <a:pt x="160" y="170"/>
                  </a:lnTo>
                  <a:lnTo>
                    <a:pt x="160" y="172"/>
                  </a:lnTo>
                  <a:lnTo>
                    <a:pt x="158" y="172"/>
                  </a:lnTo>
                  <a:lnTo>
                    <a:pt x="156" y="172"/>
                  </a:lnTo>
                  <a:lnTo>
                    <a:pt x="156" y="170"/>
                  </a:lnTo>
                  <a:lnTo>
                    <a:pt x="154" y="170"/>
                  </a:lnTo>
                  <a:lnTo>
                    <a:pt x="152" y="170"/>
                  </a:lnTo>
                  <a:lnTo>
                    <a:pt x="152" y="172"/>
                  </a:lnTo>
                  <a:lnTo>
                    <a:pt x="150" y="172"/>
                  </a:lnTo>
                  <a:lnTo>
                    <a:pt x="150" y="170"/>
                  </a:lnTo>
                  <a:lnTo>
                    <a:pt x="148" y="170"/>
                  </a:lnTo>
                  <a:lnTo>
                    <a:pt x="146" y="170"/>
                  </a:lnTo>
                  <a:lnTo>
                    <a:pt x="146" y="172"/>
                  </a:lnTo>
                  <a:lnTo>
                    <a:pt x="144" y="172"/>
                  </a:lnTo>
                  <a:lnTo>
                    <a:pt x="142" y="170"/>
                  </a:lnTo>
                  <a:lnTo>
                    <a:pt x="142" y="172"/>
                  </a:lnTo>
                  <a:lnTo>
                    <a:pt x="140" y="170"/>
                  </a:lnTo>
                  <a:lnTo>
                    <a:pt x="138" y="170"/>
                  </a:lnTo>
                  <a:lnTo>
                    <a:pt x="138" y="168"/>
                  </a:lnTo>
                  <a:lnTo>
                    <a:pt x="138" y="170"/>
                  </a:lnTo>
                  <a:lnTo>
                    <a:pt x="136" y="170"/>
                  </a:lnTo>
                  <a:lnTo>
                    <a:pt x="134" y="170"/>
                  </a:lnTo>
                  <a:lnTo>
                    <a:pt x="134" y="168"/>
                  </a:lnTo>
                  <a:lnTo>
                    <a:pt x="132" y="168"/>
                  </a:lnTo>
                  <a:lnTo>
                    <a:pt x="132" y="170"/>
                  </a:lnTo>
                  <a:lnTo>
                    <a:pt x="130" y="172"/>
                  </a:lnTo>
                  <a:lnTo>
                    <a:pt x="128" y="172"/>
                  </a:lnTo>
                  <a:lnTo>
                    <a:pt x="126" y="172"/>
                  </a:lnTo>
                  <a:lnTo>
                    <a:pt x="124" y="170"/>
                  </a:lnTo>
                  <a:lnTo>
                    <a:pt x="126" y="170"/>
                  </a:lnTo>
                  <a:lnTo>
                    <a:pt x="126" y="168"/>
                  </a:lnTo>
                  <a:lnTo>
                    <a:pt x="124" y="168"/>
                  </a:lnTo>
                  <a:lnTo>
                    <a:pt x="124" y="166"/>
                  </a:lnTo>
                  <a:lnTo>
                    <a:pt x="122" y="166"/>
                  </a:lnTo>
                  <a:lnTo>
                    <a:pt x="122" y="164"/>
                  </a:lnTo>
                  <a:lnTo>
                    <a:pt x="120" y="164"/>
                  </a:lnTo>
                  <a:lnTo>
                    <a:pt x="120" y="162"/>
                  </a:lnTo>
                  <a:lnTo>
                    <a:pt x="118" y="164"/>
                  </a:lnTo>
                  <a:lnTo>
                    <a:pt x="116" y="162"/>
                  </a:lnTo>
                  <a:lnTo>
                    <a:pt x="114" y="162"/>
                  </a:lnTo>
                  <a:lnTo>
                    <a:pt x="112" y="162"/>
                  </a:lnTo>
                  <a:lnTo>
                    <a:pt x="110" y="162"/>
                  </a:lnTo>
                  <a:lnTo>
                    <a:pt x="108" y="162"/>
                  </a:lnTo>
                  <a:lnTo>
                    <a:pt x="106" y="160"/>
                  </a:lnTo>
                  <a:lnTo>
                    <a:pt x="104" y="160"/>
                  </a:lnTo>
                  <a:lnTo>
                    <a:pt x="102" y="160"/>
                  </a:lnTo>
                  <a:lnTo>
                    <a:pt x="102" y="158"/>
                  </a:lnTo>
                  <a:lnTo>
                    <a:pt x="100" y="156"/>
                  </a:lnTo>
                  <a:lnTo>
                    <a:pt x="98" y="156"/>
                  </a:lnTo>
                  <a:lnTo>
                    <a:pt x="96" y="156"/>
                  </a:lnTo>
                  <a:lnTo>
                    <a:pt x="94" y="156"/>
                  </a:lnTo>
                  <a:lnTo>
                    <a:pt x="92" y="156"/>
                  </a:lnTo>
                  <a:lnTo>
                    <a:pt x="90" y="156"/>
                  </a:lnTo>
                  <a:lnTo>
                    <a:pt x="88" y="156"/>
                  </a:lnTo>
                  <a:lnTo>
                    <a:pt x="88" y="158"/>
                  </a:lnTo>
                  <a:lnTo>
                    <a:pt x="86" y="158"/>
                  </a:lnTo>
                  <a:lnTo>
                    <a:pt x="84" y="158"/>
                  </a:lnTo>
                  <a:lnTo>
                    <a:pt x="82" y="158"/>
                  </a:lnTo>
                  <a:lnTo>
                    <a:pt x="82" y="156"/>
                  </a:lnTo>
                  <a:lnTo>
                    <a:pt x="80" y="156"/>
                  </a:lnTo>
                  <a:lnTo>
                    <a:pt x="78" y="156"/>
                  </a:lnTo>
                  <a:lnTo>
                    <a:pt x="76" y="156"/>
                  </a:lnTo>
                  <a:lnTo>
                    <a:pt x="74" y="156"/>
                  </a:lnTo>
                  <a:lnTo>
                    <a:pt x="74" y="154"/>
                  </a:lnTo>
                  <a:lnTo>
                    <a:pt x="72" y="154"/>
                  </a:lnTo>
                  <a:lnTo>
                    <a:pt x="70" y="154"/>
                  </a:lnTo>
                  <a:lnTo>
                    <a:pt x="68" y="154"/>
                  </a:lnTo>
                  <a:lnTo>
                    <a:pt x="66" y="154"/>
                  </a:lnTo>
                  <a:lnTo>
                    <a:pt x="66" y="152"/>
                  </a:lnTo>
                  <a:lnTo>
                    <a:pt x="64" y="152"/>
                  </a:lnTo>
                  <a:lnTo>
                    <a:pt x="64" y="150"/>
                  </a:lnTo>
                  <a:lnTo>
                    <a:pt x="62" y="150"/>
                  </a:lnTo>
                  <a:lnTo>
                    <a:pt x="60" y="150"/>
                  </a:lnTo>
                  <a:lnTo>
                    <a:pt x="58" y="150"/>
                  </a:lnTo>
                  <a:lnTo>
                    <a:pt x="56" y="150"/>
                  </a:lnTo>
                  <a:lnTo>
                    <a:pt x="56" y="148"/>
                  </a:lnTo>
                  <a:lnTo>
                    <a:pt x="54" y="148"/>
                  </a:lnTo>
                  <a:lnTo>
                    <a:pt x="52" y="148"/>
                  </a:lnTo>
                  <a:lnTo>
                    <a:pt x="52" y="150"/>
                  </a:lnTo>
                  <a:lnTo>
                    <a:pt x="52" y="152"/>
                  </a:lnTo>
                  <a:lnTo>
                    <a:pt x="52" y="154"/>
                  </a:lnTo>
                  <a:lnTo>
                    <a:pt x="52" y="156"/>
                  </a:lnTo>
                  <a:lnTo>
                    <a:pt x="50" y="156"/>
                  </a:lnTo>
                  <a:lnTo>
                    <a:pt x="48" y="156"/>
                  </a:lnTo>
                  <a:lnTo>
                    <a:pt x="48" y="154"/>
                  </a:lnTo>
                  <a:lnTo>
                    <a:pt x="46" y="154"/>
                  </a:lnTo>
                  <a:lnTo>
                    <a:pt x="44" y="154"/>
                  </a:lnTo>
                  <a:lnTo>
                    <a:pt x="42" y="154"/>
                  </a:lnTo>
                  <a:lnTo>
                    <a:pt x="40" y="154"/>
                  </a:lnTo>
                  <a:lnTo>
                    <a:pt x="38" y="154"/>
                  </a:lnTo>
                  <a:lnTo>
                    <a:pt x="36" y="152"/>
                  </a:lnTo>
                  <a:lnTo>
                    <a:pt x="36" y="154"/>
                  </a:lnTo>
                  <a:lnTo>
                    <a:pt x="34" y="154"/>
                  </a:lnTo>
                  <a:lnTo>
                    <a:pt x="32" y="154"/>
                  </a:lnTo>
                  <a:lnTo>
                    <a:pt x="30" y="154"/>
                  </a:lnTo>
                  <a:lnTo>
                    <a:pt x="30" y="152"/>
                  </a:lnTo>
                  <a:lnTo>
                    <a:pt x="28" y="152"/>
                  </a:lnTo>
                  <a:lnTo>
                    <a:pt x="28" y="150"/>
                  </a:lnTo>
                  <a:lnTo>
                    <a:pt x="26" y="152"/>
                  </a:lnTo>
                  <a:lnTo>
                    <a:pt x="24" y="152"/>
                  </a:lnTo>
                  <a:lnTo>
                    <a:pt x="24" y="154"/>
                  </a:lnTo>
                  <a:lnTo>
                    <a:pt x="22" y="154"/>
                  </a:lnTo>
                  <a:lnTo>
                    <a:pt x="20" y="154"/>
                  </a:lnTo>
                  <a:lnTo>
                    <a:pt x="18" y="152"/>
                  </a:lnTo>
                  <a:lnTo>
                    <a:pt x="16" y="152"/>
                  </a:lnTo>
                  <a:lnTo>
                    <a:pt x="14" y="152"/>
                  </a:lnTo>
                  <a:lnTo>
                    <a:pt x="12" y="152"/>
                  </a:lnTo>
                  <a:lnTo>
                    <a:pt x="10" y="150"/>
                  </a:lnTo>
                  <a:lnTo>
                    <a:pt x="8" y="150"/>
                  </a:lnTo>
                  <a:lnTo>
                    <a:pt x="6" y="152"/>
                  </a:lnTo>
                  <a:lnTo>
                    <a:pt x="4" y="152"/>
                  </a:lnTo>
                  <a:lnTo>
                    <a:pt x="4" y="154"/>
                  </a:lnTo>
                  <a:lnTo>
                    <a:pt x="2" y="154"/>
                  </a:lnTo>
                  <a:lnTo>
                    <a:pt x="2" y="156"/>
                  </a:lnTo>
                  <a:lnTo>
                    <a:pt x="0" y="156"/>
                  </a:lnTo>
                  <a:lnTo>
                    <a:pt x="0" y="154"/>
                  </a:lnTo>
                  <a:lnTo>
                    <a:pt x="0" y="152"/>
                  </a:lnTo>
                  <a:lnTo>
                    <a:pt x="0" y="150"/>
                  </a:lnTo>
                  <a:lnTo>
                    <a:pt x="2" y="150"/>
                  </a:lnTo>
                  <a:lnTo>
                    <a:pt x="2" y="148"/>
                  </a:lnTo>
                  <a:lnTo>
                    <a:pt x="4" y="148"/>
                  </a:lnTo>
                  <a:lnTo>
                    <a:pt x="6" y="148"/>
                  </a:lnTo>
                  <a:lnTo>
                    <a:pt x="6" y="146"/>
                  </a:lnTo>
                  <a:lnTo>
                    <a:pt x="8" y="146"/>
                  </a:lnTo>
                  <a:lnTo>
                    <a:pt x="10" y="144"/>
                  </a:lnTo>
                  <a:lnTo>
                    <a:pt x="12" y="144"/>
                  </a:lnTo>
                  <a:lnTo>
                    <a:pt x="14" y="144"/>
                  </a:lnTo>
                  <a:lnTo>
                    <a:pt x="14" y="142"/>
                  </a:lnTo>
                  <a:lnTo>
                    <a:pt x="16" y="142"/>
                  </a:lnTo>
                  <a:lnTo>
                    <a:pt x="16" y="140"/>
                  </a:lnTo>
                  <a:lnTo>
                    <a:pt x="18" y="140"/>
                  </a:lnTo>
                  <a:lnTo>
                    <a:pt x="20" y="138"/>
                  </a:lnTo>
                  <a:lnTo>
                    <a:pt x="22" y="138"/>
                  </a:lnTo>
                  <a:lnTo>
                    <a:pt x="22" y="136"/>
                  </a:lnTo>
                  <a:lnTo>
                    <a:pt x="24" y="136"/>
                  </a:lnTo>
                  <a:lnTo>
                    <a:pt x="26" y="136"/>
                  </a:lnTo>
                  <a:lnTo>
                    <a:pt x="26" y="134"/>
                  </a:lnTo>
                  <a:lnTo>
                    <a:pt x="28" y="134"/>
                  </a:lnTo>
                  <a:lnTo>
                    <a:pt x="30" y="132"/>
                  </a:lnTo>
                  <a:lnTo>
                    <a:pt x="32" y="132"/>
                  </a:lnTo>
                  <a:lnTo>
                    <a:pt x="34" y="132"/>
                  </a:lnTo>
                  <a:lnTo>
                    <a:pt x="34" y="130"/>
                  </a:lnTo>
                  <a:lnTo>
                    <a:pt x="36" y="130"/>
                  </a:lnTo>
                  <a:lnTo>
                    <a:pt x="36" y="128"/>
                  </a:lnTo>
                  <a:lnTo>
                    <a:pt x="38" y="128"/>
                  </a:lnTo>
                  <a:lnTo>
                    <a:pt x="38" y="126"/>
                  </a:lnTo>
                  <a:lnTo>
                    <a:pt x="40" y="126"/>
                  </a:lnTo>
                  <a:lnTo>
                    <a:pt x="40" y="124"/>
                  </a:lnTo>
                  <a:lnTo>
                    <a:pt x="42" y="124"/>
                  </a:lnTo>
                  <a:lnTo>
                    <a:pt x="42" y="122"/>
                  </a:lnTo>
                  <a:lnTo>
                    <a:pt x="42" y="120"/>
                  </a:lnTo>
                  <a:lnTo>
                    <a:pt x="42" y="118"/>
                  </a:lnTo>
                  <a:lnTo>
                    <a:pt x="44" y="118"/>
                  </a:lnTo>
                  <a:lnTo>
                    <a:pt x="44" y="116"/>
                  </a:lnTo>
                  <a:lnTo>
                    <a:pt x="46" y="116"/>
                  </a:lnTo>
                  <a:lnTo>
                    <a:pt x="46" y="114"/>
                  </a:lnTo>
                  <a:lnTo>
                    <a:pt x="48" y="114"/>
                  </a:lnTo>
                  <a:lnTo>
                    <a:pt x="48" y="112"/>
                  </a:lnTo>
                  <a:lnTo>
                    <a:pt x="50" y="112"/>
                  </a:lnTo>
                  <a:lnTo>
                    <a:pt x="50" y="110"/>
                  </a:lnTo>
                  <a:lnTo>
                    <a:pt x="50" y="108"/>
                  </a:lnTo>
                  <a:lnTo>
                    <a:pt x="52" y="108"/>
                  </a:lnTo>
                  <a:lnTo>
                    <a:pt x="52" y="106"/>
                  </a:lnTo>
                  <a:lnTo>
                    <a:pt x="54" y="106"/>
                  </a:lnTo>
                  <a:lnTo>
                    <a:pt x="56" y="104"/>
                  </a:lnTo>
                  <a:lnTo>
                    <a:pt x="56" y="102"/>
                  </a:lnTo>
                  <a:lnTo>
                    <a:pt x="58" y="102"/>
                  </a:lnTo>
                  <a:lnTo>
                    <a:pt x="58" y="100"/>
                  </a:lnTo>
                  <a:lnTo>
                    <a:pt x="56" y="100"/>
                  </a:lnTo>
                  <a:lnTo>
                    <a:pt x="56" y="98"/>
                  </a:lnTo>
                  <a:lnTo>
                    <a:pt x="56" y="96"/>
                  </a:lnTo>
                  <a:lnTo>
                    <a:pt x="54" y="96"/>
                  </a:lnTo>
                  <a:lnTo>
                    <a:pt x="54" y="94"/>
                  </a:lnTo>
                  <a:lnTo>
                    <a:pt x="56" y="94"/>
                  </a:lnTo>
                  <a:lnTo>
                    <a:pt x="56" y="92"/>
                  </a:lnTo>
                  <a:lnTo>
                    <a:pt x="58" y="92"/>
                  </a:lnTo>
                  <a:lnTo>
                    <a:pt x="58" y="94"/>
                  </a:lnTo>
                  <a:lnTo>
                    <a:pt x="60" y="94"/>
                  </a:lnTo>
                  <a:lnTo>
                    <a:pt x="62" y="92"/>
                  </a:lnTo>
                  <a:lnTo>
                    <a:pt x="62" y="90"/>
                  </a:lnTo>
                  <a:lnTo>
                    <a:pt x="64" y="90"/>
                  </a:lnTo>
                  <a:lnTo>
                    <a:pt x="64" y="88"/>
                  </a:lnTo>
                  <a:lnTo>
                    <a:pt x="66" y="86"/>
                  </a:lnTo>
                  <a:lnTo>
                    <a:pt x="68" y="84"/>
                  </a:lnTo>
                  <a:lnTo>
                    <a:pt x="68" y="82"/>
                  </a:lnTo>
                  <a:lnTo>
                    <a:pt x="68" y="80"/>
                  </a:lnTo>
                  <a:lnTo>
                    <a:pt x="68" y="78"/>
                  </a:lnTo>
                  <a:lnTo>
                    <a:pt x="66" y="76"/>
                  </a:lnTo>
                  <a:lnTo>
                    <a:pt x="66" y="74"/>
                  </a:lnTo>
                  <a:lnTo>
                    <a:pt x="66" y="72"/>
                  </a:lnTo>
                  <a:lnTo>
                    <a:pt x="68" y="72"/>
                  </a:lnTo>
                  <a:lnTo>
                    <a:pt x="70" y="72"/>
                  </a:lnTo>
                  <a:lnTo>
                    <a:pt x="72" y="72"/>
                  </a:lnTo>
                  <a:lnTo>
                    <a:pt x="72" y="70"/>
                  </a:lnTo>
                  <a:lnTo>
                    <a:pt x="72" y="68"/>
                  </a:lnTo>
                  <a:lnTo>
                    <a:pt x="74" y="66"/>
                  </a:lnTo>
                  <a:lnTo>
                    <a:pt x="74" y="64"/>
                  </a:lnTo>
                  <a:lnTo>
                    <a:pt x="76" y="64"/>
                  </a:lnTo>
                  <a:lnTo>
                    <a:pt x="78" y="64"/>
                  </a:lnTo>
                  <a:lnTo>
                    <a:pt x="80" y="64"/>
                  </a:lnTo>
                  <a:lnTo>
                    <a:pt x="80" y="62"/>
                  </a:lnTo>
                  <a:lnTo>
                    <a:pt x="80" y="60"/>
                  </a:lnTo>
                  <a:lnTo>
                    <a:pt x="82" y="60"/>
                  </a:lnTo>
                  <a:lnTo>
                    <a:pt x="80" y="60"/>
                  </a:lnTo>
                  <a:lnTo>
                    <a:pt x="80" y="58"/>
                  </a:lnTo>
                  <a:lnTo>
                    <a:pt x="80" y="56"/>
                  </a:lnTo>
                  <a:lnTo>
                    <a:pt x="80" y="54"/>
                  </a:lnTo>
                  <a:lnTo>
                    <a:pt x="80" y="52"/>
                  </a:lnTo>
                  <a:lnTo>
                    <a:pt x="80" y="50"/>
                  </a:lnTo>
                  <a:lnTo>
                    <a:pt x="82" y="48"/>
                  </a:lnTo>
                  <a:lnTo>
                    <a:pt x="82" y="46"/>
                  </a:lnTo>
                  <a:lnTo>
                    <a:pt x="84" y="46"/>
                  </a:lnTo>
                  <a:lnTo>
                    <a:pt x="84" y="44"/>
                  </a:lnTo>
                  <a:lnTo>
                    <a:pt x="86" y="44"/>
                  </a:lnTo>
                  <a:lnTo>
                    <a:pt x="86" y="42"/>
                  </a:lnTo>
                  <a:lnTo>
                    <a:pt x="88" y="42"/>
                  </a:lnTo>
                  <a:lnTo>
                    <a:pt x="88" y="40"/>
                  </a:lnTo>
                  <a:lnTo>
                    <a:pt x="90" y="38"/>
                  </a:lnTo>
                  <a:lnTo>
                    <a:pt x="90" y="36"/>
                  </a:lnTo>
                  <a:lnTo>
                    <a:pt x="92" y="36"/>
                  </a:lnTo>
                  <a:lnTo>
                    <a:pt x="94" y="32"/>
                  </a:lnTo>
                  <a:lnTo>
                    <a:pt x="96" y="32"/>
                  </a:lnTo>
                  <a:lnTo>
                    <a:pt x="96" y="30"/>
                  </a:lnTo>
                  <a:lnTo>
                    <a:pt x="98" y="30"/>
                  </a:lnTo>
                  <a:lnTo>
                    <a:pt x="98" y="28"/>
                  </a:lnTo>
                  <a:lnTo>
                    <a:pt x="102" y="28"/>
                  </a:lnTo>
                  <a:lnTo>
                    <a:pt x="104" y="28"/>
                  </a:lnTo>
                  <a:lnTo>
                    <a:pt x="106" y="28"/>
                  </a:lnTo>
                  <a:lnTo>
                    <a:pt x="108" y="28"/>
                  </a:lnTo>
                  <a:lnTo>
                    <a:pt x="108" y="26"/>
                  </a:lnTo>
                  <a:lnTo>
                    <a:pt x="110" y="26"/>
                  </a:lnTo>
                  <a:lnTo>
                    <a:pt x="110" y="24"/>
                  </a:lnTo>
                  <a:lnTo>
                    <a:pt x="112" y="24"/>
                  </a:lnTo>
                  <a:lnTo>
                    <a:pt x="112" y="22"/>
                  </a:lnTo>
                  <a:lnTo>
                    <a:pt x="112" y="20"/>
                  </a:lnTo>
                  <a:lnTo>
                    <a:pt x="114" y="18"/>
                  </a:lnTo>
                  <a:lnTo>
                    <a:pt x="114" y="16"/>
                  </a:lnTo>
                  <a:lnTo>
                    <a:pt x="116" y="14"/>
                  </a:lnTo>
                  <a:lnTo>
                    <a:pt x="116" y="12"/>
                  </a:lnTo>
                  <a:lnTo>
                    <a:pt x="118" y="12"/>
                  </a:lnTo>
                  <a:lnTo>
                    <a:pt x="120" y="12"/>
                  </a:lnTo>
                  <a:lnTo>
                    <a:pt x="120" y="10"/>
                  </a:lnTo>
                  <a:lnTo>
                    <a:pt x="122" y="10"/>
                  </a:lnTo>
                  <a:lnTo>
                    <a:pt x="124" y="10"/>
                  </a:lnTo>
                  <a:lnTo>
                    <a:pt x="124" y="8"/>
                  </a:lnTo>
                  <a:lnTo>
                    <a:pt x="126" y="8"/>
                  </a:lnTo>
                  <a:lnTo>
                    <a:pt x="128" y="8"/>
                  </a:lnTo>
                  <a:lnTo>
                    <a:pt x="130" y="6"/>
                  </a:lnTo>
                  <a:lnTo>
                    <a:pt x="132" y="6"/>
                  </a:lnTo>
                  <a:lnTo>
                    <a:pt x="134" y="6"/>
                  </a:lnTo>
                  <a:lnTo>
                    <a:pt x="134" y="4"/>
                  </a:lnTo>
                  <a:lnTo>
                    <a:pt x="136" y="4"/>
                  </a:lnTo>
                  <a:lnTo>
                    <a:pt x="136" y="2"/>
                  </a:lnTo>
                  <a:lnTo>
                    <a:pt x="138" y="2"/>
                  </a:lnTo>
                  <a:lnTo>
                    <a:pt x="138" y="0"/>
                  </a:lnTo>
                  <a:lnTo>
                    <a:pt x="140" y="0"/>
                  </a:lnTo>
                  <a:lnTo>
                    <a:pt x="142" y="0"/>
                  </a:lnTo>
                  <a:lnTo>
                    <a:pt x="144" y="0"/>
                  </a:lnTo>
                  <a:lnTo>
                    <a:pt x="146" y="0"/>
                  </a:lnTo>
                  <a:lnTo>
                    <a:pt x="148" y="2"/>
                  </a:lnTo>
                  <a:lnTo>
                    <a:pt x="150" y="4"/>
                  </a:lnTo>
                  <a:lnTo>
                    <a:pt x="152" y="4"/>
                  </a:lnTo>
                  <a:lnTo>
                    <a:pt x="154" y="4"/>
                  </a:lnTo>
                  <a:lnTo>
                    <a:pt x="156" y="4"/>
                  </a:lnTo>
                  <a:lnTo>
                    <a:pt x="158" y="4"/>
                  </a:lnTo>
                  <a:lnTo>
                    <a:pt x="160" y="4"/>
                  </a:lnTo>
                  <a:lnTo>
                    <a:pt x="162" y="4"/>
                  </a:lnTo>
                  <a:lnTo>
                    <a:pt x="164" y="4"/>
                  </a:lnTo>
                  <a:lnTo>
                    <a:pt x="166" y="6"/>
                  </a:lnTo>
                  <a:lnTo>
                    <a:pt x="168" y="6"/>
                  </a:lnTo>
                  <a:lnTo>
                    <a:pt x="168" y="8"/>
                  </a:lnTo>
                  <a:lnTo>
                    <a:pt x="170" y="6"/>
                  </a:lnTo>
                  <a:lnTo>
                    <a:pt x="172" y="6"/>
                  </a:lnTo>
                  <a:lnTo>
                    <a:pt x="172" y="8"/>
                  </a:lnTo>
                  <a:lnTo>
                    <a:pt x="174" y="8"/>
                  </a:lnTo>
                  <a:lnTo>
                    <a:pt x="176" y="8"/>
                  </a:lnTo>
                  <a:lnTo>
                    <a:pt x="178" y="8"/>
                  </a:lnTo>
                  <a:lnTo>
                    <a:pt x="180" y="8"/>
                  </a:lnTo>
                  <a:lnTo>
                    <a:pt x="180" y="6"/>
                  </a:lnTo>
                  <a:lnTo>
                    <a:pt x="182" y="6"/>
                  </a:lnTo>
                  <a:lnTo>
                    <a:pt x="184" y="6"/>
                  </a:lnTo>
                  <a:lnTo>
                    <a:pt x="184" y="8"/>
                  </a:lnTo>
                  <a:lnTo>
                    <a:pt x="186" y="8"/>
                  </a:lnTo>
                  <a:lnTo>
                    <a:pt x="188" y="8"/>
                  </a:lnTo>
                  <a:lnTo>
                    <a:pt x="190" y="8"/>
                  </a:lnTo>
                  <a:lnTo>
                    <a:pt x="190" y="6"/>
                  </a:lnTo>
                  <a:lnTo>
                    <a:pt x="192" y="6"/>
                  </a:lnTo>
                  <a:lnTo>
                    <a:pt x="194" y="6"/>
                  </a:lnTo>
                  <a:lnTo>
                    <a:pt x="196" y="6"/>
                  </a:lnTo>
                  <a:lnTo>
                    <a:pt x="196" y="8"/>
                  </a:lnTo>
                  <a:lnTo>
                    <a:pt x="198" y="10"/>
                  </a:lnTo>
                  <a:lnTo>
                    <a:pt x="200" y="10"/>
                  </a:lnTo>
                  <a:lnTo>
                    <a:pt x="202" y="10"/>
                  </a:lnTo>
                  <a:lnTo>
                    <a:pt x="204" y="10"/>
                  </a:lnTo>
                  <a:lnTo>
                    <a:pt x="206" y="10"/>
                  </a:lnTo>
                  <a:lnTo>
                    <a:pt x="206" y="8"/>
                  </a:lnTo>
                  <a:lnTo>
                    <a:pt x="208" y="8"/>
                  </a:lnTo>
                  <a:lnTo>
                    <a:pt x="210" y="10"/>
                  </a:lnTo>
                  <a:lnTo>
                    <a:pt x="210" y="12"/>
                  </a:lnTo>
                  <a:lnTo>
                    <a:pt x="208" y="12"/>
                  </a:lnTo>
                  <a:lnTo>
                    <a:pt x="206" y="12"/>
                  </a:lnTo>
                  <a:lnTo>
                    <a:pt x="206" y="14"/>
                  </a:lnTo>
                  <a:lnTo>
                    <a:pt x="206" y="16"/>
                  </a:lnTo>
                  <a:lnTo>
                    <a:pt x="206" y="18"/>
                  </a:lnTo>
                  <a:lnTo>
                    <a:pt x="206" y="20"/>
                  </a:lnTo>
                  <a:lnTo>
                    <a:pt x="208" y="22"/>
                  </a:lnTo>
                  <a:lnTo>
                    <a:pt x="208" y="24"/>
                  </a:lnTo>
                  <a:lnTo>
                    <a:pt x="210" y="24"/>
                  </a:lnTo>
                  <a:lnTo>
                    <a:pt x="210" y="26"/>
                  </a:lnTo>
                  <a:lnTo>
                    <a:pt x="210" y="28"/>
                  </a:lnTo>
                  <a:lnTo>
                    <a:pt x="212" y="28"/>
                  </a:lnTo>
                  <a:lnTo>
                    <a:pt x="214" y="28"/>
                  </a:lnTo>
                  <a:lnTo>
                    <a:pt x="216" y="26"/>
                  </a:lnTo>
                  <a:lnTo>
                    <a:pt x="218" y="24"/>
                  </a:lnTo>
                  <a:lnTo>
                    <a:pt x="218" y="22"/>
                  </a:lnTo>
                  <a:lnTo>
                    <a:pt x="220" y="20"/>
                  </a:lnTo>
                  <a:lnTo>
                    <a:pt x="222" y="20"/>
                  </a:lnTo>
                  <a:lnTo>
                    <a:pt x="224" y="20"/>
                  </a:lnTo>
                  <a:lnTo>
                    <a:pt x="224" y="22"/>
                  </a:lnTo>
                  <a:lnTo>
                    <a:pt x="226" y="26"/>
                  </a:lnTo>
                  <a:lnTo>
                    <a:pt x="226" y="28"/>
                  </a:lnTo>
                  <a:lnTo>
                    <a:pt x="224" y="30"/>
                  </a:lnTo>
                  <a:lnTo>
                    <a:pt x="226" y="30"/>
                  </a:lnTo>
                  <a:lnTo>
                    <a:pt x="226" y="32"/>
                  </a:lnTo>
                  <a:lnTo>
                    <a:pt x="224" y="32"/>
                  </a:lnTo>
                  <a:lnTo>
                    <a:pt x="226" y="32"/>
                  </a:lnTo>
                  <a:lnTo>
                    <a:pt x="226" y="34"/>
                  </a:lnTo>
                  <a:lnTo>
                    <a:pt x="228" y="34"/>
                  </a:lnTo>
                  <a:lnTo>
                    <a:pt x="228" y="36"/>
                  </a:lnTo>
                  <a:lnTo>
                    <a:pt x="230" y="34"/>
                  </a:lnTo>
                  <a:lnTo>
                    <a:pt x="230" y="32"/>
                  </a:lnTo>
                  <a:lnTo>
                    <a:pt x="230" y="30"/>
                  </a:lnTo>
                  <a:lnTo>
                    <a:pt x="230" y="28"/>
                  </a:lnTo>
                  <a:lnTo>
                    <a:pt x="230" y="26"/>
                  </a:lnTo>
                  <a:lnTo>
                    <a:pt x="230" y="24"/>
                  </a:lnTo>
                  <a:lnTo>
                    <a:pt x="232" y="22"/>
                  </a:lnTo>
                  <a:lnTo>
                    <a:pt x="230" y="22"/>
                  </a:lnTo>
                  <a:lnTo>
                    <a:pt x="232" y="20"/>
                  </a:lnTo>
                  <a:lnTo>
                    <a:pt x="234" y="20"/>
                  </a:lnTo>
                  <a:lnTo>
                    <a:pt x="236" y="20"/>
                  </a:lnTo>
                  <a:lnTo>
                    <a:pt x="238" y="20"/>
                  </a:lnTo>
                  <a:lnTo>
                    <a:pt x="240" y="20"/>
                  </a:lnTo>
                  <a:lnTo>
                    <a:pt x="242" y="20"/>
                  </a:lnTo>
                  <a:lnTo>
                    <a:pt x="244" y="20"/>
                  </a:lnTo>
                  <a:lnTo>
                    <a:pt x="244" y="18"/>
                  </a:lnTo>
                  <a:lnTo>
                    <a:pt x="246" y="18"/>
                  </a:lnTo>
                  <a:lnTo>
                    <a:pt x="248" y="18"/>
                  </a:lnTo>
                  <a:lnTo>
                    <a:pt x="250" y="18"/>
                  </a:lnTo>
                  <a:lnTo>
                    <a:pt x="252" y="18"/>
                  </a:lnTo>
                  <a:lnTo>
                    <a:pt x="254" y="18"/>
                  </a:lnTo>
                  <a:lnTo>
                    <a:pt x="256" y="18"/>
                  </a:lnTo>
                  <a:lnTo>
                    <a:pt x="258" y="18"/>
                  </a:lnTo>
                  <a:lnTo>
                    <a:pt x="260" y="18"/>
                  </a:lnTo>
                  <a:lnTo>
                    <a:pt x="262" y="18"/>
                  </a:lnTo>
                  <a:lnTo>
                    <a:pt x="264" y="18"/>
                  </a:lnTo>
                  <a:lnTo>
                    <a:pt x="266" y="18"/>
                  </a:lnTo>
                  <a:lnTo>
                    <a:pt x="266" y="16"/>
                  </a:lnTo>
                  <a:lnTo>
                    <a:pt x="264" y="16"/>
                  </a:lnTo>
                  <a:lnTo>
                    <a:pt x="264" y="14"/>
                  </a:lnTo>
                  <a:lnTo>
                    <a:pt x="264" y="12"/>
                  </a:lnTo>
                  <a:lnTo>
                    <a:pt x="266" y="12"/>
                  </a:lnTo>
                  <a:lnTo>
                    <a:pt x="266" y="14"/>
                  </a:lnTo>
                  <a:lnTo>
                    <a:pt x="268" y="14"/>
                  </a:lnTo>
                  <a:lnTo>
                    <a:pt x="268" y="16"/>
                  </a:lnTo>
                  <a:lnTo>
                    <a:pt x="270" y="16"/>
                  </a:lnTo>
                  <a:lnTo>
                    <a:pt x="270" y="18"/>
                  </a:lnTo>
                  <a:lnTo>
                    <a:pt x="272" y="18"/>
                  </a:lnTo>
                  <a:lnTo>
                    <a:pt x="272" y="20"/>
                  </a:lnTo>
                  <a:lnTo>
                    <a:pt x="272" y="18"/>
                  </a:lnTo>
                  <a:lnTo>
                    <a:pt x="272" y="20"/>
                  </a:lnTo>
                  <a:lnTo>
                    <a:pt x="274" y="20"/>
                  </a:lnTo>
                  <a:lnTo>
                    <a:pt x="274" y="18"/>
                  </a:lnTo>
                  <a:lnTo>
                    <a:pt x="276" y="18"/>
                  </a:lnTo>
                  <a:lnTo>
                    <a:pt x="278" y="16"/>
                  </a:lnTo>
                  <a:lnTo>
                    <a:pt x="278" y="14"/>
                  </a:lnTo>
                  <a:lnTo>
                    <a:pt x="278" y="12"/>
                  </a:lnTo>
                  <a:lnTo>
                    <a:pt x="280" y="14"/>
                  </a:lnTo>
                  <a:lnTo>
                    <a:pt x="280" y="16"/>
                  </a:lnTo>
                  <a:lnTo>
                    <a:pt x="282" y="16"/>
                  </a:lnTo>
                  <a:lnTo>
                    <a:pt x="282" y="18"/>
                  </a:lnTo>
                  <a:lnTo>
                    <a:pt x="284" y="18"/>
                  </a:lnTo>
                  <a:lnTo>
                    <a:pt x="284" y="16"/>
                  </a:lnTo>
                  <a:lnTo>
                    <a:pt x="284" y="14"/>
                  </a:lnTo>
                  <a:lnTo>
                    <a:pt x="286" y="14"/>
                  </a:lnTo>
                  <a:lnTo>
                    <a:pt x="284" y="14"/>
                  </a:lnTo>
                  <a:lnTo>
                    <a:pt x="284" y="12"/>
                  </a:lnTo>
                  <a:lnTo>
                    <a:pt x="286" y="10"/>
                  </a:lnTo>
                  <a:lnTo>
                    <a:pt x="288" y="10"/>
                  </a:lnTo>
                  <a:lnTo>
                    <a:pt x="290" y="10"/>
                  </a:lnTo>
                  <a:lnTo>
                    <a:pt x="292" y="10"/>
                  </a:lnTo>
                  <a:lnTo>
                    <a:pt x="294" y="10"/>
                  </a:lnTo>
                  <a:lnTo>
                    <a:pt x="296" y="12"/>
                  </a:lnTo>
                  <a:lnTo>
                    <a:pt x="296" y="14"/>
                  </a:lnTo>
                  <a:lnTo>
                    <a:pt x="298" y="14"/>
                  </a:lnTo>
                  <a:lnTo>
                    <a:pt x="300" y="12"/>
                  </a:lnTo>
                  <a:lnTo>
                    <a:pt x="300" y="10"/>
                  </a:lnTo>
                  <a:lnTo>
                    <a:pt x="302" y="10"/>
                  </a:lnTo>
                  <a:lnTo>
                    <a:pt x="304" y="10"/>
                  </a:lnTo>
                  <a:lnTo>
                    <a:pt x="306" y="10"/>
                  </a:lnTo>
                  <a:lnTo>
                    <a:pt x="306" y="8"/>
                  </a:lnTo>
                  <a:lnTo>
                    <a:pt x="306" y="10"/>
                  </a:lnTo>
                  <a:lnTo>
                    <a:pt x="308" y="10"/>
                  </a:lnTo>
                  <a:lnTo>
                    <a:pt x="308" y="12"/>
                  </a:lnTo>
                  <a:lnTo>
                    <a:pt x="308" y="14"/>
                  </a:lnTo>
                  <a:lnTo>
                    <a:pt x="310" y="14"/>
                  </a:lnTo>
                  <a:lnTo>
                    <a:pt x="310" y="16"/>
                  </a:lnTo>
                  <a:lnTo>
                    <a:pt x="312" y="16"/>
                  </a:lnTo>
                  <a:lnTo>
                    <a:pt x="314" y="16"/>
                  </a:lnTo>
                  <a:lnTo>
                    <a:pt x="314" y="18"/>
                  </a:lnTo>
                  <a:lnTo>
                    <a:pt x="316" y="18"/>
                  </a:lnTo>
                  <a:lnTo>
                    <a:pt x="316" y="20"/>
                  </a:lnTo>
                  <a:lnTo>
                    <a:pt x="318" y="20"/>
                  </a:lnTo>
                  <a:lnTo>
                    <a:pt x="318" y="22"/>
                  </a:lnTo>
                  <a:lnTo>
                    <a:pt x="320" y="22"/>
                  </a:lnTo>
                  <a:lnTo>
                    <a:pt x="320" y="24"/>
                  </a:lnTo>
                  <a:lnTo>
                    <a:pt x="318" y="24"/>
                  </a:lnTo>
                  <a:lnTo>
                    <a:pt x="318" y="26"/>
                  </a:lnTo>
                  <a:lnTo>
                    <a:pt x="316" y="26"/>
                  </a:lnTo>
                  <a:lnTo>
                    <a:pt x="316" y="28"/>
                  </a:lnTo>
                  <a:lnTo>
                    <a:pt x="316" y="30"/>
                  </a:lnTo>
                  <a:lnTo>
                    <a:pt x="316" y="32"/>
                  </a:lnTo>
                  <a:lnTo>
                    <a:pt x="316" y="30"/>
                  </a:lnTo>
                  <a:lnTo>
                    <a:pt x="316" y="32"/>
                  </a:lnTo>
                  <a:lnTo>
                    <a:pt x="316" y="34"/>
                  </a:lnTo>
                  <a:lnTo>
                    <a:pt x="316" y="36"/>
                  </a:lnTo>
                  <a:lnTo>
                    <a:pt x="318" y="36"/>
                  </a:lnTo>
                  <a:lnTo>
                    <a:pt x="318" y="38"/>
                  </a:lnTo>
                  <a:lnTo>
                    <a:pt x="318" y="36"/>
                  </a:lnTo>
                  <a:lnTo>
                    <a:pt x="318" y="38"/>
                  </a:lnTo>
                  <a:lnTo>
                    <a:pt x="320" y="38"/>
                  </a:lnTo>
                  <a:lnTo>
                    <a:pt x="322" y="38"/>
                  </a:lnTo>
                  <a:lnTo>
                    <a:pt x="322" y="40"/>
                  </a:lnTo>
                  <a:lnTo>
                    <a:pt x="322" y="38"/>
                  </a:lnTo>
                  <a:lnTo>
                    <a:pt x="322" y="40"/>
                  </a:lnTo>
                  <a:lnTo>
                    <a:pt x="324" y="40"/>
                  </a:lnTo>
                  <a:lnTo>
                    <a:pt x="324" y="4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91" name="Freeform 685"/>
            <p:cNvSpPr>
              <a:spLocks/>
            </p:cNvSpPr>
            <p:nvPr/>
          </p:nvSpPr>
          <p:spPr bwMode="auto">
            <a:xfrm>
              <a:off x="4736" y="1694"/>
              <a:ext cx="100" cy="112"/>
            </a:xfrm>
            <a:custGeom>
              <a:avLst/>
              <a:gdLst>
                <a:gd name="T0" fmla="*/ 12 w 100"/>
                <a:gd name="T1" fmla="*/ 68 h 112"/>
                <a:gd name="T2" fmla="*/ 22 w 100"/>
                <a:gd name="T3" fmla="*/ 58 h 112"/>
                <a:gd name="T4" fmla="*/ 22 w 100"/>
                <a:gd name="T5" fmla="*/ 56 h 112"/>
                <a:gd name="T6" fmla="*/ 24 w 100"/>
                <a:gd name="T7" fmla="*/ 56 h 112"/>
                <a:gd name="T8" fmla="*/ 22 w 100"/>
                <a:gd name="T9" fmla="*/ 50 h 112"/>
                <a:gd name="T10" fmla="*/ 22 w 100"/>
                <a:gd name="T11" fmla="*/ 48 h 112"/>
                <a:gd name="T12" fmla="*/ 24 w 100"/>
                <a:gd name="T13" fmla="*/ 46 h 112"/>
                <a:gd name="T14" fmla="*/ 26 w 100"/>
                <a:gd name="T15" fmla="*/ 34 h 112"/>
                <a:gd name="T16" fmla="*/ 22 w 100"/>
                <a:gd name="T17" fmla="*/ 28 h 112"/>
                <a:gd name="T18" fmla="*/ 16 w 100"/>
                <a:gd name="T19" fmla="*/ 26 h 112"/>
                <a:gd name="T20" fmla="*/ 14 w 100"/>
                <a:gd name="T21" fmla="*/ 22 h 112"/>
                <a:gd name="T22" fmla="*/ 14 w 100"/>
                <a:gd name="T23" fmla="*/ 18 h 112"/>
                <a:gd name="T24" fmla="*/ 12 w 100"/>
                <a:gd name="T25" fmla="*/ 14 h 112"/>
                <a:gd name="T26" fmla="*/ 12 w 100"/>
                <a:gd name="T27" fmla="*/ 10 h 112"/>
                <a:gd name="T28" fmla="*/ 14 w 100"/>
                <a:gd name="T29" fmla="*/ 8 h 112"/>
                <a:gd name="T30" fmla="*/ 14 w 100"/>
                <a:gd name="T31" fmla="*/ 8 h 112"/>
                <a:gd name="T32" fmla="*/ 12 w 100"/>
                <a:gd name="T33" fmla="*/ 4 h 112"/>
                <a:gd name="T34" fmla="*/ 12 w 100"/>
                <a:gd name="T35" fmla="*/ 2 h 112"/>
                <a:gd name="T36" fmla="*/ 18 w 100"/>
                <a:gd name="T37" fmla="*/ 2 h 112"/>
                <a:gd name="T38" fmla="*/ 22 w 100"/>
                <a:gd name="T39" fmla="*/ 6 h 112"/>
                <a:gd name="T40" fmla="*/ 28 w 100"/>
                <a:gd name="T41" fmla="*/ 6 h 112"/>
                <a:gd name="T42" fmla="*/ 34 w 100"/>
                <a:gd name="T43" fmla="*/ 12 h 112"/>
                <a:gd name="T44" fmla="*/ 48 w 100"/>
                <a:gd name="T45" fmla="*/ 16 h 112"/>
                <a:gd name="T46" fmla="*/ 54 w 100"/>
                <a:gd name="T47" fmla="*/ 22 h 112"/>
                <a:gd name="T48" fmla="*/ 66 w 100"/>
                <a:gd name="T49" fmla="*/ 26 h 112"/>
                <a:gd name="T50" fmla="*/ 70 w 100"/>
                <a:gd name="T51" fmla="*/ 32 h 112"/>
                <a:gd name="T52" fmla="*/ 76 w 100"/>
                <a:gd name="T53" fmla="*/ 36 h 112"/>
                <a:gd name="T54" fmla="*/ 80 w 100"/>
                <a:gd name="T55" fmla="*/ 40 h 112"/>
                <a:gd name="T56" fmla="*/ 86 w 100"/>
                <a:gd name="T57" fmla="*/ 42 h 112"/>
                <a:gd name="T58" fmla="*/ 92 w 100"/>
                <a:gd name="T59" fmla="*/ 44 h 112"/>
                <a:gd name="T60" fmla="*/ 92 w 100"/>
                <a:gd name="T61" fmla="*/ 50 h 112"/>
                <a:gd name="T62" fmla="*/ 96 w 100"/>
                <a:gd name="T63" fmla="*/ 50 h 112"/>
                <a:gd name="T64" fmla="*/ 100 w 100"/>
                <a:gd name="T65" fmla="*/ 56 h 112"/>
                <a:gd name="T66" fmla="*/ 92 w 100"/>
                <a:gd name="T67" fmla="*/ 58 h 112"/>
                <a:gd name="T68" fmla="*/ 76 w 100"/>
                <a:gd name="T69" fmla="*/ 68 h 112"/>
                <a:gd name="T70" fmla="*/ 66 w 100"/>
                <a:gd name="T71" fmla="*/ 78 h 112"/>
                <a:gd name="T72" fmla="*/ 60 w 100"/>
                <a:gd name="T73" fmla="*/ 88 h 112"/>
                <a:gd name="T74" fmla="*/ 52 w 100"/>
                <a:gd name="T75" fmla="*/ 100 h 112"/>
                <a:gd name="T76" fmla="*/ 46 w 100"/>
                <a:gd name="T77" fmla="*/ 108 h 112"/>
                <a:gd name="T78" fmla="*/ 38 w 100"/>
                <a:gd name="T79" fmla="*/ 112 h 112"/>
                <a:gd name="T80" fmla="*/ 36 w 100"/>
                <a:gd name="T81" fmla="*/ 110 h 112"/>
                <a:gd name="T82" fmla="*/ 34 w 100"/>
                <a:gd name="T83" fmla="*/ 110 h 112"/>
                <a:gd name="T84" fmla="*/ 32 w 100"/>
                <a:gd name="T85" fmla="*/ 110 h 112"/>
                <a:gd name="T86" fmla="*/ 30 w 100"/>
                <a:gd name="T87" fmla="*/ 112 h 112"/>
                <a:gd name="T88" fmla="*/ 28 w 100"/>
                <a:gd name="T89" fmla="*/ 112 h 112"/>
                <a:gd name="T90" fmla="*/ 26 w 100"/>
                <a:gd name="T91" fmla="*/ 110 h 112"/>
                <a:gd name="T92" fmla="*/ 24 w 100"/>
                <a:gd name="T93" fmla="*/ 108 h 112"/>
                <a:gd name="T94" fmla="*/ 20 w 100"/>
                <a:gd name="T95" fmla="*/ 106 h 112"/>
                <a:gd name="T96" fmla="*/ 20 w 100"/>
                <a:gd name="T97" fmla="*/ 106 h 112"/>
                <a:gd name="T98" fmla="*/ 20 w 100"/>
                <a:gd name="T99" fmla="*/ 106 h 112"/>
                <a:gd name="T100" fmla="*/ 18 w 100"/>
                <a:gd name="T101" fmla="*/ 104 h 112"/>
                <a:gd name="T102" fmla="*/ 16 w 100"/>
                <a:gd name="T103" fmla="*/ 104 h 112"/>
                <a:gd name="T104" fmla="*/ 14 w 100"/>
                <a:gd name="T105" fmla="*/ 102 h 112"/>
                <a:gd name="T106" fmla="*/ 12 w 100"/>
                <a:gd name="T107" fmla="*/ 98 h 112"/>
                <a:gd name="T108" fmla="*/ 14 w 100"/>
                <a:gd name="T109" fmla="*/ 96 h 112"/>
                <a:gd name="T110" fmla="*/ 14 w 100"/>
                <a:gd name="T111" fmla="*/ 94 h 112"/>
                <a:gd name="T112" fmla="*/ 14 w 100"/>
                <a:gd name="T113" fmla="*/ 92 h 112"/>
                <a:gd name="T114" fmla="*/ 10 w 100"/>
                <a:gd name="T115" fmla="*/ 90 h 112"/>
                <a:gd name="T116" fmla="*/ 8 w 100"/>
                <a:gd name="T117" fmla="*/ 82 h 112"/>
                <a:gd name="T118" fmla="*/ 4 w 100"/>
                <a:gd name="T119" fmla="*/ 80 h 112"/>
                <a:gd name="T120" fmla="*/ 2 w 100"/>
                <a:gd name="T121" fmla="*/ 76 h 112"/>
                <a:gd name="T122" fmla="*/ 0 w 100"/>
                <a:gd name="T123" fmla="*/ 72 h 112"/>
                <a:gd name="T124" fmla="*/ 2 w 100"/>
                <a:gd name="T125" fmla="*/ 6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
                <a:gd name="T190" fmla="*/ 0 h 112"/>
                <a:gd name="T191" fmla="*/ 100 w 10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 h="112">
                  <a:moveTo>
                    <a:pt x="2" y="66"/>
                  </a:moveTo>
                  <a:lnTo>
                    <a:pt x="4" y="66"/>
                  </a:lnTo>
                  <a:lnTo>
                    <a:pt x="6" y="66"/>
                  </a:lnTo>
                  <a:lnTo>
                    <a:pt x="8" y="66"/>
                  </a:lnTo>
                  <a:lnTo>
                    <a:pt x="10" y="66"/>
                  </a:lnTo>
                  <a:lnTo>
                    <a:pt x="10" y="68"/>
                  </a:lnTo>
                  <a:lnTo>
                    <a:pt x="12" y="68"/>
                  </a:lnTo>
                  <a:lnTo>
                    <a:pt x="14" y="68"/>
                  </a:lnTo>
                  <a:lnTo>
                    <a:pt x="24" y="64"/>
                  </a:lnTo>
                  <a:lnTo>
                    <a:pt x="24" y="60"/>
                  </a:lnTo>
                  <a:lnTo>
                    <a:pt x="22" y="60"/>
                  </a:lnTo>
                  <a:lnTo>
                    <a:pt x="22" y="58"/>
                  </a:lnTo>
                  <a:lnTo>
                    <a:pt x="22" y="56"/>
                  </a:lnTo>
                  <a:lnTo>
                    <a:pt x="22" y="58"/>
                  </a:lnTo>
                  <a:lnTo>
                    <a:pt x="22" y="56"/>
                  </a:lnTo>
                  <a:lnTo>
                    <a:pt x="22" y="58"/>
                  </a:lnTo>
                  <a:lnTo>
                    <a:pt x="22" y="56"/>
                  </a:lnTo>
                  <a:lnTo>
                    <a:pt x="24" y="56"/>
                  </a:lnTo>
                  <a:lnTo>
                    <a:pt x="24" y="54"/>
                  </a:lnTo>
                  <a:lnTo>
                    <a:pt x="22" y="54"/>
                  </a:lnTo>
                  <a:lnTo>
                    <a:pt x="22" y="52"/>
                  </a:lnTo>
                  <a:lnTo>
                    <a:pt x="22" y="50"/>
                  </a:lnTo>
                  <a:lnTo>
                    <a:pt x="22" y="48"/>
                  </a:lnTo>
                  <a:lnTo>
                    <a:pt x="24" y="48"/>
                  </a:lnTo>
                  <a:lnTo>
                    <a:pt x="24" y="46"/>
                  </a:lnTo>
                  <a:lnTo>
                    <a:pt x="26" y="46"/>
                  </a:lnTo>
                  <a:lnTo>
                    <a:pt x="28" y="46"/>
                  </a:lnTo>
                  <a:lnTo>
                    <a:pt x="26" y="38"/>
                  </a:lnTo>
                  <a:lnTo>
                    <a:pt x="26" y="34"/>
                  </a:lnTo>
                  <a:lnTo>
                    <a:pt x="24" y="34"/>
                  </a:lnTo>
                  <a:lnTo>
                    <a:pt x="24" y="32"/>
                  </a:lnTo>
                  <a:lnTo>
                    <a:pt x="24" y="30"/>
                  </a:lnTo>
                  <a:lnTo>
                    <a:pt x="24" y="28"/>
                  </a:lnTo>
                  <a:lnTo>
                    <a:pt x="22" y="28"/>
                  </a:lnTo>
                  <a:lnTo>
                    <a:pt x="22" y="26"/>
                  </a:lnTo>
                  <a:lnTo>
                    <a:pt x="20" y="26"/>
                  </a:lnTo>
                  <a:lnTo>
                    <a:pt x="18" y="26"/>
                  </a:lnTo>
                  <a:lnTo>
                    <a:pt x="16" y="26"/>
                  </a:lnTo>
                  <a:lnTo>
                    <a:pt x="14" y="24"/>
                  </a:lnTo>
                  <a:lnTo>
                    <a:pt x="14" y="22"/>
                  </a:lnTo>
                  <a:lnTo>
                    <a:pt x="14" y="20"/>
                  </a:lnTo>
                  <a:lnTo>
                    <a:pt x="14" y="18"/>
                  </a:lnTo>
                  <a:lnTo>
                    <a:pt x="16" y="18"/>
                  </a:lnTo>
                  <a:lnTo>
                    <a:pt x="14" y="18"/>
                  </a:lnTo>
                  <a:lnTo>
                    <a:pt x="14" y="16"/>
                  </a:lnTo>
                  <a:lnTo>
                    <a:pt x="12" y="16"/>
                  </a:lnTo>
                  <a:lnTo>
                    <a:pt x="12" y="14"/>
                  </a:lnTo>
                  <a:lnTo>
                    <a:pt x="12" y="12"/>
                  </a:lnTo>
                  <a:lnTo>
                    <a:pt x="12" y="10"/>
                  </a:lnTo>
                  <a:lnTo>
                    <a:pt x="12" y="8"/>
                  </a:lnTo>
                  <a:lnTo>
                    <a:pt x="14" y="8"/>
                  </a:lnTo>
                  <a:lnTo>
                    <a:pt x="12" y="8"/>
                  </a:lnTo>
                  <a:lnTo>
                    <a:pt x="12" y="6"/>
                  </a:lnTo>
                  <a:lnTo>
                    <a:pt x="12" y="4"/>
                  </a:lnTo>
                  <a:lnTo>
                    <a:pt x="12" y="2"/>
                  </a:lnTo>
                  <a:lnTo>
                    <a:pt x="14" y="0"/>
                  </a:lnTo>
                  <a:lnTo>
                    <a:pt x="14" y="2"/>
                  </a:lnTo>
                  <a:lnTo>
                    <a:pt x="16" y="2"/>
                  </a:lnTo>
                  <a:lnTo>
                    <a:pt x="18" y="2"/>
                  </a:lnTo>
                  <a:lnTo>
                    <a:pt x="20" y="2"/>
                  </a:lnTo>
                  <a:lnTo>
                    <a:pt x="20" y="4"/>
                  </a:lnTo>
                  <a:lnTo>
                    <a:pt x="22" y="4"/>
                  </a:lnTo>
                  <a:lnTo>
                    <a:pt x="22" y="6"/>
                  </a:lnTo>
                  <a:lnTo>
                    <a:pt x="24" y="4"/>
                  </a:lnTo>
                  <a:lnTo>
                    <a:pt x="24" y="6"/>
                  </a:lnTo>
                  <a:lnTo>
                    <a:pt x="26" y="8"/>
                  </a:lnTo>
                  <a:lnTo>
                    <a:pt x="28" y="6"/>
                  </a:lnTo>
                  <a:lnTo>
                    <a:pt x="28" y="8"/>
                  </a:lnTo>
                  <a:lnTo>
                    <a:pt x="30" y="8"/>
                  </a:lnTo>
                  <a:lnTo>
                    <a:pt x="32" y="8"/>
                  </a:lnTo>
                  <a:lnTo>
                    <a:pt x="32" y="10"/>
                  </a:lnTo>
                  <a:lnTo>
                    <a:pt x="34" y="10"/>
                  </a:lnTo>
                  <a:lnTo>
                    <a:pt x="34" y="12"/>
                  </a:lnTo>
                  <a:lnTo>
                    <a:pt x="36" y="12"/>
                  </a:lnTo>
                  <a:lnTo>
                    <a:pt x="38" y="12"/>
                  </a:lnTo>
                  <a:lnTo>
                    <a:pt x="38" y="14"/>
                  </a:lnTo>
                  <a:lnTo>
                    <a:pt x="40" y="14"/>
                  </a:lnTo>
                  <a:lnTo>
                    <a:pt x="42" y="14"/>
                  </a:lnTo>
                  <a:lnTo>
                    <a:pt x="44" y="14"/>
                  </a:lnTo>
                  <a:lnTo>
                    <a:pt x="46" y="14"/>
                  </a:lnTo>
                  <a:lnTo>
                    <a:pt x="48" y="16"/>
                  </a:lnTo>
                  <a:lnTo>
                    <a:pt x="50" y="16"/>
                  </a:lnTo>
                  <a:lnTo>
                    <a:pt x="50" y="18"/>
                  </a:lnTo>
                  <a:lnTo>
                    <a:pt x="52" y="18"/>
                  </a:lnTo>
                  <a:lnTo>
                    <a:pt x="54" y="20"/>
                  </a:lnTo>
                  <a:lnTo>
                    <a:pt x="54" y="22"/>
                  </a:lnTo>
                  <a:lnTo>
                    <a:pt x="56" y="22"/>
                  </a:lnTo>
                  <a:lnTo>
                    <a:pt x="58" y="22"/>
                  </a:lnTo>
                  <a:lnTo>
                    <a:pt x="60" y="22"/>
                  </a:lnTo>
                  <a:lnTo>
                    <a:pt x="62" y="24"/>
                  </a:lnTo>
                  <a:lnTo>
                    <a:pt x="64" y="26"/>
                  </a:lnTo>
                  <a:lnTo>
                    <a:pt x="66" y="26"/>
                  </a:lnTo>
                  <a:lnTo>
                    <a:pt x="68" y="26"/>
                  </a:lnTo>
                  <a:lnTo>
                    <a:pt x="70" y="26"/>
                  </a:lnTo>
                  <a:lnTo>
                    <a:pt x="70" y="28"/>
                  </a:lnTo>
                  <a:lnTo>
                    <a:pt x="70" y="30"/>
                  </a:lnTo>
                  <a:lnTo>
                    <a:pt x="70" y="32"/>
                  </a:lnTo>
                  <a:lnTo>
                    <a:pt x="72" y="32"/>
                  </a:lnTo>
                  <a:lnTo>
                    <a:pt x="72" y="34"/>
                  </a:lnTo>
                  <a:lnTo>
                    <a:pt x="74" y="34"/>
                  </a:lnTo>
                  <a:lnTo>
                    <a:pt x="74" y="36"/>
                  </a:lnTo>
                  <a:lnTo>
                    <a:pt x="76" y="36"/>
                  </a:lnTo>
                  <a:lnTo>
                    <a:pt x="76" y="38"/>
                  </a:lnTo>
                  <a:lnTo>
                    <a:pt x="78" y="38"/>
                  </a:lnTo>
                  <a:lnTo>
                    <a:pt x="78" y="40"/>
                  </a:lnTo>
                  <a:lnTo>
                    <a:pt x="80" y="40"/>
                  </a:lnTo>
                  <a:lnTo>
                    <a:pt x="82" y="40"/>
                  </a:lnTo>
                  <a:lnTo>
                    <a:pt x="82" y="42"/>
                  </a:lnTo>
                  <a:lnTo>
                    <a:pt x="84" y="42"/>
                  </a:lnTo>
                  <a:lnTo>
                    <a:pt x="86" y="42"/>
                  </a:lnTo>
                  <a:lnTo>
                    <a:pt x="86" y="40"/>
                  </a:lnTo>
                  <a:lnTo>
                    <a:pt x="88" y="40"/>
                  </a:lnTo>
                  <a:lnTo>
                    <a:pt x="88" y="42"/>
                  </a:lnTo>
                  <a:lnTo>
                    <a:pt x="90" y="42"/>
                  </a:lnTo>
                  <a:lnTo>
                    <a:pt x="90" y="44"/>
                  </a:lnTo>
                  <a:lnTo>
                    <a:pt x="92" y="44"/>
                  </a:lnTo>
                  <a:lnTo>
                    <a:pt x="92" y="46"/>
                  </a:lnTo>
                  <a:lnTo>
                    <a:pt x="92" y="48"/>
                  </a:lnTo>
                  <a:lnTo>
                    <a:pt x="92" y="50"/>
                  </a:lnTo>
                  <a:lnTo>
                    <a:pt x="94" y="50"/>
                  </a:lnTo>
                  <a:lnTo>
                    <a:pt x="96" y="50"/>
                  </a:lnTo>
                  <a:lnTo>
                    <a:pt x="98" y="50"/>
                  </a:lnTo>
                  <a:lnTo>
                    <a:pt x="100" y="50"/>
                  </a:lnTo>
                  <a:lnTo>
                    <a:pt x="100" y="54"/>
                  </a:lnTo>
                  <a:lnTo>
                    <a:pt x="100" y="56"/>
                  </a:lnTo>
                  <a:lnTo>
                    <a:pt x="98" y="56"/>
                  </a:lnTo>
                  <a:lnTo>
                    <a:pt x="96" y="56"/>
                  </a:lnTo>
                  <a:lnTo>
                    <a:pt x="94" y="56"/>
                  </a:lnTo>
                  <a:lnTo>
                    <a:pt x="92" y="58"/>
                  </a:lnTo>
                  <a:lnTo>
                    <a:pt x="90" y="58"/>
                  </a:lnTo>
                  <a:lnTo>
                    <a:pt x="88" y="58"/>
                  </a:lnTo>
                  <a:lnTo>
                    <a:pt x="88" y="60"/>
                  </a:lnTo>
                  <a:lnTo>
                    <a:pt x="86" y="60"/>
                  </a:lnTo>
                  <a:lnTo>
                    <a:pt x="86" y="62"/>
                  </a:lnTo>
                  <a:lnTo>
                    <a:pt x="84" y="62"/>
                  </a:lnTo>
                  <a:lnTo>
                    <a:pt x="82" y="62"/>
                  </a:lnTo>
                  <a:lnTo>
                    <a:pt x="82" y="64"/>
                  </a:lnTo>
                  <a:lnTo>
                    <a:pt x="80" y="64"/>
                  </a:lnTo>
                  <a:lnTo>
                    <a:pt x="78" y="66"/>
                  </a:lnTo>
                  <a:lnTo>
                    <a:pt x="76" y="68"/>
                  </a:lnTo>
                  <a:lnTo>
                    <a:pt x="74" y="68"/>
                  </a:lnTo>
                  <a:lnTo>
                    <a:pt x="74" y="70"/>
                  </a:lnTo>
                  <a:lnTo>
                    <a:pt x="72" y="70"/>
                  </a:lnTo>
                  <a:lnTo>
                    <a:pt x="72" y="72"/>
                  </a:lnTo>
                  <a:lnTo>
                    <a:pt x="70" y="74"/>
                  </a:lnTo>
                  <a:lnTo>
                    <a:pt x="68" y="76"/>
                  </a:lnTo>
                  <a:lnTo>
                    <a:pt x="66" y="78"/>
                  </a:lnTo>
                  <a:lnTo>
                    <a:pt x="66" y="80"/>
                  </a:lnTo>
                  <a:lnTo>
                    <a:pt x="64" y="82"/>
                  </a:lnTo>
                  <a:lnTo>
                    <a:pt x="64" y="84"/>
                  </a:lnTo>
                  <a:lnTo>
                    <a:pt x="62" y="84"/>
                  </a:lnTo>
                  <a:lnTo>
                    <a:pt x="62" y="86"/>
                  </a:lnTo>
                  <a:lnTo>
                    <a:pt x="60" y="88"/>
                  </a:lnTo>
                  <a:lnTo>
                    <a:pt x="60" y="90"/>
                  </a:lnTo>
                  <a:lnTo>
                    <a:pt x="58" y="90"/>
                  </a:lnTo>
                  <a:lnTo>
                    <a:pt x="60" y="90"/>
                  </a:lnTo>
                  <a:lnTo>
                    <a:pt x="58" y="92"/>
                  </a:lnTo>
                  <a:lnTo>
                    <a:pt x="56" y="94"/>
                  </a:lnTo>
                  <a:lnTo>
                    <a:pt x="54" y="96"/>
                  </a:lnTo>
                  <a:lnTo>
                    <a:pt x="54" y="98"/>
                  </a:lnTo>
                  <a:lnTo>
                    <a:pt x="52" y="98"/>
                  </a:lnTo>
                  <a:lnTo>
                    <a:pt x="52" y="100"/>
                  </a:lnTo>
                  <a:lnTo>
                    <a:pt x="52" y="102"/>
                  </a:lnTo>
                  <a:lnTo>
                    <a:pt x="52" y="104"/>
                  </a:lnTo>
                  <a:lnTo>
                    <a:pt x="50" y="104"/>
                  </a:lnTo>
                  <a:lnTo>
                    <a:pt x="50" y="106"/>
                  </a:lnTo>
                  <a:lnTo>
                    <a:pt x="48" y="106"/>
                  </a:lnTo>
                  <a:lnTo>
                    <a:pt x="46" y="108"/>
                  </a:lnTo>
                  <a:lnTo>
                    <a:pt x="44" y="110"/>
                  </a:lnTo>
                  <a:lnTo>
                    <a:pt x="42" y="110"/>
                  </a:lnTo>
                  <a:lnTo>
                    <a:pt x="40" y="110"/>
                  </a:lnTo>
                  <a:lnTo>
                    <a:pt x="40" y="112"/>
                  </a:lnTo>
                  <a:lnTo>
                    <a:pt x="38" y="112"/>
                  </a:lnTo>
                  <a:lnTo>
                    <a:pt x="38" y="110"/>
                  </a:lnTo>
                  <a:lnTo>
                    <a:pt x="36" y="110"/>
                  </a:lnTo>
                  <a:lnTo>
                    <a:pt x="36" y="112"/>
                  </a:lnTo>
                  <a:lnTo>
                    <a:pt x="36" y="110"/>
                  </a:lnTo>
                  <a:lnTo>
                    <a:pt x="34" y="110"/>
                  </a:lnTo>
                  <a:lnTo>
                    <a:pt x="32" y="110"/>
                  </a:lnTo>
                  <a:lnTo>
                    <a:pt x="32" y="112"/>
                  </a:lnTo>
                  <a:lnTo>
                    <a:pt x="30" y="112"/>
                  </a:lnTo>
                  <a:lnTo>
                    <a:pt x="30" y="110"/>
                  </a:lnTo>
                  <a:lnTo>
                    <a:pt x="30" y="112"/>
                  </a:lnTo>
                  <a:lnTo>
                    <a:pt x="28" y="112"/>
                  </a:lnTo>
                  <a:lnTo>
                    <a:pt x="28" y="110"/>
                  </a:lnTo>
                  <a:lnTo>
                    <a:pt x="26" y="110"/>
                  </a:lnTo>
                  <a:lnTo>
                    <a:pt x="24" y="110"/>
                  </a:lnTo>
                  <a:lnTo>
                    <a:pt x="24" y="108"/>
                  </a:lnTo>
                  <a:lnTo>
                    <a:pt x="22" y="108"/>
                  </a:lnTo>
                  <a:lnTo>
                    <a:pt x="22" y="106"/>
                  </a:lnTo>
                  <a:lnTo>
                    <a:pt x="22" y="108"/>
                  </a:lnTo>
                  <a:lnTo>
                    <a:pt x="20" y="106"/>
                  </a:lnTo>
                  <a:lnTo>
                    <a:pt x="22" y="106"/>
                  </a:lnTo>
                  <a:lnTo>
                    <a:pt x="20" y="106"/>
                  </a:lnTo>
                  <a:lnTo>
                    <a:pt x="20" y="104"/>
                  </a:lnTo>
                  <a:lnTo>
                    <a:pt x="20" y="106"/>
                  </a:lnTo>
                  <a:lnTo>
                    <a:pt x="18" y="106"/>
                  </a:lnTo>
                  <a:lnTo>
                    <a:pt x="18" y="104"/>
                  </a:lnTo>
                  <a:lnTo>
                    <a:pt x="16" y="104"/>
                  </a:lnTo>
                  <a:lnTo>
                    <a:pt x="16" y="102"/>
                  </a:lnTo>
                  <a:lnTo>
                    <a:pt x="14" y="102"/>
                  </a:lnTo>
                  <a:lnTo>
                    <a:pt x="14" y="104"/>
                  </a:lnTo>
                  <a:lnTo>
                    <a:pt x="14" y="102"/>
                  </a:lnTo>
                  <a:lnTo>
                    <a:pt x="12" y="102"/>
                  </a:lnTo>
                  <a:lnTo>
                    <a:pt x="12" y="100"/>
                  </a:lnTo>
                  <a:lnTo>
                    <a:pt x="12" y="98"/>
                  </a:lnTo>
                  <a:lnTo>
                    <a:pt x="12" y="96"/>
                  </a:lnTo>
                  <a:lnTo>
                    <a:pt x="14" y="96"/>
                  </a:lnTo>
                  <a:lnTo>
                    <a:pt x="14" y="94"/>
                  </a:lnTo>
                  <a:lnTo>
                    <a:pt x="14" y="96"/>
                  </a:lnTo>
                  <a:lnTo>
                    <a:pt x="14" y="94"/>
                  </a:lnTo>
                  <a:lnTo>
                    <a:pt x="14" y="92"/>
                  </a:lnTo>
                  <a:lnTo>
                    <a:pt x="12" y="92"/>
                  </a:lnTo>
                  <a:lnTo>
                    <a:pt x="12" y="90"/>
                  </a:lnTo>
                  <a:lnTo>
                    <a:pt x="10" y="90"/>
                  </a:lnTo>
                  <a:lnTo>
                    <a:pt x="10" y="88"/>
                  </a:lnTo>
                  <a:lnTo>
                    <a:pt x="8" y="86"/>
                  </a:lnTo>
                  <a:lnTo>
                    <a:pt x="8" y="84"/>
                  </a:lnTo>
                  <a:lnTo>
                    <a:pt x="8" y="82"/>
                  </a:lnTo>
                  <a:lnTo>
                    <a:pt x="6" y="82"/>
                  </a:lnTo>
                  <a:lnTo>
                    <a:pt x="6" y="80"/>
                  </a:lnTo>
                  <a:lnTo>
                    <a:pt x="4" y="80"/>
                  </a:lnTo>
                  <a:lnTo>
                    <a:pt x="4" y="78"/>
                  </a:lnTo>
                  <a:lnTo>
                    <a:pt x="2" y="78"/>
                  </a:lnTo>
                  <a:lnTo>
                    <a:pt x="2" y="76"/>
                  </a:lnTo>
                  <a:lnTo>
                    <a:pt x="0" y="76"/>
                  </a:lnTo>
                  <a:lnTo>
                    <a:pt x="0" y="74"/>
                  </a:lnTo>
                  <a:lnTo>
                    <a:pt x="0" y="72"/>
                  </a:lnTo>
                  <a:lnTo>
                    <a:pt x="0" y="70"/>
                  </a:lnTo>
                  <a:lnTo>
                    <a:pt x="0" y="68"/>
                  </a:lnTo>
                  <a:lnTo>
                    <a:pt x="2" y="68"/>
                  </a:lnTo>
                  <a:lnTo>
                    <a:pt x="2" y="66"/>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92" name="Freeform 686"/>
            <p:cNvSpPr>
              <a:spLocks/>
            </p:cNvSpPr>
            <p:nvPr/>
          </p:nvSpPr>
          <p:spPr bwMode="auto">
            <a:xfrm>
              <a:off x="4056" y="1458"/>
              <a:ext cx="274" cy="452"/>
            </a:xfrm>
            <a:custGeom>
              <a:avLst/>
              <a:gdLst>
                <a:gd name="T0" fmla="*/ 128 w 274"/>
                <a:gd name="T1" fmla="*/ 62 h 452"/>
                <a:gd name="T2" fmla="*/ 140 w 274"/>
                <a:gd name="T3" fmla="*/ 24 h 452"/>
                <a:gd name="T4" fmla="*/ 122 w 274"/>
                <a:gd name="T5" fmla="*/ 2 h 452"/>
                <a:gd name="T6" fmla="*/ 168 w 274"/>
                <a:gd name="T7" fmla="*/ 14 h 452"/>
                <a:gd name="T8" fmla="*/ 182 w 274"/>
                <a:gd name="T9" fmla="*/ 66 h 452"/>
                <a:gd name="T10" fmla="*/ 164 w 274"/>
                <a:gd name="T11" fmla="*/ 108 h 452"/>
                <a:gd name="T12" fmla="*/ 180 w 274"/>
                <a:gd name="T13" fmla="*/ 128 h 452"/>
                <a:gd name="T14" fmla="*/ 188 w 274"/>
                <a:gd name="T15" fmla="*/ 140 h 452"/>
                <a:gd name="T16" fmla="*/ 194 w 274"/>
                <a:gd name="T17" fmla="*/ 146 h 452"/>
                <a:gd name="T18" fmla="*/ 202 w 274"/>
                <a:gd name="T19" fmla="*/ 158 h 452"/>
                <a:gd name="T20" fmla="*/ 212 w 274"/>
                <a:gd name="T21" fmla="*/ 152 h 452"/>
                <a:gd name="T22" fmla="*/ 228 w 274"/>
                <a:gd name="T23" fmla="*/ 150 h 452"/>
                <a:gd name="T24" fmla="*/ 228 w 274"/>
                <a:gd name="T25" fmla="*/ 172 h 452"/>
                <a:gd name="T26" fmla="*/ 214 w 274"/>
                <a:gd name="T27" fmla="*/ 180 h 452"/>
                <a:gd name="T28" fmla="*/ 210 w 274"/>
                <a:gd name="T29" fmla="*/ 186 h 452"/>
                <a:gd name="T30" fmla="*/ 210 w 274"/>
                <a:gd name="T31" fmla="*/ 192 h 452"/>
                <a:gd name="T32" fmla="*/ 204 w 274"/>
                <a:gd name="T33" fmla="*/ 204 h 452"/>
                <a:gd name="T34" fmla="*/ 200 w 274"/>
                <a:gd name="T35" fmla="*/ 212 h 452"/>
                <a:gd name="T36" fmla="*/ 212 w 274"/>
                <a:gd name="T37" fmla="*/ 216 h 452"/>
                <a:gd name="T38" fmla="*/ 224 w 274"/>
                <a:gd name="T39" fmla="*/ 234 h 452"/>
                <a:gd name="T40" fmla="*/ 232 w 274"/>
                <a:gd name="T41" fmla="*/ 254 h 452"/>
                <a:gd name="T42" fmla="*/ 252 w 274"/>
                <a:gd name="T43" fmla="*/ 274 h 452"/>
                <a:gd name="T44" fmla="*/ 266 w 274"/>
                <a:gd name="T45" fmla="*/ 286 h 452"/>
                <a:gd name="T46" fmla="*/ 244 w 274"/>
                <a:gd name="T47" fmla="*/ 308 h 452"/>
                <a:gd name="T48" fmla="*/ 230 w 274"/>
                <a:gd name="T49" fmla="*/ 326 h 452"/>
                <a:gd name="T50" fmla="*/ 242 w 274"/>
                <a:gd name="T51" fmla="*/ 346 h 452"/>
                <a:gd name="T52" fmla="*/ 240 w 274"/>
                <a:gd name="T53" fmla="*/ 358 h 452"/>
                <a:gd name="T54" fmla="*/ 242 w 274"/>
                <a:gd name="T55" fmla="*/ 370 h 452"/>
                <a:gd name="T56" fmla="*/ 240 w 274"/>
                <a:gd name="T57" fmla="*/ 390 h 452"/>
                <a:gd name="T58" fmla="*/ 244 w 274"/>
                <a:gd name="T59" fmla="*/ 408 h 452"/>
                <a:gd name="T60" fmla="*/ 250 w 274"/>
                <a:gd name="T61" fmla="*/ 422 h 452"/>
                <a:gd name="T62" fmla="*/ 238 w 274"/>
                <a:gd name="T63" fmla="*/ 422 h 452"/>
                <a:gd name="T64" fmla="*/ 212 w 274"/>
                <a:gd name="T65" fmla="*/ 430 h 452"/>
                <a:gd name="T66" fmla="*/ 200 w 274"/>
                <a:gd name="T67" fmla="*/ 436 h 452"/>
                <a:gd name="T68" fmla="*/ 188 w 274"/>
                <a:gd name="T69" fmla="*/ 440 h 452"/>
                <a:gd name="T70" fmla="*/ 172 w 274"/>
                <a:gd name="T71" fmla="*/ 432 h 452"/>
                <a:gd name="T72" fmla="*/ 168 w 274"/>
                <a:gd name="T73" fmla="*/ 442 h 452"/>
                <a:gd name="T74" fmla="*/ 154 w 274"/>
                <a:gd name="T75" fmla="*/ 442 h 452"/>
                <a:gd name="T76" fmla="*/ 146 w 274"/>
                <a:gd name="T77" fmla="*/ 440 h 452"/>
                <a:gd name="T78" fmla="*/ 142 w 274"/>
                <a:gd name="T79" fmla="*/ 436 h 452"/>
                <a:gd name="T80" fmla="*/ 134 w 274"/>
                <a:gd name="T81" fmla="*/ 438 h 452"/>
                <a:gd name="T82" fmla="*/ 126 w 274"/>
                <a:gd name="T83" fmla="*/ 442 h 452"/>
                <a:gd name="T84" fmla="*/ 122 w 274"/>
                <a:gd name="T85" fmla="*/ 434 h 452"/>
                <a:gd name="T86" fmla="*/ 118 w 274"/>
                <a:gd name="T87" fmla="*/ 436 h 452"/>
                <a:gd name="T88" fmla="*/ 116 w 274"/>
                <a:gd name="T89" fmla="*/ 428 h 452"/>
                <a:gd name="T90" fmla="*/ 110 w 274"/>
                <a:gd name="T91" fmla="*/ 424 h 452"/>
                <a:gd name="T92" fmla="*/ 104 w 274"/>
                <a:gd name="T93" fmla="*/ 418 h 452"/>
                <a:gd name="T94" fmla="*/ 90 w 274"/>
                <a:gd name="T95" fmla="*/ 420 h 452"/>
                <a:gd name="T96" fmla="*/ 78 w 274"/>
                <a:gd name="T97" fmla="*/ 428 h 452"/>
                <a:gd name="T98" fmla="*/ 36 w 274"/>
                <a:gd name="T99" fmla="*/ 422 h 452"/>
                <a:gd name="T100" fmla="*/ 24 w 274"/>
                <a:gd name="T101" fmla="*/ 416 h 452"/>
                <a:gd name="T102" fmla="*/ 26 w 274"/>
                <a:gd name="T103" fmla="*/ 408 h 452"/>
                <a:gd name="T104" fmla="*/ 32 w 274"/>
                <a:gd name="T105" fmla="*/ 394 h 452"/>
                <a:gd name="T106" fmla="*/ 20 w 274"/>
                <a:gd name="T107" fmla="*/ 404 h 452"/>
                <a:gd name="T108" fmla="*/ 14 w 274"/>
                <a:gd name="T109" fmla="*/ 418 h 452"/>
                <a:gd name="T110" fmla="*/ 4 w 274"/>
                <a:gd name="T111" fmla="*/ 402 h 452"/>
                <a:gd name="T112" fmla="*/ 4 w 274"/>
                <a:gd name="T113" fmla="*/ 378 h 452"/>
                <a:gd name="T114" fmla="*/ 2 w 274"/>
                <a:gd name="T115" fmla="*/ 350 h 452"/>
                <a:gd name="T116" fmla="*/ 8 w 274"/>
                <a:gd name="T117" fmla="*/ 310 h 452"/>
                <a:gd name="T118" fmla="*/ 18 w 274"/>
                <a:gd name="T119" fmla="*/ 282 h 452"/>
                <a:gd name="T120" fmla="*/ 36 w 274"/>
                <a:gd name="T121" fmla="*/ 240 h 452"/>
                <a:gd name="T122" fmla="*/ 56 w 274"/>
                <a:gd name="T123" fmla="*/ 204 h 452"/>
                <a:gd name="T124" fmla="*/ 86 w 274"/>
                <a:gd name="T125" fmla="*/ 148 h 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4"/>
                <a:gd name="T190" fmla="*/ 0 h 452"/>
                <a:gd name="T191" fmla="*/ 274 w 274"/>
                <a:gd name="T192" fmla="*/ 452 h 4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4" h="452">
                  <a:moveTo>
                    <a:pt x="90" y="92"/>
                  </a:moveTo>
                  <a:lnTo>
                    <a:pt x="92" y="90"/>
                  </a:lnTo>
                  <a:lnTo>
                    <a:pt x="94" y="90"/>
                  </a:lnTo>
                  <a:lnTo>
                    <a:pt x="94" y="88"/>
                  </a:lnTo>
                  <a:lnTo>
                    <a:pt x="96" y="88"/>
                  </a:lnTo>
                  <a:lnTo>
                    <a:pt x="98" y="88"/>
                  </a:lnTo>
                  <a:lnTo>
                    <a:pt x="100" y="88"/>
                  </a:lnTo>
                  <a:lnTo>
                    <a:pt x="100" y="86"/>
                  </a:lnTo>
                  <a:lnTo>
                    <a:pt x="104" y="86"/>
                  </a:lnTo>
                  <a:lnTo>
                    <a:pt x="106" y="86"/>
                  </a:lnTo>
                  <a:lnTo>
                    <a:pt x="108" y="86"/>
                  </a:lnTo>
                  <a:lnTo>
                    <a:pt x="108" y="84"/>
                  </a:lnTo>
                  <a:lnTo>
                    <a:pt x="110" y="84"/>
                  </a:lnTo>
                  <a:lnTo>
                    <a:pt x="112" y="82"/>
                  </a:lnTo>
                  <a:lnTo>
                    <a:pt x="114" y="82"/>
                  </a:lnTo>
                  <a:lnTo>
                    <a:pt x="114" y="80"/>
                  </a:lnTo>
                  <a:lnTo>
                    <a:pt x="114" y="78"/>
                  </a:lnTo>
                  <a:lnTo>
                    <a:pt x="114" y="76"/>
                  </a:lnTo>
                  <a:lnTo>
                    <a:pt x="114" y="74"/>
                  </a:lnTo>
                  <a:lnTo>
                    <a:pt x="114" y="72"/>
                  </a:lnTo>
                  <a:lnTo>
                    <a:pt x="116" y="72"/>
                  </a:lnTo>
                  <a:lnTo>
                    <a:pt x="116" y="70"/>
                  </a:lnTo>
                  <a:lnTo>
                    <a:pt x="118" y="70"/>
                  </a:lnTo>
                  <a:lnTo>
                    <a:pt x="118" y="68"/>
                  </a:lnTo>
                  <a:lnTo>
                    <a:pt x="120" y="68"/>
                  </a:lnTo>
                  <a:lnTo>
                    <a:pt x="120" y="66"/>
                  </a:lnTo>
                  <a:lnTo>
                    <a:pt x="122" y="66"/>
                  </a:lnTo>
                  <a:lnTo>
                    <a:pt x="122" y="64"/>
                  </a:lnTo>
                  <a:lnTo>
                    <a:pt x="124" y="64"/>
                  </a:lnTo>
                  <a:lnTo>
                    <a:pt x="126" y="64"/>
                  </a:lnTo>
                  <a:lnTo>
                    <a:pt x="128" y="66"/>
                  </a:lnTo>
                  <a:lnTo>
                    <a:pt x="130" y="64"/>
                  </a:lnTo>
                  <a:lnTo>
                    <a:pt x="128" y="64"/>
                  </a:lnTo>
                  <a:lnTo>
                    <a:pt x="128" y="62"/>
                  </a:lnTo>
                  <a:lnTo>
                    <a:pt x="126" y="62"/>
                  </a:lnTo>
                  <a:lnTo>
                    <a:pt x="128" y="62"/>
                  </a:lnTo>
                  <a:lnTo>
                    <a:pt x="128" y="60"/>
                  </a:lnTo>
                  <a:lnTo>
                    <a:pt x="126" y="60"/>
                  </a:lnTo>
                  <a:lnTo>
                    <a:pt x="126" y="58"/>
                  </a:lnTo>
                  <a:lnTo>
                    <a:pt x="126" y="56"/>
                  </a:lnTo>
                  <a:lnTo>
                    <a:pt x="126" y="54"/>
                  </a:lnTo>
                  <a:lnTo>
                    <a:pt x="128" y="54"/>
                  </a:lnTo>
                  <a:lnTo>
                    <a:pt x="130" y="54"/>
                  </a:lnTo>
                  <a:lnTo>
                    <a:pt x="132" y="54"/>
                  </a:lnTo>
                  <a:lnTo>
                    <a:pt x="132" y="52"/>
                  </a:lnTo>
                  <a:lnTo>
                    <a:pt x="134" y="52"/>
                  </a:lnTo>
                  <a:lnTo>
                    <a:pt x="134" y="50"/>
                  </a:lnTo>
                  <a:lnTo>
                    <a:pt x="134" y="48"/>
                  </a:lnTo>
                  <a:lnTo>
                    <a:pt x="132" y="48"/>
                  </a:lnTo>
                  <a:lnTo>
                    <a:pt x="132" y="46"/>
                  </a:lnTo>
                  <a:lnTo>
                    <a:pt x="132" y="44"/>
                  </a:lnTo>
                  <a:lnTo>
                    <a:pt x="134" y="44"/>
                  </a:lnTo>
                  <a:lnTo>
                    <a:pt x="136" y="44"/>
                  </a:lnTo>
                  <a:lnTo>
                    <a:pt x="136" y="42"/>
                  </a:lnTo>
                  <a:lnTo>
                    <a:pt x="138" y="42"/>
                  </a:lnTo>
                  <a:lnTo>
                    <a:pt x="136" y="40"/>
                  </a:lnTo>
                  <a:lnTo>
                    <a:pt x="134" y="38"/>
                  </a:lnTo>
                  <a:lnTo>
                    <a:pt x="134" y="36"/>
                  </a:lnTo>
                  <a:lnTo>
                    <a:pt x="134" y="34"/>
                  </a:lnTo>
                  <a:lnTo>
                    <a:pt x="134" y="32"/>
                  </a:lnTo>
                  <a:lnTo>
                    <a:pt x="134" y="30"/>
                  </a:lnTo>
                  <a:lnTo>
                    <a:pt x="136" y="30"/>
                  </a:lnTo>
                  <a:lnTo>
                    <a:pt x="138" y="30"/>
                  </a:lnTo>
                  <a:lnTo>
                    <a:pt x="140" y="30"/>
                  </a:lnTo>
                  <a:lnTo>
                    <a:pt x="140" y="28"/>
                  </a:lnTo>
                  <a:lnTo>
                    <a:pt x="142" y="28"/>
                  </a:lnTo>
                  <a:lnTo>
                    <a:pt x="142" y="26"/>
                  </a:lnTo>
                  <a:lnTo>
                    <a:pt x="140" y="24"/>
                  </a:lnTo>
                  <a:lnTo>
                    <a:pt x="138" y="22"/>
                  </a:lnTo>
                  <a:lnTo>
                    <a:pt x="136" y="22"/>
                  </a:lnTo>
                  <a:lnTo>
                    <a:pt x="134" y="20"/>
                  </a:lnTo>
                  <a:lnTo>
                    <a:pt x="132" y="20"/>
                  </a:lnTo>
                  <a:lnTo>
                    <a:pt x="132" y="18"/>
                  </a:lnTo>
                  <a:lnTo>
                    <a:pt x="132" y="16"/>
                  </a:lnTo>
                  <a:lnTo>
                    <a:pt x="130" y="16"/>
                  </a:lnTo>
                  <a:lnTo>
                    <a:pt x="130" y="14"/>
                  </a:lnTo>
                  <a:lnTo>
                    <a:pt x="128" y="14"/>
                  </a:lnTo>
                  <a:lnTo>
                    <a:pt x="126" y="14"/>
                  </a:lnTo>
                  <a:lnTo>
                    <a:pt x="126" y="12"/>
                  </a:lnTo>
                  <a:lnTo>
                    <a:pt x="124" y="12"/>
                  </a:lnTo>
                  <a:lnTo>
                    <a:pt x="122" y="14"/>
                  </a:lnTo>
                  <a:lnTo>
                    <a:pt x="118" y="14"/>
                  </a:lnTo>
                  <a:lnTo>
                    <a:pt x="116" y="14"/>
                  </a:lnTo>
                  <a:lnTo>
                    <a:pt x="114" y="12"/>
                  </a:lnTo>
                  <a:lnTo>
                    <a:pt x="112" y="12"/>
                  </a:lnTo>
                  <a:lnTo>
                    <a:pt x="110" y="12"/>
                  </a:lnTo>
                  <a:lnTo>
                    <a:pt x="108" y="12"/>
                  </a:lnTo>
                  <a:lnTo>
                    <a:pt x="108" y="10"/>
                  </a:lnTo>
                  <a:lnTo>
                    <a:pt x="110" y="10"/>
                  </a:lnTo>
                  <a:lnTo>
                    <a:pt x="112" y="10"/>
                  </a:lnTo>
                  <a:lnTo>
                    <a:pt x="112" y="8"/>
                  </a:lnTo>
                  <a:lnTo>
                    <a:pt x="114" y="8"/>
                  </a:lnTo>
                  <a:lnTo>
                    <a:pt x="116" y="10"/>
                  </a:lnTo>
                  <a:lnTo>
                    <a:pt x="118" y="8"/>
                  </a:lnTo>
                  <a:lnTo>
                    <a:pt x="118" y="6"/>
                  </a:lnTo>
                  <a:lnTo>
                    <a:pt x="118" y="4"/>
                  </a:lnTo>
                  <a:lnTo>
                    <a:pt x="120" y="4"/>
                  </a:lnTo>
                  <a:lnTo>
                    <a:pt x="120" y="2"/>
                  </a:lnTo>
                  <a:lnTo>
                    <a:pt x="122" y="2"/>
                  </a:lnTo>
                  <a:lnTo>
                    <a:pt x="124" y="2"/>
                  </a:lnTo>
                  <a:lnTo>
                    <a:pt x="126" y="2"/>
                  </a:lnTo>
                  <a:lnTo>
                    <a:pt x="126" y="0"/>
                  </a:lnTo>
                  <a:lnTo>
                    <a:pt x="128" y="0"/>
                  </a:lnTo>
                  <a:lnTo>
                    <a:pt x="130" y="0"/>
                  </a:lnTo>
                  <a:lnTo>
                    <a:pt x="132" y="2"/>
                  </a:lnTo>
                  <a:lnTo>
                    <a:pt x="134" y="2"/>
                  </a:lnTo>
                  <a:lnTo>
                    <a:pt x="136" y="4"/>
                  </a:lnTo>
                  <a:lnTo>
                    <a:pt x="138" y="4"/>
                  </a:lnTo>
                  <a:lnTo>
                    <a:pt x="140" y="4"/>
                  </a:lnTo>
                  <a:lnTo>
                    <a:pt x="140" y="6"/>
                  </a:lnTo>
                  <a:lnTo>
                    <a:pt x="142" y="6"/>
                  </a:lnTo>
                  <a:lnTo>
                    <a:pt x="144" y="6"/>
                  </a:lnTo>
                  <a:lnTo>
                    <a:pt x="146" y="6"/>
                  </a:lnTo>
                  <a:lnTo>
                    <a:pt x="148" y="6"/>
                  </a:lnTo>
                  <a:lnTo>
                    <a:pt x="148" y="4"/>
                  </a:lnTo>
                  <a:lnTo>
                    <a:pt x="150" y="4"/>
                  </a:lnTo>
                  <a:lnTo>
                    <a:pt x="152" y="4"/>
                  </a:lnTo>
                  <a:lnTo>
                    <a:pt x="154" y="4"/>
                  </a:lnTo>
                  <a:lnTo>
                    <a:pt x="156" y="6"/>
                  </a:lnTo>
                  <a:lnTo>
                    <a:pt x="156" y="8"/>
                  </a:lnTo>
                  <a:lnTo>
                    <a:pt x="156" y="10"/>
                  </a:lnTo>
                  <a:lnTo>
                    <a:pt x="158" y="10"/>
                  </a:lnTo>
                  <a:lnTo>
                    <a:pt x="158" y="12"/>
                  </a:lnTo>
                  <a:lnTo>
                    <a:pt x="160" y="12"/>
                  </a:lnTo>
                  <a:lnTo>
                    <a:pt x="162" y="12"/>
                  </a:lnTo>
                  <a:lnTo>
                    <a:pt x="164" y="12"/>
                  </a:lnTo>
                  <a:lnTo>
                    <a:pt x="166" y="14"/>
                  </a:lnTo>
                  <a:lnTo>
                    <a:pt x="168" y="14"/>
                  </a:lnTo>
                  <a:lnTo>
                    <a:pt x="170" y="16"/>
                  </a:lnTo>
                  <a:lnTo>
                    <a:pt x="172" y="16"/>
                  </a:lnTo>
                  <a:lnTo>
                    <a:pt x="174" y="16"/>
                  </a:lnTo>
                  <a:lnTo>
                    <a:pt x="174" y="18"/>
                  </a:lnTo>
                  <a:lnTo>
                    <a:pt x="176" y="18"/>
                  </a:lnTo>
                  <a:lnTo>
                    <a:pt x="176" y="20"/>
                  </a:lnTo>
                  <a:lnTo>
                    <a:pt x="178" y="22"/>
                  </a:lnTo>
                  <a:lnTo>
                    <a:pt x="178" y="24"/>
                  </a:lnTo>
                  <a:lnTo>
                    <a:pt x="178" y="26"/>
                  </a:lnTo>
                  <a:lnTo>
                    <a:pt x="178" y="28"/>
                  </a:lnTo>
                  <a:lnTo>
                    <a:pt x="178" y="30"/>
                  </a:lnTo>
                  <a:lnTo>
                    <a:pt x="176" y="30"/>
                  </a:lnTo>
                  <a:lnTo>
                    <a:pt x="176" y="32"/>
                  </a:lnTo>
                  <a:lnTo>
                    <a:pt x="178" y="32"/>
                  </a:lnTo>
                  <a:lnTo>
                    <a:pt x="178" y="34"/>
                  </a:lnTo>
                  <a:lnTo>
                    <a:pt x="180" y="34"/>
                  </a:lnTo>
                  <a:lnTo>
                    <a:pt x="180" y="36"/>
                  </a:lnTo>
                  <a:lnTo>
                    <a:pt x="180" y="38"/>
                  </a:lnTo>
                  <a:lnTo>
                    <a:pt x="180" y="40"/>
                  </a:lnTo>
                  <a:lnTo>
                    <a:pt x="180" y="42"/>
                  </a:lnTo>
                  <a:lnTo>
                    <a:pt x="180" y="44"/>
                  </a:lnTo>
                  <a:lnTo>
                    <a:pt x="180" y="46"/>
                  </a:lnTo>
                  <a:lnTo>
                    <a:pt x="180" y="48"/>
                  </a:lnTo>
                  <a:lnTo>
                    <a:pt x="180" y="50"/>
                  </a:lnTo>
                  <a:lnTo>
                    <a:pt x="180" y="52"/>
                  </a:lnTo>
                  <a:lnTo>
                    <a:pt x="180" y="54"/>
                  </a:lnTo>
                  <a:lnTo>
                    <a:pt x="182" y="56"/>
                  </a:lnTo>
                  <a:lnTo>
                    <a:pt x="182" y="58"/>
                  </a:lnTo>
                  <a:lnTo>
                    <a:pt x="184" y="58"/>
                  </a:lnTo>
                  <a:lnTo>
                    <a:pt x="184" y="60"/>
                  </a:lnTo>
                  <a:lnTo>
                    <a:pt x="182" y="62"/>
                  </a:lnTo>
                  <a:lnTo>
                    <a:pt x="182" y="64"/>
                  </a:lnTo>
                  <a:lnTo>
                    <a:pt x="182" y="66"/>
                  </a:lnTo>
                  <a:lnTo>
                    <a:pt x="182" y="68"/>
                  </a:lnTo>
                  <a:lnTo>
                    <a:pt x="180" y="68"/>
                  </a:lnTo>
                  <a:lnTo>
                    <a:pt x="180" y="70"/>
                  </a:lnTo>
                  <a:lnTo>
                    <a:pt x="182" y="70"/>
                  </a:lnTo>
                  <a:lnTo>
                    <a:pt x="182" y="72"/>
                  </a:lnTo>
                  <a:lnTo>
                    <a:pt x="180" y="72"/>
                  </a:lnTo>
                  <a:lnTo>
                    <a:pt x="180" y="74"/>
                  </a:lnTo>
                  <a:lnTo>
                    <a:pt x="180" y="76"/>
                  </a:lnTo>
                  <a:lnTo>
                    <a:pt x="178" y="76"/>
                  </a:lnTo>
                  <a:lnTo>
                    <a:pt x="178" y="78"/>
                  </a:lnTo>
                  <a:lnTo>
                    <a:pt x="178" y="80"/>
                  </a:lnTo>
                  <a:lnTo>
                    <a:pt x="178" y="82"/>
                  </a:lnTo>
                  <a:lnTo>
                    <a:pt x="176" y="82"/>
                  </a:lnTo>
                  <a:lnTo>
                    <a:pt x="178" y="84"/>
                  </a:lnTo>
                  <a:lnTo>
                    <a:pt x="176" y="84"/>
                  </a:lnTo>
                  <a:lnTo>
                    <a:pt x="176" y="86"/>
                  </a:lnTo>
                  <a:lnTo>
                    <a:pt x="178" y="86"/>
                  </a:lnTo>
                  <a:lnTo>
                    <a:pt x="176" y="88"/>
                  </a:lnTo>
                  <a:lnTo>
                    <a:pt x="176" y="90"/>
                  </a:lnTo>
                  <a:lnTo>
                    <a:pt x="176" y="92"/>
                  </a:lnTo>
                  <a:lnTo>
                    <a:pt x="176" y="94"/>
                  </a:lnTo>
                  <a:lnTo>
                    <a:pt x="176" y="96"/>
                  </a:lnTo>
                  <a:lnTo>
                    <a:pt x="176" y="98"/>
                  </a:lnTo>
                  <a:lnTo>
                    <a:pt x="174" y="100"/>
                  </a:lnTo>
                  <a:lnTo>
                    <a:pt x="172" y="100"/>
                  </a:lnTo>
                  <a:lnTo>
                    <a:pt x="172" y="102"/>
                  </a:lnTo>
                  <a:lnTo>
                    <a:pt x="172" y="104"/>
                  </a:lnTo>
                  <a:lnTo>
                    <a:pt x="170" y="104"/>
                  </a:lnTo>
                  <a:lnTo>
                    <a:pt x="170" y="106"/>
                  </a:lnTo>
                  <a:lnTo>
                    <a:pt x="170" y="108"/>
                  </a:lnTo>
                  <a:lnTo>
                    <a:pt x="168" y="108"/>
                  </a:lnTo>
                  <a:lnTo>
                    <a:pt x="166" y="108"/>
                  </a:lnTo>
                  <a:lnTo>
                    <a:pt x="164" y="108"/>
                  </a:lnTo>
                  <a:lnTo>
                    <a:pt x="164" y="110"/>
                  </a:lnTo>
                  <a:lnTo>
                    <a:pt x="164" y="112"/>
                  </a:lnTo>
                  <a:lnTo>
                    <a:pt x="166" y="112"/>
                  </a:lnTo>
                  <a:lnTo>
                    <a:pt x="168" y="114"/>
                  </a:lnTo>
                  <a:lnTo>
                    <a:pt x="168" y="116"/>
                  </a:lnTo>
                  <a:lnTo>
                    <a:pt x="170" y="116"/>
                  </a:lnTo>
                  <a:lnTo>
                    <a:pt x="170" y="114"/>
                  </a:lnTo>
                  <a:lnTo>
                    <a:pt x="172" y="114"/>
                  </a:lnTo>
                  <a:lnTo>
                    <a:pt x="174" y="114"/>
                  </a:lnTo>
                  <a:lnTo>
                    <a:pt x="176" y="114"/>
                  </a:lnTo>
                  <a:lnTo>
                    <a:pt x="176" y="116"/>
                  </a:lnTo>
                  <a:lnTo>
                    <a:pt x="178" y="116"/>
                  </a:lnTo>
                  <a:lnTo>
                    <a:pt x="178" y="118"/>
                  </a:lnTo>
                  <a:lnTo>
                    <a:pt x="178" y="120"/>
                  </a:lnTo>
                  <a:lnTo>
                    <a:pt x="176" y="120"/>
                  </a:lnTo>
                  <a:lnTo>
                    <a:pt x="176" y="122"/>
                  </a:lnTo>
                  <a:lnTo>
                    <a:pt x="174" y="122"/>
                  </a:lnTo>
                  <a:lnTo>
                    <a:pt x="172" y="122"/>
                  </a:lnTo>
                  <a:lnTo>
                    <a:pt x="172" y="124"/>
                  </a:lnTo>
                  <a:lnTo>
                    <a:pt x="174" y="124"/>
                  </a:lnTo>
                  <a:lnTo>
                    <a:pt x="176" y="124"/>
                  </a:lnTo>
                  <a:lnTo>
                    <a:pt x="176" y="126"/>
                  </a:lnTo>
                  <a:lnTo>
                    <a:pt x="178" y="126"/>
                  </a:lnTo>
                  <a:lnTo>
                    <a:pt x="178" y="128"/>
                  </a:lnTo>
                  <a:lnTo>
                    <a:pt x="178" y="130"/>
                  </a:lnTo>
                  <a:lnTo>
                    <a:pt x="178" y="128"/>
                  </a:lnTo>
                  <a:lnTo>
                    <a:pt x="180" y="128"/>
                  </a:lnTo>
                  <a:lnTo>
                    <a:pt x="180" y="130"/>
                  </a:lnTo>
                  <a:lnTo>
                    <a:pt x="182" y="130"/>
                  </a:lnTo>
                  <a:lnTo>
                    <a:pt x="182" y="132"/>
                  </a:lnTo>
                  <a:lnTo>
                    <a:pt x="184" y="132"/>
                  </a:lnTo>
                  <a:lnTo>
                    <a:pt x="184" y="134"/>
                  </a:lnTo>
                  <a:lnTo>
                    <a:pt x="182" y="134"/>
                  </a:lnTo>
                  <a:lnTo>
                    <a:pt x="182" y="136"/>
                  </a:lnTo>
                  <a:lnTo>
                    <a:pt x="184" y="136"/>
                  </a:lnTo>
                  <a:lnTo>
                    <a:pt x="184" y="134"/>
                  </a:lnTo>
                  <a:lnTo>
                    <a:pt x="186" y="134"/>
                  </a:lnTo>
                  <a:lnTo>
                    <a:pt x="186" y="136"/>
                  </a:lnTo>
                  <a:lnTo>
                    <a:pt x="186" y="138"/>
                  </a:lnTo>
                  <a:lnTo>
                    <a:pt x="188" y="138"/>
                  </a:lnTo>
                  <a:lnTo>
                    <a:pt x="186" y="138"/>
                  </a:lnTo>
                  <a:lnTo>
                    <a:pt x="188" y="138"/>
                  </a:lnTo>
                  <a:lnTo>
                    <a:pt x="186" y="138"/>
                  </a:lnTo>
                  <a:lnTo>
                    <a:pt x="186" y="140"/>
                  </a:lnTo>
                  <a:lnTo>
                    <a:pt x="188" y="140"/>
                  </a:lnTo>
                  <a:lnTo>
                    <a:pt x="190" y="140"/>
                  </a:lnTo>
                  <a:lnTo>
                    <a:pt x="190" y="142"/>
                  </a:lnTo>
                  <a:lnTo>
                    <a:pt x="190" y="144"/>
                  </a:lnTo>
                  <a:lnTo>
                    <a:pt x="192" y="144"/>
                  </a:lnTo>
                  <a:lnTo>
                    <a:pt x="190" y="144"/>
                  </a:lnTo>
                  <a:lnTo>
                    <a:pt x="192" y="144"/>
                  </a:lnTo>
                  <a:lnTo>
                    <a:pt x="192" y="146"/>
                  </a:lnTo>
                  <a:lnTo>
                    <a:pt x="194" y="146"/>
                  </a:lnTo>
                  <a:lnTo>
                    <a:pt x="194" y="148"/>
                  </a:lnTo>
                  <a:lnTo>
                    <a:pt x="196" y="148"/>
                  </a:lnTo>
                  <a:lnTo>
                    <a:pt x="196" y="150"/>
                  </a:lnTo>
                  <a:lnTo>
                    <a:pt x="198" y="150"/>
                  </a:lnTo>
                  <a:lnTo>
                    <a:pt x="198" y="152"/>
                  </a:lnTo>
                  <a:lnTo>
                    <a:pt x="198" y="150"/>
                  </a:lnTo>
                  <a:lnTo>
                    <a:pt x="198" y="152"/>
                  </a:lnTo>
                  <a:lnTo>
                    <a:pt x="198" y="154"/>
                  </a:lnTo>
                  <a:lnTo>
                    <a:pt x="200" y="154"/>
                  </a:lnTo>
                  <a:lnTo>
                    <a:pt x="200" y="156"/>
                  </a:lnTo>
                  <a:lnTo>
                    <a:pt x="202" y="156"/>
                  </a:lnTo>
                  <a:lnTo>
                    <a:pt x="202" y="158"/>
                  </a:lnTo>
                  <a:lnTo>
                    <a:pt x="204" y="158"/>
                  </a:lnTo>
                  <a:lnTo>
                    <a:pt x="204" y="156"/>
                  </a:lnTo>
                  <a:lnTo>
                    <a:pt x="204" y="158"/>
                  </a:lnTo>
                  <a:lnTo>
                    <a:pt x="206" y="158"/>
                  </a:lnTo>
                  <a:lnTo>
                    <a:pt x="206" y="156"/>
                  </a:lnTo>
                  <a:lnTo>
                    <a:pt x="206" y="154"/>
                  </a:lnTo>
                  <a:lnTo>
                    <a:pt x="208" y="154"/>
                  </a:lnTo>
                  <a:lnTo>
                    <a:pt x="210" y="154"/>
                  </a:lnTo>
                  <a:lnTo>
                    <a:pt x="210" y="152"/>
                  </a:lnTo>
                  <a:lnTo>
                    <a:pt x="212" y="152"/>
                  </a:lnTo>
                  <a:lnTo>
                    <a:pt x="210" y="152"/>
                  </a:lnTo>
                  <a:lnTo>
                    <a:pt x="212" y="152"/>
                  </a:lnTo>
                  <a:lnTo>
                    <a:pt x="214" y="152"/>
                  </a:lnTo>
                  <a:lnTo>
                    <a:pt x="216" y="152"/>
                  </a:lnTo>
                  <a:lnTo>
                    <a:pt x="216" y="150"/>
                  </a:lnTo>
                  <a:lnTo>
                    <a:pt x="216" y="152"/>
                  </a:lnTo>
                  <a:lnTo>
                    <a:pt x="216" y="150"/>
                  </a:lnTo>
                  <a:lnTo>
                    <a:pt x="216" y="152"/>
                  </a:lnTo>
                  <a:lnTo>
                    <a:pt x="218" y="150"/>
                  </a:lnTo>
                  <a:lnTo>
                    <a:pt x="220" y="150"/>
                  </a:lnTo>
                  <a:lnTo>
                    <a:pt x="222" y="150"/>
                  </a:lnTo>
                  <a:lnTo>
                    <a:pt x="222" y="148"/>
                  </a:lnTo>
                  <a:lnTo>
                    <a:pt x="222" y="150"/>
                  </a:lnTo>
                  <a:lnTo>
                    <a:pt x="224" y="150"/>
                  </a:lnTo>
                  <a:lnTo>
                    <a:pt x="224" y="148"/>
                  </a:lnTo>
                  <a:lnTo>
                    <a:pt x="226" y="148"/>
                  </a:lnTo>
                  <a:lnTo>
                    <a:pt x="226" y="150"/>
                  </a:lnTo>
                  <a:lnTo>
                    <a:pt x="228" y="150"/>
                  </a:lnTo>
                  <a:lnTo>
                    <a:pt x="228" y="152"/>
                  </a:lnTo>
                  <a:lnTo>
                    <a:pt x="230" y="152"/>
                  </a:lnTo>
                  <a:lnTo>
                    <a:pt x="232" y="152"/>
                  </a:lnTo>
                  <a:lnTo>
                    <a:pt x="232" y="154"/>
                  </a:lnTo>
                  <a:lnTo>
                    <a:pt x="232" y="156"/>
                  </a:lnTo>
                  <a:lnTo>
                    <a:pt x="232" y="158"/>
                  </a:lnTo>
                  <a:lnTo>
                    <a:pt x="234" y="158"/>
                  </a:lnTo>
                  <a:lnTo>
                    <a:pt x="232" y="158"/>
                  </a:lnTo>
                  <a:lnTo>
                    <a:pt x="232" y="160"/>
                  </a:lnTo>
                  <a:lnTo>
                    <a:pt x="232" y="162"/>
                  </a:lnTo>
                  <a:lnTo>
                    <a:pt x="230" y="162"/>
                  </a:lnTo>
                  <a:lnTo>
                    <a:pt x="230" y="164"/>
                  </a:lnTo>
                  <a:lnTo>
                    <a:pt x="232" y="164"/>
                  </a:lnTo>
                  <a:lnTo>
                    <a:pt x="232" y="166"/>
                  </a:lnTo>
                  <a:lnTo>
                    <a:pt x="230" y="168"/>
                  </a:lnTo>
                  <a:lnTo>
                    <a:pt x="230" y="170"/>
                  </a:lnTo>
                  <a:lnTo>
                    <a:pt x="228" y="172"/>
                  </a:lnTo>
                  <a:lnTo>
                    <a:pt x="226" y="172"/>
                  </a:lnTo>
                  <a:lnTo>
                    <a:pt x="224" y="172"/>
                  </a:lnTo>
                  <a:lnTo>
                    <a:pt x="222" y="172"/>
                  </a:lnTo>
                  <a:lnTo>
                    <a:pt x="222" y="174"/>
                  </a:lnTo>
                  <a:lnTo>
                    <a:pt x="220" y="174"/>
                  </a:lnTo>
                  <a:lnTo>
                    <a:pt x="218" y="176"/>
                  </a:lnTo>
                  <a:lnTo>
                    <a:pt x="218" y="174"/>
                  </a:lnTo>
                  <a:lnTo>
                    <a:pt x="216" y="174"/>
                  </a:lnTo>
                  <a:lnTo>
                    <a:pt x="216" y="176"/>
                  </a:lnTo>
                  <a:lnTo>
                    <a:pt x="214" y="176"/>
                  </a:lnTo>
                  <a:lnTo>
                    <a:pt x="214" y="178"/>
                  </a:lnTo>
                  <a:lnTo>
                    <a:pt x="216" y="178"/>
                  </a:lnTo>
                  <a:lnTo>
                    <a:pt x="214" y="178"/>
                  </a:lnTo>
                  <a:lnTo>
                    <a:pt x="216" y="178"/>
                  </a:lnTo>
                  <a:lnTo>
                    <a:pt x="214" y="178"/>
                  </a:lnTo>
                  <a:lnTo>
                    <a:pt x="214" y="180"/>
                  </a:lnTo>
                  <a:lnTo>
                    <a:pt x="212" y="180"/>
                  </a:lnTo>
                  <a:lnTo>
                    <a:pt x="212" y="182"/>
                  </a:lnTo>
                  <a:lnTo>
                    <a:pt x="212" y="184"/>
                  </a:lnTo>
                  <a:lnTo>
                    <a:pt x="210" y="184"/>
                  </a:lnTo>
                  <a:lnTo>
                    <a:pt x="210" y="186"/>
                  </a:lnTo>
                  <a:lnTo>
                    <a:pt x="208" y="186"/>
                  </a:lnTo>
                  <a:lnTo>
                    <a:pt x="210" y="186"/>
                  </a:lnTo>
                  <a:lnTo>
                    <a:pt x="210" y="188"/>
                  </a:lnTo>
                  <a:lnTo>
                    <a:pt x="208" y="188"/>
                  </a:lnTo>
                  <a:lnTo>
                    <a:pt x="210" y="188"/>
                  </a:lnTo>
                  <a:lnTo>
                    <a:pt x="208" y="188"/>
                  </a:lnTo>
                  <a:lnTo>
                    <a:pt x="208" y="190"/>
                  </a:lnTo>
                  <a:lnTo>
                    <a:pt x="210" y="190"/>
                  </a:lnTo>
                  <a:lnTo>
                    <a:pt x="210" y="192"/>
                  </a:lnTo>
                  <a:lnTo>
                    <a:pt x="208" y="192"/>
                  </a:lnTo>
                  <a:lnTo>
                    <a:pt x="208" y="194"/>
                  </a:lnTo>
                  <a:lnTo>
                    <a:pt x="208" y="196"/>
                  </a:lnTo>
                  <a:lnTo>
                    <a:pt x="210" y="196"/>
                  </a:lnTo>
                  <a:lnTo>
                    <a:pt x="210" y="198"/>
                  </a:lnTo>
                  <a:lnTo>
                    <a:pt x="208" y="198"/>
                  </a:lnTo>
                  <a:lnTo>
                    <a:pt x="208" y="200"/>
                  </a:lnTo>
                  <a:lnTo>
                    <a:pt x="210" y="200"/>
                  </a:lnTo>
                  <a:lnTo>
                    <a:pt x="208" y="200"/>
                  </a:lnTo>
                  <a:lnTo>
                    <a:pt x="208" y="202"/>
                  </a:lnTo>
                  <a:lnTo>
                    <a:pt x="208" y="200"/>
                  </a:lnTo>
                  <a:lnTo>
                    <a:pt x="208" y="202"/>
                  </a:lnTo>
                  <a:lnTo>
                    <a:pt x="206" y="202"/>
                  </a:lnTo>
                  <a:lnTo>
                    <a:pt x="204" y="202"/>
                  </a:lnTo>
                  <a:lnTo>
                    <a:pt x="204" y="204"/>
                  </a:lnTo>
                  <a:lnTo>
                    <a:pt x="206" y="204"/>
                  </a:lnTo>
                  <a:lnTo>
                    <a:pt x="204" y="204"/>
                  </a:lnTo>
                  <a:lnTo>
                    <a:pt x="204" y="206"/>
                  </a:lnTo>
                  <a:lnTo>
                    <a:pt x="204" y="204"/>
                  </a:lnTo>
                  <a:lnTo>
                    <a:pt x="204" y="206"/>
                  </a:lnTo>
                  <a:lnTo>
                    <a:pt x="202" y="206"/>
                  </a:lnTo>
                  <a:lnTo>
                    <a:pt x="204" y="206"/>
                  </a:lnTo>
                  <a:lnTo>
                    <a:pt x="204" y="208"/>
                  </a:lnTo>
                  <a:lnTo>
                    <a:pt x="202" y="208"/>
                  </a:lnTo>
                  <a:lnTo>
                    <a:pt x="202" y="210"/>
                  </a:lnTo>
                  <a:lnTo>
                    <a:pt x="200" y="210"/>
                  </a:lnTo>
                  <a:lnTo>
                    <a:pt x="202" y="210"/>
                  </a:lnTo>
                  <a:lnTo>
                    <a:pt x="202" y="212"/>
                  </a:lnTo>
                  <a:lnTo>
                    <a:pt x="200" y="212"/>
                  </a:lnTo>
                  <a:lnTo>
                    <a:pt x="202" y="212"/>
                  </a:lnTo>
                  <a:lnTo>
                    <a:pt x="204" y="212"/>
                  </a:lnTo>
                  <a:lnTo>
                    <a:pt x="204" y="214"/>
                  </a:lnTo>
                  <a:lnTo>
                    <a:pt x="204" y="212"/>
                  </a:lnTo>
                  <a:lnTo>
                    <a:pt x="206" y="214"/>
                  </a:lnTo>
                  <a:lnTo>
                    <a:pt x="206" y="212"/>
                  </a:lnTo>
                  <a:lnTo>
                    <a:pt x="208" y="212"/>
                  </a:lnTo>
                  <a:lnTo>
                    <a:pt x="208" y="214"/>
                  </a:lnTo>
                  <a:lnTo>
                    <a:pt x="208" y="216"/>
                  </a:lnTo>
                  <a:lnTo>
                    <a:pt x="210" y="216"/>
                  </a:lnTo>
                  <a:lnTo>
                    <a:pt x="212" y="216"/>
                  </a:lnTo>
                  <a:lnTo>
                    <a:pt x="212" y="218"/>
                  </a:lnTo>
                  <a:lnTo>
                    <a:pt x="212" y="220"/>
                  </a:lnTo>
                  <a:lnTo>
                    <a:pt x="214" y="220"/>
                  </a:lnTo>
                  <a:lnTo>
                    <a:pt x="214" y="222"/>
                  </a:lnTo>
                  <a:lnTo>
                    <a:pt x="214" y="224"/>
                  </a:lnTo>
                  <a:lnTo>
                    <a:pt x="212" y="224"/>
                  </a:lnTo>
                  <a:lnTo>
                    <a:pt x="212" y="226"/>
                  </a:lnTo>
                  <a:lnTo>
                    <a:pt x="214" y="226"/>
                  </a:lnTo>
                  <a:lnTo>
                    <a:pt x="214" y="228"/>
                  </a:lnTo>
                  <a:lnTo>
                    <a:pt x="216" y="228"/>
                  </a:lnTo>
                  <a:lnTo>
                    <a:pt x="218" y="230"/>
                  </a:lnTo>
                  <a:lnTo>
                    <a:pt x="216" y="230"/>
                  </a:lnTo>
                  <a:lnTo>
                    <a:pt x="218" y="232"/>
                  </a:lnTo>
                  <a:lnTo>
                    <a:pt x="218" y="230"/>
                  </a:lnTo>
                  <a:lnTo>
                    <a:pt x="220" y="230"/>
                  </a:lnTo>
                  <a:lnTo>
                    <a:pt x="222" y="230"/>
                  </a:lnTo>
                  <a:lnTo>
                    <a:pt x="224" y="232"/>
                  </a:lnTo>
                  <a:lnTo>
                    <a:pt x="224" y="234"/>
                  </a:lnTo>
                  <a:lnTo>
                    <a:pt x="226" y="234"/>
                  </a:lnTo>
                  <a:lnTo>
                    <a:pt x="226" y="236"/>
                  </a:lnTo>
                  <a:lnTo>
                    <a:pt x="226" y="234"/>
                  </a:lnTo>
                  <a:lnTo>
                    <a:pt x="228" y="234"/>
                  </a:lnTo>
                  <a:lnTo>
                    <a:pt x="228" y="236"/>
                  </a:lnTo>
                  <a:lnTo>
                    <a:pt x="228" y="238"/>
                  </a:lnTo>
                  <a:lnTo>
                    <a:pt x="230" y="240"/>
                  </a:lnTo>
                  <a:lnTo>
                    <a:pt x="228" y="240"/>
                  </a:lnTo>
                  <a:lnTo>
                    <a:pt x="226" y="240"/>
                  </a:lnTo>
                  <a:lnTo>
                    <a:pt x="226" y="242"/>
                  </a:lnTo>
                  <a:lnTo>
                    <a:pt x="226" y="244"/>
                  </a:lnTo>
                  <a:lnTo>
                    <a:pt x="224" y="246"/>
                  </a:lnTo>
                  <a:lnTo>
                    <a:pt x="222" y="246"/>
                  </a:lnTo>
                  <a:lnTo>
                    <a:pt x="222" y="248"/>
                  </a:lnTo>
                  <a:lnTo>
                    <a:pt x="224" y="248"/>
                  </a:lnTo>
                  <a:lnTo>
                    <a:pt x="224" y="250"/>
                  </a:lnTo>
                  <a:lnTo>
                    <a:pt x="226" y="250"/>
                  </a:lnTo>
                  <a:lnTo>
                    <a:pt x="228" y="250"/>
                  </a:lnTo>
                  <a:lnTo>
                    <a:pt x="228" y="252"/>
                  </a:lnTo>
                  <a:lnTo>
                    <a:pt x="226" y="252"/>
                  </a:lnTo>
                  <a:lnTo>
                    <a:pt x="228" y="252"/>
                  </a:lnTo>
                  <a:lnTo>
                    <a:pt x="230" y="252"/>
                  </a:lnTo>
                  <a:lnTo>
                    <a:pt x="232" y="254"/>
                  </a:lnTo>
                  <a:lnTo>
                    <a:pt x="232" y="256"/>
                  </a:lnTo>
                  <a:lnTo>
                    <a:pt x="232" y="258"/>
                  </a:lnTo>
                  <a:lnTo>
                    <a:pt x="232" y="260"/>
                  </a:lnTo>
                  <a:lnTo>
                    <a:pt x="234" y="260"/>
                  </a:lnTo>
                  <a:lnTo>
                    <a:pt x="232" y="260"/>
                  </a:lnTo>
                  <a:lnTo>
                    <a:pt x="232" y="262"/>
                  </a:lnTo>
                  <a:lnTo>
                    <a:pt x="232" y="264"/>
                  </a:lnTo>
                  <a:lnTo>
                    <a:pt x="234" y="264"/>
                  </a:lnTo>
                  <a:lnTo>
                    <a:pt x="234" y="266"/>
                  </a:lnTo>
                  <a:lnTo>
                    <a:pt x="234" y="268"/>
                  </a:lnTo>
                  <a:lnTo>
                    <a:pt x="236" y="268"/>
                  </a:lnTo>
                  <a:lnTo>
                    <a:pt x="236" y="270"/>
                  </a:lnTo>
                  <a:lnTo>
                    <a:pt x="238" y="270"/>
                  </a:lnTo>
                  <a:lnTo>
                    <a:pt x="238" y="272"/>
                  </a:lnTo>
                  <a:lnTo>
                    <a:pt x="240" y="272"/>
                  </a:lnTo>
                  <a:lnTo>
                    <a:pt x="240" y="274"/>
                  </a:lnTo>
                  <a:lnTo>
                    <a:pt x="240" y="272"/>
                  </a:lnTo>
                  <a:lnTo>
                    <a:pt x="242" y="272"/>
                  </a:lnTo>
                  <a:lnTo>
                    <a:pt x="244" y="272"/>
                  </a:lnTo>
                  <a:lnTo>
                    <a:pt x="246" y="272"/>
                  </a:lnTo>
                  <a:lnTo>
                    <a:pt x="248" y="272"/>
                  </a:lnTo>
                  <a:lnTo>
                    <a:pt x="248" y="274"/>
                  </a:lnTo>
                  <a:lnTo>
                    <a:pt x="250" y="274"/>
                  </a:lnTo>
                  <a:lnTo>
                    <a:pt x="252" y="274"/>
                  </a:lnTo>
                  <a:lnTo>
                    <a:pt x="254" y="274"/>
                  </a:lnTo>
                  <a:lnTo>
                    <a:pt x="256" y="274"/>
                  </a:lnTo>
                  <a:lnTo>
                    <a:pt x="256" y="272"/>
                  </a:lnTo>
                  <a:lnTo>
                    <a:pt x="258" y="274"/>
                  </a:lnTo>
                  <a:lnTo>
                    <a:pt x="258" y="276"/>
                  </a:lnTo>
                  <a:lnTo>
                    <a:pt x="258" y="278"/>
                  </a:lnTo>
                  <a:lnTo>
                    <a:pt x="258" y="276"/>
                  </a:lnTo>
                  <a:lnTo>
                    <a:pt x="260" y="276"/>
                  </a:lnTo>
                  <a:lnTo>
                    <a:pt x="262" y="278"/>
                  </a:lnTo>
                  <a:lnTo>
                    <a:pt x="262" y="276"/>
                  </a:lnTo>
                  <a:lnTo>
                    <a:pt x="264" y="276"/>
                  </a:lnTo>
                  <a:lnTo>
                    <a:pt x="266" y="276"/>
                  </a:lnTo>
                  <a:lnTo>
                    <a:pt x="266" y="278"/>
                  </a:lnTo>
                  <a:lnTo>
                    <a:pt x="268" y="278"/>
                  </a:lnTo>
                  <a:lnTo>
                    <a:pt x="270" y="278"/>
                  </a:lnTo>
                  <a:lnTo>
                    <a:pt x="272" y="276"/>
                  </a:lnTo>
                  <a:lnTo>
                    <a:pt x="274" y="274"/>
                  </a:lnTo>
                  <a:lnTo>
                    <a:pt x="272" y="274"/>
                  </a:lnTo>
                  <a:lnTo>
                    <a:pt x="272" y="272"/>
                  </a:lnTo>
                  <a:lnTo>
                    <a:pt x="274" y="272"/>
                  </a:lnTo>
                  <a:lnTo>
                    <a:pt x="274" y="274"/>
                  </a:lnTo>
                  <a:lnTo>
                    <a:pt x="274" y="276"/>
                  </a:lnTo>
                  <a:lnTo>
                    <a:pt x="274" y="278"/>
                  </a:lnTo>
                  <a:lnTo>
                    <a:pt x="274" y="280"/>
                  </a:lnTo>
                  <a:lnTo>
                    <a:pt x="272" y="282"/>
                  </a:lnTo>
                  <a:lnTo>
                    <a:pt x="270" y="282"/>
                  </a:lnTo>
                  <a:lnTo>
                    <a:pt x="268" y="282"/>
                  </a:lnTo>
                  <a:lnTo>
                    <a:pt x="268" y="284"/>
                  </a:lnTo>
                  <a:lnTo>
                    <a:pt x="268" y="286"/>
                  </a:lnTo>
                  <a:lnTo>
                    <a:pt x="268" y="288"/>
                  </a:lnTo>
                  <a:lnTo>
                    <a:pt x="266" y="286"/>
                  </a:lnTo>
                  <a:lnTo>
                    <a:pt x="266" y="288"/>
                  </a:lnTo>
                  <a:lnTo>
                    <a:pt x="264" y="288"/>
                  </a:lnTo>
                  <a:lnTo>
                    <a:pt x="262" y="290"/>
                  </a:lnTo>
                  <a:lnTo>
                    <a:pt x="260" y="290"/>
                  </a:lnTo>
                  <a:lnTo>
                    <a:pt x="260" y="292"/>
                  </a:lnTo>
                  <a:lnTo>
                    <a:pt x="258" y="292"/>
                  </a:lnTo>
                  <a:lnTo>
                    <a:pt x="256" y="294"/>
                  </a:lnTo>
                  <a:lnTo>
                    <a:pt x="256" y="296"/>
                  </a:lnTo>
                  <a:lnTo>
                    <a:pt x="254" y="296"/>
                  </a:lnTo>
                  <a:lnTo>
                    <a:pt x="252" y="296"/>
                  </a:lnTo>
                  <a:lnTo>
                    <a:pt x="250" y="296"/>
                  </a:lnTo>
                  <a:lnTo>
                    <a:pt x="250" y="298"/>
                  </a:lnTo>
                  <a:lnTo>
                    <a:pt x="250" y="296"/>
                  </a:lnTo>
                  <a:lnTo>
                    <a:pt x="248" y="296"/>
                  </a:lnTo>
                  <a:lnTo>
                    <a:pt x="248" y="298"/>
                  </a:lnTo>
                  <a:lnTo>
                    <a:pt x="246" y="298"/>
                  </a:lnTo>
                  <a:lnTo>
                    <a:pt x="248" y="300"/>
                  </a:lnTo>
                  <a:lnTo>
                    <a:pt x="248" y="302"/>
                  </a:lnTo>
                  <a:lnTo>
                    <a:pt x="246" y="302"/>
                  </a:lnTo>
                  <a:lnTo>
                    <a:pt x="246" y="304"/>
                  </a:lnTo>
                  <a:lnTo>
                    <a:pt x="244" y="304"/>
                  </a:lnTo>
                  <a:lnTo>
                    <a:pt x="244" y="306"/>
                  </a:lnTo>
                  <a:lnTo>
                    <a:pt x="246" y="306"/>
                  </a:lnTo>
                  <a:lnTo>
                    <a:pt x="244" y="308"/>
                  </a:lnTo>
                  <a:lnTo>
                    <a:pt x="242" y="308"/>
                  </a:lnTo>
                  <a:lnTo>
                    <a:pt x="242" y="310"/>
                  </a:lnTo>
                  <a:lnTo>
                    <a:pt x="242" y="312"/>
                  </a:lnTo>
                  <a:lnTo>
                    <a:pt x="242" y="314"/>
                  </a:lnTo>
                  <a:lnTo>
                    <a:pt x="240" y="314"/>
                  </a:lnTo>
                  <a:lnTo>
                    <a:pt x="238" y="314"/>
                  </a:lnTo>
                  <a:lnTo>
                    <a:pt x="236" y="314"/>
                  </a:lnTo>
                  <a:lnTo>
                    <a:pt x="236" y="316"/>
                  </a:lnTo>
                  <a:lnTo>
                    <a:pt x="234" y="316"/>
                  </a:lnTo>
                  <a:lnTo>
                    <a:pt x="234" y="318"/>
                  </a:lnTo>
                  <a:lnTo>
                    <a:pt x="232" y="318"/>
                  </a:lnTo>
                  <a:lnTo>
                    <a:pt x="232" y="320"/>
                  </a:lnTo>
                  <a:lnTo>
                    <a:pt x="230" y="320"/>
                  </a:lnTo>
                  <a:lnTo>
                    <a:pt x="230" y="322"/>
                  </a:lnTo>
                  <a:lnTo>
                    <a:pt x="232" y="322"/>
                  </a:lnTo>
                  <a:lnTo>
                    <a:pt x="232" y="324"/>
                  </a:lnTo>
                  <a:lnTo>
                    <a:pt x="232" y="326"/>
                  </a:lnTo>
                  <a:lnTo>
                    <a:pt x="230" y="326"/>
                  </a:lnTo>
                  <a:lnTo>
                    <a:pt x="228" y="328"/>
                  </a:lnTo>
                  <a:lnTo>
                    <a:pt x="228" y="330"/>
                  </a:lnTo>
                  <a:lnTo>
                    <a:pt x="226" y="330"/>
                  </a:lnTo>
                  <a:lnTo>
                    <a:pt x="226" y="332"/>
                  </a:lnTo>
                  <a:lnTo>
                    <a:pt x="224" y="332"/>
                  </a:lnTo>
                  <a:lnTo>
                    <a:pt x="226" y="332"/>
                  </a:lnTo>
                  <a:lnTo>
                    <a:pt x="224" y="332"/>
                  </a:lnTo>
                  <a:lnTo>
                    <a:pt x="224" y="334"/>
                  </a:lnTo>
                  <a:lnTo>
                    <a:pt x="226" y="334"/>
                  </a:lnTo>
                  <a:lnTo>
                    <a:pt x="226" y="336"/>
                  </a:lnTo>
                  <a:lnTo>
                    <a:pt x="226" y="338"/>
                  </a:lnTo>
                  <a:lnTo>
                    <a:pt x="228" y="338"/>
                  </a:lnTo>
                  <a:lnTo>
                    <a:pt x="228" y="340"/>
                  </a:lnTo>
                  <a:lnTo>
                    <a:pt x="230" y="340"/>
                  </a:lnTo>
                  <a:lnTo>
                    <a:pt x="230" y="342"/>
                  </a:lnTo>
                  <a:lnTo>
                    <a:pt x="230" y="344"/>
                  </a:lnTo>
                  <a:lnTo>
                    <a:pt x="232" y="344"/>
                  </a:lnTo>
                  <a:lnTo>
                    <a:pt x="232" y="346"/>
                  </a:lnTo>
                  <a:lnTo>
                    <a:pt x="234" y="346"/>
                  </a:lnTo>
                  <a:lnTo>
                    <a:pt x="236" y="346"/>
                  </a:lnTo>
                  <a:lnTo>
                    <a:pt x="238" y="346"/>
                  </a:lnTo>
                  <a:lnTo>
                    <a:pt x="240" y="348"/>
                  </a:lnTo>
                  <a:lnTo>
                    <a:pt x="240" y="346"/>
                  </a:lnTo>
                  <a:lnTo>
                    <a:pt x="242" y="346"/>
                  </a:lnTo>
                  <a:lnTo>
                    <a:pt x="242" y="348"/>
                  </a:lnTo>
                  <a:lnTo>
                    <a:pt x="244" y="348"/>
                  </a:lnTo>
                  <a:lnTo>
                    <a:pt x="246" y="348"/>
                  </a:lnTo>
                  <a:lnTo>
                    <a:pt x="246" y="350"/>
                  </a:lnTo>
                  <a:lnTo>
                    <a:pt x="248" y="350"/>
                  </a:lnTo>
                  <a:lnTo>
                    <a:pt x="250" y="350"/>
                  </a:lnTo>
                  <a:lnTo>
                    <a:pt x="252" y="350"/>
                  </a:lnTo>
                  <a:lnTo>
                    <a:pt x="254" y="350"/>
                  </a:lnTo>
                  <a:lnTo>
                    <a:pt x="254" y="352"/>
                  </a:lnTo>
                  <a:lnTo>
                    <a:pt x="252" y="352"/>
                  </a:lnTo>
                  <a:lnTo>
                    <a:pt x="250" y="352"/>
                  </a:lnTo>
                  <a:lnTo>
                    <a:pt x="250" y="354"/>
                  </a:lnTo>
                  <a:lnTo>
                    <a:pt x="248" y="352"/>
                  </a:lnTo>
                  <a:lnTo>
                    <a:pt x="248" y="354"/>
                  </a:lnTo>
                  <a:lnTo>
                    <a:pt x="248" y="352"/>
                  </a:lnTo>
                  <a:lnTo>
                    <a:pt x="246" y="352"/>
                  </a:lnTo>
                  <a:lnTo>
                    <a:pt x="244" y="352"/>
                  </a:lnTo>
                  <a:lnTo>
                    <a:pt x="242" y="352"/>
                  </a:lnTo>
                  <a:lnTo>
                    <a:pt x="242" y="354"/>
                  </a:lnTo>
                  <a:lnTo>
                    <a:pt x="242" y="356"/>
                  </a:lnTo>
                  <a:lnTo>
                    <a:pt x="240" y="356"/>
                  </a:lnTo>
                  <a:lnTo>
                    <a:pt x="240" y="358"/>
                  </a:lnTo>
                  <a:lnTo>
                    <a:pt x="238" y="358"/>
                  </a:lnTo>
                  <a:lnTo>
                    <a:pt x="240" y="358"/>
                  </a:lnTo>
                  <a:lnTo>
                    <a:pt x="240" y="360"/>
                  </a:lnTo>
                  <a:lnTo>
                    <a:pt x="240" y="362"/>
                  </a:lnTo>
                  <a:lnTo>
                    <a:pt x="240" y="364"/>
                  </a:lnTo>
                  <a:lnTo>
                    <a:pt x="238" y="362"/>
                  </a:lnTo>
                  <a:lnTo>
                    <a:pt x="238" y="364"/>
                  </a:lnTo>
                  <a:lnTo>
                    <a:pt x="238" y="366"/>
                  </a:lnTo>
                  <a:lnTo>
                    <a:pt x="240" y="366"/>
                  </a:lnTo>
                  <a:lnTo>
                    <a:pt x="242" y="366"/>
                  </a:lnTo>
                  <a:lnTo>
                    <a:pt x="244" y="366"/>
                  </a:lnTo>
                  <a:lnTo>
                    <a:pt x="246" y="366"/>
                  </a:lnTo>
                  <a:lnTo>
                    <a:pt x="248" y="366"/>
                  </a:lnTo>
                  <a:lnTo>
                    <a:pt x="250" y="366"/>
                  </a:lnTo>
                  <a:lnTo>
                    <a:pt x="248" y="368"/>
                  </a:lnTo>
                  <a:lnTo>
                    <a:pt x="246" y="368"/>
                  </a:lnTo>
                  <a:lnTo>
                    <a:pt x="244" y="370"/>
                  </a:lnTo>
                  <a:lnTo>
                    <a:pt x="242" y="370"/>
                  </a:lnTo>
                  <a:lnTo>
                    <a:pt x="240" y="370"/>
                  </a:lnTo>
                  <a:lnTo>
                    <a:pt x="238" y="370"/>
                  </a:lnTo>
                  <a:lnTo>
                    <a:pt x="238" y="372"/>
                  </a:lnTo>
                  <a:lnTo>
                    <a:pt x="236" y="374"/>
                  </a:lnTo>
                  <a:lnTo>
                    <a:pt x="238" y="374"/>
                  </a:lnTo>
                  <a:lnTo>
                    <a:pt x="238" y="376"/>
                  </a:lnTo>
                  <a:lnTo>
                    <a:pt x="238" y="378"/>
                  </a:lnTo>
                  <a:lnTo>
                    <a:pt x="238" y="380"/>
                  </a:lnTo>
                  <a:lnTo>
                    <a:pt x="238" y="382"/>
                  </a:lnTo>
                  <a:lnTo>
                    <a:pt x="238" y="384"/>
                  </a:lnTo>
                  <a:lnTo>
                    <a:pt x="238" y="386"/>
                  </a:lnTo>
                  <a:lnTo>
                    <a:pt x="238" y="388"/>
                  </a:lnTo>
                  <a:lnTo>
                    <a:pt x="240" y="388"/>
                  </a:lnTo>
                  <a:lnTo>
                    <a:pt x="240" y="390"/>
                  </a:lnTo>
                  <a:lnTo>
                    <a:pt x="240" y="392"/>
                  </a:lnTo>
                  <a:lnTo>
                    <a:pt x="242" y="392"/>
                  </a:lnTo>
                  <a:lnTo>
                    <a:pt x="242" y="394"/>
                  </a:lnTo>
                  <a:lnTo>
                    <a:pt x="244" y="394"/>
                  </a:lnTo>
                  <a:lnTo>
                    <a:pt x="244" y="396"/>
                  </a:lnTo>
                  <a:lnTo>
                    <a:pt x="244" y="398"/>
                  </a:lnTo>
                  <a:lnTo>
                    <a:pt x="246" y="400"/>
                  </a:lnTo>
                  <a:lnTo>
                    <a:pt x="246" y="398"/>
                  </a:lnTo>
                  <a:lnTo>
                    <a:pt x="248" y="398"/>
                  </a:lnTo>
                  <a:lnTo>
                    <a:pt x="250" y="398"/>
                  </a:lnTo>
                  <a:lnTo>
                    <a:pt x="250" y="400"/>
                  </a:lnTo>
                  <a:lnTo>
                    <a:pt x="248" y="400"/>
                  </a:lnTo>
                  <a:lnTo>
                    <a:pt x="246" y="402"/>
                  </a:lnTo>
                  <a:lnTo>
                    <a:pt x="244" y="402"/>
                  </a:lnTo>
                  <a:lnTo>
                    <a:pt x="244" y="404"/>
                  </a:lnTo>
                  <a:lnTo>
                    <a:pt x="244" y="406"/>
                  </a:lnTo>
                  <a:lnTo>
                    <a:pt x="242" y="406"/>
                  </a:lnTo>
                  <a:lnTo>
                    <a:pt x="244" y="406"/>
                  </a:lnTo>
                  <a:lnTo>
                    <a:pt x="244" y="408"/>
                  </a:lnTo>
                  <a:lnTo>
                    <a:pt x="242" y="408"/>
                  </a:lnTo>
                  <a:lnTo>
                    <a:pt x="242" y="410"/>
                  </a:lnTo>
                  <a:lnTo>
                    <a:pt x="244" y="410"/>
                  </a:lnTo>
                  <a:lnTo>
                    <a:pt x="244" y="412"/>
                  </a:lnTo>
                  <a:lnTo>
                    <a:pt x="244" y="414"/>
                  </a:lnTo>
                  <a:lnTo>
                    <a:pt x="242" y="414"/>
                  </a:lnTo>
                  <a:lnTo>
                    <a:pt x="244" y="416"/>
                  </a:lnTo>
                  <a:lnTo>
                    <a:pt x="244" y="418"/>
                  </a:lnTo>
                  <a:lnTo>
                    <a:pt x="242" y="418"/>
                  </a:lnTo>
                  <a:lnTo>
                    <a:pt x="242" y="420"/>
                  </a:lnTo>
                  <a:lnTo>
                    <a:pt x="242" y="422"/>
                  </a:lnTo>
                  <a:lnTo>
                    <a:pt x="242" y="424"/>
                  </a:lnTo>
                  <a:lnTo>
                    <a:pt x="244" y="424"/>
                  </a:lnTo>
                  <a:lnTo>
                    <a:pt x="244" y="422"/>
                  </a:lnTo>
                  <a:lnTo>
                    <a:pt x="246" y="424"/>
                  </a:lnTo>
                  <a:lnTo>
                    <a:pt x="246" y="422"/>
                  </a:lnTo>
                  <a:lnTo>
                    <a:pt x="248" y="422"/>
                  </a:lnTo>
                  <a:lnTo>
                    <a:pt x="250" y="422"/>
                  </a:lnTo>
                  <a:lnTo>
                    <a:pt x="252" y="422"/>
                  </a:lnTo>
                  <a:lnTo>
                    <a:pt x="250" y="422"/>
                  </a:lnTo>
                  <a:lnTo>
                    <a:pt x="248" y="422"/>
                  </a:lnTo>
                  <a:lnTo>
                    <a:pt x="248" y="424"/>
                  </a:lnTo>
                  <a:lnTo>
                    <a:pt x="246" y="424"/>
                  </a:lnTo>
                  <a:lnTo>
                    <a:pt x="244" y="424"/>
                  </a:lnTo>
                  <a:lnTo>
                    <a:pt x="242" y="424"/>
                  </a:lnTo>
                  <a:lnTo>
                    <a:pt x="242" y="426"/>
                  </a:lnTo>
                  <a:lnTo>
                    <a:pt x="240" y="426"/>
                  </a:lnTo>
                  <a:lnTo>
                    <a:pt x="238" y="426"/>
                  </a:lnTo>
                  <a:lnTo>
                    <a:pt x="238" y="424"/>
                  </a:lnTo>
                  <a:lnTo>
                    <a:pt x="238" y="422"/>
                  </a:lnTo>
                  <a:lnTo>
                    <a:pt x="238" y="420"/>
                  </a:lnTo>
                  <a:lnTo>
                    <a:pt x="238" y="418"/>
                  </a:lnTo>
                  <a:lnTo>
                    <a:pt x="236" y="418"/>
                  </a:lnTo>
                  <a:lnTo>
                    <a:pt x="236" y="416"/>
                  </a:lnTo>
                  <a:lnTo>
                    <a:pt x="234" y="422"/>
                  </a:lnTo>
                  <a:lnTo>
                    <a:pt x="232" y="424"/>
                  </a:lnTo>
                  <a:lnTo>
                    <a:pt x="226" y="424"/>
                  </a:lnTo>
                  <a:lnTo>
                    <a:pt x="214" y="426"/>
                  </a:lnTo>
                  <a:lnTo>
                    <a:pt x="214" y="428"/>
                  </a:lnTo>
                  <a:lnTo>
                    <a:pt x="212" y="428"/>
                  </a:lnTo>
                  <a:lnTo>
                    <a:pt x="212" y="430"/>
                  </a:lnTo>
                  <a:lnTo>
                    <a:pt x="210" y="430"/>
                  </a:lnTo>
                  <a:lnTo>
                    <a:pt x="212" y="430"/>
                  </a:lnTo>
                  <a:lnTo>
                    <a:pt x="210" y="430"/>
                  </a:lnTo>
                  <a:lnTo>
                    <a:pt x="210" y="428"/>
                  </a:lnTo>
                  <a:lnTo>
                    <a:pt x="210" y="430"/>
                  </a:lnTo>
                  <a:lnTo>
                    <a:pt x="208" y="430"/>
                  </a:lnTo>
                  <a:lnTo>
                    <a:pt x="208" y="432"/>
                  </a:lnTo>
                  <a:lnTo>
                    <a:pt x="206" y="432"/>
                  </a:lnTo>
                  <a:lnTo>
                    <a:pt x="206" y="434"/>
                  </a:lnTo>
                  <a:lnTo>
                    <a:pt x="204" y="434"/>
                  </a:lnTo>
                  <a:lnTo>
                    <a:pt x="204" y="432"/>
                  </a:lnTo>
                  <a:lnTo>
                    <a:pt x="204" y="434"/>
                  </a:lnTo>
                  <a:lnTo>
                    <a:pt x="204" y="432"/>
                  </a:lnTo>
                  <a:lnTo>
                    <a:pt x="204" y="434"/>
                  </a:lnTo>
                  <a:lnTo>
                    <a:pt x="202" y="434"/>
                  </a:lnTo>
                  <a:lnTo>
                    <a:pt x="200" y="434"/>
                  </a:lnTo>
                  <a:lnTo>
                    <a:pt x="200" y="436"/>
                  </a:lnTo>
                  <a:lnTo>
                    <a:pt x="200" y="434"/>
                  </a:lnTo>
                  <a:lnTo>
                    <a:pt x="200" y="436"/>
                  </a:lnTo>
                  <a:lnTo>
                    <a:pt x="198" y="436"/>
                  </a:lnTo>
                  <a:lnTo>
                    <a:pt x="196" y="436"/>
                  </a:lnTo>
                  <a:lnTo>
                    <a:pt x="196" y="438"/>
                  </a:lnTo>
                  <a:lnTo>
                    <a:pt x="194" y="438"/>
                  </a:lnTo>
                  <a:lnTo>
                    <a:pt x="194" y="436"/>
                  </a:lnTo>
                  <a:lnTo>
                    <a:pt x="192" y="436"/>
                  </a:lnTo>
                  <a:lnTo>
                    <a:pt x="192" y="438"/>
                  </a:lnTo>
                  <a:lnTo>
                    <a:pt x="190" y="438"/>
                  </a:lnTo>
                  <a:lnTo>
                    <a:pt x="190" y="440"/>
                  </a:lnTo>
                  <a:lnTo>
                    <a:pt x="188" y="440"/>
                  </a:lnTo>
                  <a:lnTo>
                    <a:pt x="186" y="440"/>
                  </a:lnTo>
                  <a:lnTo>
                    <a:pt x="184" y="440"/>
                  </a:lnTo>
                  <a:lnTo>
                    <a:pt x="184" y="438"/>
                  </a:lnTo>
                  <a:lnTo>
                    <a:pt x="184" y="440"/>
                  </a:lnTo>
                  <a:lnTo>
                    <a:pt x="182" y="440"/>
                  </a:lnTo>
                  <a:lnTo>
                    <a:pt x="182" y="442"/>
                  </a:lnTo>
                  <a:lnTo>
                    <a:pt x="180" y="442"/>
                  </a:lnTo>
                  <a:lnTo>
                    <a:pt x="180" y="440"/>
                  </a:lnTo>
                  <a:lnTo>
                    <a:pt x="180" y="438"/>
                  </a:lnTo>
                  <a:lnTo>
                    <a:pt x="178" y="438"/>
                  </a:lnTo>
                  <a:lnTo>
                    <a:pt x="178" y="436"/>
                  </a:lnTo>
                  <a:lnTo>
                    <a:pt x="176" y="436"/>
                  </a:lnTo>
                  <a:lnTo>
                    <a:pt x="174" y="436"/>
                  </a:lnTo>
                  <a:lnTo>
                    <a:pt x="174" y="434"/>
                  </a:lnTo>
                  <a:lnTo>
                    <a:pt x="174" y="432"/>
                  </a:lnTo>
                  <a:lnTo>
                    <a:pt x="172" y="432"/>
                  </a:lnTo>
                  <a:lnTo>
                    <a:pt x="170" y="432"/>
                  </a:lnTo>
                  <a:lnTo>
                    <a:pt x="168" y="432"/>
                  </a:lnTo>
                  <a:lnTo>
                    <a:pt x="168" y="434"/>
                  </a:lnTo>
                  <a:lnTo>
                    <a:pt x="168" y="436"/>
                  </a:lnTo>
                  <a:lnTo>
                    <a:pt x="168" y="438"/>
                  </a:lnTo>
                  <a:lnTo>
                    <a:pt x="168" y="440"/>
                  </a:lnTo>
                  <a:lnTo>
                    <a:pt x="170" y="440"/>
                  </a:lnTo>
                  <a:lnTo>
                    <a:pt x="168" y="440"/>
                  </a:lnTo>
                  <a:lnTo>
                    <a:pt x="168" y="442"/>
                  </a:lnTo>
                  <a:lnTo>
                    <a:pt x="168" y="444"/>
                  </a:lnTo>
                  <a:lnTo>
                    <a:pt x="168" y="446"/>
                  </a:lnTo>
                  <a:lnTo>
                    <a:pt x="170" y="446"/>
                  </a:lnTo>
                  <a:lnTo>
                    <a:pt x="170" y="448"/>
                  </a:lnTo>
                  <a:lnTo>
                    <a:pt x="168" y="448"/>
                  </a:lnTo>
                  <a:lnTo>
                    <a:pt x="168" y="450"/>
                  </a:lnTo>
                  <a:lnTo>
                    <a:pt x="168" y="452"/>
                  </a:lnTo>
                  <a:lnTo>
                    <a:pt x="160" y="444"/>
                  </a:lnTo>
                  <a:lnTo>
                    <a:pt x="158" y="444"/>
                  </a:lnTo>
                  <a:lnTo>
                    <a:pt x="156" y="444"/>
                  </a:lnTo>
                  <a:lnTo>
                    <a:pt x="156" y="442"/>
                  </a:lnTo>
                  <a:lnTo>
                    <a:pt x="156" y="444"/>
                  </a:lnTo>
                  <a:lnTo>
                    <a:pt x="154" y="444"/>
                  </a:lnTo>
                  <a:lnTo>
                    <a:pt x="154" y="442"/>
                  </a:lnTo>
                  <a:lnTo>
                    <a:pt x="152" y="442"/>
                  </a:lnTo>
                  <a:lnTo>
                    <a:pt x="152" y="444"/>
                  </a:lnTo>
                  <a:lnTo>
                    <a:pt x="152" y="442"/>
                  </a:lnTo>
                  <a:lnTo>
                    <a:pt x="150" y="442"/>
                  </a:lnTo>
                  <a:lnTo>
                    <a:pt x="148" y="442"/>
                  </a:lnTo>
                  <a:lnTo>
                    <a:pt x="148" y="440"/>
                  </a:lnTo>
                  <a:lnTo>
                    <a:pt x="146" y="440"/>
                  </a:lnTo>
                  <a:lnTo>
                    <a:pt x="146" y="442"/>
                  </a:lnTo>
                  <a:lnTo>
                    <a:pt x="144" y="442"/>
                  </a:lnTo>
                  <a:lnTo>
                    <a:pt x="142" y="442"/>
                  </a:lnTo>
                  <a:lnTo>
                    <a:pt x="142" y="444"/>
                  </a:lnTo>
                  <a:lnTo>
                    <a:pt x="140" y="442"/>
                  </a:lnTo>
                  <a:lnTo>
                    <a:pt x="142" y="442"/>
                  </a:lnTo>
                  <a:lnTo>
                    <a:pt x="142" y="440"/>
                  </a:lnTo>
                  <a:lnTo>
                    <a:pt x="140" y="440"/>
                  </a:lnTo>
                  <a:lnTo>
                    <a:pt x="140" y="438"/>
                  </a:lnTo>
                  <a:lnTo>
                    <a:pt x="142" y="438"/>
                  </a:lnTo>
                  <a:lnTo>
                    <a:pt x="140" y="438"/>
                  </a:lnTo>
                  <a:lnTo>
                    <a:pt x="140" y="436"/>
                  </a:lnTo>
                  <a:lnTo>
                    <a:pt x="142" y="436"/>
                  </a:lnTo>
                  <a:lnTo>
                    <a:pt x="142" y="434"/>
                  </a:lnTo>
                  <a:lnTo>
                    <a:pt x="140" y="434"/>
                  </a:lnTo>
                  <a:lnTo>
                    <a:pt x="140" y="436"/>
                  </a:lnTo>
                  <a:lnTo>
                    <a:pt x="138" y="436"/>
                  </a:lnTo>
                  <a:lnTo>
                    <a:pt x="140" y="436"/>
                  </a:lnTo>
                  <a:lnTo>
                    <a:pt x="138" y="436"/>
                  </a:lnTo>
                  <a:lnTo>
                    <a:pt x="140" y="436"/>
                  </a:lnTo>
                  <a:lnTo>
                    <a:pt x="138" y="436"/>
                  </a:lnTo>
                  <a:lnTo>
                    <a:pt x="136" y="436"/>
                  </a:lnTo>
                  <a:lnTo>
                    <a:pt x="136" y="438"/>
                  </a:lnTo>
                  <a:lnTo>
                    <a:pt x="134" y="438"/>
                  </a:lnTo>
                  <a:lnTo>
                    <a:pt x="132" y="438"/>
                  </a:lnTo>
                  <a:lnTo>
                    <a:pt x="132" y="440"/>
                  </a:lnTo>
                  <a:lnTo>
                    <a:pt x="132" y="438"/>
                  </a:lnTo>
                  <a:lnTo>
                    <a:pt x="130" y="438"/>
                  </a:lnTo>
                  <a:lnTo>
                    <a:pt x="132" y="440"/>
                  </a:lnTo>
                  <a:lnTo>
                    <a:pt x="130" y="440"/>
                  </a:lnTo>
                  <a:lnTo>
                    <a:pt x="132" y="440"/>
                  </a:lnTo>
                  <a:lnTo>
                    <a:pt x="130" y="440"/>
                  </a:lnTo>
                  <a:lnTo>
                    <a:pt x="128" y="440"/>
                  </a:lnTo>
                  <a:lnTo>
                    <a:pt x="128" y="442"/>
                  </a:lnTo>
                  <a:lnTo>
                    <a:pt x="126" y="442"/>
                  </a:lnTo>
                  <a:lnTo>
                    <a:pt x="124" y="442"/>
                  </a:lnTo>
                  <a:lnTo>
                    <a:pt x="124" y="440"/>
                  </a:lnTo>
                  <a:lnTo>
                    <a:pt x="124" y="438"/>
                  </a:lnTo>
                  <a:lnTo>
                    <a:pt x="124" y="436"/>
                  </a:lnTo>
                  <a:lnTo>
                    <a:pt x="124" y="434"/>
                  </a:lnTo>
                  <a:lnTo>
                    <a:pt x="122" y="434"/>
                  </a:lnTo>
                  <a:lnTo>
                    <a:pt x="122" y="436"/>
                  </a:lnTo>
                  <a:lnTo>
                    <a:pt x="120" y="436"/>
                  </a:lnTo>
                  <a:lnTo>
                    <a:pt x="120" y="438"/>
                  </a:lnTo>
                  <a:lnTo>
                    <a:pt x="120" y="440"/>
                  </a:lnTo>
                  <a:lnTo>
                    <a:pt x="120" y="442"/>
                  </a:lnTo>
                  <a:lnTo>
                    <a:pt x="118" y="444"/>
                  </a:lnTo>
                  <a:lnTo>
                    <a:pt x="118" y="442"/>
                  </a:lnTo>
                  <a:lnTo>
                    <a:pt x="116" y="442"/>
                  </a:lnTo>
                  <a:lnTo>
                    <a:pt x="118" y="442"/>
                  </a:lnTo>
                  <a:lnTo>
                    <a:pt x="118" y="440"/>
                  </a:lnTo>
                  <a:lnTo>
                    <a:pt x="116" y="440"/>
                  </a:lnTo>
                  <a:lnTo>
                    <a:pt x="118" y="440"/>
                  </a:lnTo>
                  <a:lnTo>
                    <a:pt x="118" y="438"/>
                  </a:lnTo>
                  <a:lnTo>
                    <a:pt x="118" y="436"/>
                  </a:lnTo>
                  <a:lnTo>
                    <a:pt x="118" y="434"/>
                  </a:lnTo>
                  <a:lnTo>
                    <a:pt x="118" y="432"/>
                  </a:lnTo>
                  <a:lnTo>
                    <a:pt x="118" y="430"/>
                  </a:lnTo>
                  <a:lnTo>
                    <a:pt x="116" y="430"/>
                  </a:lnTo>
                  <a:lnTo>
                    <a:pt x="116" y="428"/>
                  </a:lnTo>
                  <a:lnTo>
                    <a:pt x="114" y="428"/>
                  </a:lnTo>
                  <a:lnTo>
                    <a:pt x="114" y="426"/>
                  </a:lnTo>
                  <a:lnTo>
                    <a:pt x="114" y="428"/>
                  </a:lnTo>
                  <a:lnTo>
                    <a:pt x="114" y="426"/>
                  </a:lnTo>
                  <a:lnTo>
                    <a:pt x="112" y="426"/>
                  </a:lnTo>
                  <a:lnTo>
                    <a:pt x="110" y="426"/>
                  </a:lnTo>
                  <a:lnTo>
                    <a:pt x="110" y="424"/>
                  </a:lnTo>
                  <a:lnTo>
                    <a:pt x="110" y="422"/>
                  </a:lnTo>
                  <a:lnTo>
                    <a:pt x="108" y="422"/>
                  </a:lnTo>
                  <a:lnTo>
                    <a:pt x="108" y="420"/>
                  </a:lnTo>
                  <a:lnTo>
                    <a:pt x="106" y="420"/>
                  </a:lnTo>
                  <a:lnTo>
                    <a:pt x="106" y="418"/>
                  </a:lnTo>
                  <a:lnTo>
                    <a:pt x="104" y="418"/>
                  </a:lnTo>
                  <a:lnTo>
                    <a:pt x="106" y="418"/>
                  </a:lnTo>
                  <a:lnTo>
                    <a:pt x="104" y="418"/>
                  </a:lnTo>
                  <a:lnTo>
                    <a:pt x="104" y="416"/>
                  </a:lnTo>
                  <a:lnTo>
                    <a:pt x="102" y="416"/>
                  </a:lnTo>
                  <a:lnTo>
                    <a:pt x="96" y="424"/>
                  </a:lnTo>
                  <a:lnTo>
                    <a:pt x="96" y="422"/>
                  </a:lnTo>
                  <a:lnTo>
                    <a:pt x="94" y="422"/>
                  </a:lnTo>
                  <a:lnTo>
                    <a:pt x="92" y="422"/>
                  </a:lnTo>
                  <a:lnTo>
                    <a:pt x="90" y="422"/>
                  </a:lnTo>
                  <a:lnTo>
                    <a:pt x="90" y="420"/>
                  </a:lnTo>
                  <a:lnTo>
                    <a:pt x="92" y="420"/>
                  </a:lnTo>
                  <a:lnTo>
                    <a:pt x="92" y="418"/>
                  </a:lnTo>
                  <a:lnTo>
                    <a:pt x="90" y="418"/>
                  </a:lnTo>
                  <a:lnTo>
                    <a:pt x="88" y="414"/>
                  </a:lnTo>
                  <a:lnTo>
                    <a:pt x="88" y="416"/>
                  </a:lnTo>
                  <a:lnTo>
                    <a:pt x="86" y="416"/>
                  </a:lnTo>
                  <a:lnTo>
                    <a:pt x="86" y="418"/>
                  </a:lnTo>
                  <a:lnTo>
                    <a:pt x="84" y="418"/>
                  </a:lnTo>
                  <a:lnTo>
                    <a:pt x="84" y="420"/>
                  </a:lnTo>
                  <a:lnTo>
                    <a:pt x="82" y="420"/>
                  </a:lnTo>
                  <a:lnTo>
                    <a:pt x="82" y="422"/>
                  </a:lnTo>
                  <a:lnTo>
                    <a:pt x="82" y="424"/>
                  </a:lnTo>
                  <a:lnTo>
                    <a:pt x="80" y="424"/>
                  </a:lnTo>
                  <a:lnTo>
                    <a:pt x="80" y="426"/>
                  </a:lnTo>
                  <a:lnTo>
                    <a:pt x="80" y="428"/>
                  </a:lnTo>
                  <a:lnTo>
                    <a:pt x="78" y="428"/>
                  </a:lnTo>
                  <a:lnTo>
                    <a:pt x="78" y="430"/>
                  </a:lnTo>
                  <a:lnTo>
                    <a:pt x="76" y="430"/>
                  </a:lnTo>
                  <a:lnTo>
                    <a:pt x="76" y="432"/>
                  </a:lnTo>
                  <a:lnTo>
                    <a:pt x="76" y="434"/>
                  </a:lnTo>
                  <a:lnTo>
                    <a:pt x="76" y="436"/>
                  </a:lnTo>
                  <a:lnTo>
                    <a:pt x="76" y="438"/>
                  </a:lnTo>
                  <a:lnTo>
                    <a:pt x="76" y="440"/>
                  </a:lnTo>
                  <a:lnTo>
                    <a:pt x="76" y="442"/>
                  </a:lnTo>
                  <a:lnTo>
                    <a:pt x="68" y="438"/>
                  </a:lnTo>
                  <a:lnTo>
                    <a:pt x="46" y="424"/>
                  </a:lnTo>
                  <a:lnTo>
                    <a:pt x="44" y="424"/>
                  </a:lnTo>
                  <a:lnTo>
                    <a:pt x="42" y="424"/>
                  </a:lnTo>
                  <a:lnTo>
                    <a:pt x="42" y="422"/>
                  </a:lnTo>
                  <a:lnTo>
                    <a:pt x="42" y="424"/>
                  </a:lnTo>
                  <a:lnTo>
                    <a:pt x="40" y="422"/>
                  </a:lnTo>
                  <a:lnTo>
                    <a:pt x="38" y="422"/>
                  </a:lnTo>
                  <a:lnTo>
                    <a:pt x="36" y="422"/>
                  </a:lnTo>
                  <a:lnTo>
                    <a:pt x="34" y="422"/>
                  </a:lnTo>
                  <a:lnTo>
                    <a:pt x="32" y="420"/>
                  </a:lnTo>
                  <a:lnTo>
                    <a:pt x="32" y="422"/>
                  </a:lnTo>
                  <a:lnTo>
                    <a:pt x="32" y="420"/>
                  </a:lnTo>
                  <a:lnTo>
                    <a:pt x="30" y="420"/>
                  </a:lnTo>
                  <a:lnTo>
                    <a:pt x="28" y="420"/>
                  </a:lnTo>
                  <a:lnTo>
                    <a:pt x="28" y="418"/>
                  </a:lnTo>
                  <a:lnTo>
                    <a:pt x="26" y="418"/>
                  </a:lnTo>
                  <a:lnTo>
                    <a:pt x="24" y="418"/>
                  </a:lnTo>
                  <a:lnTo>
                    <a:pt x="24" y="416"/>
                  </a:lnTo>
                  <a:lnTo>
                    <a:pt x="24" y="418"/>
                  </a:lnTo>
                  <a:lnTo>
                    <a:pt x="24" y="416"/>
                  </a:lnTo>
                  <a:lnTo>
                    <a:pt x="24" y="414"/>
                  </a:lnTo>
                  <a:lnTo>
                    <a:pt x="24" y="412"/>
                  </a:lnTo>
                  <a:lnTo>
                    <a:pt x="26" y="412"/>
                  </a:lnTo>
                  <a:lnTo>
                    <a:pt x="26" y="410"/>
                  </a:lnTo>
                  <a:lnTo>
                    <a:pt x="24" y="410"/>
                  </a:lnTo>
                  <a:lnTo>
                    <a:pt x="24" y="408"/>
                  </a:lnTo>
                  <a:lnTo>
                    <a:pt x="24" y="410"/>
                  </a:lnTo>
                  <a:lnTo>
                    <a:pt x="26" y="410"/>
                  </a:lnTo>
                  <a:lnTo>
                    <a:pt x="26" y="408"/>
                  </a:lnTo>
                  <a:lnTo>
                    <a:pt x="26" y="410"/>
                  </a:lnTo>
                  <a:lnTo>
                    <a:pt x="26" y="408"/>
                  </a:lnTo>
                  <a:lnTo>
                    <a:pt x="26" y="410"/>
                  </a:lnTo>
                  <a:lnTo>
                    <a:pt x="26" y="408"/>
                  </a:lnTo>
                  <a:lnTo>
                    <a:pt x="26" y="406"/>
                  </a:lnTo>
                  <a:lnTo>
                    <a:pt x="28" y="406"/>
                  </a:lnTo>
                  <a:lnTo>
                    <a:pt x="28" y="404"/>
                  </a:lnTo>
                  <a:lnTo>
                    <a:pt x="30" y="404"/>
                  </a:lnTo>
                  <a:lnTo>
                    <a:pt x="30" y="402"/>
                  </a:lnTo>
                  <a:lnTo>
                    <a:pt x="28" y="402"/>
                  </a:lnTo>
                  <a:lnTo>
                    <a:pt x="28" y="400"/>
                  </a:lnTo>
                  <a:lnTo>
                    <a:pt x="28" y="398"/>
                  </a:lnTo>
                  <a:lnTo>
                    <a:pt x="30" y="398"/>
                  </a:lnTo>
                  <a:lnTo>
                    <a:pt x="30" y="396"/>
                  </a:lnTo>
                  <a:lnTo>
                    <a:pt x="32" y="396"/>
                  </a:lnTo>
                  <a:lnTo>
                    <a:pt x="32" y="394"/>
                  </a:lnTo>
                  <a:lnTo>
                    <a:pt x="34" y="394"/>
                  </a:lnTo>
                  <a:lnTo>
                    <a:pt x="32" y="394"/>
                  </a:lnTo>
                  <a:lnTo>
                    <a:pt x="30" y="394"/>
                  </a:lnTo>
                  <a:lnTo>
                    <a:pt x="30" y="396"/>
                  </a:lnTo>
                  <a:lnTo>
                    <a:pt x="28" y="396"/>
                  </a:lnTo>
                  <a:lnTo>
                    <a:pt x="26" y="398"/>
                  </a:lnTo>
                  <a:lnTo>
                    <a:pt x="24" y="398"/>
                  </a:lnTo>
                  <a:lnTo>
                    <a:pt x="24" y="400"/>
                  </a:lnTo>
                  <a:lnTo>
                    <a:pt x="22" y="400"/>
                  </a:lnTo>
                  <a:lnTo>
                    <a:pt x="22" y="402"/>
                  </a:lnTo>
                  <a:lnTo>
                    <a:pt x="22" y="400"/>
                  </a:lnTo>
                  <a:lnTo>
                    <a:pt x="22" y="402"/>
                  </a:lnTo>
                  <a:lnTo>
                    <a:pt x="20" y="402"/>
                  </a:lnTo>
                  <a:lnTo>
                    <a:pt x="22" y="402"/>
                  </a:lnTo>
                  <a:lnTo>
                    <a:pt x="20" y="402"/>
                  </a:lnTo>
                  <a:lnTo>
                    <a:pt x="20" y="404"/>
                  </a:lnTo>
                  <a:lnTo>
                    <a:pt x="20" y="406"/>
                  </a:lnTo>
                  <a:lnTo>
                    <a:pt x="18" y="406"/>
                  </a:lnTo>
                  <a:lnTo>
                    <a:pt x="18" y="408"/>
                  </a:lnTo>
                  <a:lnTo>
                    <a:pt x="18" y="406"/>
                  </a:lnTo>
                  <a:lnTo>
                    <a:pt x="18" y="408"/>
                  </a:lnTo>
                  <a:lnTo>
                    <a:pt x="16" y="408"/>
                  </a:lnTo>
                  <a:lnTo>
                    <a:pt x="18" y="408"/>
                  </a:lnTo>
                  <a:lnTo>
                    <a:pt x="18" y="410"/>
                  </a:lnTo>
                  <a:lnTo>
                    <a:pt x="16" y="410"/>
                  </a:lnTo>
                  <a:lnTo>
                    <a:pt x="14" y="410"/>
                  </a:lnTo>
                  <a:lnTo>
                    <a:pt x="16" y="412"/>
                  </a:lnTo>
                  <a:lnTo>
                    <a:pt x="14" y="412"/>
                  </a:lnTo>
                  <a:lnTo>
                    <a:pt x="16" y="412"/>
                  </a:lnTo>
                  <a:lnTo>
                    <a:pt x="14" y="414"/>
                  </a:lnTo>
                  <a:lnTo>
                    <a:pt x="14" y="416"/>
                  </a:lnTo>
                  <a:lnTo>
                    <a:pt x="14" y="418"/>
                  </a:lnTo>
                  <a:lnTo>
                    <a:pt x="12" y="418"/>
                  </a:lnTo>
                  <a:lnTo>
                    <a:pt x="10" y="418"/>
                  </a:lnTo>
                  <a:lnTo>
                    <a:pt x="8" y="416"/>
                  </a:lnTo>
                  <a:lnTo>
                    <a:pt x="10" y="416"/>
                  </a:lnTo>
                  <a:lnTo>
                    <a:pt x="8" y="416"/>
                  </a:lnTo>
                  <a:lnTo>
                    <a:pt x="6" y="416"/>
                  </a:lnTo>
                  <a:lnTo>
                    <a:pt x="8" y="414"/>
                  </a:lnTo>
                  <a:lnTo>
                    <a:pt x="6" y="414"/>
                  </a:lnTo>
                  <a:lnTo>
                    <a:pt x="6" y="412"/>
                  </a:lnTo>
                  <a:lnTo>
                    <a:pt x="6" y="410"/>
                  </a:lnTo>
                  <a:lnTo>
                    <a:pt x="6" y="408"/>
                  </a:lnTo>
                  <a:lnTo>
                    <a:pt x="4" y="408"/>
                  </a:lnTo>
                  <a:lnTo>
                    <a:pt x="2" y="408"/>
                  </a:lnTo>
                  <a:lnTo>
                    <a:pt x="2" y="406"/>
                  </a:lnTo>
                  <a:lnTo>
                    <a:pt x="2" y="404"/>
                  </a:lnTo>
                  <a:lnTo>
                    <a:pt x="4" y="404"/>
                  </a:lnTo>
                  <a:lnTo>
                    <a:pt x="4" y="402"/>
                  </a:lnTo>
                  <a:lnTo>
                    <a:pt x="4" y="400"/>
                  </a:lnTo>
                  <a:lnTo>
                    <a:pt x="6" y="400"/>
                  </a:lnTo>
                  <a:lnTo>
                    <a:pt x="6" y="398"/>
                  </a:lnTo>
                  <a:lnTo>
                    <a:pt x="6" y="396"/>
                  </a:lnTo>
                  <a:lnTo>
                    <a:pt x="8" y="396"/>
                  </a:lnTo>
                  <a:lnTo>
                    <a:pt x="6" y="394"/>
                  </a:lnTo>
                  <a:lnTo>
                    <a:pt x="6" y="392"/>
                  </a:lnTo>
                  <a:lnTo>
                    <a:pt x="6" y="390"/>
                  </a:lnTo>
                  <a:lnTo>
                    <a:pt x="6" y="388"/>
                  </a:lnTo>
                  <a:lnTo>
                    <a:pt x="6" y="386"/>
                  </a:lnTo>
                  <a:lnTo>
                    <a:pt x="6" y="384"/>
                  </a:lnTo>
                  <a:lnTo>
                    <a:pt x="4" y="384"/>
                  </a:lnTo>
                  <a:lnTo>
                    <a:pt x="4" y="382"/>
                  </a:lnTo>
                  <a:lnTo>
                    <a:pt x="4" y="380"/>
                  </a:lnTo>
                  <a:lnTo>
                    <a:pt x="4" y="378"/>
                  </a:lnTo>
                  <a:lnTo>
                    <a:pt x="4" y="376"/>
                  </a:lnTo>
                  <a:lnTo>
                    <a:pt x="4" y="374"/>
                  </a:lnTo>
                  <a:lnTo>
                    <a:pt x="4" y="372"/>
                  </a:lnTo>
                  <a:lnTo>
                    <a:pt x="4" y="370"/>
                  </a:lnTo>
                  <a:lnTo>
                    <a:pt x="6" y="370"/>
                  </a:lnTo>
                  <a:lnTo>
                    <a:pt x="4" y="368"/>
                  </a:lnTo>
                  <a:lnTo>
                    <a:pt x="6" y="368"/>
                  </a:lnTo>
                  <a:lnTo>
                    <a:pt x="6" y="366"/>
                  </a:lnTo>
                  <a:lnTo>
                    <a:pt x="4" y="364"/>
                  </a:lnTo>
                  <a:lnTo>
                    <a:pt x="4" y="362"/>
                  </a:lnTo>
                  <a:lnTo>
                    <a:pt x="2" y="362"/>
                  </a:lnTo>
                  <a:lnTo>
                    <a:pt x="2" y="360"/>
                  </a:lnTo>
                  <a:lnTo>
                    <a:pt x="2" y="358"/>
                  </a:lnTo>
                  <a:lnTo>
                    <a:pt x="2" y="356"/>
                  </a:lnTo>
                  <a:lnTo>
                    <a:pt x="4" y="356"/>
                  </a:lnTo>
                  <a:lnTo>
                    <a:pt x="4" y="354"/>
                  </a:lnTo>
                  <a:lnTo>
                    <a:pt x="4" y="352"/>
                  </a:lnTo>
                  <a:lnTo>
                    <a:pt x="6" y="352"/>
                  </a:lnTo>
                  <a:lnTo>
                    <a:pt x="6" y="350"/>
                  </a:lnTo>
                  <a:lnTo>
                    <a:pt x="4" y="350"/>
                  </a:lnTo>
                  <a:lnTo>
                    <a:pt x="2" y="350"/>
                  </a:lnTo>
                  <a:lnTo>
                    <a:pt x="2" y="348"/>
                  </a:lnTo>
                  <a:lnTo>
                    <a:pt x="0" y="348"/>
                  </a:lnTo>
                  <a:lnTo>
                    <a:pt x="0" y="346"/>
                  </a:lnTo>
                  <a:lnTo>
                    <a:pt x="0" y="344"/>
                  </a:lnTo>
                  <a:lnTo>
                    <a:pt x="0" y="342"/>
                  </a:lnTo>
                  <a:lnTo>
                    <a:pt x="2" y="340"/>
                  </a:lnTo>
                  <a:lnTo>
                    <a:pt x="2" y="338"/>
                  </a:lnTo>
                  <a:lnTo>
                    <a:pt x="2" y="336"/>
                  </a:lnTo>
                  <a:lnTo>
                    <a:pt x="2" y="334"/>
                  </a:lnTo>
                  <a:lnTo>
                    <a:pt x="4" y="334"/>
                  </a:lnTo>
                  <a:lnTo>
                    <a:pt x="4" y="332"/>
                  </a:lnTo>
                  <a:lnTo>
                    <a:pt x="6" y="330"/>
                  </a:lnTo>
                  <a:lnTo>
                    <a:pt x="4" y="328"/>
                  </a:lnTo>
                  <a:lnTo>
                    <a:pt x="4" y="326"/>
                  </a:lnTo>
                  <a:lnTo>
                    <a:pt x="4" y="324"/>
                  </a:lnTo>
                  <a:lnTo>
                    <a:pt x="6" y="324"/>
                  </a:lnTo>
                  <a:lnTo>
                    <a:pt x="6" y="322"/>
                  </a:lnTo>
                  <a:lnTo>
                    <a:pt x="8" y="322"/>
                  </a:lnTo>
                  <a:lnTo>
                    <a:pt x="8" y="320"/>
                  </a:lnTo>
                  <a:lnTo>
                    <a:pt x="8" y="318"/>
                  </a:lnTo>
                  <a:lnTo>
                    <a:pt x="6" y="316"/>
                  </a:lnTo>
                  <a:lnTo>
                    <a:pt x="8" y="316"/>
                  </a:lnTo>
                  <a:lnTo>
                    <a:pt x="6" y="316"/>
                  </a:lnTo>
                  <a:lnTo>
                    <a:pt x="6" y="314"/>
                  </a:lnTo>
                  <a:lnTo>
                    <a:pt x="8" y="312"/>
                  </a:lnTo>
                  <a:lnTo>
                    <a:pt x="8" y="310"/>
                  </a:lnTo>
                  <a:lnTo>
                    <a:pt x="6" y="308"/>
                  </a:lnTo>
                  <a:lnTo>
                    <a:pt x="8" y="308"/>
                  </a:lnTo>
                  <a:lnTo>
                    <a:pt x="8" y="306"/>
                  </a:lnTo>
                  <a:lnTo>
                    <a:pt x="10" y="306"/>
                  </a:lnTo>
                  <a:lnTo>
                    <a:pt x="10" y="304"/>
                  </a:lnTo>
                  <a:lnTo>
                    <a:pt x="10" y="302"/>
                  </a:lnTo>
                  <a:lnTo>
                    <a:pt x="8" y="302"/>
                  </a:lnTo>
                  <a:lnTo>
                    <a:pt x="8" y="300"/>
                  </a:lnTo>
                  <a:lnTo>
                    <a:pt x="8" y="298"/>
                  </a:lnTo>
                  <a:lnTo>
                    <a:pt x="10" y="298"/>
                  </a:lnTo>
                  <a:lnTo>
                    <a:pt x="10" y="296"/>
                  </a:lnTo>
                  <a:lnTo>
                    <a:pt x="12" y="296"/>
                  </a:lnTo>
                  <a:lnTo>
                    <a:pt x="12" y="294"/>
                  </a:lnTo>
                  <a:lnTo>
                    <a:pt x="12" y="292"/>
                  </a:lnTo>
                  <a:lnTo>
                    <a:pt x="12" y="290"/>
                  </a:lnTo>
                  <a:lnTo>
                    <a:pt x="14" y="290"/>
                  </a:lnTo>
                  <a:lnTo>
                    <a:pt x="14" y="288"/>
                  </a:lnTo>
                  <a:lnTo>
                    <a:pt x="14" y="286"/>
                  </a:lnTo>
                  <a:lnTo>
                    <a:pt x="16" y="286"/>
                  </a:lnTo>
                  <a:lnTo>
                    <a:pt x="16" y="284"/>
                  </a:lnTo>
                  <a:lnTo>
                    <a:pt x="18" y="282"/>
                  </a:lnTo>
                  <a:lnTo>
                    <a:pt x="18" y="280"/>
                  </a:lnTo>
                  <a:lnTo>
                    <a:pt x="18" y="278"/>
                  </a:lnTo>
                  <a:lnTo>
                    <a:pt x="20" y="276"/>
                  </a:lnTo>
                  <a:lnTo>
                    <a:pt x="20" y="274"/>
                  </a:lnTo>
                  <a:lnTo>
                    <a:pt x="20" y="272"/>
                  </a:lnTo>
                  <a:lnTo>
                    <a:pt x="20" y="270"/>
                  </a:lnTo>
                  <a:lnTo>
                    <a:pt x="20" y="268"/>
                  </a:lnTo>
                  <a:lnTo>
                    <a:pt x="22" y="268"/>
                  </a:lnTo>
                  <a:lnTo>
                    <a:pt x="22" y="266"/>
                  </a:lnTo>
                  <a:lnTo>
                    <a:pt x="24" y="266"/>
                  </a:lnTo>
                  <a:lnTo>
                    <a:pt x="24" y="264"/>
                  </a:lnTo>
                  <a:lnTo>
                    <a:pt x="24" y="262"/>
                  </a:lnTo>
                  <a:lnTo>
                    <a:pt x="26" y="262"/>
                  </a:lnTo>
                  <a:lnTo>
                    <a:pt x="26" y="260"/>
                  </a:lnTo>
                  <a:lnTo>
                    <a:pt x="26" y="258"/>
                  </a:lnTo>
                  <a:lnTo>
                    <a:pt x="28" y="256"/>
                  </a:lnTo>
                  <a:lnTo>
                    <a:pt x="28" y="254"/>
                  </a:lnTo>
                  <a:lnTo>
                    <a:pt x="30" y="254"/>
                  </a:lnTo>
                  <a:lnTo>
                    <a:pt x="30" y="252"/>
                  </a:lnTo>
                  <a:lnTo>
                    <a:pt x="30" y="250"/>
                  </a:lnTo>
                  <a:lnTo>
                    <a:pt x="30" y="248"/>
                  </a:lnTo>
                  <a:lnTo>
                    <a:pt x="32" y="248"/>
                  </a:lnTo>
                  <a:lnTo>
                    <a:pt x="32" y="246"/>
                  </a:lnTo>
                  <a:lnTo>
                    <a:pt x="34" y="244"/>
                  </a:lnTo>
                  <a:lnTo>
                    <a:pt x="34" y="242"/>
                  </a:lnTo>
                  <a:lnTo>
                    <a:pt x="34" y="240"/>
                  </a:lnTo>
                  <a:lnTo>
                    <a:pt x="36" y="240"/>
                  </a:lnTo>
                  <a:lnTo>
                    <a:pt x="36" y="238"/>
                  </a:lnTo>
                  <a:lnTo>
                    <a:pt x="34" y="236"/>
                  </a:lnTo>
                  <a:lnTo>
                    <a:pt x="36" y="236"/>
                  </a:lnTo>
                  <a:lnTo>
                    <a:pt x="36" y="234"/>
                  </a:lnTo>
                  <a:lnTo>
                    <a:pt x="36" y="232"/>
                  </a:lnTo>
                  <a:lnTo>
                    <a:pt x="38" y="230"/>
                  </a:lnTo>
                  <a:lnTo>
                    <a:pt x="38" y="228"/>
                  </a:lnTo>
                  <a:lnTo>
                    <a:pt x="38" y="226"/>
                  </a:lnTo>
                  <a:lnTo>
                    <a:pt x="38" y="224"/>
                  </a:lnTo>
                  <a:lnTo>
                    <a:pt x="40" y="224"/>
                  </a:lnTo>
                  <a:lnTo>
                    <a:pt x="40" y="222"/>
                  </a:lnTo>
                  <a:lnTo>
                    <a:pt x="42" y="222"/>
                  </a:lnTo>
                  <a:lnTo>
                    <a:pt x="42" y="220"/>
                  </a:lnTo>
                  <a:lnTo>
                    <a:pt x="44" y="220"/>
                  </a:lnTo>
                  <a:lnTo>
                    <a:pt x="44" y="218"/>
                  </a:lnTo>
                  <a:lnTo>
                    <a:pt x="46" y="218"/>
                  </a:lnTo>
                  <a:lnTo>
                    <a:pt x="46" y="216"/>
                  </a:lnTo>
                  <a:lnTo>
                    <a:pt x="48" y="216"/>
                  </a:lnTo>
                  <a:lnTo>
                    <a:pt x="48" y="214"/>
                  </a:lnTo>
                  <a:lnTo>
                    <a:pt x="48" y="212"/>
                  </a:lnTo>
                  <a:lnTo>
                    <a:pt x="50" y="210"/>
                  </a:lnTo>
                  <a:lnTo>
                    <a:pt x="50" y="208"/>
                  </a:lnTo>
                  <a:lnTo>
                    <a:pt x="52" y="208"/>
                  </a:lnTo>
                  <a:lnTo>
                    <a:pt x="52" y="206"/>
                  </a:lnTo>
                  <a:lnTo>
                    <a:pt x="54" y="206"/>
                  </a:lnTo>
                  <a:lnTo>
                    <a:pt x="54" y="204"/>
                  </a:lnTo>
                  <a:lnTo>
                    <a:pt x="56" y="204"/>
                  </a:lnTo>
                  <a:lnTo>
                    <a:pt x="56" y="202"/>
                  </a:lnTo>
                  <a:lnTo>
                    <a:pt x="58" y="202"/>
                  </a:lnTo>
                  <a:lnTo>
                    <a:pt x="58" y="200"/>
                  </a:lnTo>
                  <a:lnTo>
                    <a:pt x="60" y="200"/>
                  </a:lnTo>
                  <a:lnTo>
                    <a:pt x="62" y="200"/>
                  </a:lnTo>
                  <a:lnTo>
                    <a:pt x="64" y="200"/>
                  </a:lnTo>
                  <a:lnTo>
                    <a:pt x="64" y="198"/>
                  </a:lnTo>
                  <a:lnTo>
                    <a:pt x="66" y="196"/>
                  </a:lnTo>
                  <a:lnTo>
                    <a:pt x="66" y="194"/>
                  </a:lnTo>
                  <a:lnTo>
                    <a:pt x="68" y="194"/>
                  </a:lnTo>
                  <a:lnTo>
                    <a:pt x="68" y="192"/>
                  </a:lnTo>
                  <a:lnTo>
                    <a:pt x="68" y="190"/>
                  </a:lnTo>
                  <a:lnTo>
                    <a:pt x="70" y="190"/>
                  </a:lnTo>
                  <a:lnTo>
                    <a:pt x="70" y="188"/>
                  </a:lnTo>
                  <a:lnTo>
                    <a:pt x="72" y="186"/>
                  </a:lnTo>
                  <a:lnTo>
                    <a:pt x="74" y="186"/>
                  </a:lnTo>
                  <a:lnTo>
                    <a:pt x="74" y="184"/>
                  </a:lnTo>
                  <a:lnTo>
                    <a:pt x="74" y="182"/>
                  </a:lnTo>
                  <a:lnTo>
                    <a:pt x="74" y="180"/>
                  </a:lnTo>
                  <a:lnTo>
                    <a:pt x="76" y="178"/>
                  </a:lnTo>
                  <a:lnTo>
                    <a:pt x="76" y="176"/>
                  </a:lnTo>
                  <a:lnTo>
                    <a:pt x="78" y="176"/>
                  </a:lnTo>
                  <a:lnTo>
                    <a:pt x="80" y="176"/>
                  </a:lnTo>
                  <a:lnTo>
                    <a:pt x="80" y="174"/>
                  </a:lnTo>
                  <a:lnTo>
                    <a:pt x="80" y="172"/>
                  </a:lnTo>
                  <a:lnTo>
                    <a:pt x="80" y="170"/>
                  </a:lnTo>
                  <a:lnTo>
                    <a:pt x="82" y="170"/>
                  </a:lnTo>
                  <a:lnTo>
                    <a:pt x="82" y="168"/>
                  </a:lnTo>
                  <a:lnTo>
                    <a:pt x="82" y="166"/>
                  </a:lnTo>
                  <a:lnTo>
                    <a:pt x="84" y="166"/>
                  </a:lnTo>
                  <a:lnTo>
                    <a:pt x="84" y="164"/>
                  </a:lnTo>
                  <a:lnTo>
                    <a:pt x="84" y="162"/>
                  </a:lnTo>
                  <a:lnTo>
                    <a:pt x="84" y="160"/>
                  </a:lnTo>
                  <a:lnTo>
                    <a:pt x="84" y="158"/>
                  </a:lnTo>
                  <a:lnTo>
                    <a:pt x="86" y="158"/>
                  </a:lnTo>
                  <a:lnTo>
                    <a:pt x="86" y="156"/>
                  </a:lnTo>
                  <a:lnTo>
                    <a:pt x="86" y="154"/>
                  </a:lnTo>
                  <a:lnTo>
                    <a:pt x="86" y="152"/>
                  </a:lnTo>
                  <a:lnTo>
                    <a:pt x="86" y="150"/>
                  </a:lnTo>
                  <a:lnTo>
                    <a:pt x="86" y="148"/>
                  </a:lnTo>
                  <a:lnTo>
                    <a:pt x="86" y="146"/>
                  </a:lnTo>
                  <a:lnTo>
                    <a:pt x="88" y="144"/>
                  </a:lnTo>
                  <a:lnTo>
                    <a:pt x="86" y="144"/>
                  </a:lnTo>
                  <a:lnTo>
                    <a:pt x="86" y="142"/>
                  </a:lnTo>
                  <a:lnTo>
                    <a:pt x="84" y="142"/>
                  </a:lnTo>
                  <a:lnTo>
                    <a:pt x="82" y="142"/>
                  </a:lnTo>
                  <a:lnTo>
                    <a:pt x="82" y="140"/>
                  </a:lnTo>
                  <a:lnTo>
                    <a:pt x="80" y="140"/>
                  </a:lnTo>
                  <a:lnTo>
                    <a:pt x="80" y="138"/>
                  </a:lnTo>
                  <a:lnTo>
                    <a:pt x="78" y="138"/>
                  </a:lnTo>
                  <a:lnTo>
                    <a:pt x="78" y="136"/>
                  </a:lnTo>
                  <a:lnTo>
                    <a:pt x="76" y="136"/>
                  </a:lnTo>
                  <a:lnTo>
                    <a:pt x="76" y="134"/>
                  </a:lnTo>
                  <a:lnTo>
                    <a:pt x="74" y="132"/>
                  </a:lnTo>
                  <a:lnTo>
                    <a:pt x="74" y="130"/>
                  </a:lnTo>
                  <a:lnTo>
                    <a:pt x="74" y="128"/>
                  </a:lnTo>
                  <a:lnTo>
                    <a:pt x="74" y="126"/>
                  </a:lnTo>
                  <a:lnTo>
                    <a:pt x="78" y="124"/>
                  </a:lnTo>
                  <a:lnTo>
                    <a:pt x="78" y="122"/>
                  </a:lnTo>
                  <a:lnTo>
                    <a:pt x="80" y="122"/>
                  </a:lnTo>
                  <a:lnTo>
                    <a:pt x="80" y="120"/>
                  </a:lnTo>
                  <a:lnTo>
                    <a:pt x="82" y="118"/>
                  </a:lnTo>
                  <a:lnTo>
                    <a:pt x="84" y="116"/>
                  </a:lnTo>
                  <a:lnTo>
                    <a:pt x="84" y="114"/>
                  </a:lnTo>
                  <a:lnTo>
                    <a:pt x="86" y="112"/>
                  </a:lnTo>
                  <a:lnTo>
                    <a:pt x="86" y="110"/>
                  </a:lnTo>
                  <a:lnTo>
                    <a:pt x="84" y="108"/>
                  </a:lnTo>
                  <a:lnTo>
                    <a:pt x="84" y="106"/>
                  </a:lnTo>
                  <a:lnTo>
                    <a:pt x="84" y="104"/>
                  </a:lnTo>
                  <a:lnTo>
                    <a:pt x="84" y="102"/>
                  </a:lnTo>
                  <a:lnTo>
                    <a:pt x="84" y="100"/>
                  </a:lnTo>
                  <a:lnTo>
                    <a:pt x="84" y="98"/>
                  </a:lnTo>
                  <a:lnTo>
                    <a:pt x="84" y="96"/>
                  </a:lnTo>
                  <a:lnTo>
                    <a:pt x="86" y="94"/>
                  </a:lnTo>
                  <a:lnTo>
                    <a:pt x="88" y="94"/>
                  </a:lnTo>
                  <a:lnTo>
                    <a:pt x="88" y="92"/>
                  </a:lnTo>
                  <a:lnTo>
                    <a:pt x="90" y="9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93" name="Freeform 687"/>
            <p:cNvSpPr>
              <a:spLocks/>
            </p:cNvSpPr>
            <p:nvPr/>
          </p:nvSpPr>
          <p:spPr bwMode="auto">
            <a:xfrm>
              <a:off x="3612" y="1036"/>
              <a:ext cx="698" cy="676"/>
            </a:xfrm>
            <a:custGeom>
              <a:avLst/>
              <a:gdLst>
                <a:gd name="T0" fmla="*/ 616 w 698"/>
                <a:gd name="T1" fmla="*/ 174 h 676"/>
                <a:gd name="T2" fmla="*/ 628 w 698"/>
                <a:gd name="T3" fmla="*/ 174 h 676"/>
                <a:gd name="T4" fmla="*/ 638 w 698"/>
                <a:gd name="T5" fmla="*/ 182 h 676"/>
                <a:gd name="T6" fmla="*/ 646 w 698"/>
                <a:gd name="T7" fmla="*/ 184 h 676"/>
                <a:gd name="T8" fmla="*/ 652 w 698"/>
                <a:gd name="T9" fmla="*/ 186 h 676"/>
                <a:gd name="T10" fmla="*/ 658 w 698"/>
                <a:gd name="T11" fmla="*/ 188 h 676"/>
                <a:gd name="T12" fmla="*/ 666 w 698"/>
                <a:gd name="T13" fmla="*/ 186 h 676"/>
                <a:gd name="T14" fmla="*/ 672 w 698"/>
                <a:gd name="T15" fmla="*/ 192 h 676"/>
                <a:gd name="T16" fmla="*/ 676 w 698"/>
                <a:gd name="T17" fmla="*/ 192 h 676"/>
                <a:gd name="T18" fmla="*/ 682 w 698"/>
                <a:gd name="T19" fmla="*/ 196 h 676"/>
                <a:gd name="T20" fmla="*/ 690 w 698"/>
                <a:gd name="T21" fmla="*/ 190 h 676"/>
                <a:gd name="T22" fmla="*/ 692 w 698"/>
                <a:gd name="T23" fmla="*/ 196 h 676"/>
                <a:gd name="T24" fmla="*/ 694 w 698"/>
                <a:gd name="T25" fmla="*/ 206 h 676"/>
                <a:gd name="T26" fmla="*/ 690 w 698"/>
                <a:gd name="T27" fmla="*/ 248 h 676"/>
                <a:gd name="T28" fmla="*/ 676 w 698"/>
                <a:gd name="T29" fmla="*/ 280 h 676"/>
                <a:gd name="T30" fmla="*/ 670 w 698"/>
                <a:gd name="T31" fmla="*/ 296 h 676"/>
                <a:gd name="T32" fmla="*/ 664 w 698"/>
                <a:gd name="T33" fmla="*/ 312 h 676"/>
                <a:gd name="T34" fmla="*/ 656 w 698"/>
                <a:gd name="T35" fmla="*/ 322 h 676"/>
                <a:gd name="T36" fmla="*/ 646 w 698"/>
                <a:gd name="T37" fmla="*/ 334 h 676"/>
                <a:gd name="T38" fmla="*/ 638 w 698"/>
                <a:gd name="T39" fmla="*/ 356 h 676"/>
                <a:gd name="T40" fmla="*/ 626 w 698"/>
                <a:gd name="T41" fmla="*/ 372 h 676"/>
                <a:gd name="T42" fmla="*/ 604 w 698"/>
                <a:gd name="T43" fmla="*/ 392 h 676"/>
                <a:gd name="T44" fmla="*/ 578 w 698"/>
                <a:gd name="T45" fmla="*/ 454 h 676"/>
                <a:gd name="T46" fmla="*/ 560 w 698"/>
                <a:gd name="T47" fmla="*/ 494 h 676"/>
                <a:gd name="T48" fmla="*/ 522 w 698"/>
                <a:gd name="T49" fmla="*/ 546 h 676"/>
                <a:gd name="T50" fmla="*/ 512 w 698"/>
                <a:gd name="T51" fmla="*/ 614 h 676"/>
                <a:gd name="T52" fmla="*/ 480 w 698"/>
                <a:gd name="T53" fmla="*/ 654 h 676"/>
                <a:gd name="T54" fmla="*/ 116 w 698"/>
                <a:gd name="T55" fmla="*/ 650 h 676"/>
                <a:gd name="T56" fmla="*/ 82 w 698"/>
                <a:gd name="T57" fmla="*/ 624 h 676"/>
                <a:gd name="T58" fmla="*/ 70 w 698"/>
                <a:gd name="T59" fmla="*/ 588 h 676"/>
                <a:gd name="T60" fmla="*/ 32 w 698"/>
                <a:gd name="T61" fmla="*/ 522 h 676"/>
                <a:gd name="T62" fmla="*/ 148 w 698"/>
                <a:gd name="T63" fmla="*/ 254 h 676"/>
                <a:gd name="T64" fmla="*/ 102 w 698"/>
                <a:gd name="T65" fmla="*/ 244 h 676"/>
                <a:gd name="T66" fmla="*/ 64 w 698"/>
                <a:gd name="T67" fmla="*/ 224 h 676"/>
                <a:gd name="T68" fmla="*/ 26 w 698"/>
                <a:gd name="T69" fmla="*/ 198 h 676"/>
                <a:gd name="T70" fmla="*/ 2 w 698"/>
                <a:gd name="T71" fmla="*/ 160 h 676"/>
                <a:gd name="T72" fmla="*/ 12 w 698"/>
                <a:gd name="T73" fmla="*/ 70 h 676"/>
                <a:gd name="T74" fmla="*/ 22 w 698"/>
                <a:gd name="T75" fmla="*/ 64 h 676"/>
                <a:gd name="T76" fmla="*/ 42 w 698"/>
                <a:gd name="T77" fmla="*/ 56 h 676"/>
                <a:gd name="T78" fmla="*/ 58 w 698"/>
                <a:gd name="T79" fmla="*/ 50 h 676"/>
                <a:gd name="T80" fmla="*/ 74 w 698"/>
                <a:gd name="T81" fmla="*/ 48 h 676"/>
                <a:gd name="T82" fmla="*/ 90 w 698"/>
                <a:gd name="T83" fmla="*/ 36 h 676"/>
                <a:gd name="T84" fmla="*/ 110 w 698"/>
                <a:gd name="T85" fmla="*/ 38 h 676"/>
                <a:gd name="T86" fmla="*/ 132 w 698"/>
                <a:gd name="T87" fmla="*/ 36 h 676"/>
                <a:gd name="T88" fmla="*/ 156 w 698"/>
                <a:gd name="T89" fmla="*/ 40 h 676"/>
                <a:gd name="T90" fmla="*/ 156 w 698"/>
                <a:gd name="T91" fmla="*/ 22 h 676"/>
                <a:gd name="T92" fmla="*/ 158 w 698"/>
                <a:gd name="T93" fmla="*/ 8 h 676"/>
                <a:gd name="T94" fmla="*/ 180 w 698"/>
                <a:gd name="T95" fmla="*/ 10 h 676"/>
                <a:gd name="T96" fmla="*/ 224 w 698"/>
                <a:gd name="T97" fmla="*/ 24 h 676"/>
                <a:gd name="T98" fmla="*/ 232 w 698"/>
                <a:gd name="T99" fmla="*/ 44 h 676"/>
                <a:gd name="T100" fmla="*/ 252 w 698"/>
                <a:gd name="T101" fmla="*/ 50 h 676"/>
                <a:gd name="T102" fmla="*/ 270 w 698"/>
                <a:gd name="T103" fmla="*/ 60 h 676"/>
                <a:gd name="T104" fmla="*/ 286 w 698"/>
                <a:gd name="T105" fmla="*/ 66 h 676"/>
                <a:gd name="T106" fmla="*/ 298 w 698"/>
                <a:gd name="T107" fmla="*/ 84 h 676"/>
                <a:gd name="T108" fmla="*/ 314 w 698"/>
                <a:gd name="T109" fmla="*/ 116 h 676"/>
                <a:gd name="T110" fmla="*/ 338 w 698"/>
                <a:gd name="T111" fmla="*/ 158 h 676"/>
                <a:gd name="T112" fmla="*/ 352 w 698"/>
                <a:gd name="T113" fmla="*/ 192 h 676"/>
                <a:gd name="T114" fmla="*/ 378 w 698"/>
                <a:gd name="T115" fmla="*/ 204 h 676"/>
                <a:gd name="T116" fmla="*/ 426 w 698"/>
                <a:gd name="T117" fmla="*/ 146 h 676"/>
                <a:gd name="T118" fmla="*/ 492 w 698"/>
                <a:gd name="T119" fmla="*/ 124 h 676"/>
                <a:gd name="T120" fmla="*/ 516 w 698"/>
                <a:gd name="T121" fmla="*/ 140 h 676"/>
                <a:gd name="T122" fmla="*/ 572 w 698"/>
                <a:gd name="T123" fmla="*/ 156 h 676"/>
                <a:gd name="T124" fmla="*/ 602 w 698"/>
                <a:gd name="T125" fmla="*/ 176 h 6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8"/>
                <a:gd name="T190" fmla="*/ 0 h 676"/>
                <a:gd name="T191" fmla="*/ 698 w 698"/>
                <a:gd name="T192" fmla="*/ 676 h 6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8" h="676">
                  <a:moveTo>
                    <a:pt x="606" y="176"/>
                  </a:moveTo>
                  <a:lnTo>
                    <a:pt x="606" y="176"/>
                  </a:lnTo>
                  <a:lnTo>
                    <a:pt x="606" y="174"/>
                  </a:lnTo>
                  <a:lnTo>
                    <a:pt x="608" y="174"/>
                  </a:lnTo>
                  <a:lnTo>
                    <a:pt x="606" y="174"/>
                  </a:lnTo>
                  <a:lnTo>
                    <a:pt x="606" y="172"/>
                  </a:lnTo>
                  <a:lnTo>
                    <a:pt x="608" y="172"/>
                  </a:lnTo>
                  <a:lnTo>
                    <a:pt x="608" y="170"/>
                  </a:lnTo>
                  <a:lnTo>
                    <a:pt x="610" y="170"/>
                  </a:lnTo>
                  <a:lnTo>
                    <a:pt x="610" y="172"/>
                  </a:lnTo>
                  <a:lnTo>
                    <a:pt x="610" y="174"/>
                  </a:lnTo>
                  <a:lnTo>
                    <a:pt x="612" y="174"/>
                  </a:lnTo>
                  <a:lnTo>
                    <a:pt x="612" y="172"/>
                  </a:lnTo>
                  <a:lnTo>
                    <a:pt x="612" y="174"/>
                  </a:lnTo>
                  <a:lnTo>
                    <a:pt x="614" y="174"/>
                  </a:lnTo>
                  <a:lnTo>
                    <a:pt x="614" y="176"/>
                  </a:lnTo>
                  <a:lnTo>
                    <a:pt x="614" y="178"/>
                  </a:lnTo>
                  <a:lnTo>
                    <a:pt x="614" y="180"/>
                  </a:lnTo>
                  <a:lnTo>
                    <a:pt x="616" y="178"/>
                  </a:lnTo>
                  <a:lnTo>
                    <a:pt x="616" y="176"/>
                  </a:lnTo>
                  <a:lnTo>
                    <a:pt x="616" y="174"/>
                  </a:lnTo>
                  <a:lnTo>
                    <a:pt x="616" y="172"/>
                  </a:lnTo>
                  <a:lnTo>
                    <a:pt x="618" y="174"/>
                  </a:lnTo>
                  <a:lnTo>
                    <a:pt x="620" y="176"/>
                  </a:lnTo>
                  <a:lnTo>
                    <a:pt x="618" y="176"/>
                  </a:lnTo>
                  <a:lnTo>
                    <a:pt x="620" y="176"/>
                  </a:lnTo>
                  <a:lnTo>
                    <a:pt x="620" y="178"/>
                  </a:lnTo>
                  <a:lnTo>
                    <a:pt x="620" y="180"/>
                  </a:lnTo>
                  <a:lnTo>
                    <a:pt x="622" y="180"/>
                  </a:lnTo>
                  <a:lnTo>
                    <a:pt x="622" y="182"/>
                  </a:lnTo>
                  <a:lnTo>
                    <a:pt x="622" y="180"/>
                  </a:lnTo>
                  <a:lnTo>
                    <a:pt x="622" y="178"/>
                  </a:lnTo>
                  <a:lnTo>
                    <a:pt x="622" y="176"/>
                  </a:lnTo>
                  <a:lnTo>
                    <a:pt x="622" y="174"/>
                  </a:lnTo>
                  <a:lnTo>
                    <a:pt x="624" y="174"/>
                  </a:lnTo>
                  <a:lnTo>
                    <a:pt x="626" y="174"/>
                  </a:lnTo>
                  <a:lnTo>
                    <a:pt x="626" y="176"/>
                  </a:lnTo>
                  <a:lnTo>
                    <a:pt x="624" y="176"/>
                  </a:lnTo>
                  <a:lnTo>
                    <a:pt x="626" y="176"/>
                  </a:lnTo>
                  <a:lnTo>
                    <a:pt x="626" y="178"/>
                  </a:lnTo>
                  <a:lnTo>
                    <a:pt x="626" y="176"/>
                  </a:lnTo>
                  <a:lnTo>
                    <a:pt x="628" y="176"/>
                  </a:lnTo>
                  <a:lnTo>
                    <a:pt x="628" y="174"/>
                  </a:lnTo>
                  <a:lnTo>
                    <a:pt x="630" y="174"/>
                  </a:lnTo>
                  <a:lnTo>
                    <a:pt x="632" y="174"/>
                  </a:lnTo>
                  <a:lnTo>
                    <a:pt x="632" y="176"/>
                  </a:lnTo>
                  <a:lnTo>
                    <a:pt x="634" y="176"/>
                  </a:lnTo>
                  <a:lnTo>
                    <a:pt x="636" y="176"/>
                  </a:lnTo>
                  <a:lnTo>
                    <a:pt x="638" y="178"/>
                  </a:lnTo>
                  <a:lnTo>
                    <a:pt x="636" y="178"/>
                  </a:lnTo>
                  <a:lnTo>
                    <a:pt x="634" y="178"/>
                  </a:lnTo>
                  <a:lnTo>
                    <a:pt x="634" y="180"/>
                  </a:lnTo>
                  <a:lnTo>
                    <a:pt x="636" y="180"/>
                  </a:lnTo>
                  <a:lnTo>
                    <a:pt x="636" y="178"/>
                  </a:lnTo>
                  <a:lnTo>
                    <a:pt x="638" y="178"/>
                  </a:lnTo>
                  <a:lnTo>
                    <a:pt x="638" y="180"/>
                  </a:lnTo>
                  <a:lnTo>
                    <a:pt x="638" y="178"/>
                  </a:lnTo>
                  <a:lnTo>
                    <a:pt x="640" y="178"/>
                  </a:lnTo>
                  <a:lnTo>
                    <a:pt x="638" y="178"/>
                  </a:lnTo>
                  <a:lnTo>
                    <a:pt x="638" y="180"/>
                  </a:lnTo>
                  <a:lnTo>
                    <a:pt x="638" y="182"/>
                  </a:lnTo>
                  <a:lnTo>
                    <a:pt x="638" y="184"/>
                  </a:lnTo>
                  <a:lnTo>
                    <a:pt x="638" y="182"/>
                  </a:lnTo>
                  <a:lnTo>
                    <a:pt x="640" y="182"/>
                  </a:lnTo>
                  <a:lnTo>
                    <a:pt x="640" y="184"/>
                  </a:lnTo>
                  <a:lnTo>
                    <a:pt x="640" y="182"/>
                  </a:lnTo>
                  <a:lnTo>
                    <a:pt x="638" y="182"/>
                  </a:lnTo>
                  <a:lnTo>
                    <a:pt x="640" y="180"/>
                  </a:lnTo>
                  <a:lnTo>
                    <a:pt x="640" y="182"/>
                  </a:lnTo>
                  <a:lnTo>
                    <a:pt x="640" y="180"/>
                  </a:lnTo>
                  <a:lnTo>
                    <a:pt x="640" y="178"/>
                  </a:lnTo>
                  <a:lnTo>
                    <a:pt x="642" y="178"/>
                  </a:lnTo>
                  <a:lnTo>
                    <a:pt x="644" y="178"/>
                  </a:lnTo>
                  <a:lnTo>
                    <a:pt x="644" y="180"/>
                  </a:lnTo>
                  <a:lnTo>
                    <a:pt x="644" y="182"/>
                  </a:lnTo>
                  <a:lnTo>
                    <a:pt x="644" y="184"/>
                  </a:lnTo>
                  <a:lnTo>
                    <a:pt x="644" y="182"/>
                  </a:lnTo>
                  <a:lnTo>
                    <a:pt x="644" y="180"/>
                  </a:lnTo>
                  <a:lnTo>
                    <a:pt x="646" y="180"/>
                  </a:lnTo>
                  <a:lnTo>
                    <a:pt x="644" y="182"/>
                  </a:lnTo>
                  <a:lnTo>
                    <a:pt x="644" y="184"/>
                  </a:lnTo>
                  <a:lnTo>
                    <a:pt x="644" y="186"/>
                  </a:lnTo>
                  <a:lnTo>
                    <a:pt x="646" y="184"/>
                  </a:lnTo>
                  <a:lnTo>
                    <a:pt x="646" y="186"/>
                  </a:lnTo>
                  <a:lnTo>
                    <a:pt x="646" y="184"/>
                  </a:lnTo>
                  <a:lnTo>
                    <a:pt x="646" y="182"/>
                  </a:lnTo>
                  <a:lnTo>
                    <a:pt x="646" y="180"/>
                  </a:lnTo>
                  <a:lnTo>
                    <a:pt x="646" y="182"/>
                  </a:lnTo>
                  <a:lnTo>
                    <a:pt x="646" y="180"/>
                  </a:lnTo>
                  <a:lnTo>
                    <a:pt x="648" y="180"/>
                  </a:lnTo>
                  <a:lnTo>
                    <a:pt x="650" y="180"/>
                  </a:lnTo>
                  <a:lnTo>
                    <a:pt x="650" y="182"/>
                  </a:lnTo>
                  <a:lnTo>
                    <a:pt x="650" y="184"/>
                  </a:lnTo>
                  <a:lnTo>
                    <a:pt x="650" y="186"/>
                  </a:lnTo>
                  <a:lnTo>
                    <a:pt x="652" y="186"/>
                  </a:lnTo>
                  <a:lnTo>
                    <a:pt x="652" y="188"/>
                  </a:lnTo>
                  <a:lnTo>
                    <a:pt x="650" y="188"/>
                  </a:lnTo>
                  <a:lnTo>
                    <a:pt x="652" y="188"/>
                  </a:lnTo>
                  <a:lnTo>
                    <a:pt x="654" y="188"/>
                  </a:lnTo>
                  <a:lnTo>
                    <a:pt x="652" y="188"/>
                  </a:lnTo>
                  <a:lnTo>
                    <a:pt x="652" y="186"/>
                  </a:lnTo>
                  <a:lnTo>
                    <a:pt x="654" y="186"/>
                  </a:lnTo>
                  <a:lnTo>
                    <a:pt x="654" y="184"/>
                  </a:lnTo>
                  <a:lnTo>
                    <a:pt x="654" y="182"/>
                  </a:lnTo>
                  <a:lnTo>
                    <a:pt x="656" y="182"/>
                  </a:lnTo>
                  <a:lnTo>
                    <a:pt x="656" y="184"/>
                  </a:lnTo>
                  <a:lnTo>
                    <a:pt x="656" y="182"/>
                  </a:lnTo>
                  <a:lnTo>
                    <a:pt x="658" y="182"/>
                  </a:lnTo>
                  <a:lnTo>
                    <a:pt x="656" y="182"/>
                  </a:lnTo>
                  <a:lnTo>
                    <a:pt x="656" y="184"/>
                  </a:lnTo>
                  <a:lnTo>
                    <a:pt x="658" y="182"/>
                  </a:lnTo>
                  <a:lnTo>
                    <a:pt x="658" y="184"/>
                  </a:lnTo>
                  <a:lnTo>
                    <a:pt x="656" y="184"/>
                  </a:lnTo>
                  <a:lnTo>
                    <a:pt x="658" y="184"/>
                  </a:lnTo>
                  <a:lnTo>
                    <a:pt x="656" y="186"/>
                  </a:lnTo>
                  <a:lnTo>
                    <a:pt x="656" y="188"/>
                  </a:lnTo>
                  <a:lnTo>
                    <a:pt x="658" y="186"/>
                  </a:lnTo>
                  <a:lnTo>
                    <a:pt x="658" y="188"/>
                  </a:lnTo>
                  <a:lnTo>
                    <a:pt x="658" y="190"/>
                  </a:lnTo>
                  <a:lnTo>
                    <a:pt x="658" y="188"/>
                  </a:lnTo>
                  <a:lnTo>
                    <a:pt x="660" y="188"/>
                  </a:lnTo>
                  <a:lnTo>
                    <a:pt x="660" y="190"/>
                  </a:lnTo>
                  <a:lnTo>
                    <a:pt x="658" y="190"/>
                  </a:lnTo>
                  <a:lnTo>
                    <a:pt x="660" y="190"/>
                  </a:lnTo>
                  <a:lnTo>
                    <a:pt x="660" y="188"/>
                  </a:lnTo>
                  <a:lnTo>
                    <a:pt x="660" y="186"/>
                  </a:lnTo>
                  <a:lnTo>
                    <a:pt x="660" y="188"/>
                  </a:lnTo>
                  <a:lnTo>
                    <a:pt x="660" y="186"/>
                  </a:lnTo>
                  <a:lnTo>
                    <a:pt x="662" y="186"/>
                  </a:lnTo>
                  <a:lnTo>
                    <a:pt x="662" y="188"/>
                  </a:lnTo>
                  <a:lnTo>
                    <a:pt x="662" y="190"/>
                  </a:lnTo>
                  <a:lnTo>
                    <a:pt x="662" y="192"/>
                  </a:lnTo>
                  <a:lnTo>
                    <a:pt x="662" y="190"/>
                  </a:lnTo>
                  <a:lnTo>
                    <a:pt x="664" y="190"/>
                  </a:lnTo>
                  <a:lnTo>
                    <a:pt x="662" y="188"/>
                  </a:lnTo>
                  <a:lnTo>
                    <a:pt x="662" y="186"/>
                  </a:lnTo>
                  <a:lnTo>
                    <a:pt x="664" y="186"/>
                  </a:lnTo>
                  <a:lnTo>
                    <a:pt x="664" y="188"/>
                  </a:lnTo>
                  <a:lnTo>
                    <a:pt x="666" y="188"/>
                  </a:lnTo>
                  <a:lnTo>
                    <a:pt x="666" y="186"/>
                  </a:lnTo>
                  <a:lnTo>
                    <a:pt x="664" y="186"/>
                  </a:lnTo>
                  <a:lnTo>
                    <a:pt x="666" y="186"/>
                  </a:lnTo>
                  <a:lnTo>
                    <a:pt x="666" y="184"/>
                  </a:lnTo>
                  <a:lnTo>
                    <a:pt x="668" y="184"/>
                  </a:lnTo>
                  <a:lnTo>
                    <a:pt x="668" y="186"/>
                  </a:lnTo>
                  <a:lnTo>
                    <a:pt x="670" y="186"/>
                  </a:lnTo>
                  <a:lnTo>
                    <a:pt x="670" y="188"/>
                  </a:lnTo>
                  <a:lnTo>
                    <a:pt x="668" y="188"/>
                  </a:lnTo>
                  <a:lnTo>
                    <a:pt x="668" y="190"/>
                  </a:lnTo>
                  <a:lnTo>
                    <a:pt x="666" y="190"/>
                  </a:lnTo>
                  <a:lnTo>
                    <a:pt x="668" y="190"/>
                  </a:lnTo>
                  <a:lnTo>
                    <a:pt x="668" y="192"/>
                  </a:lnTo>
                  <a:lnTo>
                    <a:pt x="666" y="192"/>
                  </a:lnTo>
                  <a:lnTo>
                    <a:pt x="666" y="194"/>
                  </a:lnTo>
                  <a:lnTo>
                    <a:pt x="664" y="194"/>
                  </a:lnTo>
                  <a:lnTo>
                    <a:pt x="666" y="194"/>
                  </a:lnTo>
                  <a:lnTo>
                    <a:pt x="668" y="194"/>
                  </a:lnTo>
                  <a:lnTo>
                    <a:pt x="666" y="194"/>
                  </a:lnTo>
                  <a:lnTo>
                    <a:pt x="668" y="194"/>
                  </a:lnTo>
                  <a:lnTo>
                    <a:pt x="670" y="194"/>
                  </a:lnTo>
                  <a:lnTo>
                    <a:pt x="670" y="192"/>
                  </a:lnTo>
                  <a:lnTo>
                    <a:pt x="670" y="194"/>
                  </a:lnTo>
                  <a:lnTo>
                    <a:pt x="672" y="194"/>
                  </a:lnTo>
                  <a:lnTo>
                    <a:pt x="672" y="192"/>
                  </a:lnTo>
                  <a:lnTo>
                    <a:pt x="672" y="190"/>
                  </a:lnTo>
                  <a:lnTo>
                    <a:pt x="672" y="192"/>
                  </a:lnTo>
                  <a:lnTo>
                    <a:pt x="672" y="194"/>
                  </a:lnTo>
                  <a:lnTo>
                    <a:pt x="674" y="194"/>
                  </a:lnTo>
                  <a:lnTo>
                    <a:pt x="672" y="194"/>
                  </a:lnTo>
                  <a:lnTo>
                    <a:pt x="674" y="194"/>
                  </a:lnTo>
                  <a:lnTo>
                    <a:pt x="674" y="192"/>
                  </a:lnTo>
                  <a:lnTo>
                    <a:pt x="674" y="194"/>
                  </a:lnTo>
                  <a:lnTo>
                    <a:pt x="674" y="192"/>
                  </a:lnTo>
                  <a:lnTo>
                    <a:pt x="674" y="190"/>
                  </a:lnTo>
                  <a:lnTo>
                    <a:pt x="676" y="188"/>
                  </a:lnTo>
                  <a:lnTo>
                    <a:pt x="676" y="190"/>
                  </a:lnTo>
                  <a:lnTo>
                    <a:pt x="678" y="190"/>
                  </a:lnTo>
                  <a:lnTo>
                    <a:pt x="678" y="188"/>
                  </a:lnTo>
                  <a:lnTo>
                    <a:pt x="680" y="188"/>
                  </a:lnTo>
                  <a:lnTo>
                    <a:pt x="680" y="190"/>
                  </a:lnTo>
                  <a:lnTo>
                    <a:pt x="678" y="190"/>
                  </a:lnTo>
                  <a:lnTo>
                    <a:pt x="676" y="190"/>
                  </a:lnTo>
                  <a:lnTo>
                    <a:pt x="676" y="192"/>
                  </a:lnTo>
                  <a:lnTo>
                    <a:pt x="678" y="192"/>
                  </a:lnTo>
                  <a:lnTo>
                    <a:pt x="676" y="192"/>
                  </a:lnTo>
                  <a:lnTo>
                    <a:pt x="676" y="194"/>
                  </a:lnTo>
                  <a:lnTo>
                    <a:pt x="678" y="194"/>
                  </a:lnTo>
                  <a:lnTo>
                    <a:pt x="678" y="196"/>
                  </a:lnTo>
                  <a:lnTo>
                    <a:pt x="676" y="196"/>
                  </a:lnTo>
                  <a:lnTo>
                    <a:pt x="676" y="198"/>
                  </a:lnTo>
                  <a:lnTo>
                    <a:pt x="678" y="198"/>
                  </a:lnTo>
                  <a:lnTo>
                    <a:pt x="678" y="196"/>
                  </a:lnTo>
                  <a:lnTo>
                    <a:pt x="680" y="196"/>
                  </a:lnTo>
                  <a:lnTo>
                    <a:pt x="680" y="198"/>
                  </a:lnTo>
                  <a:lnTo>
                    <a:pt x="678" y="198"/>
                  </a:lnTo>
                  <a:lnTo>
                    <a:pt x="680" y="198"/>
                  </a:lnTo>
                  <a:lnTo>
                    <a:pt x="680" y="200"/>
                  </a:lnTo>
                  <a:lnTo>
                    <a:pt x="680" y="198"/>
                  </a:lnTo>
                  <a:lnTo>
                    <a:pt x="680" y="196"/>
                  </a:lnTo>
                  <a:lnTo>
                    <a:pt x="682" y="194"/>
                  </a:lnTo>
                  <a:lnTo>
                    <a:pt x="682" y="196"/>
                  </a:lnTo>
                  <a:lnTo>
                    <a:pt x="682" y="198"/>
                  </a:lnTo>
                  <a:lnTo>
                    <a:pt x="682" y="196"/>
                  </a:lnTo>
                  <a:lnTo>
                    <a:pt x="684" y="196"/>
                  </a:lnTo>
                  <a:lnTo>
                    <a:pt x="684" y="198"/>
                  </a:lnTo>
                  <a:lnTo>
                    <a:pt x="684" y="200"/>
                  </a:lnTo>
                  <a:lnTo>
                    <a:pt x="686" y="200"/>
                  </a:lnTo>
                  <a:lnTo>
                    <a:pt x="684" y="200"/>
                  </a:lnTo>
                  <a:lnTo>
                    <a:pt x="684" y="198"/>
                  </a:lnTo>
                  <a:lnTo>
                    <a:pt x="684" y="196"/>
                  </a:lnTo>
                  <a:lnTo>
                    <a:pt x="686" y="196"/>
                  </a:lnTo>
                  <a:lnTo>
                    <a:pt x="686" y="198"/>
                  </a:lnTo>
                  <a:lnTo>
                    <a:pt x="686" y="196"/>
                  </a:lnTo>
                  <a:lnTo>
                    <a:pt x="688" y="196"/>
                  </a:lnTo>
                  <a:lnTo>
                    <a:pt x="688" y="194"/>
                  </a:lnTo>
                  <a:lnTo>
                    <a:pt x="686" y="194"/>
                  </a:lnTo>
                  <a:lnTo>
                    <a:pt x="688" y="194"/>
                  </a:lnTo>
                  <a:lnTo>
                    <a:pt x="688" y="192"/>
                  </a:lnTo>
                  <a:lnTo>
                    <a:pt x="690" y="192"/>
                  </a:lnTo>
                  <a:lnTo>
                    <a:pt x="688" y="192"/>
                  </a:lnTo>
                  <a:lnTo>
                    <a:pt x="688" y="190"/>
                  </a:lnTo>
                  <a:lnTo>
                    <a:pt x="690" y="190"/>
                  </a:lnTo>
                  <a:lnTo>
                    <a:pt x="692" y="190"/>
                  </a:lnTo>
                  <a:lnTo>
                    <a:pt x="692" y="192"/>
                  </a:lnTo>
                  <a:lnTo>
                    <a:pt x="690" y="192"/>
                  </a:lnTo>
                  <a:lnTo>
                    <a:pt x="690" y="194"/>
                  </a:lnTo>
                  <a:lnTo>
                    <a:pt x="692" y="192"/>
                  </a:lnTo>
                  <a:lnTo>
                    <a:pt x="692" y="194"/>
                  </a:lnTo>
                  <a:lnTo>
                    <a:pt x="690" y="194"/>
                  </a:lnTo>
                  <a:lnTo>
                    <a:pt x="690" y="196"/>
                  </a:lnTo>
                  <a:lnTo>
                    <a:pt x="688" y="196"/>
                  </a:lnTo>
                  <a:lnTo>
                    <a:pt x="690" y="196"/>
                  </a:lnTo>
                  <a:lnTo>
                    <a:pt x="690" y="194"/>
                  </a:lnTo>
                  <a:lnTo>
                    <a:pt x="690" y="196"/>
                  </a:lnTo>
                  <a:lnTo>
                    <a:pt x="692" y="198"/>
                  </a:lnTo>
                  <a:lnTo>
                    <a:pt x="690" y="198"/>
                  </a:lnTo>
                  <a:lnTo>
                    <a:pt x="692" y="198"/>
                  </a:lnTo>
                  <a:lnTo>
                    <a:pt x="690" y="198"/>
                  </a:lnTo>
                  <a:lnTo>
                    <a:pt x="690" y="200"/>
                  </a:lnTo>
                  <a:lnTo>
                    <a:pt x="688" y="202"/>
                  </a:lnTo>
                  <a:lnTo>
                    <a:pt x="688" y="204"/>
                  </a:lnTo>
                  <a:lnTo>
                    <a:pt x="690" y="202"/>
                  </a:lnTo>
                  <a:lnTo>
                    <a:pt x="690" y="200"/>
                  </a:lnTo>
                  <a:lnTo>
                    <a:pt x="692" y="200"/>
                  </a:lnTo>
                  <a:lnTo>
                    <a:pt x="692" y="198"/>
                  </a:lnTo>
                  <a:lnTo>
                    <a:pt x="692" y="196"/>
                  </a:lnTo>
                  <a:lnTo>
                    <a:pt x="694" y="196"/>
                  </a:lnTo>
                  <a:lnTo>
                    <a:pt x="694" y="198"/>
                  </a:lnTo>
                  <a:lnTo>
                    <a:pt x="692" y="200"/>
                  </a:lnTo>
                  <a:lnTo>
                    <a:pt x="692" y="202"/>
                  </a:lnTo>
                  <a:lnTo>
                    <a:pt x="694" y="204"/>
                  </a:lnTo>
                  <a:lnTo>
                    <a:pt x="692" y="204"/>
                  </a:lnTo>
                  <a:lnTo>
                    <a:pt x="694" y="204"/>
                  </a:lnTo>
                  <a:lnTo>
                    <a:pt x="692" y="202"/>
                  </a:lnTo>
                  <a:lnTo>
                    <a:pt x="694" y="200"/>
                  </a:lnTo>
                  <a:lnTo>
                    <a:pt x="694" y="202"/>
                  </a:lnTo>
                  <a:lnTo>
                    <a:pt x="694" y="200"/>
                  </a:lnTo>
                  <a:lnTo>
                    <a:pt x="694" y="198"/>
                  </a:lnTo>
                  <a:lnTo>
                    <a:pt x="696" y="198"/>
                  </a:lnTo>
                  <a:lnTo>
                    <a:pt x="698" y="198"/>
                  </a:lnTo>
                  <a:lnTo>
                    <a:pt x="698" y="196"/>
                  </a:lnTo>
                  <a:lnTo>
                    <a:pt x="698" y="198"/>
                  </a:lnTo>
                  <a:lnTo>
                    <a:pt x="696" y="200"/>
                  </a:lnTo>
                  <a:lnTo>
                    <a:pt x="698" y="200"/>
                  </a:lnTo>
                  <a:lnTo>
                    <a:pt x="698" y="202"/>
                  </a:lnTo>
                  <a:lnTo>
                    <a:pt x="698" y="204"/>
                  </a:lnTo>
                  <a:lnTo>
                    <a:pt x="698" y="206"/>
                  </a:lnTo>
                  <a:lnTo>
                    <a:pt x="696" y="206"/>
                  </a:lnTo>
                  <a:lnTo>
                    <a:pt x="694" y="206"/>
                  </a:lnTo>
                  <a:lnTo>
                    <a:pt x="694" y="208"/>
                  </a:lnTo>
                  <a:lnTo>
                    <a:pt x="694" y="210"/>
                  </a:lnTo>
                  <a:lnTo>
                    <a:pt x="694" y="212"/>
                  </a:lnTo>
                  <a:lnTo>
                    <a:pt x="696" y="212"/>
                  </a:lnTo>
                  <a:lnTo>
                    <a:pt x="696" y="214"/>
                  </a:lnTo>
                  <a:lnTo>
                    <a:pt x="696" y="216"/>
                  </a:lnTo>
                  <a:lnTo>
                    <a:pt x="694" y="218"/>
                  </a:lnTo>
                  <a:lnTo>
                    <a:pt x="696" y="218"/>
                  </a:lnTo>
                  <a:lnTo>
                    <a:pt x="694" y="220"/>
                  </a:lnTo>
                  <a:lnTo>
                    <a:pt x="694" y="222"/>
                  </a:lnTo>
                  <a:lnTo>
                    <a:pt x="694" y="224"/>
                  </a:lnTo>
                  <a:lnTo>
                    <a:pt x="694" y="226"/>
                  </a:lnTo>
                  <a:lnTo>
                    <a:pt x="696" y="226"/>
                  </a:lnTo>
                  <a:lnTo>
                    <a:pt x="694" y="226"/>
                  </a:lnTo>
                  <a:lnTo>
                    <a:pt x="694" y="228"/>
                  </a:lnTo>
                  <a:lnTo>
                    <a:pt x="694" y="230"/>
                  </a:lnTo>
                  <a:lnTo>
                    <a:pt x="694" y="232"/>
                  </a:lnTo>
                  <a:lnTo>
                    <a:pt x="694" y="234"/>
                  </a:lnTo>
                  <a:lnTo>
                    <a:pt x="692" y="234"/>
                  </a:lnTo>
                  <a:lnTo>
                    <a:pt x="690" y="234"/>
                  </a:lnTo>
                  <a:lnTo>
                    <a:pt x="688" y="234"/>
                  </a:lnTo>
                  <a:lnTo>
                    <a:pt x="686" y="234"/>
                  </a:lnTo>
                  <a:lnTo>
                    <a:pt x="686" y="236"/>
                  </a:lnTo>
                  <a:lnTo>
                    <a:pt x="684" y="236"/>
                  </a:lnTo>
                  <a:lnTo>
                    <a:pt x="684" y="238"/>
                  </a:lnTo>
                  <a:lnTo>
                    <a:pt x="686" y="238"/>
                  </a:lnTo>
                  <a:lnTo>
                    <a:pt x="686" y="240"/>
                  </a:lnTo>
                  <a:lnTo>
                    <a:pt x="686" y="238"/>
                  </a:lnTo>
                  <a:lnTo>
                    <a:pt x="688" y="238"/>
                  </a:lnTo>
                  <a:lnTo>
                    <a:pt x="690" y="238"/>
                  </a:lnTo>
                  <a:lnTo>
                    <a:pt x="690" y="240"/>
                  </a:lnTo>
                  <a:lnTo>
                    <a:pt x="690" y="242"/>
                  </a:lnTo>
                  <a:lnTo>
                    <a:pt x="690" y="244"/>
                  </a:lnTo>
                  <a:lnTo>
                    <a:pt x="690" y="246"/>
                  </a:lnTo>
                  <a:lnTo>
                    <a:pt x="690" y="248"/>
                  </a:lnTo>
                  <a:lnTo>
                    <a:pt x="688" y="250"/>
                  </a:lnTo>
                  <a:lnTo>
                    <a:pt x="688" y="252"/>
                  </a:lnTo>
                  <a:lnTo>
                    <a:pt x="688" y="254"/>
                  </a:lnTo>
                  <a:lnTo>
                    <a:pt x="688" y="256"/>
                  </a:lnTo>
                  <a:lnTo>
                    <a:pt x="686" y="258"/>
                  </a:lnTo>
                  <a:lnTo>
                    <a:pt x="688" y="258"/>
                  </a:lnTo>
                  <a:lnTo>
                    <a:pt x="686" y="258"/>
                  </a:lnTo>
                  <a:lnTo>
                    <a:pt x="686" y="260"/>
                  </a:lnTo>
                  <a:lnTo>
                    <a:pt x="684" y="260"/>
                  </a:lnTo>
                  <a:lnTo>
                    <a:pt x="684" y="262"/>
                  </a:lnTo>
                  <a:lnTo>
                    <a:pt x="682" y="262"/>
                  </a:lnTo>
                  <a:lnTo>
                    <a:pt x="682" y="264"/>
                  </a:lnTo>
                  <a:lnTo>
                    <a:pt x="680" y="264"/>
                  </a:lnTo>
                  <a:lnTo>
                    <a:pt x="680" y="262"/>
                  </a:lnTo>
                  <a:lnTo>
                    <a:pt x="678" y="264"/>
                  </a:lnTo>
                  <a:lnTo>
                    <a:pt x="680" y="264"/>
                  </a:lnTo>
                  <a:lnTo>
                    <a:pt x="680" y="266"/>
                  </a:lnTo>
                  <a:lnTo>
                    <a:pt x="678" y="266"/>
                  </a:lnTo>
                  <a:lnTo>
                    <a:pt x="678" y="268"/>
                  </a:lnTo>
                  <a:lnTo>
                    <a:pt x="678" y="270"/>
                  </a:lnTo>
                  <a:lnTo>
                    <a:pt x="680" y="270"/>
                  </a:lnTo>
                  <a:lnTo>
                    <a:pt x="680" y="272"/>
                  </a:lnTo>
                  <a:lnTo>
                    <a:pt x="678" y="272"/>
                  </a:lnTo>
                  <a:lnTo>
                    <a:pt x="678" y="274"/>
                  </a:lnTo>
                  <a:lnTo>
                    <a:pt x="678" y="276"/>
                  </a:lnTo>
                  <a:lnTo>
                    <a:pt x="680" y="276"/>
                  </a:lnTo>
                  <a:lnTo>
                    <a:pt x="678" y="278"/>
                  </a:lnTo>
                  <a:lnTo>
                    <a:pt x="680" y="278"/>
                  </a:lnTo>
                  <a:lnTo>
                    <a:pt x="678" y="280"/>
                  </a:lnTo>
                  <a:lnTo>
                    <a:pt x="676" y="280"/>
                  </a:lnTo>
                  <a:lnTo>
                    <a:pt x="676" y="278"/>
                  </a:lnTo>
                  <a:lnTo>
                    <a:pt x="676" y="280"/>
                  </a:lnTo>
                  <a:lnTo>
                    <a:pt x="676" y="282"/>
                  </a:lnTo>
                  <a:lnTo>
                    <a:pt x="674" y="282"/>
                  </a:lnTo>
                  <a:lnTo>
                    <a:pt x="674" y="284"/>
                  </a:lnTo>
                  <a:lnTo>
                    <a:pt x="672" y="284"/>
                  </a:lnTo>
                  <a:lnTo>
                    <a:pt x="670" y="284"/>
                  </a:lnTo>
                  <a:lnTo>
                    <a:pt x="670" y="286"/>
                  </a:lnTo>
                  <a:lnTo>
                    <a:pt x="670" y="284"/>
                  </a:lnTo>
                  <a:lnTo>
                    <a:pt x="670" y="286"/>
                  </a:lnTo>
                  <a:lnTo>
                    <a:pt x="668" y="284"/>
                  </a:lnTo>
                  <a:lnTo>
                    <a:pt x="668" y="286"/>
                  </a:lnTo>
                  <a:lnTo>
                    <a:pt x="668" y="288"/>
                  </a:lnTo>
                  <a:lnTo>
                    <a:pt x="668" y="286"/>
                  </a:lnTo>
                  <a:lnTo>
                    <a:pt x="666" y="288"/>
                  </a:lnTo>
                  <a:lnTo>
                    <a:pt x="668" y="288"/>
                  </a:lnTo>
                  <a:lnTo>
                    <a:pt x="666" y="288"/>
                  </a:lnTo>
                  <a:lnTo>
                    <a:pt x="666" y="290"/>
                  </a:lnTo>
                  <a:lnTo>
                    <a:pt x="666" y="292"/>
                  </a:lnTo>
                  <a:lnTo>
                    <a:pt x="668" y="292"/>
                  </a:lnTo>
                  <a:lnTo>
                    <a:pt x="668" y="290"/>
                  </a:lnTo>
                  <a:lnTo>
                    <a:pt x="668" y="292"/>
                  </a:lnTo>
                  <a:lnTo>
                    <a:pt x="668" y="294"/>
                  </a:lnTo>
                  <a:lnTo>
                    <a:pt x="670" y="294"/>
                  </a:lnTo>
                  <a:lnTo>
                    <a:pt x="670" y="292"/>
                  </a:lnTo>
                  <a:lnTo>
                    <a:pt x="670" y="294"/>
                  </a:lnTo>
                  <a:lnTo>
                    <a:pt x="670" y="296"/>
                  </a:lnTo>
                  <a:lnTo>
                    <a:pt x="672" y="296"/>
                  </a:lnTo>
                  <a:lnTo>
                    <a:pt x="670" y="296"/>
                  </a:lnTo>
                  <a:lnTo>
                    <a:pt x="668" y="296"/>
                  </a:lnTo>
                  <a:lnTo>
                    <a:pt x="670" y="296"/>
                  </a:lnTo>
                  <a:lnTo>
                    <a:pt x="668" y="296"/>
                  </a:lnTo>
                  <a:lnTo>
                    <a:pt x="668" y="298"/>
                  </a:lnTo>
                  <a:lnTo>
                    <a:pt x="666" y="298"/>
                  </a:lnTo>
                  <a:lnTo>
                    <a:pt x="666" y="300"/>
                  </a:lnTo>
                  <a:lnTo>
                    <a:pt x="666" y="302"/>
                  </a:lnTo>
                  <a:lnTo>
                    <a:pt x="668" y="302"/>
                  </a:lnTo>
                  <a:lnTo>
                    <a:pt x="666" y="302"/>
                  </a:lnTo>
                  <a:lnTo>
                    <a:pt x="666" y="304"/>
                  </a:lnTo>
                  <a:lnTo>
                    <a:pt x="668" y="304"/>
                  </a:lnTo>
                  <a:lnTo>
                    <a:pt x="666" y="304"/>
                  </a:lnTo>
                  <a:lnTo>
                    <a:pt x="668" y="304"/>
                  </a:lnTo>
                  <a:lnTo>
                    <a:pt x="666" y="304"/>
                  </a:lnTo>
                  <a:lnTo>
                    <a:pt x="666" y="306"/>
                  </a:lnTo>
                  <a:lnTo>
                    <a:pt x="666" y="308"/>
                  </a:lnTo>
                  <a:lnTo>
                    <a:pt x="666" y="310"/>
                  </a:lnTo>
                  <a:lnTo>
                    <a:pt x="664" y="310"/>
                  </a:lnTo>
                  <a:lnTo>
                    <a:pt x="664" y="312"/>
                  </a:lnTo>
                  <a:lnTo>
                    <a:pt x="664" y="310"/>
                  </a:lnTo>
                  <a:lnTo>
                    <a:pt x="662" y="310"/>
                  </a:lnTo>
                  <a:lnTo>
                    <a:pt x="662" y="312"/>
                  </a:lnTo>
                  <a:lnTo>
                    <a:pt x="664" y="312"/>
                  </a:lnTo>
                  <a:lnTo>
                    <a:pt x="662" y="312"/>
                  </a:lnTo>
                  <a:lnTo>
                    <a:pt x="662" y="314"/>
                  </a:lnTo>
                  <a:lnTo>
                    <a:pt x="660" y="314"/>
                  </a:lnTo>
                  <a:lnTo>
                    <a:pt x="662" y="314"/>
                  </a:lnTo>
                  <a:lnTo>
                    <a:pt x="660" y="314"/>
                  </a:lnTo>
                  <a:lnTo>
                    <a:pt x="660" y="316"/>
                  </a:lnTo>
                  <a:lnTo>
                    <a:pt x="662" y="316"/>
                  </a:lnTo>
                  <a:lnTo>
                    <a:pt x="660" y="316"/>
                  </a:lnTo>
                  <a:lnTo>
                    <a:pt x="660" y="318"/>
                  </a:lnTo>
                  <a:lnTo>
                    <a:pt x="658" y="318"/>
                  </a:lnTo>
                  <a:lnTo>
                    <a:pt x="658" y="320"/>
                  </a:lnTo>
                  <a:lnTo>
                    <a:pt x="658" y="322"/>
                  </a:lnTo>
                  <a:lnTo>
                    <a:pt x="656" y="322"/>
                  </a:lnTo>
                  <a:lnTo>
                    <a:pt x="654" y="322"/>
                  </a:lnTo>
                  <a:lnTo>
                    <a:pt x="656" y="322"/>
                  </a:lnTo>
                  <a:lnTo>
                    <a:pt x="654" y="322"/>
                  </a:lnTo>
                  <a:lnTo>
                    <a:pt x="654" y="324"/>
                  </a:lnTo>
                  <a:lnTo>
                    <a:pt x="654" y="322"/>
                  </a:lnTo>
                  <a:lnTo>
                    <a:pt x="654" y="324"/>
                  </a:lnTo>
                  <a:lnTo>
                    <a:pt x="652" y="324"/>
                  </a:lnTo>
                  <a:lnTo>
                    <a:pt x="652" y="326"/>
                  </a:lnTo>
                  <a:lnTo>
                    <a:pt x="650" y="326"/>
                  </a:lnTo>
                  <a:lnTo>
                    <a:pt x="652" y="328"/>
                  </a:lnTo>
                  <a:lnTo>
                    <a:pt x="650" y="328"/>
                  </a:lnTo>
                  <a:lnTo>
                    <a:pt x="652" y="328"/>
                  </a:lnTo>
                  <a:lnTo>
                    <a:pt x="650" y="328"/>
                  </a:lnTo>
                  <a:lnTo>
                    <a:pt x="650" y="330"/>
                  </a:lnTo>
                  <a:lnTo>
                    <a:pt x="650" y="332"/>
                  </a:lnTo>
                  <a:lnTo>
                    <a:pt x="648" y="332"/>
                  </a:lnTo>
                  <a:lnTo>
                    <a:pt x="650" y="332"/>
                  </a:lnTo>
                  <a:lnTo>
                    <a:pt x="650" y="334"/>
                  </a:lnTo>
                  <a:lnTo>
                    <a:pt x="648" y="334"/>
                  </a:lnTo>
                  <a:lnTo>
                    <a:pt x="646" y="334"/>
                  </a:lnTo>
                  <a:lnTo>
                    <a:pt x="648" y="334"/>
                  </a:lnTo>
                  <a:lnTo>
                    <a:pt x="646" y="334"/>
                  </a:lnTo>
                  <a:lnTo>
                    <a:pt x="646" y="336"/>
                  </a:lnTo>
                  <a:lnTo>
                    <a:pt x="646" y="334"/>
                  </a:lnTo>
                  <a:lnTo>
                    <a:pt x="646" y="336"/>
                  </a:lnTo>
                  <a:lnTo>
                    <a:pt x="646" y="338"/>
                  </a:lnTo>
                  <a:lnTo>
                    <a:pt x="646" y="340"/>
                  </a:lnTo>
                  <a:lnTo>
                    <a:pt x="644" y="340"/>
                  </a:lnTo>
                  <a:lnTo>
                    <a:pt x="646" y="340"/>
                  </a:lnTo>
                  <a:lnTo>
                    <a:pt x="646" y="342"/>
                  </a:lnTo>
                  <a:lnTo>
                    <a:pt x="646" y="344"/>
                  </a:lnTo>
                  <a:lnTo>
                    <a:pt x="644" y="344"/>
                  </a:lnTo>
                  <a:lnTo>
                    <a:pt x="644" y="346"/>
                  </a:lnTo>
                  <a:lnTo>
                    <a:pt x="644" y="348"/>
                  </a:lnTo>
                  <a:lnTo>
                    <a:pt x="644" y="350"/>
                  </a:lnTo>
                  <a:lnTo>
                    <a:pt x="642" y="352"/>
                  </a:lnTo>
                  <a:lnTo>
                    <a:pt x="640" y="352"/>
                  </a:lnTo>
                  <a:lnTo>
                    <a:pt x="640" y="354"/>
                  </a:lnTo>
                  <a:lnTo>
                    <a:pt x="638" y="354"/>
                  </a:lnTo>
                  <a:lnTo>
                    <a:pt x="638" y="356"/>
                  </a:lnTo>
                  <a:lnTo>
                    <a:pt x="638" y="358"/>
                  </a:lnTo>
                  <a:lnTo>
                    <a:pt x="636" y="358"/>
                  </a:lnTo>
                  <a:lnTo>
                    <a:pt x="634" y="358"/>
                  </a:lnTo>
                  <a:lnTo>
                    <a:pt x="634" y="360"/>
                  </a:lnTo>
                  <a:lnTo>
                    <a:pt x="632" y="360"/>
                  </a:lnTo>
                  <a:lnTo>
                    <a:pt x="632" y="362"/>
                  </a:lnTo>
                  <a:lnTo>
                    <a:pt x="630" y="362"/>
                  </a:lnTo>
                  <a:lnTo>
                    <a:pt x="630" y="364"/>
                  </a:lnTo>
                  <a:lnTo>
                    <a:pt x="628" y="366"/>
                  </a:lnTo>
                  <a:lnTo>
                    <a:pt x="630" y="366"/>
                  </a:lnTo>
                  <a:lnTo>
                    <a:pt x="628" y="366"/>
                  </a:lnTo>
                  <a:lnTo>
                    <a:pt x="630" y="366"/>
                  </a:lnTo>
                  <a:lnTo>
                    <a:pt x="630" y="368"/>
                  </a:lnTo>
                  <a:lnTo>
                    <a:pt x="628" y="368"/>
                  </a:lnTo>
                  <a:lnTo>
                    <a:pt x="628" y="370"/>
                  </a:lnTo>
                  <a:lnTo>
                    <a:pt x="628" y="372"/>
                  </a:lnTo>
                  <a:lnTo>
                    <a:pt x="626" y="372"/>
                  </a:lnTo>
                  <a:lnTo>
                    <a:pt x="626" y="374"/>
                  </a:lnTo>
                  <a:lnTo>
                    <a:pt x="624" y="374"/>
                  </a:lnTo>
                  <a:lnTo>
                    <a:pt x="624" y="376"/>
                  </a:lnTo>
                  <a:lnTo>
                    <a:pt x="622" y="376"/>
                  </a:lnTo>
                  <a:lnTo>
                    <a:pt x="622" y="378"/>
                  </a:lnTo>
                  <a:lnTo>
                    <a:pt x="622" y="380"/>
                  </a:lnTo>
                  <a:lnTo>
                    <a:pt x="620" y="380"/>
                  </a:lnTo>
                  <a:lnTo>
                    <a:pt x="620" y="382"/>
                  </a:lnTo>
                  <a:lnTo>
                    <a:pt x="618" y="384"/>
                  </a:lnTo>
                  <a:lnTo>
                    <a:pt x="618" y="386"/>
                  </a:lnTo>
                  <a:lnTo>
                    <a:pt x="616" y="386"/>
                  </a:lnTo>
                  <a:lnTo>
                    <a:pt x="616" y="388"/>
                  </a:lnTo>
                  <a:lnTo>
                    <a:pt x="614" y="388"/>
                  </a:lnTo>
                  <a:lnTo>
                    <a:pt x="614" y="390"/>
                  </a:lnTo>
                  <a:lnTo>
                    <a:pt x="612" y="390"/>
                  </a:lnTo>
                  <a:lnTo>
                    <a:pt x="612" y="392"/>
                  </a:lnTo>
                  <a:lnTo>
                    <a:pt x="610" y="392"/>
                  </a:lnTo>
                  <a:lnTo>
                    <a:pt x="608" y="392"/>
                  </a:lnTo>
                  <a:lnTo>
                    <a:pt x="606" y="390"/>
                  </a:lnTo>
                  <a:lnTo>
                    <a:pt x="606" y="392"/>
                  </a:lnTo>
                  <a:lnTo>
                    <a:pt x="606" y="390"/>
                  </a:lnTo>
                  <a:lnTo>
                    <a:pt x="604" y="390"/>
                  </a:lnTo>
                  <a:lnTo>
                    <a:pt x="604" y="392"/>
                  </a:lnTo>
                  <a:lnTo>
                    <a:pt x="594" y="400"/>
                  </a:lnTo>
                  <a:lnTo>
                    <a:pt x="592" y="402"/>
                  </a:lnTo>
                  <a:lnTo>
                    <a:pt x="590" y="402"/>
                  </a:lnTo>
                  <a:lnTo>
                    <a:pt x="582" y="408"/>
                  </a:lnTo>
                  <a:lnTo>
                    <a:pt x="582" y="410"/>
                  </a:lnTo>
                  <a:lnTo>
                    <a:pt x="576" y="414"/>
                  </a:lnTo>
                  <a:lnTo>
                    <a:pt x="574" y="416"/>
                  </a:lnTo>
                  <a:lnTo>
                    <a:pt x="572" y="416"/>
                  </a:lnTo>
                  <a:lnTo>
                    <a:pt x="572" y="418"/>
                  </a:lnTo>
                  <a:lnTo>
                    <a:pt x="570" y="418"/>
                  </a:lnTo>
                  <a:lnTo>
                    <a:pt x="570" y="420"/>
                  </a:lnTo>
                  <a:lnTo>
                    <a:pt x="568" y="420"/>
                  </a:lnTo>
                  <a:lnTo>
                    <a:pt x="566" y="420"/>
                  </a:lnTo>
                  <a:lnTo>
                    <a:pt x="552" y="432"/>
                  </a:lnTo>
                  <a:lnTo>
                    <a:pt x="552" y="434"/>
                  </a:lnTo>
                  <a:lnTo>
                    <a:pt x="554" y="434"/>
                  </a:lnTo>
                  <a:lnTo>
                    <a:pt x="556" y="434"/>
                  </a:lnTo>
                  <a:lnTo>
                    <a:pt x="558" y="434"/>
                  </a:lnTo>
                  <a:lnTo>
                    <a:pt x="560" y="436"/>
                  </a:lnTo>
                  <a:lnTo>
                    <a:pt x="562" y="436"/>
                  </a:lnTo>
                  <a:lnTo>
                    <a:pt x="566" y="436"/>
                  </a:lnTo>
                  <a:lnTo>
                    <a:pt x="568" y="434"/>
                  </a:lnTo>
                  <a:lnTo>
                    <a:pt x="570" y="434"/>
                  </a:lnTo>
                  <a:lnTo>
                    <a:pt x="570" y="436"/>
                  </a:lnTo>
                  <a:lnTo>
                    <a:pt x="572" y="436"/>
                  </a:lnTo>
                  <a:lnTo>
                    <a:pt x="574" y="436"/>
                  </a:lnTo>
                  <a:lnTo>
                    <a:pt x="574" y="438"/>
                  </a:lnTo>
                  <a:lnTo>
                    <a:pt x="576" y="438"/>
                  </a:lnTo>
                  <a:lnTo>
                    <a:pt x="576" y="440"/>
                  </a:lnTo>
                  <a:lnTo>
                    <a:pt x="576" y="442"/>
                  </a:lnTo>
                  <a:lnTo>
                    <a:pt x="578" y="442"/>
                  </a:lnTo>
                  <a:lnTo>
                    <a:pt x="580" y="444"/>
                  </a:lnTo>
                  <a:lnTo>
                    <a:pt x="582" y="444"/>
                  </a:lnTo>
                  <a:lnTo>
                    <a:pt x="584" y="446"/>
                  </a:lnTo>
                  <a:lnTo>
                    <a:pt x="586" y="448"/>
                  </a:lnTo>
                  <a:lnTo>
                    <a:pt x="586" y="450"/>
                  </a:lnTo>
                  <a:lnTo>
                    <a:pt x="584" y="450"/>
                  </a:lnTo>
                  <a:lnTo>
                    <a:pt x="584" y="452"/>
                  </a:lnTo>
                  <a:lnTo>
                    <a:pt x="582" y="452"/>
                  </a:lnTo>
                  <a:lnTo>
                    <a:pt x="580" y="452"/>
                  </a:lnTo>
                  <a:lnTo>
                    <a:pt x="578" y="452"/>
                  </a:lnTo>
                  <a:lnTo>
                    <a:pt x="578" y="454"/>
                  </a:lnTo>
                  <a:lnTo>
                    <a:pt x="578" y="456"/>
                  </a:lnTo>
                  <a:lnTo>
                    <a:pt x="578" y="458"/>
                  </a:lnTo>
                  <a:lnTo>
                    <a:pt x="578" y="460"/>
                  </a:lnTo>
                  <a:lnTo>
                    <a:pt x="580" y="462"/>
                  </a:lnTo>
                  <a:lnTo>
                    <a:pt x="582" y="464"/>
                  </a:lnTo>
                  <a:lnTo>
                    <a:pt x="580" y="464"/>
                  </a:lnTo>
                  <a:lnTo>
                    <a:pt x="580" y="466"/>
                  </a:lnTo>
                  <a:lnTo>
                    <a:pt x="578" y="466"/>
                  </a:lnTo>
                  <a:lnTo>
                    <a:pt x="576" y="466"/>
                  </a:lnTo>
                  <a:lnTo>
                    <a:pt x="576" y="468"/>
                  </a:lnTo>
                  <a:lnTo>
                    <a:pt x="576" y="470"/>
                  </a:lnTo>
                  <a:lnTo>
                    <a:pt x="578" y="470"/>
                  </a:lnTo>
                  <a:lnTo>
                    <a:pt x="578" y="472"/>
                  </a:lnTo>
                  <a:lnTo>
                    <a:pt x="578" y="474"/>
                  </a:lnTo>
                  <a:lnTo>
                    <a:pt x="576" y="474"/>
                  </a:lnTo>
                  <a:lnTo>
                    <a:pt x="576" y="476"/>
                  </a:lnTo>
                  <a:lnTo>
                    <a:pt x="574" y="476"/>
                  </a:lnTo>
                  <a:lnTo>
                    <a:pt x="572" y="476"/>
                  </a:lnTo>
                  <a:lnTo>
                    <a:pt x="570" y="476"/>
                  </a:lnTo>
                  <a:lnTo>
                    <a:pt x="570" y="478"/>
                  </a:lnTo>
                  <a:lnTo>
                    <a:pt x="570" y="480"/>
                  </a:lnTo>
                  <a:lnTo>
                    <a:pt x="570" y="482"/>
                  </a:lnTo>
                  <a:lnTo>
                    <a:pt x="572" y="482"/>
                  </a:lnTo>
                  <a:lnTo>
                    <a:pt x="572" y="484"/>
                  </a:lnTo>
                  <a:lnTo>
                    <a:pt x="570" y="484"/>
                  </a:lnTo>
                  <a:lnTo>
                    <a:pt x="572" y="484"/>
                  </a:lnTo>
                  <a:lnTo>
                    <a:pt x="572" y="486"/>
                  </a:lnTo>
                  <a:lnTo>
                    <a:pt x="574" y="486"/>
                  </a:lnTo>
                  <a:lnTo>
                    <a:pt x="572" y="488"/>
                  </a:lnTo>
                  <a:lnTo>
                    <a:pt x="570" y="486"/>
                  </a:lnTo>
                  <a:lnTo>
                    <a:pt x="568" y="486"/>
                  </a:lnTo>
                  <a:lnTo>
                    <a:pt x="566" y="486"/>
                  </a:lnTo>
                  <a:lnTo>
                    <a:pt x="566" y="488"/>
                  </a:lnTo>
                  <a:lnTo>
                    <a:pt x="564" y="488"/>
                  </a:lnTo>
                  <a:lnTo>
                    <a:pt x="564" y="490"/>
                  </a:lnTo>
                  <a:lnTo>
                    <a:pt x="562" y="490"/>
                  </a:lnTo>
                  <a:lnTo>
                    <a:pt x="562" y="492"/>
                  </a:lnTo>
                  <a:lnTo>
                    <a:pt x="560" y="492"/>
                  </a:lnTo>
                  <a:lnTo>
                    <a:pt x="560" y="494"/>
                  </a:lnTo>
                  <a:lnTo>
                    <a:pt x="558" y="494"/>
                  </a:lnTo>
                  <a:lnTo>
                    <a:pt x="558" y="496"/>
                  </a:lnTo>
                  <a:lnTo>
                    <a:pt x="558" y="498"/>
                  </a:lnTo>
                  <a:lnTo>
                    <a:pt x="558" y="500"/>
                  </a:lnTo>
                  <a:lnTo>
                    <a:pt x="558" y="502"/>
                  </a:lnTo>
                  <a:lnTo>
                    <a:pt x="558" y="504"/>
                  </a:lnTo>
                  <a:lnTo>
                    <a:pt x="556" y="504"/>
                  </a:lnTo>
                  <a:lnTo>
                    <a:pt x="554" y="506"/>
                  </a:lnTo>
                  <a:lnTo>
                    <a:pt x="552" y="506"/>
                  </a:lnTo>
                  <a:lnTo>
                    <a:pt x="552" y="508"/>
                  </a:lnTo>
                  <a:lnTo>
                    <a:pt x="550" y="508"/>
                  </a:lnTo>
                  <a:lnTo>
                    <a:pt x="548" y="508"/>
                  </a:lnTo>
                  <a:lnTo>
                    <a:pt x="544" y="508"/>
                  </a:lnTo>
                  <a:lnTo>
                    <a:pt x="544" y="510"/>
                  </a:lnTo>
                  <a:lnTo>
                    <a:pt x="542" y="510"/>
                  </a:lnTo>
                  <a:lnTo>
                    <a:pt x="540" y="510"/>
                  </a:lnTo>
                  <a:lnTo>
                    <a:pt x="538" y="510"/>
                  </a:lnTo>
                  <a:lnTo>
                    <a:pt x="538" y="512"/>
                  </a:lnTo>
                  <a:lnTo>
                    <a:pt x="536" y="512"/>
                  </a:lnTo>
                  <a:lnTo>
                    <a:pt x="534" y="514"/>
                  </a:lnTo>
                  <a:lnTo>
                    <a:pt x="532" y="514"/>
                  </a:lnTo>
                  <a:lnTo>
                    <a:pt x="532" y="516"/>
                  </a:lnTo>
                  <a:lnTo>
                    <a:pt x="530" y="516"/>
                  </a:lnTo>
                  <a:lnTo>
                    <a:pt x="528" y="518"/>
                  </a:lnTo>
                  <a:lnTo>
                    <a:pt x="528" y="520"/>
                  </a:lnTo>
                  <a:lnTo>
                    <a:pt x="528" y="522"/>
                  </a:lnTo>
                  <a:lnTo>
                    <a:pt x="528" y="524"/>
                  </a:lnTo>
                  <a:lnTo>
                    <a:pt x="528" y="526"/>
                  </a:lnTo>
                  <a:lnTo>
                    <a:pt x="528" y="528"/>
                  </a:lnTo>
                  <a:lnTo>
                    <a:pt x="528" y="530"/>
                  </a:lnTo>
                  <a:lnTo>
                    <a:pt x="530" y="532"/>
                  </a:lnTo>
                  <a:lnTo>
                    <a:pt x="530" y="534"/>
                  </a:lnTo>
                  <a:lnTo>
                    <a:pt x="528" y="536"/>
                  </a:lnTo>
                  <a:lnTo>
                    <a:pt x="528" y="538"/>
                  </a:lnTo>
                  <a:lnTo>
                    <a:pt x="526" y="540"/>
                  </a:lnTo>
                  <a:lnTo>
                    <a:pt x="524" y="542"/>
                  </a:lnTo>
                  <a:lnTo>
                    <a:pt x="524" y="544"/>
                  </a:lnTo>
                  <a:lnTo>
                    <a:pt x="522" y="544"/>
                  </a:lnTo>
                  <a:lnTo>
                    <a:pt x="522" y="546"/>
                  </a:lnTo>
                  <a:lnTo>
                    <a:pt x="518" y="548"/>
                  </a:lnTo>
                  <a:lnTo>
                    <a:pt x="518" y="550"/>
                  </a:lnTo>
                  <a:lnTo>
                    <a:pt x="518" y="552"/>
                  </a:lnTo>
                  <a:lnTo>
                    <a:pt x="518" y="554"/>
                  </a:lnTo>
                  <a:lnTo>
                    <a:pt x="520" y="556"/>
                  </a:lnTo>
                  <a:lnTo>
                    <a:pt x="520" y="558"/>
                  </a:lnTo>
                  <a:lnTo>
                    <a:pt x="522" y="558"/>
                  </a:lnTo>
                  <a:lnTo>
                    <a:pt x="522" y="560"/>
                  </a:lnTo>
                  <a:lnTo>
                    <a:pt x="524" y="560"/>
                  </a:lnTo>
                  <a:lnTo>
                    <a:pt x="524" y="562"/>
                  </a:lnTo>
                  <a:lnTo>
                    <a:pt x="526" y="562"/>
                  </a:lnTo>
                  <a:lnTo>
                    <a:pt x="526" y="564"/>
                  </a:lnTo>
                  <a:lnTo>
                    <a:pt x="528" y="564"/>
                  </a:lnTo>
                  <a:lnTo>
                    <a:pt x="530" y="564"/>
                  </a:lnTo>
                  <a:lnTo>
                    <a:pt x="530" y="566"/>
                  </a:lnTo>
                  <a:lnTo>
                    <a:pt x="532" y="566"/>
                  </a:lnTo>
                  <a:lnTo>
                    <a:pt x="530" y="568"/>
                  </a:lnTo>
                  <a:lnTo>
                    <a:pt x="530" y="570"/>
                  </a:lnTo>
                  <a:lnTo>
                    <a:pt x="530" y="572"/>
                  </a:lnTo>
                  <a:lnTo>
                    <a:pt x="530" y="574"/>
                  </a:lnTo>
                  <a:lnTo>
                    <a:pt x="530" y="576"/>
                  </a:lnTo>
                  <a:lnTo>
                    <a:pt x="530" y="578"/>
                  </a:lnTo>
                  <a:lnTo>
                    <a:pt x="530" y="580"/>
                  </a:lnTo>
                  <a:lnTo>
                    <a:pt x="528" y="580"/>
                  </a:lnTo>
                  <a:lnTo>
                    <a:pt x="528" y="582"/>
                  </a:lnTo>
                  <a:lnTo>
                    <a:pt x="528" y="584"/>
                  </a:lnTo>
                  <a:lnTo>
                    <a:pt x="528" y="586"/>
                  </a:lnTo>
                  <a:lnTo>
                    <a:pt x="528" y="588"/>
                  </a:lnTo>
                  <a:lnTo>
                    <a:pt x="526" y="588"/>
                  </a:lnTo>
                  <a:lnTo>
                    <a:pt x="526" y="590"/>
                  </a:lnTo>
                  <a:lnTo>
                    <a:pt x="526" y="592"/>
                  </a:lnTo>
                  <a:lnTo>
                    <a:pt x="524" y="592"/>
                  </a:lnTo>
                  <a:lnTo>
                    <a:pt x="524" y="594"/>
                  </a:lnTo>
                  <a:lnTo>
                    <a:pt x="524" y="596"/>
                  </a:lnTo>
                  <a:lnTo>
                    <a:pt x="524" y="598"/>
                  </a:lnTo>
                  <a:lnTo>
                    <a:pt x="522" y="598"/>
                  </a:lnTo>
                  <a:lnTo>
                    <a:pt x="520" y="598"/>
                  </a:lnTo>
                  <a:lnTo>
                    <a:pt x="520" y="600"/>
                  </a:lnTo>
                  <a:lnTo>
                    <a:pt x="518" y="602"/>
                  </a:lnTo>
                  <a:lnTo>
                    <a:pt x="518" y="604"/>
                  </a:lnTo>
                  <a:lnTo>
                    <a:pt x="518" y="606"/>
                  </a:lnTo>
                  <a:lnTo>
                    <a:pt x="518" y="608"/>
                  </a:lnTo>
                  <a:lnTo>
                    <a:pt x="516" y="608"/>
                  </a:lnTo>
                  <a:lnTo>
                    <a:pt x="514" y="610"/>
                  </a:lnTo>
                  <a:lnTo>
                    <a:pt x="514" y="612"/>
                  </a:lnTo>
                  <a:lnTo>
                    <a:pt x="512" y="612"/>
                  </a:lnTo>
                  <a:lnTo>
                    <a:pt x="512" y="614"/>
                  </a:lnTo>
                  <a:lnTo>
                    <a:pt x="512" y="616"/>
                  </a:lnTo>
                  <a:lnTo>
                    <a:pt x="510" y="616"/>
                  </a:lnTo>
                  <a:lnTo>
                    <a:pt x="510" y="618"/>
                  </a:lnTo>
                  <a:lnTo>
                    <a:pt x="508" y="620"/>
                  </a:lnTo>
                  <a:lnTo>
                    <a:pt x="508" y="622"/>
                  </a:lnTo>
                  <a:lnTo>
                    <a:pt x="506" y="622"/>
                  </a:lnTo>
                  <a:lnTo>
                    <a:pt x="504" y="622"/>
                  </a:lnTo>
                  <a:lnTo>
                    <a:pt x="502" y="622"/>
                  </a:lnTo>
                  <a:lnTo>
                    <a:pt x="502" y="624"/>
                  </a:lnTo>
                  <a:lnTo>
                    <a:pt x="500" y="624"/>
                  </a:lnTo>
                  <a:lnTo>
                    <a:pt x="500" y="626"/>
                  </a:lnTo>
                  <a:lnTo>
                    <a:pt x="498" y="626"/>
                  </a:lnTo>
                  <a:lnTo>
                    <a:pt x="498" y="628"/>
                  </a:lnTo>
                  <a:lnTo>
                    <a:pt x="496" y="628"/>
                  </a:lnTo>
                  <a:lnTo>
                    <a:pt x="496" y="630"/>
                  </a:lnTo>
                  <a:lnTo>
                    <a:pt x="494" y="630"/>
                  </a:lnTo>
                  <a:lnTo>
                    <a:pt x="494" y="632"/>
                  </a:lnTo>
                  <a:lnTo>
                    <a:pt x="492" y="634"/>
                  </a:lnTo>
                  <a:lnTo>
                    <a:pt x="492" y="636"/>
                  </a:lnTo>
                  <a:lnTo>
                    <a:pt x="492" y="638"/>
                  </a:lnTo>
                  <a:lnTo>
                    <a:pt x="490" y="638"/>
                  </a:lnTo>
                  <a:lnTo>
                    <a:pt x="490" y="640"/>
                  </a:lnTo>
                  <a:lnTo>
                    <a:pt x="488" y="640"/>
                  </a:lnTo>
                  <a:lnTo>
                    <a:pt x="488" y="642"/>
                  </a:lnTo>
                  <a:lnTo>
                    <a:pt x="486" y="642"/>
                  </a:lnTo>
                  <a:lnTo>
                    <a:pt x="486" y="644"/>
                  </a:lnTo>
                  <a:lnTo>
                    <a:pt x="484" y="644"/>
                  </a:lnTo>
                  <a:lnTo>
                    <a:pt x="484" y="646"/>
                  </a:lnTo>
                  <a:lnTo>
                    <a:pt x="482" y="646"/>
                  </a:lnTo>
                  <a:lnTo>
                    <a:pt x="482" y="648"/>
                  </a:lnTo>
                  <a:lnTo>
                    <a:pt x="482" y="650"/>
                  </a:lnTo>
                  <a:lnTo>
                    <a:pt x="482" y="652"/>
                  </a:lnTo>
                  <a:lnTo>
                    <a:pt x="480" y="654"/>
                  </a:lnTo>
                  <a:lnTo>
                    <a:pt x="480" y="656"/>
                  </a:lnTo>
                  <a:lnTo>
                    <a:pt x="480" y="658"/>
                  </a:lnTo>
                  <a:lnTo>
                    <a:pt x="478" y="658"/>
                  </a:lnTo>
                  <a:lnTo>
                    <a:pt x="480" y="660"/>
                  </a:lnTo>
                  <a:lnTo>
                    <a:pt x="480" y="662"/>
                  </a:lnTo>
                  <a:lnTo>
                    <a:pt x="478" y="662"/>
                  </a:lnTo>
                  <a:lnTo>
                    <a:pt x="478" y="664"/>
                  </a:lnTo>
                  <a:lnTo>
                    <a:pt x="478" y="666"/>
                  </a:lnTo>
                  <a:lnTo>
                    <a:pt x="476" y="668"/>
                  </a:lnTo>
                  <a:lnTo>
                    <a:pt x="476" y="670"/>
                  </a:lnTo>
                  <a:lnTo>
                    <a:pt x="474" y="670"/>
                  </a:lnTo>
                  <a:lnTo>
                    <a:pt x="474" y="672"/>
                  </a:lnTo>
                  <a:lnTo>
                    <a:pt x="474" y="674"/>
                  </a:lnTo>
                  <a:lnTo>
                    <a:pt x="474" y="676"/>
                  </a:lnTo>
                  <a:lnTo>
                    <a:pt x="472" y="676"/>
                  </a:lnTo>
                  <a:lnTo>
                    <a:pt x="458" y="676"/>
                  </a:lnTo>
                  <a:lnTo>
                    <a:pt x="438" y="674"/>
                  </a:lnTo>
                  <a:lnTo>
                    <a:pt x="414" y="672"/>
                  </a:lnTo>
                  <a:lnTo>
                    <a:pt x="376" y="670"/>
                  </a:lnTo>
                  <a:lnTo>
                    <a:pt x="362" y="670"/>
                  </a:lnTo>
                  <a:lnTo>
                    <a:pt x="342" y="668"/>
                  </a:lnTo>
                  <a:lnTo>
                    <a:pt x="314" y="666"/>
                  </a:lnTo>
                  <a:lnTo>
                    <a:pt x="290" y="664"/>
                  </a:lnTo>
                  <a:lnTo>
                    <a:pt x="262" y="662"/>
                  </a:lnTo>
                  <a:lnTo>
                    <a:pt x="234" y="660"/>
                  </a:lnTo>
                  <a:lnTo>
                    <a:pt x="214" y="658"/>
                  </a:lnTo>
                  <a:lnTo>
                    <a:pt x="170" y="654"/>
                  </a:lnTo>
                  <a:lnTo>
                    <a:pt x="150" y="654"/>
                  </a:lnTo>
                  <a:lnTo>
                    <a:pt x="144" y="652"/>
                  </a:lnTo>
                  <a:lnTo>
                    <a:pt x="122" y="650"/>
                  </a:lnTo>
                  <a:lnTo>
                    <a:pt x="120" y="650"/>
                  </a:lnTo>
                  <a:lnTo>
                    <a:pt x="120" y="652"/>
                  </a:lnTo>
                  <a:lnTo>
                    <a:pt x="118" y="652"/>
                  </a:lnTo>
                  <a:lnTo>
                    <a:pt x="116" y="652"/>
                  </a:lnTo>
                  <a:lnTo>
                    <a:pt x="116" y="650"/>
                  </a:lnTo>
                  <a:lnTo>
                    <a:pt x="116" y="648"/>
                  </a:lnTo>
                  <a:lnTo>
                    <a:pt x="116" y="646"/>
                  </a:lnTo>
                  <a:lnTo>
                    <a:pt x="114" y="646"/>
                  </a:lnTo>
                  <a:lnTo>
                    <a:pt x="114" y="644"/>
                  </a:lnTo>
                  <a:lnTo>
                    <a:pt x="112" y="644"/>
                  </a:lnTo>
                  <a:lnTo>
                    <a:pt x="110" y="644"/>
                  </a:lnTo>
                  <a:lnTo>
                    <a:pt x="108" y="644"/>
                  </a:lnTo>
                  <a:lnTo>
                    <a:pt x="106" y="642"/>
                  </a:lnTo>
                  <a:lnTo>
                    <a:pt x="106" y="644"/>
                  </a:lnTo>
                  <a:lnTo>
                    <a:pt x="104" y="644"/>
                  </a:lnTo>
                  <a:lnTo>
                    <a:pt x="104" y="642"/>
                  </a:lnTo>
                  <a:lnTo>
                    <a:pt x="102" y="642"/>
                  </a:lnTo>
                  <a:lnTo>
                    <a:pt x="100" y="640"/>
                  </a:lnTo>
                  <a:lnTo>
                    <a:pt x="102" y="640"/>
                  </a:lnTo>
                  <a:lnTo>
                    <a:pt x="100" y="638"/>
                  </a:lnTo>
                  <a:lnTo>
                    <a:pt x="102" y="638"/>
                  </a:lnTo>
                  <a:lnTo>
                    <a:pt x="102" y="636"/>
                  </a:lnTo>
                  <a:lnTo>
                    <a:pt x="100" y="636"/>
                  </a:lnTo>
                  <a:lnTo>
                    <a:pt x="100" y="634"/>
                  </a:lnTo>
                  <a:lnTo>
                    <a:pt x="100" y="632"/>
                  </a:lnTo>
                  <a:lnTo>
                    <a:pt x="98" y="632"/>
                  </a:lnTo>
                  <a:lnTo>
                    <a:pt x="96" y="630"/>
                  </a:lnTo>
                  <a:lnTo>
                    <a:pt x="94" y="628"/>
                  </a:lnTo>
                  <a:lnTo>
                    <a:pt x="94" y="626"/>
                  </a:lnTo>
                  <a:lnTo>
                    <a:pt x="92" y="626"/>
                  </a:lnTo>
                  <a:lnTo>
                    <a:pt x="90" y="626"/>
                  </a:lnTo>
                  <a:lnTo>
                    <a:pt x="88" y="626"/>
                  </a:lnTo>
                  <a:lnTo>
                    <a:pt x="88" y="624"/>
                  </a:lnTo>
                  <a:lnTo>
                    <a:pt x="86" y="624"/>
                  </a:lnTo>
                  <a:lnTo>
                    <a:pt x="84" y="624"/>
                  </a:lnTo>
                  <a:lnTo>
                    <a:pt x="82" y="624"/>
                  </a:lnTo>
                  <a:lnTo>
                    <a:pt x="82" y="622"/>
                  </a:lnTo>
                  <a:lnTo>
                    <a:pt x="82" y="620"/>
                  </a:lnTo>
                  <a:lnTo>
                    <a:pt x="80" y="618"/>
                  </a:lnTo>
                  <a:lnTo>
                    <a:pt x="80" y="620"/>
                  </a:lnTo>
                  <a:lnTo>
                    <a:pt x="78" y="620"/>
                  </a:lnTo>
                  <a:lnTo>
                    <a:pt x="78" y="618"/>
                  </a:lnTo>
                  <a:lnTo>
                    <a:pt x="76" y="618"/>
                  </a:lnTo>
                  <a:lnTo>
                    <a:pt x="74" y="618"/>
                  </a:lnTo>
                  <a:lnTo>
                    <a:pt x="72" y="618"/>
                  </a:lnTo>
                  <a:lnTo>
                    <a:pt x="72" y="616"/>
                  </a:lnTo>
                  <a:lnTo>
                    <a:pt x="72" y="614"/>
                  </a:lnTo>
                  <a:lnTo>
                    <a:pt x="72" y="612"/>
                  </a:lnTo>
                  <a:lnTo>
                    <a:pt x="70" y="612"/>
                  </a:lnTo>
                  <a:lnTo>
                    <a:pt x="70" y="610"/>
                  </a:lnTo>
                  <a:lnTo>
                    <a:pt x="70" y="608"/>
                  </a:lnTo>
                  <a:lnTo>
                    <a:pt x="68" y="608"/>
                  </a:lnTo>
                  <a:lnTo>
                    <a:pt x="68" y="606"/>
                  </a:lnTo>
                  <a:lnTo>
                    <a:pt x="70" y="606"/>
                  </a:lnTo>
                  <a:lnTo>
                    <a:pt x="70" y="604"/>
                  </a:lnTo>
                  <a:lnTo>
                    <a:pt x="68" y="604"/>
                  </a:lnTo>
                  <a:lnTo>
                    <a:pt x="68" y="602"/>
                  </a:lnTo>
                  <a:lnTo>
                    <a:pt x="68" y="600"/>
                  </a:lnTo>
                  <a:lnTo>
                    <a:pt x="66" y="600"/>
                  </a:lnTo>
                  <a:lnTo>
                    <a:pt x="66" y="598"/>
                  </a:lnTo>
                  <a:lnTo>
                    <a:pt x="68" y="598"/>
                  </a:lnTo>
                  <a:lnTo>
                    <a:pt x="68" y="596"/>
                  </a:lnTo>
                  <a:lnTo>
                    <a:pt x="68" y="594"/>
                  </a:lnTo>
                  <a:lnTo>
                    <a:pt x="68" y="592"/>
                  </a:lnTo>
                  <a:lnTo>
                    <a:pt x="68" y="590"/>
                  </a:lnTo>
                  <a:lnTo>
                    <a:pt x="70" y="588"/>
                  </a:lnTo>
                  <a:lnTo>
                    <a:pt x="68" y="588"/>
                  </a:lnTo>
                  <a:lnTo>
                    <a:pt x="68" y="586"/>
                  </a:lnTo>
                  <a:lnTo>
                    <a:pt x="66" y="586"/>
                  </a:lnTo>
                  <a:lnTo>
                    <a:pt x="66" y="584"/>
                  </a:lnTo>
                  <a:lnTo>
                    <a:pt x="64" y="584"/>
                  </a:lnTo>
                  <a:lnTo>
                    <a:pt x="64" y="582"/>
                  </a:lnTo>
                  <a:lnTo>
                    <a:pt x="64" y="580"/>
                  </a:lnTo>
                  <a:lnTo>
                    <a:pt x="62" y="580"/>
                  </a:lnTo>
                  <a:lnTo>
                    <a:pt x="62" y="578"/>
                  </a:lnTo>
                  <a:lnTo>
                    <a:pt x="60" y="576"/>
                  </a:lnTo>
                  <a:lnTo>
                    <a:pt x="58" y="574"/>
                  </a:lnTo>
                  <a:lnTo>
                    <a:pt x="58" y="572"/>
                  </a:lnTo>
                  <a:lnTo>
                    <a:pt x="58" y="570"/>
                  </a:lnTo>
                  <a:lnTo>
                    <a:pt x="58" y="568"/>
                  </a:lnTo>
                  <a:lnTo>
                    <a:pt x="56" y="566"/>
                  </a:lnTo>
                  <a:lnTo>
                    <a:pt x="56" y="564"/>
                  </a:lnTo>
                  <a:lnTo>
                    <a:pt x="56" y="562"/>
                  </a:lnTo>
                  <a:lnTo>
                    <a:pt x="56" y="560"/>
                  </a:lnTo>
                  <a:lnTo>
                    <a:pt x="56" y="558"/>
                  </a:lnTo>
                  <a:lnTo>
                    <a:pt x="54" y="558"/>
                  </a:lnTo>
                  <a:lnTo>
                    <a:pt x="52" y="558"/>
                  </a:lnTo>
                  <a:lnTo>
                    <a:pt x="52" y="556"/>
                  </a:lnTo>
                  <a:lnTo>
                    <a:pt x="52" y="554"/>
                  </a:lnTo>
                  <a:lnTo>
                    <a:pt x="52" y="552"/>
                  </a:lnTo>
                  <a:lnTo>
                    <a:pt x="50" y="550"/>
                  </a:lnTo>
                  <a:lnTo>
                    <a:pt x="50" y="548"/>
                  </a:lnTo>
                  <a:lnTo>
                    <a:pt x="48" y="548"/>
                  </a:lnTo>
                  <a:lnTo>
                    <a:pt x="48" y="546"/>
                  </a:lnTo>
                  <a:lnTo>
                    <a:pt x="48" y="544"/>
                  </a:lnTo>
                  <a:lnTo>
                    <a:pt x="46" y="544"/>
                  </a:lnTo>
                  <a:lnTo>
                    <a:pt x="46" y="542"/>
                  </a:lnTo>
                  <a:lnTo>
                    <a:pt x="44" y="542"/>
                  </a:lnTo>
                  <a:lnTo>
                    <a:pt x="42" y="542"/>
                  </a:lnTo>
                  <a:lnTo>
                    <a:pt x="42" y="540"/>
                  </a:lnTo>
                  <a:lnTo>
                    <a:pt x="42" y="542"/>
                  </a:lnTo>
                  <a:lnTo>
                    <a:pt x="42" y="540"/>
                  </a:lnTo>
                  <a:lnTo>
                    <a:pt x="40" y="540"/>
                  </a:lnTo>
                  <a:lnTo>
                    <a:pt x="40" y="538"/>
                  </a:lnTo>
                  <a:lnTo>
                    <a:pt x="40" y="536"/>
                  </a:lnTo>
                  <a:lnTo>
                    <a:pt x="40" y="534"/>
                  </a:lnTo>
                  <a:lnTo>
                    <a:pt x="40" y="532"/>
                  </a:lnTo>
                  <a:lnTo>
                    <a:pt x="38" y="530"/>
                  </a:lnTo>
                  <a:lnTo>
                    <a:pt x="38" y="528"/>
                  </a:lnTo>
                  <a:lnTo>
                    <a:pt x="36" y="528"/>
                  </a:lnTo>
                  <a:lnTo>
                    <a:pt x="36" y="526"/>
                  </a:lnTo>
                  <a:lnTo>
                    <a:pt x="34" y="526"/>
                  </a:lnTo>
                  <a:lnTo>
                    <a:pt x="34" y="524"/>
                  </a:lnTo>
                  <a:lnTo>
                    <a:pt x="32" y="522"/>
                  </a:lnTo>
                  <a:lnTo>
                    <a:pt x="30" y="520"/>
                  </a:lnTo>
                  <a:lnTo>
                    <a:pt x="28" y="520"/>
                  </a:lnTo>
                  <a:lnTo>
                    <a:pt x="28" y="518"/>
                  </a:lnTo>
                  <a:lnTo>
                    <a:pt x="26" y="518"/>
                  </a:lnTo>
                  <a:lnTo>
                    <a:pt x="26" y="516"/>
                  </a:lnTo>
                  <a:lnTo>
                    <a:pt x="24" y="514"/>
                  </a:lnTo>
                  <a:lnTo>
                    <a:pt x="24" y="512"/>
                  </a:lnTo>
                  <a:lnTo>
                    <a:pt x="24" y="510"/>
                  </a:lnTo>
                  <a:lnTo>
                    <a:pt x="24" y="508"/>
                  </a:lnTo>
                  <a:lnTo>
                    <a:pt x="24" y="506"/>
                  </a:lnTo>
                  <a:lnTo>
                    <a:pt x="24" y="504"/>
                  </a:lnTo>
                  <a:lnTo>
                    <a:pt x="26" y="502"/>
                  </a:lnTo>
                  <a:lnTo>
                    <a:pt x="26" y="500"/>
                  </a:lnTo>
                  <a:lnTo>
                    <a:pt x="28" y="500"/>
                  </a:lnTo>
                  <a:lnTo>
                    <a:pt x="30" y="498"/>
                  </a:lnTo>
                  <a:lnTo>
                    <a:pt x="32" y="498"/>
                  </a:lnTo>
                  <a:lnTo>
                    <a:pt x="32" y="496"/>
                  </a:lnTo>
                  <a:lnTo>
                    <a:pt x="32" y="494"/>
                  </a:lnTo>
                  <a:lnTo>
                    <a:pt x="34" y="494"/>
                  </a:lnTo>
                  <a:lnTo>
                    <a:pt x="36" y="494"/>
                  </a:lnTo>
                  <a:lnTo>
                    <a:pt x="48" y="468"/>
                  </a:lnTo>
                  <a:lnTo>
                    <a:pt x="58" y="446"/>
                  </a:lnTo>
                  <a:lnTo>
                    <a:pt x="72" y="414"/>
                  </a:lnTo>
                  <a:lnTo>
                    <a:pt x="104" y="346"/>
                  </a:lnTo>
                  <a:lnTo>
                    <a:pt x="106" y="340"/>
                  </a:lnTo>
                  <a:lnTo>
                    <a:pt x="108" y="334"/>
                  </a:lnTo>
                  <a:lnTo>
                    <a:pt x="110" y="332"/>
                  </a:lnTo>
                  <a:lnTo>
                    <a:pt x="114" y="322"/>
                  </a:lnTo>
                  <a:lnTo>
                    <a:pt x="116" y="318"/>
                  </a:lnTo>
                  <a:lnTo>
                    <a:pt x="122" y="304"/>
                  </a:lnTo>
                  <a:lnTo>
                    <a:pt x="126" y="298"/>
                  </a:lnTo>
                  <a:lnTo>
                    <a:pt x="132" y="286"/>
                  </a:lnTo>
                  <a:lnTo>
                    <a:pt x="136" y="278"/>
                  </a:lnTo>
                  <a:lnTo>
                    <a:pt x="136" y="274"/>
                  </a:lnTo>
                  <a:lnTo>
                    <a:pt x="134" y="274"/>
                  </a:lnTo>
                  <a:lnTo>
                    <a:pt x="136" y="270"/>
                  </a:lnTo>
                  <a:lnTo>
                    <a:pt x="136" y="268"/>
                  </a:lnTo>
                  <a:lnTo>
                    <a:pt x="138" y="266"/>
                  </a:lnTo>
                  <a:lnTo>
                    <a:pt x="138" y="264"/>
                  </a:lnTo>
                  <a:lnTo>
                    <a:pt x="140" y="264"/>
                  </a:lnTo>
                  <a:lnTo>
                    <a:pt x="142" y="264"/>
                  </a:lnTo>
                  <a:lnTo>
                    <a:pt x="144" y="262"/>
                  </a:lnTo>
                  <a:lnTo>
                    <a:pt x="146" y="262"/>
                  </a:lnTo>
                  <a:lnTo>
                    <a:pt x="146" y="260"/>
                  </a:lnTo>
                  <a:lnTo>
                    <a:pt x="148" y="260"/>
                  </a:lnTo>
                  <a:lnTo>
                    <a:pt x="148" y="258"/>
                  </a:lnTo>
                  <a:lnTo>
                    <a:pt x="150" y="258"/>
                  </a:lnTo>
                  <a:lnTo>
                    <a:pt x="150" y="256"/>
                  </a:lnTo>
                  <a:lnTo>
                    <a:pt x="152" y="254"/>
                  </a:lnTo>
                  <a:lnTo>
                    <a:pt x="152" y="252"/>
                  </a:lnTo>
                  <a:lnTo>
                    <a:pt x="154" y="252"/>
                  </a:lnTo>
                  <a:lnTo>
                    <a:pt x="152" y="252"/>
                  </a:lnTo>
                  <a:lnTo>
                    <a:pt x="150" y="252"/>
                  </a:lnTo>
                  <a:lnTo>
                    <a:pt x="148" y="252"/>
                  </a:lnTo>
                  <a:lnTo>
                    <a:pt x="148" y="254"/>
                  </a:lnTo>
                  <a:lnTo>
                    <a:pt x="146" y="254"/>
                  </a:lnTo>
                  <a:lnTo>
                    <a:pt x="144" y="254"/>
                  </a:lnTo>
                  <a:lnTo>
                    <a:pt x="144" y="256"/>
                  </a:lnTo>
                  <a:lnTo>
                    <a:pt x="142" y="256"/>
                  </a:lnTo>
                  <a:lnTo>
                    <a:pt x="142" y="258"/>
                  </a:lnTo>
                  <a:lnTo>
                    <a:pt x="140" y="258"/>
                  </a:lnTo>
                  <a:lnTo>
                    <a:pt x="138" y="258"/>
                  </a:lnTo>
                  <a:lnTo>
                    <a:pt x="136" y="260"/>
                  </a:lnTo>
                  <a:lnTo>
                    <a:pt x="136" y="258"/>
                  </a:lnTo>
                  <a:lnTo>
                    <a:pt x="134" y="258"/>
                  </a:lnTo>
                  <a:lnTo>
                    <a:pt x="134" y="260"/>
                  </a:lnTo>
                  <a:lnTo>
                    <a:pt x="132" y="260"/>
                  </a:lnTo>
                  <a:lnTo>
                    <a:pt x="132" y="258"/>
                  </a:lnTo>
                  <a:lnTo>
                    <a:pt x="130" y="258"/>
                  </a:lnTo>
                  <a:lnTo>
                    <a:pt x="128" y="258"/>
                  </a:lnTo>
                  <a:lnTo>
                    <a:pt x="128" y="260"/>
                  </a:lnTo>
                  <a:lnTo>
                    <a:pt x="126" y="260"/>
                  </a:lnTo>
                  <a:lnTo>
                    <a:pt x="126" y="262"/>
                  </a:lnTo>
                  <a:lnTo>
                    <a:pt x="124" y="262"/>
                  </a:lnTo>
                  <a:lnTo>
                    <a:pt x="122" y="262"/>
                  </a:lnTo>
                  <a:lnTo>
                    <a:pt x="120" y="262"/>
                  </a:lnTo>
                  <a:lnTo>
                    <a:pt x="120" y="260"/>
                  </a:lnTo>
                  <a:lnTo>
                    <a:pt x="118" y="260"/>
                  </a:lnTo>
                  <a:lnTo>
                    <a:pt x="116" y="260"/>
                  </a:lnTo>
                  <a:lnTo>
                    <a:pt x="116" y="258"/>
                  </a:lnTo>
                  <a:lnTo>
                    <a:pt x="118" y="256"/>
                  </a:lnTo>
                  <a:lnTo>
                    <a:pt x="118" y="254"/>
                  </a:lnTo>
                  <a:lnTo>
                    <a:pt x="120" y="254"/>
                  </a:lnTo>
                  <a:lnTo>
                    <a:pt x="120" y="252"/>
                  </a:lnTo>
                  <a:lnTo>
                    <a:pt x="118" y="252"/>
                  </a:lnTo>
                  <a:lnTo>
                    <a:pt x="118" y="250"/>
                  </a:lnTo>
                  <a:lnTo>
                    <a:pt x="116" y="250"/>
                  </a:lnTo>
                  <a:lnTo>
                    <a:pt x="116" y="252"/>
                  </a:lnTo>
                  <a:lnTo>
                    <a:pt x="114" y="252"/>
                  </a:lnTo>
                  <a:lnTo>
                    <a:pt x="112" y="252"/>
                  </a:lnTo>
                  <a:lnTo>
                    <a:pt x="112" y="250"/>
                  </a:lnTo>
                  <a:lnTo>
                    <a:pt x="110" y="250"/>
                  </a:lnTo>
                  <a:lnTo>
                    <a:pt x="110" y="248"/>
                  </a:lnTo>
                  <a:lnTo>
                    <a:pt x="108" y="248"/>
                  </a:lnTo>
                  <a:lnTo>
                    <a:pt x="106" y="248"/>
                  </a:lnTo>
                  <a:lnTo>
                    <a:pt x="106" y="246"/>
                  </a:lnTo>
                  <a:lnTo>
                    <a:pt x="104" y="246"/>
                  </a:lnTo>
                  <a:lnTo>
                    <a:pt x="104" y="244"/>
                  </a:lnTo>
                  <a:lnTo>
                    <a:pt x="104" y="246"/>
                  </a:lnTo>
                  <a:lnTo>
                    <a:pt x="102" y="246"/>
                  </a:lnTo>
                  <a:lnTo>
                    <a:pt x="102" y="244"/>
                  </a:lnTo>
                  <a:lnTo>
                    <a:pt x="102" y="242"/>
                  </a:lnTo>
                  <a:lnTo>
                    <a:pt x="100" y="242"/>
                  </a:lnTo>
                  <a:lnTo>
                    <a:pt x="100" y="240"/>
                  </a:lnTo>
                  <a:lnTo>
                    <a:pt x="100" y="238"/>
                  </a:lnTo>
                  <a:lnTo>
                    <a:pt x="98" y="238"/>
                  </a:lnTo>
                  <a:lnTo>
                    <a:pt x="96" y="238"/>
                  </a:lnTo>
                  <a:lnTo>
                    <a:pt x="96" y="236"/>
                  </a:lnTo>
                  <a:lnTo>
                    <a:pt x="94" y="236"/>
                  </a:lnTo>
                  <a:lnTo>
                    <a:pt x="96" y="236"/>
                  </a:lnTo>
                  <a:lnTo>
                    <a:pt x="96" y="234"/>
                  </a:lnTo>
                  <a:lnTo>
                    <a:pt x="94" y="236"/>
                  </a:lnTo>
                  <a:lnTo>
                    <a:pt x="94" y="234"/>
                  </a:lnTo>
                  <a:lnTo>
                    <a:pt x="94" y="236"/>
                  </a:lnTo>
                  <a:lnTo>
                    <a:pt x="94" y="234"/>
                  </a:lnTo>
                  <a:lnTo>
                    <a:pt x="92" y="234"/>
                  </a:lnTo>
                  <a:lnTo>
                    <a:pt x="92" y="236"/>
                  </a:lnTo>
                  <a:lnTo>
                    <a:pt x="90" y="234"/>
                  </a:lnTo>
                  <a:lnTo>
                    <a:pt x="88" y="234"/>
                  </a:lnTo>
                  <a:lnTo>
                    <a:pt x="88" y="236"/>
                  </a:lnTo>
                  <a:lnTo>
                    <a:pt x="86" y="236"/>
                  </a:lnTo>
                  <a:lnTo>
                    <a:pt x="86" y="234"/>
                  </a:lnTo>
                  <a:lnTo>
                    <a:pt x="84" y="236"/>
                  </a:lnTo>
                  <a:lnTo>
                    <a:pt x="84" y="234"/>
                  </a:lnTo>
                  <a:lnTo>
                    <a:pt x="82" y="234"/>
                  </a:lnTo>
                  <a:lnTo>
                    <a:pt x="82" y="232"/>
                  </a:lnTo>
                  <a:lnTo>
                    <a:pt x="80" y="234"/>
                  </a:lnTo>
                  <a:lnTo>
                    <a:pt x="80" y="232"/>
                  </a:lnTo>
                  <a:lnTo>
                    <a:pt x="78" y="232"/>
                  </a:lnTo>
                  <a:lnTo>
                    <a:pt x="76" y="232"/>
                  </a:lnTo>
                  <a:lnTo>
                    <a:pt x="76" y="230"/>
                  </a:lnTo>
                  <a:lnTo>
                    <a:pt x="76" y="232"/>
                  </a:lnTo>
                  <a:lnTo>
                    <a:pt x="76" y="230"/>
                  </a:lnTo>
                  <a:lnTo>
                    <a:pt x="74" y="230"/>
                  </a:lnTo>
                  <a:lnTo>
                    <a:pt x="74" y="228"/>
                  </a:lnTo>
                  <a:lnTo>
                    <a:pt x="72" y="228"/>
                  </a:lnTo>
                  <a:lnTo>
                    <a:pt x="72" y="226"/>
                  </a:lnTo>
                  <a:lnTo>
                    <a:pt x="70" y="226"/>
                  </a:lnTo>
                  <a:lnTo>
                    <a:pt x="70" y="228"/>
                  </a:lnTo>
                  <a:lnTo>
                    <a:pt x="68" y="228"/>
                  </a:lnTo>
                  <a:lnTo>
                    <a:pt x="66" y="226"/>
                  </a:lnTo>
                  <a:lnTo>
                    <a:pt x="66" y="224"/>
                  </a:lnTo>
                  <a:lnTo>
                    <a:pt x="64" y="224"/>
                  </a:lnTo>
                  <a:lnTo>
                    <a:pt x="64" y="222"/>
                  </a:lnTo>
                  <a:lnTo>
                    <a:pt x="64" y="224"/>
                  </a:lnTo>
                  <a:lnTo>
                    <a:pt x="62" y="222"/>
                  </a:lnTo>
                  <a:lnTo>
                    <a:pt x="62" y="224"/>
                  </a:lnTo>
                  <a:lnTo>
                    <a:pt x="62" y="222"/>
                  </a:lnTo>
                  <a:lnTo>
                    <a:pt x="60" y="222"/>
                  </a:lnTo>
                  <a:lnTo>
                    <a:pt x="60" y="220"/>
                  </a:lnTo>
                  <a:lnTo>
                    <a:pt x="58" y="220"/>
                  </a:lnTo>
                  <a:lnTo>
                    <a:pt x="58" y="218"/>
                  </a:lnTo>
                  <a:lnTo>
                    <a:pt x="56" y="218"/>
                  </a:lnTo>
                  <a:lnTo>
                    <a:pt x="56" y="220"/>
                  </a:lnTo>
                  <a:lnTo>
                    <a:pt x="54" y="218"/>
                  </a:lnTo>
                  <a:lnTo>
                    <a:pt x="52" y="218"/>
                  </a:lnTo>
                  <a:lnTo>
                    <a:pt x="52" y="216"/>
                  </a:lnTo>
                  <a:lnTo>
                    <a:pt x="50" y="216"/>
                  </a:lnTo>
                  <a:lnTo>
                    <a:pt x="52" y="216"/>
                  </a:lnTo>
                  <a:lnTo>
                    <a:pt x="50" y="214"/>
                  </a:lnTo>
                  <a:lnTo>
                    <a:pt x="50" y="212"/>
                  </a:lnTo>
                  <a:lnTo>
                    <a:pt x="50" y="210"/>
                  </a:lnTo>
                  <a:lnTo>
                    <a:pt x="52" y="208"/>
                  </a:lnTo>
                  <a:lnTo>
                    <a:pt x="52" y="206"/>
                  </a:lnTo>
                  <a:lnTo>
                    <a:pt x="50" y="206"/>
                  </a:lnTo>
                  <a:lnTo>
                    <a:pt x="52" y="206"/>
                  </a:lnTo>
                  <a:lnTo>
                    <a:pt x="52" y="204"/>
                  </a:lnTo>
                  <a:lnTo>
                    <a:pt x="50" y="204"/>
                  </a:lnTo>
                  <a:lnTo>
                    <a:pt x="48" y="204"/>
                  </a:lnTo>
                  <a:lnTo>
                    <a:pt x="48" y="202"/>
                  </a:lnTo>
                  <a:lnTo>
                    <a:pt x="50" y="202"/>
                  </a:lnTo>
                  <a:lnTo>
                    <a:pt x="48" y="202"/>
                  </a:lnTo>
                  <a:lnTo>
                    <a:pt x="46" y="202"/>
                  </a:lnTo>
                  <a:lnTo>
                    <a:pt x="46" y="204"/>
                  </a:lnTo>
                  <a:lnTo>
                    <a:pt x="44" y="204"/>
                  </a:lnTo>
                  <a:lnTo>
                    <a:pt x="42" y="204"/>
                  </a:lnTo>
                  <a:lnTo>
                    <a:pt x="44" y="206"/>
                  </a:lnTo>
                  <a:lnTo>
                    <a:pt x="42" y="206"/>
                  </a:lnTo>
                  <a:lnTo>
                    <a:pt x="42" y="208"/>
                  </a:lnTo>
                  <a:lnTo>
                    <a:pt x="40" y="208"/>
                  </a:lnTo>
                  <a:lnTo>
                    <a:pt x="40" y="206"/>
                  </a:lnTo>
                  <a:lnTo>
                    <a:pt x="38" y="206"/>
                  </a:lnTo>
                  <a:lnTo>
                    <a:pt x="38" y="204"/>
                  </a:lnTo>
                  <a:lnTo>
                    <a:pt x="36" y="204"/>
                  </a:lnTo>
                  <a:lnTo>
                    <a:pt x="36" y="202"/>
                  </a:lnTo>
                  <a:lnTo>
                    <a:pt x="34" y="204"/>
                  </a:lnTo>
                  <a:lnTo>
                    <a:pt x="32" y="204"/>
                  </a:lnTo>
                  <a:lnTo>
                    <a:pt x="32" y="202"/>
                  </a:lnTo>
                  <a:lnTo>
                    <a:pt x="30" y="202"/>
                  </a:lnTo>
                  <a:lnTo>
                    <a:pt x="30" y="200"/>
                  </a:lnTo>
                  <a:lnTo>
                    <a:pt x="28" y="198"/>
                  </a:lnTo>
                  <a:lnTo>
                    <a:pt x="26" y="198"/>
                  </a:lnTo>
                  <a:lnTo>
                    <a:pt x="26" y="196"/>
                  </a:lnTo>
                  <a:lnTo>
                    <a:pt x="28" y="194"/>
                  </a:lnTo>
                  <a:lnTo>
                    <a:pt x="26" y="194"/>
                  </a:lnTo>
                  <a:lnTo>
                    <a:pt x="26" y="192"/>
                  </a:lnTo>
                  <a:lnTo>
                    <a:pt x="26" y="190"/>
                  </a:lnTo>
                  <a:lnTo>
                    <a:pt x="24" y="188"/>
                  </a:lnTo>
                  <a:lnTo>
                    <a:pt x="22" y="188"/>
                  </a:lnTo>
                  <a:lnTo>
                    <a:pt x="22" y="186"/>
                  </a:lnTo>
                  <a:lnTo>
                    <a:pt x="20" y="186"/>
                  </a:lnTo>
                  <a:lnTo>
                    <a:pt x="20" y="184"/>
                  </a:lnTo>
                  <a:lnTo>
                    <a:pt x="18" y="184"/>
                  </a:lnTo>
                  <a:lnTo>
                    <a:pt x="18" y="182"/>
                  </a:lnTo>
                  <a:lnTo>
                    <a:pt x="16" y="182"/>
                  </a:lnTo>
                  <a:lnTo>
                    <a:pt x="16" y="180"/>
                  </a:lnTo>
                  <a:lnTo>
                    <a:pt x="14" y="180"/>
                  </a:lnTo>
                  <a:lnTo>
                    <a:pt x="12" y="178"/>
                  </a:lnTo>
                  <a:lnTo>
                    <a:pt x="12" y="176"/>
                  </a:lnTo>
                  <a:lnTo>
                    <a:pt x="10" y="176"/>
                  </a:lnTo>
                  <a:lnTo>
                    <a:pt x="10" y="174"/>
                  </a:lnTo>
                  <a:lnTo>
                    <a:pt x="10" y="172"/>
                  </a:lnTo>
                  <a:lnTo>
                    <a:pt x="12" y="170"/>
                  </a:lnTo>
                  <a:lnTo>
                    <a:pt x="10" y="168"/>
                  </a:lnTo>
                  <a:lnTo>
                    <a:pt x="10" y="166"/>
                  </a:lnTo>
                  <a:lnTo>
                    <a:pt x="10" y="164"/>
                  </a:lnTo>
                  <a:lnTo>
                    <a:pt x="8" y="164"/>
                  </a:lnTo>
                  <a:lnTo>
                    <a:pt x="8" y="162"/>
                  </a:lnTo>
                  <a:lnTo>
                    <a:pt x="6" y="162"/>
                  </a:lnTo>
                  <a:lnTo>
                    <a:pt x="4" y="162"/>
                  </a:lnTo>
                  <a:lnTo>
                    <a:pt x="2" y="160"/>
                  </a:lnTo>
                  <a:lnTo>
                    <a:pt x="2" y="158"/>
                  </a:lnTo>
                  <a:lnTo>
                    <a:pt x="2" y="156"/>
                  </a:lnTo>
                  <a:lnTo>
                    <a:pt x="2" y="154"/>
                  </a:lnTo>
                  <a:lnTo>
                    <a:pt x="2" y="152"/>
                  </a:lnTo>
                  <a:lnTo>
                    <a:pt x="2" y="150"/>
                  </a:lnTo>
                  <a:lnTo>
                    <a:pt x="2" y="148"/>
                  </a:lnTo>
                  <a:lnTo>
                    <a:pt x="2" y="146"/>
                  </a:lnTo>
                  <a:lnTo>
                    <a:pt x="2" y="144"/>
                  </a:lnTo>
                  <a:lnTo>
                    <a:pt x="2" y="142"/>
                  </a:lnTo>
                  <a:lnTo>
                    <a:pt x="0" y="126"/>
                  </a:lnTo>
                  <a:lnTo>
                    <a:pt x="0" y="74"/>
                  </a:lnTo>
                  <a:lnTo>
                    <a:pt x="2" y="74"/>
                  </a:lnTo>
                  <a:lnTo>
                    <a:pt x="2" y="76"/>
                  </a:lnTo>
                  <a:lnTo>
                    <a:pt x="4" y="76"/>
                  </a:lnTo>
                  <a:lnTo>
                    <a:pt x="4" y="78"/>
                  </a:lnTo>
                  <a:lnTo>
                    <a:pt x="6" y="78"/>
                  </a:lnTo>
                  <a:lnTo>
                    <a:pt x="6" y="76"/>
                  </a:lnTo>
                  <a:lnTo>
                    <a:pt x="6" y="78"/>
                  </a:lnTo>
                  <a:lnTo>
                    <a:pt x="6" y="76"/>
                  </a:lnTo>
                  <a:lnTo>
                    <a:pt x="8" y="76"/>
                  </a:lnTo>
                  <a:lnTo>
                    <a:pt x="10" y="76"/>
                  </a:lnTo>
                  <a:lnTo>
                    <a:pt x="10" y="74"/>
                  </a:lnTo>
                  <a:lnTo>
                    <a:pt x="10" y="72"/>
                  </a:lnTo>
                  <a:lnTo>
                    <a:pt x="12" y="72"/>
                  </a:lnTo>
                  <a:lnTo>
                    <a:pt x="12" y="70"/>
                  </a:lnTo>
                  <a:lnTo>
                    <a:pt x="12" y="72"/>
                  </a:lnTo>
                  <a:lnTo>
                    <a:pt x="14" y="72"/>
                  </a:lnTo>
                  <a:lnTo>
                    <a:pt x="16" y="72"/>
                  </a:lnTo>
                  <a:lnTo>
                    <a:pt x="18" y="72"/>
                  </a:lnTo>
                  <a:lnTo>
                    <a:pt x="18" y="70"/>
                  </a:lnTo>
                  <a:lnTo>
                    <a:pt x="20" y="70"/>
                  </a:lnTo>
                  <a:lnTo>
                    <a:pt x="20" y="72"/>
                  </a:lnTo>
                  <a:lnTo>
                    <a:pt x="20" y="70"/>
                  </a:lnTo>
                  <a:lnTo>
                    <a:pt x="20" y="72"/>
                  </a:lnTo>
                  <a:lnTo>
                    <a:pt x="22" y="72"/>
                  </a:lnTo>
                  <a:lnTo>
                    <a:pt x="22" y="70"/>
                  </a:lnTo>
                  <a:lnTo>
                    <a:pt x="24" y="70"/>
                  </a:lnTo>
                  <a:lnTo>
                    <a:pt x="24" y="68"/>
                  </a:lnTo>
                  <a:lnTo>
                    <a:pt x="24" y="66"/>
                  </a:lnTo>
                  <a:lnTo>
                    <a:pt x="22" y="66"/>
                  </a:lnTo>
                  <a:lnTo>
                    <a:pt x="22" y="64"/>
                  </a:lnTo>
                  <a:lnTo>
                    <a:pt x="22" y="62"/>
                  </a:lnTo>
                  <a:lnTo>
                    <a:pt x="24" y="62"/>
                  </a:lnTo>
                  <a:lnTo>
                    <a:pt x="26" y="62"/>
                  </a:lnTo>
                  <a:lnTo>
                    <a:pt x="28" y="62"/>
                  </a:lnTo>
                  <a:lnTo>
                    <a:pt x="30" y="60"/>
                  </a:lnTo>
                  <a:lnTo>
                    <a:pt x="28" y="60"/>
                  </a:lnTo>
                  <a:lnTo>
                    <a:pt x="28" y="58"/>
                  </a:lnTo>
                  <a:lnTo>
                    <a:pt x="30" y="58"/>
                  </a:lnTo>
                  <a:lnTo>
                    <a:pt x="30" y="56"/>
                  </a:lnTo>
                  <a:lnTo>
                    <a:pt x="32" y="56"/>
                  </a:lnTo>
                  <a:lnTo>
                    <a:pt x="32" y="54"/>
                  </a:lnTo>
                  <a:lnTo>
                    <a:pt x="32" y="56"/>
                  </a:lnTo>
                  <a:lnTo>
                    <a:pt x="34" y="56"/>
                  </a:lnTo>
                  <a:lnTo>
                    <a:pt x="36" y="56"/>
                  </a:lnTo>
                  <a:lnTo>
                    <a:pt x="36" y="58"/>
                  </a:lnTo>
                  <a:lnTo>
                    <a:pt x="38" y="56"/>
                  </a:lnTo>
                  <a:lnTo>
                    <a:pt x="40" y="56"/>
                  </a:lnTo>
                  <a:lnTo>
                    <a:pt x="42" y="56"/>
                  </a:lnTo>
                  <a:lnTo>
                    <a:pt x="40" y="56"/>
                  </a:lnTo>
                  <a:lnTo>
                    <a:pt x="42" y="58"/>
                  </a:lnTo>
                  <a:lnTo>
                    <a:pt x="42" y="60"/>
                  </a:lnTo>
                  <a:lnTo>
                    <a:pt x="44" y="60"/>
                  </a:lnTo>
                  <a:lnTo>
                    <a:pt x="44" y="58"/>
                  </a:lnTo>
                  <a:lnTo>
                    <a:pt x="46" y="58"/>
                  </a:lnTo>
                  <a:lnTo>
                    <a:pt x="46" y="60"/>
                  </a:lnTo>
                  <a:lnTo>
                    <a:pt x="46" y="58"/>
                  </a:lnTo>
                  <a:lnTo>
                    <a:pt x="48" y="58"/>
                  </a:lnTo>
                  <a:lnTo>
                    <a:pt x="48" y="60"/>
                  </a:lnTo>
                  <a:lnTo>
                    <a:pt x="50" y="60"/>
                  </a:lnTo>
                  <a:lnTo>
                    <a:pt x="50" y="58"/>
                  </a:lnTo>
                  <a:lnTo>
                    <a:pt x="50" y="56"/>
                  </a:lnTo>
                  <a:lnTo>
                    <a:pt x="50" y="54"/>
                  </a:lnTo>
                  <a:lnTo>
                    <a:pt x="50" y="52"/>
                  </a:lnTo>
                  <a:lnTo>
                    <a:pt x="50" y="50"/>
                  </a:lnTo>
                  <a:lnTo>
                    <a:pt x="50" y="52"/>
                  </a:lnTo>
                  <a:lnTo>
                    <a:pt x="52" y="52"/>
                  </a:lnTo>
                  <a:lnTo>
                    <a:pt x="54" y="52"/>
                  </a:lnTo>
                  <a:lnTo>
                    <a:pt x="56" y="50"/>
                  </a:lnTo>
                  <a:lnTo>
                    <a:pt x="58" y="50"/>
                  </a:lnTo>
                  <a:lnTo>
                    <a:pt x="60" y="50"/>
                  </a:lnTo>
                  <a:lnTo>
                    <a:pt x="60" y="48"/>
                  </a:lnTo>
                  <a:lnTo>
                    <a:pt x="62" y="48"/>
                  </a:lnTo>
                  <a:lnTo>
                    <a:pt x="64" y="48"/>
                  </a:lnTo>
                  <a:lnTo>
                    <a:pt x="66" y="48"/>
                  </a:lnTo>
                  <a:lnTo>
                    <a:pt x="64" y="48"/>
                  </a:lnTo>
                  <a:lnTo>
                    <a:pt x="66" y="48"/>
                  </a:lnTo>
                  <a:lnTo>
                    <a:pt x="68" y="48"/>
                  </a:lnTo>
                  <a:lnTo>
                    <a:pt x="68" y="50"/>
                  </a:lnTo>
                  <a:lnTo>
                    <a:pt x="70" y="50"/>
                  </a:lnTo>
                  <a:lnTo>
                    <a:pt x="70" y="48"/>
                  </a:lnTo>
                  <a:lnTo>
                    <a:pt x="70" y="50"/>
                  </a:lnTo>
                  <a:lnTo>
                    <a:pt x="72" y="50"/>
                  </a:lnTo>
                  <a:lnTo>
                    <a:pt x="72" y="48"/>
                  </a:lnTo>
                  <a:lnTo>
                    <a:pt x="72" y="50"/>
                  </a:lnTo>
                  <a:lnTo>
                    <a:pt x="74" y="48"/>
                  </a:lnTo>
                  <a:lnTo>
                    <a:pt x="74" y="50"/>
                  </a:lnTo>
                  <a:lnTo>
                    <a:pt x="74" y="48"/>
                  </a:lnTo>
                  <a:lnTo>
                    <a:pt x="76" y="48"/>
                  </a:lnTo>
                  <a:lnTo>
                    <a:pt x="74" y="48"/>
                  </a:lnTo>
                  <a:lnTo>
                    <a:pt x="76" y="48"/>
                  </a:lnTo>
                  <a:lnTo>
                    <a:pt x="76" y="46"/>
                  </a:lnTo>
                  <a:lnTo>
                    <a:pt x="78" y="46"/>
                  </a:lnTo>
                  <a:lnTo>
                    <a:pt x="78" y="44"/>
                  </a:lnTo>
                  <a:lnTo>
                    <a:pt x="76" y="44"/>
                  </a:lnTo>
                  <a:lnTo>
                    <a:pt x="78" y="44"/>
                  </a:lnTo>
                  <a:lnTo>
                    <a:pt x="80" y="44"/>
                  </a:lnTo>
                  <a:lnTo>
                    <a:pt x="80" y="42"/>
                  </a:lnTo>
                  <a:lnTo>
                    <a:pt x="80" y="40"/>
                  </a:lnTo>
                  <a:lnTo>
                    <a:pt x="80" y="38"/>
                  </a:lnTo>
                  <a:lnTo>
                    <a:pt x="82" y="38"/>
                  </a:lnTo>
                  <a:lnTo>
                    <a:pt x="82" y="36"/>
                  </a:lnTo>
                  <a:lnTo>
                    <a:pt x="84" y="36"/>
                  </a:lnTo>
                  <a:lnTo>
                    <a:pt x="84" y="34"/>
                  </a:lnTo>
                  <a:lnTo>
                    <a:pt x="86" y="34"/>
                  </a:lnTo>
                  <a:lnTo>
                    <a:pt x="88" y="34"/>
                  </a:lnTo>
                  <a:lnTo>
                    <a:pt x="88" y="32"/>
                  </a:lnTo>
                  <a:lnTo>
                    <a:pt x="88" y="34"/>
                  </a:lnTo>
                  <a:lnTo>
                    <a:pt x="90" y="34"/>
                  </a:lnTo>
                  <a:lnTo>
                    <a:pt x="90" y="36"/>
                  </a:lnTo>
                  <a:lnTo>
                    <a:pt x="92" y="36"/>
                  </a:lnTo>
                  <a:lnTo>
                    <a:pt x="92" y="34"/>
                  </a:lnTo>
                  <a:lnTo>
                    <a:pt x="94" y="34"/>
                  </a:lnTo>
                  <a:lnTo>
                    <a:pt x="94" y="32"/>
                  </a:lnTo>
                  <a:lnTo>
                    <a:pt x="96" y="32"/>
                  </a:lnTo>
                  <a:lnTo>
                    <a:pt x="96" y="34"/>
                  </a:lnTo>
                  <a:lnTo>
                    <a:pt x="96" y="32"/>
                  </a:lnTo>
                  <a:lnTo>
                    <a:pt x="98" y="32"/>
                  </a:lnTo>
                  <a:lnTo>
                    <a:pt x="98" y="30"/>
                  </a:lnTo>
                  <a:lnTo>
                    <a:pt x="98" y="32"/>
                  </a:lnTo>
                  <a:lnTo>
                    <a:pt x="100" y="32"/>
                  </a:lnTo>
                  <a:lnTo>
                    <a:pt x="100" y="30"/>
                  </a:lnTo>
                  <a:lnTo>
                    <a:pt x="100" y="32"/>
                  </a:lnTo>
                  <a:lnTo>
                    <a:pt x="100" y="34"/>
                  </a:lnTo>
                  <a:lnTo>
                    <a:pt x="102" y="36"/>
                  </a:lnTo>
                  <a:lnTo>
                    <a:pt x="102" y="34"/>
                  </a:lnTo>
                  <a:lnTo>
                    <a:pt x="102" y="36"/>
                  </a:lnTo>
                  <a:lnTo>
                    <a:pt x="104" y="36"/>
                  </a:lnTo>
                  <a:lnTo>
                    <a:pt x="104" y="38"/>
                  </a:lnTo>
                  <a:lnTo>
                    <a:pt x="104" y="36"/>
                  </a:lnTo>
                  <a:lnTo>
                    <a:pt x="104" y="38"/>
                  </a:lnTo>
                  <a:lnTo>
                    <a:pt x="106" y="38"/>
                  </a:lnTo>
                  <a:lnTo>
                    <a:pt x="106" y="36"/>
                  </a:lnTo>
                  <a:lnTo>
                    <a:pt x="108" y="36"/>
                  </a:lnTo>
                  <a:lnTo>
                    <a:pt x="110" y="36"/>
                  </a:lnTo>
                  <a:lnTo>
                    <a:pt x="110" y="38"/>
                  </a:lnTo>
                  <a:lnTo>
                    <a:pt x="112" y="38"/>
                  </a:lnTo>
                  <a:lnTo>
                    <a:pt x="114" y="38"/>
                  </a:lnTo>
                  <a:lnTo>
                    <a:pt x="114" y="40"/>
                  </a:lnTo>
                  <a:lnTo>
                    <a:pt x="116" y="40"/>
                  </a:lnTo>
                  <a:lnTo>
                    <a:pt x="114" y="40"/>
                  </a:lnTo>
                  <a:lnTo>
                    <a:pt x="116" y="40"/>
                  </a:lnTo>
                  <a:lnTo>
                    <a:pt x="116" y="38"/>
                  </a:lnTo>
                  <a:lnTo>
                    <a:pt x="118" y="38"/>
                  </a:lnTo>
                  <a:lnTo>
                    <a:pt x="118" y="36"/>
                  </a:lnTo>
                  <a:lnTo>
                    <a:pt x="120" y="36"/>
                  </a:lnTo>
                  <a:lnTo>
                    <a:pt x="120" y="38"/>
                  </a:lnTo>
                  <a:lnTo>
                    <a:pt x="122" y="38"/>
                  </a:lnTo>
                  <a:lnTo>
                    <a:pt x="122" y="36"/>
                  </a:lnTo>
                  <a:lnTo>
                    <a:pt x="122" y="38"/>
                  </a:lnTo>
                  <a:lnTo>
                    <a:pt x="122" y="36"/>
                  </a:lnTo>
                  <a:lnTo>
                    <a:pt x="124" y="36"/>
                  </a:lnTo>
                  <a:lnTo>
                    <a:pt x="126" y="36"/>
                  </a:lnTo>
                  <a:lnTo>
                    <a:pt x="126" y="38"/>
                  </a:lnTo>
                  <a:lnTo>
                    <a:pt x="128" y="38"/>
                  </a:lnTo>
                  <a:lnTo>
                    <a:pt x="128" y="36"/>
                  </a:lnTo>
                  <a:lnTo>
                    <a:pt x="128" y="38"/>
                  </a:lnTo>
                  <a:lnTo>
                    <a:pt x="130" y="36"/>
                  </a:lnTo>
                  <a:lnTo>
                    <a:pt x="132" y="36"/>
                  </a:lnTo>
                  <a:lnTo>
                    <a:pt x="132" y="34"/>
                  </a:lnTo>
                  <a:lnTo>
                    <a:pt x="132" y="36"/>
                  </a:lnTo>
                  <a:lnTo>
                    <a:pt x="134" y="36"/>
                  </a:lnTo>
                  <a:lnTo>
                    <a:pt x="134" y="34"/>
                  </a:lnTo>
                  <a:lnTo>
                    <a:pt x="134" y="36"/>
                  </a:lnTo>
                  <a:lnTo>
                    <a:pt x="136" y="36"/>
                  </a:lnTo>
                  <a:lnTo>
                    <a:pt x="138" y="36"/>
                  </a:lnTo>
                  <a:lnTo>
                    <a:pt x="140" y="36"/>
                  </a:lnTo>
                  <a:lnTo>
                    <a:pt x="142" y="36"/>
                  </a:lnTo>
                  <a:lnTo>
                    <a:pt x="142" y="38"/>
                  </a:lnTo>
                  <a:lnTo>
                    <a:pt x="144" y="38"/>
                  </a:lnTo>
                  <a:lnTo>
                    <a:pt x="146" y="40"/>
                  </a:lnTo>
                  <a:lnTo>
                    <a:pt x="146" y="38"/>
                  </a:lnTo>
                  <a:lnTo>
                    <a:pt x="148" y="38"/>
                  </a:lnTo>
                  <a:lnTo>
                    <a:pt x="150" y="38"/>
                  </a:lnTo>
                  <a:lnTo>
                    <a:pt x="150" y="40"/>
                  </a:lnTo>
                  <a:lnTo>
                    <a:pt x="152" y="40"/>
                  </a:lnTo>
                  <a:lnTo>
                    <a:pt x="154" y="40"/>
                  </a:lnTo>
                  <a:lnTo>
                    <a:pt x="156" y="40"/>
                  </a:lnTo>
                  <a:lnTo>
                    <a:pt x="156" y="42"/>
                  </a:lnTo>
                  <a:lnTo>
                    <a:pt x="158" y="40"/>
                  </a:lnTo>
                  <a:lnTo>
                    <a:pt x="158" y="42"/>
                  </a:lnTo>
                  <a:lnTo>
                    <a:pt x="160" y="42"/>
                  </a:lnTo>
                  <a:lnTo>
                    <a:pt x="160" y="40"/>
                  </a:lnTo>
                  <a:lnTo>
                    <a:pt x="162" y="40"/>
                  </a:lnTo>
                  <a:lnTo>
                    <a:pt x="162" y="38"/>
                  </a:lnTo>
                  <a:lnTo>
                    <a:pt x="164" y="38"/>
                  </a:lnTo>
                  <a:lnTo>
                    <a:pt x="162" y="36"/>
                  </a:lnTo>
                  <a:lnTo>
                    <a:pt x="162" y="34"/>
                  </a:lnTo>
                  <a:lnTo>
                    <a:pt x="162" y="32"/>
                  </a:lnTo>
                  <a:lnTo>
                    <a:pt x="164" y="32"/>
                  </a:lnTo>
                  <a:lnTo>
                    <a:pt x="164" y="30"/>
                  </a:lnTo>
                  <a:lnTo>
                    <a:pt x="162" y="30"/>
                  </a:lnTo>
                  <a:lnTo>
                    <a:pt x="162" y="28"/>
                  </a:lnTo>
                  <a:lnTo>
                    <a:pt x="160" y="28"/>
                  </a:lnTo>
                  <a:lnTo>
                    <a:pt x="160" y="26"/>
                  </a:lnTo>
                  <a:lnTo>
                    <a:pt x="158" y="26"/>
                  </a:lnTo>
                  <a:lnTo>
                    <a:pt x="158" y="24"/>
                  </a:lnTo>
                  <a:lnTo>
                    <a:pt x="160" y="24"/>
                  </a:lnTo>
                  <a:lnTo>
                    <a:pt x="158" y="24"/>
                  </a:lnTo>
                  <a:lnTo>
                    <a:pt x="156" y="24"/>
                  </a:lnTo>
                  <a:lnTo>
                    <a:pt x="156" y="22"/>
                  </a:lnTo>
                  <a:lnTo>
                    <a:pt x="156" y="20"/>
                  </a:lnTo>
                  <a:lnTo>
                    <a:pt x="154" y="20"/>
                  </a:lnTo>
                  <a:lnTo>
                    <a:pt x="154" y="18"/>
                  </a:lnTo>
                  <a:lnTo>
                    <a:pt x="154" y="20"/>
                  </a:lnTo>
                  <a:lnTo>
                    <a:pt x="152" y="20"/>
                  </a:lnTo>
                  <a:lnTo>
                    <a:pt x="152" y="18"/>
                  </a:lnTo>
                  <a:lnTo>
                    <a:pt x="150" y="18"/>
                  </a:lnTo>
                  <a:lnTo>
                    <a:pt x="152" y="18"/>
                  </a:lnTo>
                  <a:lnTo>
                    <a:pt x="152" y="16"/>
                  </a:lnTo>
                  <a:lnTo>
                    <a:pt x="152" y="14"/>
                  </a:lnTo>
                  <a:lnTo>
                    <a:pt x="154" y="14"/>
                  </a:lnTo>
                  <a:lnTo>
                    <a:pt x="154" y="12"/>
                  </a:lnTo>
                  <a:lnTo>
                    <a:pt x="154" y="14"/>
                  </a:lnTo>
                  <a:lnTo>
                    <a:pt x="156" y="14"/>
                  </a:lnTo>
                  <a:lnTo>
                    <a:pt x="158" y="14"/>
                  </a:lnTo>
                  <a:lnTo>
                    <a:pt x="156" y="14"/>
                  </a:lnTo>
                  <a:lnTo>
                    <a:pt x="158" y="14"/>
                  </a:lnTo>
                  <a:lnTo>
                    <a:pt x="156" y="14"/>
                  </a:lnTo>
                  <a:lnTo>
                    <a:pt x="156" y="12"/>
                  </a:lnTo>
                  <a:lnTo>
                    <a:pt x="158" y="12"/>
                  </a:lnTo>
                  <a:lnTo>
                    <a:pt x="158" y="10"/>
                  </a:lnTo>
                  <a:lnTo>
                    <a:pt x="160" y="10"/>
                  </a:lnTo>
                  <a:lnTo>
                    <a:pt x="158" y="10"/>
                  </a:lnTo>
                  <a:lnTo>
                    <a:pt x="160" y="10"/>
                  </a:lnTo>
                  <a:lnTo>
                    <a:pt x="160" y="8"/>
                  </a:lnTo>
                  <a:lnTo>
                    <a:pt x="158" y="8"/>
                  </a:lnTo>
                  <a:lnTo>
                    <a:pt x="160" y="6"/>
                  </a:lnTo>
                  <a:lnTo>
                    <a:pt x="158" y="6"/>
                  </a:lnTo>
                  <a:lnTo>
                    <a:pt x="158" y="4"/>
                  </a:lnTo>
                  <a:lnTo>
                    <a:pt x="160" y="4"/>
                  </a:lnTo>
                  <a:lnTo>
                    <a:pt x="162" y="4"/>
                  </a:lnTo>
                  <a:lnTo>
                    <a:pt x="164" y="4"/>
                  </a:lnTo>
                  <a:lnTo>
                    <a:pt x="164" y="6"/>
                  </a:lnTo>
                  <a:lnTo>
                    <a:pt x="166" y="6"/>
                  </a:lnTo>
                  <a:lnTo>
                    <a:pt x="166" y="8"/>
                  </a:lnTo>
                  <a:lnTo>
                    <a:pt x="168" y="8"/>
                  </a:lnTo>
                  <a:lnTo>
                    <a:pt x="170" y="8"/>
                  </a:lnTo>
                  <a:lnTo>
                    <a:pt x="172" y="8"/>
                  </a:lnTo>
                  <a:lnTo>
                    <a:pt x="172" y="10"/>
                  </a:lnTo>
                  <a:lnTo>
                    <a:pt x="174" y="10"/>
                  </a:lnTo>
                  <a:lnTo>
                    <a:pt x="176" y="10"/>
                  </a:lnTo>
                  <a:lnTo>
                    <a:pt x="178" y="10"/>
                  </a:lnTo>
                  <a:lnTo>
                    <a:pt x="180" y="10"/>
                  </a:lnTo>
                  <a:lnTo>
                    <a:pt x="180" y="8"/>
                  </a:lnTo>
                  <a:lnTo>
                    <a:pt x="182" y="8"/>
                  </a:lnTo>
                  <a:lnTo>
                    <a:pt x="182" y="10"/>
                  </a:lnTo>
                  <a:lnTo>
                    <a:pt x="184" y="10"/>
                  </a:lnTo>
                  <a:lnTo>
                    <a:pt x="184" y="8"/>
                  </a:lnTo>
                  <a:lnTo>
                    <a:pt x="186" y="8"/>
                  </a:lnTo>
                  <a:lnTo>
                    <a:pt x="190" y="8"/>
                  </a:lnTo>
                  <a:lnTo>
                    <a:pt x="192" y="10"/>
                  </a:lnTo>
                  <a:lnTo>
                    <a:pt x="194" y="8"/>
                  </a:lnTo>
                  <a:lnTo>
                    <a:pt x="194" y="6"/>
                  </a:lnTo>
                  <a:lnTo>
                    <a:pt x="196" y="4"/>
                  </a:lnTo>
                  <a:lnTo>
                    <a:pt x="198" y="4"/>
                  </a:lnTo>
                  <a:lnTo>
                    <a:pt x="200" y="6"/>
                  </a:lnTo>
                  <a:lnTo>
                    <a:pt x="202" y="4"/>
                  </a:lnTo>
                  <a:lnTo>
                    <a:pt x="204" y="2"/>
                  </a:lnTo>
                  <a:lnTo>
                    <a:pt x="206" y="2"/>
                  </a:lnTo>
                  <a:lnTo>
                    <a:pt x="208" y="4"/>
                  </a:lnTo>
                  <a:lnTo>
                    <a:pt x="210" y="2"/>
                  </a:lnTo>
                  <a:lnTo>
                    <a:pt x="212" y="0"/>
                  </a:lnTo>
                  <a:lnTo>
                    <a:pt x="216" y="0"/>
                  </a:lnTo>
                  <a:lnTo>
                    <a:pt x="216" y="4"/>
                  </a:lnTo>
                  <a:lnTo>
                    <a:pt x="218" y="6"/>
                  </a:lnTo>
                  <a:lnTo>
                    <a:pt x="220" y="8"/>
                  </a:lnTo>
                  <a:lnTo>
                    <a:pt x="220" y="10"/>
                  </a:lnTo>
                  <a:lnTo>
                    <a:pt x="222" y="12"/>
                  </a:lnTo>
                  <a:lnTo>
                    <a:pt x="222" y="14"/>
                  </a:lnTo>
                  <a:lnTo>
                    <a:pt x="224" y="14"/>
                  </a:lnTo>
                  <a:lnTo>
                    <a:pt x="224" y="16"/>
                  </a:lnTo>
                  <a:lnTo>
                    <a:pt x="224" y="18"/>
                  </a:lnTo>
                  <a:lnTo>
                    <a:pt x="224" y="20"/>
                  </a:lnTo>
                  <a:lnTo>
                    <a:pt x="226" y="20"/>
                  </a:lnTo>
                  <a:lnTo>
                    <a:pt x="226" y="22"/>
                  </a:lnTo>
                  <a:lnTo>
                    <a:pt x="224" y="22"/>
                  </a:lnTo>
                  <a:lnTo>
                    <a:pt x="224" y="24"/>
                  </a:lnTo>
                  <a:lnTo>
                    <a:pt x="224" y="26"/>
                  </a:lnTo>
                  <a:lnTo>
                    <a:pt x="222" y="26"/>
                  </a:lnTo>
                  <a:lnTo>
                    <a:pt x="224" y="28"/>
                  </a:lnTo>
                  <a:lnTo>
                    <a:pt x="224" y="30"/>
                  </a:lnTo>
                  <a:lnTo>
                    <a:pt x="224" y="32"/>
                  </a:lnTo>
                  <a:lnTo>
                    <a:pt x="226" y="32"/>
                  </a:lnTo>
                  <a:lnTo>
                    <a:pt x="226" y="34"/>
                  </a:lnTo>
                  <a:lnTo>
                    <a:pt x="226" y="36"/>
                  </a:lnTo>
                  <a:lnTo>
                    <a:pt x="226" y="38"/>
                  </a:lnTo>
                  <a:lnTo>
                    <a:pt x="226" y="40"/>
                  </a:lnTo>
                  <a:lnTo>
                    <a:pt x="226" y="42"/>
                  </a:lnTo>
                  <a:lnTo>
                    <a:pt x="226" y="40"/>
                  </a:lnTo>
                  <a:lnTo>
                    <a:pt x="226" y="42"/>
                  </a:lnTo>
                  <a:lnTo>
                    <a:pt x="228" y="42"/>
                  </a:lnTo>
                  <a:lnTo>
                    <a:pt x="226" y="42"/>
                  </a:lnTo>
                  <a:lnTo>
                    <a:pt x="228" y="42"/>
                  </a:lnTo>
                  <a:lnTo>
                    <a:pt x="226" y="42"/>
                  </a:lnTo>
                  <a:lnTo>
                    <a:pt x="226" y="44"/>
                  </a:lnTo>
                  <a:lnTo>
                    <a:pt x="228" y="44"/>
                  </a:lnTo>
                  <a:lnTo>
                    <a:pt x="230" y="44"/>
                  </a:lnTo>
                  <a:lnTo>
                    <a:pt x="230" y="46"/>
                  </a:lnTo>
                  <a:lnTo>
                    <a:pt x="232" y="44"/>
                  </a:lnTo>
                  <a:lnTo>
                    <a:pt x="232" y="46"/>
                  </a:lnTo>
                  <a:lnTo>
                    <a:pt x="232" y="44"/>
                  </a:lnTo>
                  <a:lnTo>
                    <a:pt x="234" y="44"/>
                  </a:lnTo>
                  <a:lnTo>
                    <a:pt x="236" y="44"/>
                  </a:lnTo>
                  <a:lnTo>
                    <a:pt x="238" y="44"/>
                  </a:lnTo>
                  <a:lnTo>
                    <a:pt x="238" y="46"/>
                  </a:lnTo>
                  <a:lnTo>
                    <a:pt x="240" y="46"/>
                  </a:lnTo>
                  <a:lnTo>
                    <a:pt x="242" y="46"/>
                  </a:lnTo>
                  <a:lnTo>
                    <a:pt x="244" y="46"/>
                  </a:lnTo>
                  <a:lnTo>
                    <a:pt x="246" y="46"/>
                  </a:lnTo>
                  <a:lnTo>
                    <a:pt x="248" y="46"/>
                  </a:lnTo>
                  <a:lnTo>
                    <a:pt x="250" y="46"/>
                  </a:lnTo>
                  <a:lnTo>
                    <a:pt x="250" y="48"/>
                  </a:lnTo>
                  <a:lnTo>
                    <a:pt x="252" y="48"/>
                  </a:lnTo>
                  <a:lnTo>
                    <a:pt x="252" y="50"/>
                  </a:lnTo>
                  <a:lnTo>
                    <a:pt x="254" y="50"/>
                  </a:lnTo>
                  <a:lnTo>
                    <a:pt x="256" y="50"/>
                  </a:lnTo>
                  <a:lnTo>
                    <a:pt x="256" y="52"/>
                  </a:lnTo>
                  <a:lnTo>
                    <a:pt x="258" y="52"/>
                  </a:lnTo>
                  <a:lnTo>
                    <a:pt x="256" y="52"/>
                  </a:lnTo>
                  <a:lnTo>
                    <a:pt x="258" y="52"/>
                  </a:lnTo>
                  <a:lnTo>
                    <a:pt x="260" y="52"/>
                  </a:lnTo>
                  <a:lnTo>
                    <a:pt x="260" y="54"/>
                  </a:lnTo>
                  <a:lnTo>
                    <a:pt x="260" y="56"/>
                  </a:lnTo>
                  <a:lnTo>
                    <a:pt x="262" y="54"/>
                  </a:lnTo>
                  <a:lnTo>
                    <a:pt x="262" y="56"/>
                  </a:lnTo>
                  <a:lnTo>
                    <a:pt x="260" y="56"/>
                  </a:lnTo>
                  <a:lnTo>
                    <a:pt x="262" y="56"/>
                  </a:lnTo>
                  <a:lnTo>
                    <a:pt x="262" y="58"/>
                  </a:lnTo>
                  <a:lnTo>
                    <a:pt x="262" y="60"/>
                  </a:lnTo>
                  <a:lnTo>
                    <a:pt x="264" y="60"/>
                  </a:lnTo>
                  <a:lnTo>
                    <a:pt x="262" y="60"/>
                  </a:lnTo>
                  <a:lnTo>
                    <a:pt x="264" y="60"/>
                  </a:lnTo>
                  <a:lnTo>
                    <a:pt x="266" y="60"/>
                  </a:lnTo>
                  <a:lnTo>
                    <a:pt x="266" y="58"/>
                  </a:lnTo>
                  <a:lnTo>
                    <a:pt x="268" y="60"/>
                  </a:lnTo>
                  <a:lnTo>
                    <a:pt x="268" y="62"/>
                  </a:lnTo>
                  <a:lnTo>
                    <a:pt x="268" y="60"/>
                  </a:lnTo>
                  <a:lnTo>
                    <a:pt x="268" y="62"/>
                  </a:lnTo>
                  <a:lnTo>
                    <a:pt x="270" y="60"/>
                  </a:lnTo>
                  <a:lnTo>
                    <a:pt x="270" y="62"/>
                  </a:lnTo>
                  <a:lnTo>
                    <a:pt x="272" y="62"/>
                  </a:lnTo>
                  <a:lnTo>
                    <a:pt x="270" y="62"/>
                  </a:lnTo>
                  <a:lnTo>
                    <a:pt x="270" y="64"/>
                  </a:lnTo>
                  <a:lnTo>
                    <a:pt x="272" y="62"/>
                  </a:lnTo>
                  <a:lnTo>
                    <a:pt x="274" y="62"/>
                  </a:lnTo>
                  <a:lnTo>
                    <a:pt x="274" y="64"/>
                  </a:lnTo>
                  <a:lnTo>
                    <a:pt x="274" y="66"/>
                  </a:lnTo>
                  <a:lnTo>
                    <a:pt x="274" y="64"/>
                  </a:lnTo>
                  <a:lnTo>
                    <a:pt x="276" y="64"/>
                  </a:lnTo>
                  <a:lnTo>
                    <a:pt x="276" y="66"/>
                  </a:lnTo>
                  <a:lnTo>
                    <a:pt x="278" y="66"/>
                  </a:lnTo>
                  <a:lnTo>
                    <a:pt x="278" y="64"/>
                  </a:lnTo>
                  <a:lnTo>
                    <a:pt x="276" y="64"/>
                  </a:lnTo>
                  <a:lnTo>
                    <a:pt x="278" y="64"/>
                  </a:lnTo>
                  <a:lnTo>
                    <a:pt x="280" y="64"/>
                  </a:lnTo>
                  <a:lnTo>
                    <a:pt x="280" y="66"/>
                  </a:lnTo>
                  <a:lnTo>
                    <a:pt x="280" y="64"/>
                  </a:lnTo>
                  <a:lnTo>
                    <a:pt x="280" y="66"/>
                  </a:lnTo>
                  <a:lnTo>
                    <a:pt x="282" y="66"/>
                  </a:lnTo>
                  <a:lnTo>
                    <a:pt x="282" y="64"/>
                  </a:lnTo>
                  <a:lnTo>
                    <a:pt x="284" y="64"/>
                  </a:lnTo>
                  <a:lnTo>
                    <a:pt x="282" y="66"/>
                  </a:lnTo>
                  <a:lnTo>
                    <a:pt x="284" y="66"/>
                  </a:lnTo>
                  <a:lnTo>
                    <a:pt x="286" y="66"/>
                  </a:lnTo>
                  <a:lnTo>
                    <a:pt x="286" y="64"/>
                  </a:lnTo>
                  <a:lnTo>
                    <a:pt x="286" y="66"/>
                  </a:lnTo>
                  <a:lnTo>
                    <a:pt x="286" y="68"/>
                  </a:lnTo>
                  <a:lnTo>
                    <a:pt x="288" y="68"/>
                  </a:lnTo>
                  <a:lnTo>
                    <a:pt x="290" y="68"/>
                  </a:lnTo>
                  <a:lnTo>
                    <a:pt x="292" y="68"/>
                  </a:lnTo>
                  <a:lnTo>
                    <a:pt x="292" y="70"/>
                  </a:lnTo>
                  <a:lnTo>
                    <a:pt x="292" y="72"/>
                  </a:lnTo>
                  <a:lnTo>
                    <a:pt x="294" y="72"/>
                  </a:lnTo>
                  <a:lnTo>
                    <a:pt x="294" y="74"/>
                  </a:lnTo>
                  <a:lnTo>
                    <a:pt x="292" y="74"/>
                  </a:lnTo>
                  <a:lnTo>
                    <a:pt x="292" y="76"/>
                  </a:lnTo>
                  <a:lnTo>
                    <a:pt x="294" y="76"/>
                  </a:lnTo>
                  <a:lnTo>
                    <a:pt x="294" y="74"/>
                  </a:lnTo>
                  <a:lnTo>
                    <a:pt x="296" y="74"/>
                  </a:lnTo>
                  <a:lnTo>
                    <a:pt x="298" y="74"/>
                  </a:lnTo>
                  <a:lnTo>
                    <a:pt x="298" y="76"/>
                  </a:lnTo>
                  <a:lnTo>
                    <a:pt x="300" y="76"/>
                  </a:lnTo>
                  <a:lnTo>
                    <a:pt x="300" y="78"/>
                  </a:lnTo>
                  <a:lnTo>
                    <a:pt x="298" y="78"/>
                  </a:lnTo>
                  <a:lnTo>
                    <a:pt x="296" y="80"/>
                  </a:lnTo>
                  <a:lnTo>
                    <a:pt x="296" y="82"/>
                  </a:lnTo>
                  <a:lnTo>
                    <a:pt x="298" y="82"/>
                  </a:lnTo>
                  <a:lnTo>
                    <a:pt x="298" y="84"/>
                  </a:lnTo>
                  <a:lnTo>
                    <a:pt x="298" y="86"/>
                  </a:lnTo>
                  <a:lnTo>
                    <a:pt x="298" y="88"/>
                  </a:lnTo>
                  <a:lnTo>
                    <a:pt x="300" y="88"/>
                  </a:lnTo>
                  <a:lnTo>
                    <a:pt x="300" y="90"/>
                  </a:lnTo>
                  <a:lnTo>
                    <a:pt x="300" y="92"/>
                  </a:lnTo>
                  <a:lnTo>
                    <a:pt x="302" y="92"/>
                  </a:lnTo>
                  <a:lnTo>
                    <a:pt x="304" y="94"/>
                  </a:lnTo>
                  <a:lnTo>
                    <a:pt x="306" y="94"/>
                  </a:lnTo>
                  <a:lnTo>
                    <a:pt x="306" y="96"/>
                  </a:lnTo>
                  <a:lnTo>
                    <a:pt x="308" y="98"/>
                  </a:lnTo>
                  <a:lnTo>
                    <a:pt x="310" y="98"/>
                  </a:lnTo>
                  <a:lnTo>
                    <a:pt x="310" y="100"/>
                  </a:lnTo>
                  <a:lnTo>
                    <a:pt x="312" y="100"/>
                  </a:lnTo>
                  <a:lnTo>
                    <a:pt x="312" y="102"/>
                  </a:lnTo>
                  <a:lnTo>
                    <a:pt x="314" y="102"/>
                  </a:lnTo>
                  <a:lnTo>
                    <a:pt x="314" y="104"/>
                  </a:lnTo>
                  <a:lnTo>
                    <a:pt x="316" y="104"/>
                  </a:lnTo>
                  <a:lnTo>
                    <a:pt x="316" y="106"/>
                  </a:lnTo>
                  <a:lnTo>
                    <a:pt x="314" y="106"/>
                  </a:lnTo>
                  <a:lnTo>
                    <a:pt x="314" y="108"/>
                  </a:lnTo>
                  <a:lnTo>
                    <a:pt x="314" y="110"/>
                  </a:lnTo>
                  <a:lnTo>
                    <a:pt x="314" y="112"/>
                  </a:lnTo>
                  <a:lnTo>
                    <a:pt x="312" y="112"/>
                  </a:lnTo>
                  <a:lnTo>
                    <a:pt x="312" y="114"/>
                  </a:lnTo>
                  <a:lnTo>
                    <a:pt x="314" y="114"/>
                  </a:lnTo>
                  <a:lnTo>
                    <a:pt x="314" y="116"/>
                  </a:lnTo>
                  <a:lnTo>
                    <a:pt x="312" y="116"/>
                  </a:lnTo>
                  <a:lnTo>
                    <a:pt x="312" y="118"/>
                  </a:lnTo>
                  <a:lnTo>
                    <a:pt x="312" y="120"/>
                  </a:lnTo>
                  <a:lnTo>
                    <a:pt x="312" y="122"/>
                  </a:lnTo>
                  <a:lnTo>
                    <a:pt x="314" y="122"/>
                  </a:lnTo>
                  <a:lnTo>
                    <a:pt x="314" y="124"/>
                  </a:lnTo>
                  <a:lnTo>
                    <a:pt x="314" y="126"/>
                  </a:lnTo>
                  <a:lnTo>
                    <a:pt x="316" y="126"/>
                  </a:lnTo>
                  <a:lnTo>
                    <a:pt x="316" y="128"/>
                  </a:lnTo>
                  <a:lnTo>
                    <a:pt x="316" y="130"/>
                  </a:lnTo>
                  <a:lnTo>
                    <a:pt x="318" y="130"/>
                  </a:lnTo>
                  <a:lnTo>
                    <a:pt x="318" y="132"/>
                  </a:lnTo>
                  <a:lnTo>
                    <a:pt x="318" y="134"/>
                  </a:lnTo>
                  <a:lnTo>
                    <a:pt x="320" y="134"/>
                  </a:lnTo>
                  <a:lnTo>
                    <a:pt x="320" y="136"/>
                  </a:lnTo>
                  <a:lnTo>
                    <a:pt x="322" y="136"/>
                  </a:lnTo>
                  <a:lnTo>
                    <a:pt x="320" y="136"/>
                  </a:lnTo>
                  <a:lnTo>
                    <a:pt x="320" y="138"/>
                  </a:lnTo>
                  <a:lnTo>
                    <a:pt x="322" y="138"/>
                  </a:lnTo>
                  <a:lnTo>
                    <a:pt x="322" y="140"/>
                  </a:lnTo>
                  <a:lnTo>
                    <a:pt x="322" y="142"/>
                  </a:lnTo>
                  <a:lnTo>
                    <a:pt x="324" y="144"/>
                  </a:lnTo>
                  <a:lnTo>
                    <a:pt x="324" y="146"/>
                  </a:lnTo>
                  <a:lnTo>
                    <a:pt x="324" y="148"/>
                  </a:lnTo>
                  <a:lnTo>
                    <a:pt x="326" y="148"/>
                  </a:lnTo>
                  <a:lnTo>
                    <a:pt x="326" y="150"/>
                  </a:lnTo>
                  <a:lnTo>
                    <a:pt x="328" y="150"/>
                  </a:lnTo>
                  <a:lnTo>
                    <a:pt x="328" y="148"/>
                  </a:lnTo>
                  <a:lnTo>
                    <a:pt x="330" y="150"/>
                  </a:lnTo>
                  <a:lnTo>
                    <a:pt x="330" y="152"/>
                  </a:lnTo>
                  <a:lnTo>
                    <a:pt x="332" y="152"/>
                  </a:lnTo>
                  <a:lnTo>
                    <a:pt x="334" y="154"/>
                  </a:lnTo>
                  <a:lnTo>
                    <a:pt x="334" y="156"/>
                  </a:lnTo>
                  <a:lnTo>
                    <a:pt x="336" y="156"/>
                  </a:lnTo>
                  <a:lnTo>
                    <a:pt x="338" y="158"/>
                  </a:lnTo>
                  <a:lnTo>
                    <a:pt x="338" y="160"/>
                  </a:lnTo>
                  <a:lnTo>
                    <a:pt x="338" y="162"/>
                  </a:lnTo>
                  <a:lnTo>
                    <a:pt x="338" y="164"/>
                  </a:lnTo>
                  <a:lnTo>
                    <a:pt x="340" y="164"/>
                  </a:lnTo>
                  <a:lnTo>
                    <a:pt x="338" y="164"/>
                  </a:lnTo>
                  <a:lnTo>
                    <a:pt x="338" y="166"/>
                  </a:lnTo>
                  <a:lnTo>
                    <a:pt x="338" y="168"/>
                  </a:lnTo>
                  <a:lnTo>
                    <a:pt x="338" y="170"/>
                  </a:lnTo>
                  <a:lnTo>
                    <a:pt x="340" y="170"/>
                  </a:lnTo>
                  <a:lnTo>
                    <a:pt x="340" y="172"/>
                  </a:lnTo>
                  <a:lnTo>
                    <a:pt x="342" y="174"/>
                  </a:lnTo>
                  <a:lnTo>
                    <a:pt x="344" y="172"/>
                  </a:lnTo>
                  <a:lnTo>
                    <a:pt x="346" y="172"/>
                  </a:lnTo>
                  <a:lnTo>
                    <a:pt x="348" y="172"/>
                  </a:lnTo>
                  <a:lnTo>
                    <a:pt x="348" y="174"/>
                  </a:lnTo>
                  <a:lnTo>
                    <a:pt x="348" y="176"/>
                  </a:lnTo>
                  <a:lnTo>
                    <a:pt x="348" y="178"/>
                  </a:lnTo>
                  <a:lnTo>
                    <a:pt x="348" y="180"/>
                  </a:lnTo>
                  <a:lnTo>
                    <a:pt x="348" y="182"/>
                  </a:lnTo>
                  <a:lnTo>
                    <a:pt x="348" y="184"/>
                  </a:lnTo>
                  <a:lnTo>
                    <a:pt x="348" y="186"/>
                  </a:lnTo>
                  <a:lnTo>
                    <a:pt x="346" y="188"/>
                  </a:lnTo>
                  <a:lnTo>
                    <a:pt x="348" y="188"/>
                  </a:lnTo>
                  <a:lnTo>
                    <a:pt x="350" y="188"/>
                  </a:lnTo>
                  <a:lnTo>
                    <a:pt x="350" y="186"/>
                  </a:lnTo>
                  <a:lnTo>
                    <a:pt x="352" y="186"/>
                  </a:lnTo>
                  <a:lnTo>
                    <a:pt x="352" y="188"/>
                  </a:lnTo>
                  <a:lnTo>
                    <a:pt x="354" y="188"/>
                  </a:lnTo>
                  <a:lnTo>
                    <a:pt x="354" y="190"/>
                  </a:lnTo>
                  <a:lnTo>
                    <a:pt x="354" y="192"/>
                  </a:lnTo>
                  <a:lnTo>
                    <a:pt x="352" y="192"/>
                  </a:lnTo>
                  <a:lnTo>
                    <a:pt x="352" y="194"/>
                  </a:lnTo>
                  <a:lnTo>
                    <a:pt x="354" y="194"/>
                  </a:lnTo>
                  <a:lnTo>
                    <a:pt x="354" y="196"/>
                  </a:lnTo>
                  <a:lnTo>
                    <a:pt x="354" y="198"/>
                  </a:lnTo>
                  <a:lnTo>
                    <a:pt x="352" y="198"/>
                  </a:lnTo>
                  <a:lnTo>
                    <a:pt x="354" y="198"/>
                  </a:lnTo>
                  <a:lnTo>
                    <a:pt x="356" y="198"/>
                  </a:lnTo>
                  <a:lnTo>
                    <a:pt x="356" y="200"/>
                  </a:lnTo>
                  <a:lnTo>
                    <a:pt x="358" y="202"/>
                  </a:lnTo>
                  <a:lnTo>
                    <a:pt x="360" y="202"/>
                  </a:lnTo>
                  <a:lnTo>
                    <a:pt x="362" y="202"/>
                  </a:lnTo>
                  <a:lnTo>
                    <a:pt x="364" y="202"/>
                  </a:lnTo>
                  <a:lnTo>
                    <a:pt x="366" y="202"/>
                  </a:lnTo>
                  <a:lnTo>
                    <a:pt x="368" y="202"/>
                  </a:lnTo>
                  <a:lnTo>
                    <a:pt x="368" y="204"/>
                  </a:lnTo>
                  <a:lnTo>
                    <a:pt x="370" y="204"/>
                  </a:lnTo>
                  <a:lnTo>
                    <a:pt x="370" y="206"/>
                  </a:lnTo>
                  <a:lnTo>
                    <a:pt x="370" y="208"/>
                  </a:lnTo>
                  <a:lnTo>
                    <a:pt x="372" y="208"/>
                  </a:lnTo>
                  <a:lnTo>
                    <a:pt x="374" y="208"/>
                  </a:lnTo>
                  <a:lnTo>
                    <a:pt x="374" y="206"/>
                  </a:lnTo>
                  <a:lnTo>
                    <a:pt x="372" y="206"/>
                  </a:lnTo>
                  <a:lnTo>
                    <a:pt x="374" y="206"/>
                  </a:lnTo>
                  <a:lnTo>
                    <a:pt x="374" y="204"/>
                  </a:lnTo>
                  <a:lnTo>
                    <a:pt x="376" y="204"/>
                  </a:lnTo>
                  <a:lnTo>
                    <a:pt x="376" y="202"/>
                  </a:lnTo>
                  <a:lnTo>
                    <a:pt x="378" y="202"/>
                  </a:lnTo>
                  <a:lnTo>
                    <a:pt x="378" y="204"/>
                  </a:lnTo>
                  <a:lnTo>
                    <a:pt x="380" y="204"/>
                  </a:lnTo>
                  <a:lnTo>
                    <a:pt x="380" y="202"/>
                  </a:lnTo>
                  <a:lnTo>
                    <a:pt x="380" y="204"/>
                  </a:lnTo>
                  <a:lnTo>
                    <a:pt x="382" y="204"/>
                  </a:lnTo>
                  <a:lnTo>
                    <a:pt x="384" y="204"/>
                  </a:lnTo>
                  <a:lnTo>
                    <a:pt x="386" y="204"/>
                  </a:lnTo>
                  <a:lnTo>
                    <a:pt x="388" y="204"/>
                  </a:lnTo>
                  <a:lnTo>
                    <a:pt x="388" y="202"/>
                  </a:lnTo>
                  <a:lnTo>
                    <a:pt x="390" y="202"/>
                  </a:lnTo>
                  <a:lnTo>
                    <a:pt x="392" y="200"/>
                  </a:lnTo>
                  <a:lnTo>
                    <a:pt x="392" y="198"/>
                  </a:lnTo>
                  <a:lnTo>
                    <a:pt x="394" y="198"/>
                  </a:lnTo>
                  <a:lnTo>
                    <a:pt x="394" y="196"/>
                  </a:lnTo>
                  <a:lnTo>
                    <a:pt x="392" y="196"/>
                  </a:lnTo>
                  <a:lnTo>
                    <a:pt x="392" y="194"/>
                  </a:lnTo>
                  <a:lnTo>
                    <a:pt x="392" y="192"/>
                  </a:lnTo>
                  <a:lnTo>
                    <a:pt x="392" y="190"/>
                  </a:lnTo>
                  <a:lnTo>
                    <a:pt x="392" y="188"/>
                  </a:lnTo>
                  <a:lnTo>
                    <a:pt x="392" y="186"/>
                  </a:lnTo>
                  <a:lnTo>
                    <a:pt x="394" y="186"/>
                  </a:lnTo>
                  <a:lnTo>
                    <a:pt x="394" y="184"/>
                  </a:lnTo>
                  <a:lnTo>
                    <a:pt x="394" y="182"/>
                  </a:lnTo>
                  <a:lnTo>
                    <a:pt x="396" y="180"/>
                  </a:lnTo>
                  <a:lnTo>
                    <a:pt x="396" y="178"/>
                  </a:lnTo>
                  <a:lnTo>
                    <a:pt x="398" y="178"/>
                  </a:lnTo>
                  <a:lnTo>
                    <a:pt x="398" y="176"/>
                  </a:lnTo>
                  <a:lnTo>
                    <a:pt x="400" y="176"/>
                  </a:lnTo>
                  <a:lnTo>
                    <a:pt x="402" y="172"/>
                  </a:lnTo>
                  <a:lnTo>
                    <a:pt x="404" y="172"/>
                  </a:lnTo>
                  <a:lnTo>
                    <a:pt x="404" y="170"/>
                  </a:lnTo>
                  <a:lnTo>
                    <a:pt x="406" y="170"/>
                  </a:lnTo>
                  <a:lnTo>
                    <a:pt x="406" y="166"/>
                  </a:lnTo>
                  <a:lnTo>
                    <a:pt x="408" y="166"/>
                  </a:lnTo>
                  <a:lnTo>
                    <a:pt x="408" y="164"/>
                  </a:lnTo>
                  <a:lnTo>
                    <a:pt x="410" y="162"/>
                  </a:lnTo>
                  <a:lnTo>
                    <a:pt x="410" y="160"/>
                  </a:lnTo>
                  <a:lnTo>
                    <a:pt x="412" y="158"/>
                  </a:lnTo>
                  <a:lnTo>
                    <a:pt x="412" y="156"/>
                  </a:lnTo>
                  <a:lnTo>
                    <a:pt x="414" y="156"/>
                  </a:lnTo>
                  <a:lnTo>
                    <a:pt x="414" y="154"/>
                  </a:lnTo>
                  <a:lnTo>
                    <a:pt x="416" y="152"/>
                  </a:lnTo>
                  <a:lnTo>
                    <a:pt x="418" y="150"/>
                  </a:lnTo>
                  <a:lnTo>
                    <a:pt x="418" y="148"/>
                  </a:lnTo>
                  <a:lnTo>
                    <a:pt x="420" y="148"/>
                  </a:lnTo>
                  <a:lnTo>
                    <a:pt x="420" y="146"/>
                  </a:lnTo>
                  <a:lnTo>
                    <a:pt x="422" y="146"/>
                  </a:lnTo>
                  <a:lnTo>
                    <a:pt x="424" y="146"/>
                  </a:lnTo>
                  <a:lnTo>
                    <a:pt x="426" y="146"/>
                  </a:lnTo>
                  <a:lnTo>
                    <a:pt x="428" y="144"/>
                  </a:lnTo>
                  <a:lnTo>
                    <a:pt x="428" y="142"/>
                  </a:lnTo>
                  <a:lnTo>
                    <a:pt x="430" y="142"/>
                  </a:lnTo>
                  <a:lnTo>
                    <a:pt x="432" y="140"/>
                  </a:lnTo>
                  <a:lnTo>
                    <a:pt x="432" y="138"/>
                  </a:lnTo>
                  <a:lnTo>
                    <a:pt x="434" y="138"/>
                  </a:lnTo>
                  <a:lnTo>
                    <a:pt x="442" y="136"/>
                  </a:lnTo>
                  <a:lnTo>
                    <a:pt x="444" y="134"/>
                  </a:lnTo>
                  <a:lnTo>
                    <a:pt x="446" y="134"/>
                  </a:lnTo>
                  <a:lnTo>
                    <a:pt x="446" y="132"/>
                  </a:lnTo>
                  <a:lnTo>
                    <a:pt x="448" y="132"/>
                  </a:lnTo>
                  <a:lnTo>
                    <a:pt x="450" y="130"/>
                  </a:lnTo>
                  <a:lnTo>
                    <a:pt x="450" y="128"/>
                  </a:lnTo>
                  <a:lnTo>
                    <a:pt x="452" y="128"/>
                  </a:lnTo>
                  <a:lnTo>
                    <a:pt x="454" y="126"/>
                  </a:lnTo>
                  <a:lnTo>
                    <a:pt x="454" y="124"/>
                  </a:lnTo>
                  <a:lnTo>
                    <a:pt x="456" y="124"/>
                  </a:lnTo>
                  <a:lnTo>
                    <a:pt x="456" y="122"/>
                  </a:lnTo>
                  <a:lnTo>
                    <a:pt x="456" y="120"/>
                  </a:lnTo>
                  <a:lnTo>
                    <a:pt x="458" y="118"/>
                  </a:lnTo>
                  <a:lnTo>
                    <a:pt x="458" y="116"/>
                  </a:lnTo>
                  <a:lnTo>
                    <a:pt x="460" y="114"/>
                  </a:lnTo>
                  <a:lnTo>
                    <a:pt x="460" y="112"/>
                  </a:lnTo>
                  <a:lnTo>
                    <a:pt x="460" y="110"/>
                  </a:lnTo>
                  <a:lnTo>
                    <a:pt x="462" y="108"/>
                  </a:lnTo>
                  <a:lnTo>
                    <a:pt x="464" y="106"/>
                  </a:lnTo>
                  <a:lnTo>
                    <a:pt x="466" y="106"/>
                  </a:lnTo>
                  <a:lnTo>
                    <a:pt x="466" y="104"/>
                  </a:lnTo>
                  <a:lnTo>
                    <a:pt x="468" y="104"/>
                  </a:lnTo>
                  <a:lnTo>
                    <a:pt x="470" y="104"/>
                  </a:lnTo>
                  <a:lnTo>
                    <a:pt x="474" y="104"/>
                  </a:lnTo>
                  <a:lnTo>
                    <a:pt x="476" y="102"/>
                  </a:lnTo>
                  <a:lnTo>
                    <a:pt x="478" y="102"/>
                  </a:lnTo>
                  <a:lnTo>
                    <a:pt x="480" y="104"/>
                  </a:lnTo>
                  <a:lnTo>
                    <a:pt x="480" y="106"/>
                  </a:lnTo>
                  <a:lnTo>
                    <a:pt x="482" y="108"/>
                  </a:lnTo>
                  <a:lnTo>
                    <a:pt x="482" y="110"/>
                  </a:lnTo>
                  <a:lnTo>
                    <a:pt x="482" y="112"/>
                  </a:lnTo>
                  <a:lnTo>
                    <a:pt x="482" y="114"/>
                  </a:lnTo>
                  <a:lnTo>
                    <a:pt x="482" y="120"/>
                  </a:lnTo>
                  <a:lnTo>
                    <a:pt x="482" y="122"/>
                  </a:lnTo>
                  <a:lnTo>
                    <a:pt x="484" y="122"/>
                  </a:lnTo>
                  <a:lnTo>
                    <a:pt x="484" y="124"/>
                  </a:lnTo>
                  <a:lnTo>
                    <a:pt x="486" y="124"/>
                  </a:lnTo>
                  <a:lnTo>
                    <a:pt x="488" y="124"/>
                  </a:lnTo>
                  <a:lnTo>
                    <a:pt x="490" y="124"/>
                  </a:lnTo>
                  <a:lnTo>
                    <a:pt x="492" y="124"/>
                  </a:lnTo>
                  <a:lnTo>
                    <a:pt x="494" y="124"/>
                  </a:lnTo>
                  <a:lnTo>
                    <a:pt x="494" y="122"/>
                  </a:lnTo>
                  <a:lnTo>
                    <a:pt x="494" y="124"/>
                  </a:lnTo>
                  <a:lnTo>
                    <a:pt x="496" y="124"/>
                  </a:lnTo>
                  <a:lnTo>
                    <a:pt x="496" y="122"/>
                  </a:lnTo>
                  <a:lnTo>
                    <a:pt x="496" y="124"/>
                  </a:lnTo>
                  <a:lnTo>
                    <a:pt x="496" y="122"/>
                  </a:lnTo>
                  <a:lnTo>
                    <a:pt x="498" y="122"/>
                  </a:lnTo>
                  <a:lnTo>
                    <a:pt x="498" y="124"/>
                  </a:lnTo>
                  <a:lnTo>
                    <a:pt x="500" y="124"/>
                  </a:lnTo>
                  <a:lnTo>
                    <a:pt x="498" y="122"/>
                  </a:lnTo>
                  <a:lnTo>
                    <a:pt x="500" y="122"/>
                  </a:lnTo>
                  <a:lnTo>
                    <a:pt x="502" y="122"/>
                  </a:lnTo>
                  <a:lnTo>
                    <a:pt x="504" y="122"/>
                  </a:lnTo>
                  <a:lnTo>
                    <a:pt x="502" y="122"/>
                  </a:lnTo>
                  <a:lnTo>
                    <a:pt x="504" y="122"/>
                  </a:lnTo>
                  <a:lnTo>
                    <a:pt x="504" y="124"/>
                  </a:lnTo>
                  <a:lnTo>
                    <a:pt x="506" y="124"/>
                  </a:lnTo>
                  <a:lnTo>
                    <a:pt x="506" y="126"/>
                  </a:lnTo>
                  <a:lnTo>
                    <a:pt x="506" y="128"/>
                  </a:lnTo>
                  <a:lnTo>
                    <a:pt x="508" y="128"/>
                  </a:lnTo>
                  <a:lnTo>
                    <a:pt x="508" y="130"/>
                  </a:lnTo>
                  <a:lnTo>
                    <a:pt x="510" y="130"/>
                  </a:lnTo>
                  <a:lnTo>
                    <a:pt x="510" y="132"/>
                  </a:lnTo>
                  <a:lnTo>
                    <a:pt x="512" y="134"/>
                  </a:lnTo>
                  <a:lnTo>
                    <a:pt x="512" y="136"/>
                  </a:lnTo>
                  <a:lnTo>
                    <a:pt x="514" y="136"/>
                  </a:lnTo>
                  <a:lnTo>
                    <a:pt x="514" y="138"/>
                  </a:lnTo>
                  <a:lnTo>
                    <a:pt x="516" y="138"/>
                  </a:lnTo>
                  <a:lnTo>
                    <a:pt x="518" y="138"/>
                  </a:lnTo>
                  <a:lnTo>
                    <a:pt x="518" y="140"/>
                  </a:lnTo>
                  <a:lnTo>
                    <a:pt x="516" y="140"/>
                  </a:lnTo>
                  <a:lnTo>
                    <a:pt x="518" y="140"/>
                  </a:lnTo>
                  <a:lnTo>
                    <a:pt x="518" y="142"/>
                  </a:lnTo>
                  <a:lnTo>
                    <a:pt x="538" y="150"/>
                  </a:lnTo>
                  <a:lnTo>
                    <a:pt x="540" y="150"/>
                  </a:lnTo>
                  <a:lnTo>
                    <a:pt x="540" y="152"/>
                  </a:lnTo>
                  <a:lnTo>
                    <a:pt x="542" y="152"/>
                  </a:lnTo>
                  <a:lnTo>
                    <a:pt x="542" y="154"/>
                  </a:lnTo>
                  <a:lnTo>
                    <a:pt x="544" y="154"/>
                  </a:lnTo>
                  <a:lnTo>
                    <a:pt x="546" y="154"/>
                  </a:lnTo>
                  <a:lnTo>
                    <a:pt x="548" y="154"/>
                  </a:lnTo>
                  <a:lnTo>
                    <a:pt x="550" y="154"/>
                  </a:lnTo>
                  <a:lnTo>
                    <a:pt x="552" y="154"/>
                  </a:lnTo>
                  <a:lnTo>
                    <a:pt x="554" y="154"/>
                  </a:lnTo>
                  <a:lnTo>
                    <a:pt x="554" y="156"/>
                  </a:lnTo>
                  <a:lnTo>
                    <a:pt x="556" y="156"/>
                  </a:lnTo>
                  <a:lnTo>
                    <a:pt x="556" y="154"/>
                  </a:lnTo>
                  <a:lnTo>
                    <a:pt x="556" y="156"/>
                  </a:lnTo>
                  <a:lnTo>
                    <a:pt x="556" y="154"/>
                  </a:lnTo>
                  <a:lnTo>
                    <a:pt x="558" y="154"/>
                  </a:lnTo>
                  <a:lnTo>
                    <a:pt x="560" y="154"/>
                  </a:lnTo>
                  <a:lnTo>
                    <a:pt x="562" y="154"/>
                  </a:lnTo>
                  <a:lnTo>
                    <a:pt x="564" y="154"/>
                  </a:lnTo>
                  <a:lnTo>
                    <a:pt x="566" y="154"/>
                  </a:lnTo>
                  <a:lnTo>
                    <a:pt x="568" y="154"/>
                  </a:lnTo>
                  <a:lnTo>
                    <a:pt x="570" y="154"/>
                  </a:lnTo>
                  <a:lnTo>
                    <a:pt x="570" y="156"/>
                  </a:lnTo>
                  <a:lnTo>
                    <a:pt x="572" y="156"/>
                  </a:lnTo>
                  <a:lnTo>
                    <a:pt x="572" y="158"/>
                  </a:lnTo>
                  <a:lnTo>
                    <a:pt x="572" y="160"/>
                  </a:lnTo>
                  <a:lnTo>
                    <a:pt x="572" y="162"/>
                  </a:lnTo>
                  <a:lnTo>
                    <a:pt x="570" y="162"/>
                  </a:lnTo>
                  <a:lnTo>
                    <a:pt x="570" y="164"/>
                  </a:lnTo>
                  <a:lnTo>
                    <a:pt x="570" y="166"/>
                  </a:lnTo>
                  <a:lnTo>
                    <a:pt x="568" y="166"/>
                  </a:lnTo>
                  <a:lnTo>
                    <a:pt x="568" y="168"/>
                  </a:lnTo>
                  <a:lnTo>
                    <a:pt x="580" y="172"/>
                  </a:lnTo>
                  <a:lnTo>
                    <a:pt x="594" y="178"/>
                  </a:lnTo>
                  <a:lnTo>
                    <a:pt x="594" y="180"/>
                  </a:lnTo>
                  <a:lnTo>
                    <a:pt x="594" y="178"/>
                  </a:lnTo>
                  <a:lnTo>
                    <a:pt x="596" y="178"/>
                  </a:lnTo>
                  <a:lnTo>
                    <a:pt x="596" y="176"/>
                  </a:lnTo>
                  <a:lnTo>
                    <a:pt x="598" y="176"/>
                  </a:lnTo>
                  <a:lnTo>
                    <a:pt x="598" y="174"/>
                  </a:lnTo>
                  <a:lnTo>
                    <a:pt x="598" y="172"/>
                  </a:lnTo>
                  <a:lnTo>
                    <a:pt x="600" y="172"/>
                  </a:lnTo>
                  <a:lnTo>
                    <a:pt x="598" y="172"/>
                  </a:lnTo>
                  <a:lnTo>
                    <a:pt x="600" y="172"/>
                  </a:lnTo>
                  <a:lnTo>
                    <a:pt x="602" y="172"/>
                  </a:lnTo>
                  <a:lnTo>
                    <a:pt x="602" y="174"/>
                  </a:lnTo>
                  <a:lnTo>
                    <a:pt x="602" y="176"/>
                  </a:lnTo>
                  <a:lnTo>
                    <a:pt x="600" y="176"/>
                  </a:lnTo>
                  <a:lnTo>
                    <a:pt x="600" y="178"/>
                  </a:lnTo>
                  <a:lnTo>
                    <a:pt x="602" y="178"/>
                  </a:lnTo>
                  <a:lnTo>
                    <a:pt x="604" y="178"/>
                  </a:lnTo>
                  <a:lnTo>
                    <a:pt x="604" y="176"/>
                  </a:lnTo>
                  <a:lnTo>
                    <a:pt x="604" y="174"/>
                  </a:lnTo>
                  <a:lnTo>
                    <a:pt x="604" y="172"/>
                  </a:lnTo>
                  <a:lnTo>
                    <a:pt x="606" y="172"/>
                  </a:lnTo>
                  <a:lnTo>
                    <a:pt x="604" y="172"/>
                  </a:lnTo>
                  <a:lnTo>
                    <a:pt x="604" y="174"/>
                  </a:lnTo>
                  <a:lnTo>
                    <a:pt x="604" y="172"/>
                  </a:lnTo>
                  <a:lnTo>
                    <a:pt x="606" y="172"/>
                  </a:lnTo>
                  <a:lnTo>
                    <a:pt x="606" y="174"/>
                  </a:lnTo>
                  <a:lnTo>
                    <a:pt x="606" y="176"/>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94" name="Freeform 688"/>
            <p:cNvSpPr>
              <a:spLocks/>
            </p:cNvSpPr>
            <p:nvPr/>
          </p:nvSpPr>
          <p:spPr bwMode="auto">
            <a:xfrm>
              <a:off x="3290" y="890"/>
              <a:ext cx="324" cy="374"/>
            </a:xfrm>
            <a:custGeom>
              <a:avLst/>
              <a:gdLst>
                <a:gd name="T0" fmla="*/ 240 w 324"/>
                <a:gd name="T1" fmla="*/ 4 h 374"/>
                <a:gd name="T2" fmla="*/ 256 w 324"/>
                <a:gd name="T3" fmla="*/ 4 h 374"/>
                <a:gd name="T4" fmla="*/ 264 w 324"/>
                <a:gd name="T5" fmla="*/ 16 h 374"/>
                <a:gd name="T6" fmla="*/ 258 w 324"/>
                <a:gd name="T7" fmla="*/ 36 h 374"/>
                <a:gd name="T8" fmla="*/ 260 w 324"/>
                <a:gd name="T9" fmla="*/ 42 h 374"/>
                <a:gd name="T10" fmla="*/ 270 w 324"/>
                <a:gd name="T11" fmla="*/ 44 h 374"/>
                <a:gd name="T12" fmla="*/ 280 w 324"/>
                <a:gd name="T13" fmla="*/ 50 h 374"/>
                <a:gd name="T14" fmla="*/ 284 w 324"/>
                <a:gd name="T15" fmla="*/ 64 h 374"/>
                <a:gd name="T16" fmla="*/ 286 w 324"/>
                <a:gd name="T17" fmla="*/ 72 h 374"/>
                <a:gd name="T18" fmla="*/ 286 w 324"/>
                <a:gd name="T19" fmla="*/ 80 h 374"/>
                <a:gd name="T20" fmla="*/ 280 w 324"/>
                <a:gd name="T21" fmla="*/ 86 h 374"/>
                <a:gd name="T22" fmla="*/ 272 w 324"/>
                <a:gd name="T23" fmla="*/ 94 h 374"/>
                <a:gd name="T24" fmla="*/ 270 w 324"/>
                <a:gd name="T25" fmla="*/ 108 h 374"/>
                <a:gd name="T26" fmla="*/ 266 w 324"/>
                <a:gd name="T27" fmla="*/ 122 h 374"/>
                <a:gd name="T28" fmla="*/ 264 w 324"/>
                <a:gd name="T29" fmla="*/ 144 h 374"/>
                <a:gd name="T30" fmla="*/ 270 w 324"/>
                <a:gd name="T31" fmla="*/ 160 h 374"/>
                <a:gd name="T32" fmla="*/ 278 w 324"/>
                <a:gd name="T33" fmla="*/ 168 h 374"/>
                <a:gd name="T34" fmla="*/ 278 w 324"/>
                <a:gd name="T35" fmla="*/ 178 h 374"/>
                <a:gd name="T36" fmla="*/ 280 w 324"/>
                <a:gd name="T37" fmla="*/ 186 h 374"/>
                <a:gd name="T38" fmla="*/ 284 w 324"/>
                <a:gd name="T39" fmla="*/ 194 h 374"/>
                <a:gd name="T40" fmla="*/ 294 w 324"/>
                <a:gd name="T41" fmla="*/ 202 h 374"/>
                <a:gd name="T42" fmla="*/ 302 w 324"/>
                <a:gd name="T43" fmla="*/ 210 h 374"/>
                <a:gd name="T44" fmla="*/ 318 w 324"/>
                <a:gd name="T45" fmla="*/ 216 h 374"/>
                <a:gd name="T46" fmla="*/ 256 w 324"/>
                <a:gd name="T47" fmla="*/ 282 h 374"/>
                <a:gd name="T48" fmla="*/ 244 w 324"/>
                <a:gd name="T49" fmla="*/ 310 h 374"/>
                <a:gd name="T50" fmla="*/ 236 w 324"/>
                <a:gd name="T51" fmla="*/ 332 h 374"/>
                <a:gd name="T52" fmla="*/ 216 w 324"/>
                <a:gd name="T53" fmla="*/ 322 h 374"/>
                <a:gd name="T54" fmla="*/ 188 w 324"/>
                <a:gd name="T55" fmla="*/ 320 h 374"/>
                <a:gd name="T56" fmla="*/ 176 w 324"/>
                <a:gd name="T57" fmla="*/ 354 h 374"/>
                <a:gd name="T58" fmla="*/ 166 w 324"/>
                <a:gd name="T59" fmla="*/ 362 h 374"/>
                <a:gd name="T60" fmla="*/ 134 w 324"/>
                <a:gd name="T61" fmla="*/ 334 h 374"/>
                <a:gd name="T62" fmla="*/ 138 w 324"/>
                <a:gd name="T63" fmla="*/ 324 h 374"/>
                <a:gd name="T64" fmla="*/ 140 w 324"/>
                <a:gd name="T65" fmla="*/ 300 h 374"/>
                <a:gd name="T66" fmla="*/ 130 w 324"/>
                <a:gd name="T67" fmla="*/ 266 h 374"/>
                <a:gd name="T68" fmla="*/ 128 w 324"/>
                <a:gd name="T69" fmla="*/ 228 h 374"/>
                <a:gd name="T70" fmla="*/ 116 w 324"/>
                <a:gd name="T71" fmla="*/ 182 h 374"/>
                <a:gd name="T72" fmla="*/ 80 w 324"/>
                <a:gd name="T73" fmla="*/ 164 h 374"/>
                <a:gd name="T74" fmla="*/ 44 w 324"/>
                <a:gd name="T75" fmla="*/ 152 h 374"/>
                <a:gd name="T76" fmla="*/ 44 w 324"/>
                <a:gd name="T77" fmla="*/ 136 h 374"/>
                <a:gd name="T78" fmla="*/ 36 w 324"/>
                <a:gd name="T79" fmla="*/ 96 h 374"/>
                <a:gd name="T80" fmla="*/ 6 w 324"/>
                <a:gd name="T81" fmla="*/ 62 h 374"/>
                <a:gd name="T82" fmla="*/ 34 w 324"/>
                <a:gd name="T83" fmla="*/ 64 h 374"/>
                <a:gd name="T84" fmla="*/ 48 w 324"/>
                <a:gd name="T85" fmla="*/ 76 h 374"/>
                <a:gd name="T86" fmla="*/ 62 w 324"/>
                <a:gd name="T87" fmla="*/ 74 h 374"/>
                <a:gd name="T88" fmla="*/ 68 w 324"/>
                <a:gd name="T89" fmla="*/ 76 h 374"/>
                <a:gd name="T90" fmla="*/ 78 w 324"/>
                <a:gd name="T91" fmla="*/ 74 h 374"/>
                <a:gd name="T92" fmla="*/ 88 w 324"/>
                <a:gd name="T93" fmla="*/ 72 h 374"/>
                <a:gd name="T94" fmla="*/ 98 w 324"/>
                <a:gd name="T95" fmla="*/ 88 h 374"/>
                <a:gd name="T96" fmla="*/ 114 w 324"/>
                <a:gd name="T97" fmla="*/ 86 h 374"/>
                <a:gd name="T98" fmla="*/ 112 w 324"/>
                <a:gd name="T99" fmla="*/ 70 h 374"/>
                <a:gd name="T100" fmla="*/ 124 w 324"/>
                <a:gd name="T101" fmla="*/ 68 h 374"/>
                <a:gd name="T102" fmla="*/ 128 w 324"/>
                <a:gd name="T103" fmla="*/ 60 h 374"/>
                <a:gd name="T104" fmla="*/ 142 w 324"/>
                <a:gd name="T105" fmla="*/ 64 h 374"/>
                <a:gd name="T106" fmla="*/ 152 w 324"/>
                <a:gd name="T107" fmla="*/ 62 h 374"/>
                <a:gd name="T108" fmla="*/ 162 w 324"/>
                <a:gd name="T109" fmla="*/ 60 h 374"/>
                <a:gd name="T110" fmla="*/ 170 w 324"/>
                <a:gd name="T111" fmla="*/ 56 h 374"/>
                <a:gd name="T112" fmla="*/ 180 w 324"/>
                <a:gd name="T113" fmla="*/ 50 h 374"/>
                <a:gd name="T114" fmla="*/ 188 w 324"/>
                <a:gd name="T115" fmla="*/ 46 h 374"/>
                <a:gd name="T116" fmla="*/ 192 w 324"/>
                <a:gd name="T117" fmla="*/ 40 h 374"/>
                <a:gd name="T118" fmla="*/ 202 w 324"/>
                <a:gd name="T119" fmla="*/ 42 h 374"/>
                <a:gd name="T120" fmla="*/ 214 w 324"/>
                <a:gd name="T121" fmla="*/ 34 h 374"/>
                <a:gd name="T122" fmla="*/ 226 w 324"/>
                <a:gd name="T123" fmla="*/ 24 h 374"/>
                <a:gd name="T124" fmla="*/ 228 w 324"/>
                <a:gd name="T125" fmla="*/ 8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374"/>
                <a:gd name="T191" fmla="*/ 324 w 324"/>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374">
                  <a:moveTo>
                    <a:pt x="224" y="4"/>
                  </a:moveTo>
                  <a:lnTo>
                    <a:pt x="224" y="4"/>
                  </a:lnTo>
                  <a:lnTo>
                    <a:pt x="222" y="4"/>
                  </a:lnTo>
                  <a:lnTo>
                    <a:pt x="224" y="4"/>
                  </a:lnTo>
                  <a:lnTo>
                    <a:pt x="224" y="2"/>
                  </a:lnTo>
                  <a:lnTo>
                    <a:pt x="226" y="2"/>
                  </a:lnTo>
                  <a:lnTo>
                    <a:pt x="228" y="2"/>
                  </a:lnTo>
                  <a:lnTo>
                    <a:pt x="228" y="4"/>
                  </a:lnTo>
                  <a:lnTo>
                    <a:pt x="230" y="4"/>
                  </a:lnTo>
                  <a:lnTo>
                    <a:pt x="232" y="4"/>
                  </a:lnTo>
                  <a:lnTo>
                    <a:pt x="234" y="4"/>
                  </a:lnTo>
                  <a:lnTo>
                    <a:pt x="236" y="4"/>
                  </a:lnTo>
                  <a:lnTo>
                    <a:pt x="238" y="4"/>
                  </a:lnTo>
                  <a:lnTo>
                    <a:pt x="238" y="6"/>
                  </a:lnTo>
                  <a:lnTo>
                    <a:pt x="240" y="6"/>
                  </a:lnTo>
                  <a:lnTo>
                    <a:pt x="240" y="4"/>
                  </a:lnTo>
                  <a:lnTo>
                    <a:pt x="242" y="4"/>
                  </a:lnTo>
                  <a:lnTo>
                    <a:pt x="244" y="4"/>
                  </a:lnTo>
                  <a:lnTo>
                    <a:pt x="246" y="4"/>
                  </a:lnTo>
                  <a:lnTo>
                    <a:pt x="246" y="2"/>
                  </a:lnTo>
                  <a:lnTo>
                    <a:pt x="248" y="2"/>
                  </a:lnTo>
                  <a:lnTo>
                    <a:pt x="250" y="2"/>
                  </a:lnTo>
                  <a:lnTo>
                    <a:pt x="250" y="0"/>
                  </a:lnTo>
                  <a:lnTo>
                    <a:pt x="252" y="0"/>
                  </a:lnTo>
                  <a:lnTo>
                    <a:pt x="252" y="2"/>
                  </a:lnTo>
                  <a:lnTo>
                    <a:pt x="254" y="2"/>
                  </a:lnTo>
                  <a:lnTo>
                    <a:pt x="256" y="2"/>
                  </a:lnTo>
                  <a:lnTo>
                    <a:pt x="256" y="4"/>
                  </a:lnTo>
                  <a:lnTo>
                    <a:pt x="258" y="4"/>
                  </a:lnTo>
                  <a:lnTo>
                    <a:pt x="258" y="6"/>
                  </a:lnTo>
                  <a:lnTo>
                    <a:pt x="258" y="8"/>
                  </a:lnTo>
                  <a:lnTo>
                    <a:pt x="260" y="8"/>
                  </a:lnTo>
                  <a:lnTo>
                    <a:pt x="260" y="10"/>
                  </a:lnTo>
                  <a:lnTo>
                    <a:pt x="262" y="10"/>
                  </a:lnTo>
                  <a:lnTo>
                    <a:pt x="264" y="10"/>
                  </a:lnTo>
                  <a:lnTo>
                    <a:pt x="262" y="10"/>
                  </a:lnTo>
                  <a:lnTo>
                    <a:pt x="262" y="12"/>
                  </a:lnTo>
                  <a:lnTo>
                    <a:pt x="264" y="12"/>
                  </a:lnTo>
                  <a:lnTo>
                    <a:pt x="262" y="12"/>
                  </a:lnTo>
                  <a:lnTo>
                    <a:pt x="264" y="12"/>
                  </a:lnTo>
                  <a:lnTo>
                    <a:pt x="262" y="14"/>
                  </a:lnTo>
                  <a:lnTo>
                    <a:pt x="264" y="16"/>
                  </a:lnTo>
                  <a:lnTo>
                    <a:pt x="264" y="18"/>
                  </a:lnTo>
                  <a:lnTo>
                    <a:pt x="262" y="20"/>
                  </a:lnTo>
                  <a:lnTo>
                    <a:pt x="262" y="22"/>
                  </a:lnTo>
                  <a:lnTo>
                    <a:pt x="262" y="24"/>
                  </a:lnTo>
                  <a:lnTo>
                    <a:pt x="262" y="26"/>
                  </a:lnTo>
                  <a:lnTo>
                    <a:pt x="260" y="26"/>
                  </a:lnTo>
                  <a:lnTo>
                    <a:pt x="260" y="28"/>
                  </a:lnTo>
                  <a:lnTo>
                    <a:pt x="262" y="28"/>
                  </a:lnTo>
                  <a:lnTo>
                    <a:pt x="262" y="30"/>
                  </a:lnTo>
                  <a:lnTo>
                    <a:pt x="260" y="30"/>
                  </a:lnTo>
                  <a:lnTo>
                    <a:pt x="262" y="32"/>
                  </a:lnTo>
                  <a:lnTo>
                    <a:pt x="260" y="32"/>
                  </a:lnTo>
                  <a:lnTo>
                    <a:pt x="260" y="34"/>
                  </a:lnTo>
                  <a:lnTo>
                    <a:pt x="258" y="34"/>
                  </a:lnTo>
                  <a:lnTo>
                    <a:pt x="258" y="36"/>
                  </a:lnTo>
                  <a:lnTo>
                    <a:pt x="258" y="38"/>
                  </a:lnTo>
                  <a:lnTo>
                    <a:pt x="256" y="36"/>
                  </a:lnTo>
                  <a:lnTo>
                    <a:pt x="256" y="38"/>
                  </a:lnTo>
                  <a:lnTo>
                    <a:pt x="256" y="40"/>
                  </a:lnTo>
                  <a:lnTo>
                    <a:pt x="254" y="40"/>
                  </a:lnTo>
                  <a:lnTo>
                    <a:pt x="254" y="38"/>
                  </a:lnTo>
                  <a:lnTo>
                    <a:pt x="254" y="40"/>
                  </a:lnTo>
                  <a:lnTo>
                    <a:pt x="254" y="42"/>
                  </a:lnTo>
                  <a:lnTo>
                    <a:pt x="256" y="42"/>
                  </a:lnTo>
                  <a:lnTo>
                    <a:pt x="258" y="42"/>
                  </a:lnTo>
                  <a:lnTo>
                    <a:pt x="256" y="42"/>
                  </a:lnTo>
                  <a:lnTo>
                    <a:pt x="258" y="42"/>
                  </a:lnTo>
                  <a:lnTo>
                    <a:pt x="260" y="42"/>
                  </a:lnTo>
                  <a:lnTo>
                    <a:pt x="258" y="42"/>
                  </a:lnTo>
                  <a:lnTo>
                    <a:pt x="260" y="42"/>
                  </a:lnTo>
                  <a:lnTo>
                    <a:pt x="262" y="42"/>
                  </a:lnTo>
                  <a:lnTo>
                    <a:pt x="262" y="44"/>
                  </a:lnTo>
                  <a:lnTo>
                    <a:pt x="262" y="42"/>
                  </a:lnTo>
                  <a:lnTo>
                    <a:pt x="262" y="44"/>
                  </a:lnTo>
                  <a:lnTo>
                    <a:pt x="264" y="44"/>
                  </a:lnTo>
                  <a:lnTo>
                    <a:pt x="264" y="42"/>
                  </a:lnTo>
                  <a:lnTo>
                    <a:pt x="266" y="42"/>
                  </a:lnTo>
                  <a:lnTo>
                    <a:pt x="266" y="44"/>
                  </a:lnTo>
                  <a:lnTo>
                    <a:pt x="268" y="44"/>
                  </a:lnTo>
                  <a:lnTo>
                    <a:pt x="266" y="44"/>
                  </a:lnTo>
                  <a:lnTo>
                    <a:pt x="268" y="44"/>
                  </a:lnTo>
                  <a:lnTo>
                    <a:pt x="270" y="44"/>
                  </a:lnTo>
                  <a:lnTo>
                    <a:pt x="270" y="46"/>
                  </a:lnTo>
                  <a:lnTo>
                    <a:pt x="272" y="46"/>
                  </a:lnTo>
                  <a:lnTo>
                    <a:pt x="272" y="44"/>
                  </a:lnTo>
                  <a:lnTo>
                    <a:pt x="272" y="46"/>
                  </a:lnTo>
                  <a:lnTo>
                    <a:pt x="274" y="46"/>
                  </a:lnTo>
                  <a:lnTo>
                    <a:pt x="274" y="44"/>
                  </a:lnTo>
                  <a:lnTo>
                    <a:pt x="274" y="46"/>
                  </a:lnTo>
                  <a:lnTo>
                    <a:pt x="276" y="46"/>
                  </a:lnTo>
                  <a:lnTo>
                    <a:pt x="278" y="46"/>
                  </a:lnTo>
                  <a:lnTo>
                    <a:pt x="278" y="48"/>
                  </a:lnTo>
                  <a:lnTo>
                    <a:pt x="280" y="50"/>
                  </a:lnTo>
                  <a:lnTo>
                    <a:pt x="280" y="48"/>
                  </a:lnTo>
                  <a:lnTo>
                    <a:pt x="280" y="50"/>
                  </a:lnTo>
                  <a:lnTo>
                    <a:pt x="280" y="52"/>
                  </a:lnTo>
                  <a:lnTo>
                    <a:pt x="278" y="52"/>
                  </a:lnTo>
                  <a:lnTo>
                    <a:pt x="280" y="52"/>
                  </a:lnTo>
                  <a:lnTo>
                    <a:pt x="280" y="54"/>
                  </a:lnTo>
                  <a:lnTo>
                    <a:pt x="278" y="54"/>
                  </a:lnTo>
                  <a:lnTo>
                    <a:pt x="278" y="56"/>
                  </a:lnTo>
                  <a:lnTo>
                    <a:pt x="278" y="58"/>
                  </a:lnTo>
                  <a:lnTo>
                    <a:pt x="278" y="60"/>
                  </a:lnTo>
                  <a:lnTo>
                    <a:pt x="280" y="60"/>
                  </a:lnTo>
                  <a:lnTo>
                    <a:pt x="280" y="62"/>
                  </a:lnTo>
                  <a:lnTo>
                    <a:pt x="282" y="62"/>
                  </a:lnTo>
                  <a:lnTo>
                    <a:pt x="284" y="62"/>
                  </a:lnTo>
                  <a:lnTo>
                    <a:pt x="284" y="64"/>
                  </a:lnTo>
                  <a:lnTo>
                    <a:pt x="282" y="64"/>
                  </a:lnTo>
                  <a:lnTo>
                    <a:pt x="282" y="66"/>
                  </a:lnTo>
                  <a:lnTo>
                    <a:pt x="284" y="66"/>
                  </a:lnTo>
                  <a:lnTo>
                    <a:pt x="284" y="68"/>
                  </a:lnTo>
                  <a:lnTo>
                    <a:pt x="284" y="70"/>
                  </a:lnTo>
                  <a:lnTo>
                    <a:pt x="286" y="68"/>
                  </a:lnTo>
                  <a:lnTo>
                    <a:pt x="286" y="70"/>
                  </a:lnTo>
                  <a:lnTo>
                    <a:pt x="284" y="70"/>
                  </a:lnTo>
                  <a:lnTo>
                    <a:pt x="286" y="70"/>
                  </a:lnTo>
                  <a:lnTo>
                    <a:pt x="286" y="72"/>
                  </a:lnTo>
                  <a:lnTo>
                    <a:pt x="286" y="70"/>
                  </a:lnTo>
                  <a:lnTo>
                    <a:pt x="288" y="70"/>
                  </a:lnTo>
                  <a:lnTo>
                    <a:pt x="288" y="72"/>
                  </a:lnTo>
                  <a:lnTo>
                    <a:pt x="290" y="72"/>
                  </a:lnTo>
                  <a:lnTo>
                    <a:pt x="288" y="72"/>
                  </a:lnTo>
                  <a:lnTo>
                    <a:pt x="288" y="74"/>
                  </a:lnTo>
                  <a:lnTo>
                    <a:pt x="286" y="74"/>
                  </a:lnTo>
                  <a:lnTo>
                    <a:pt x="286" y="76"/>
                  </a:lnTo>
                  <a:lnTo>
                    <a:pt x="286" y="74"/>
                  </a:lnTo>
                  <a:lnTo>
                    <a:pt x="286" y="76"/>
                  </a:lnTo>
                  <a:lnTo>
                    <a:pt x="284" y="76"/>
                  </a:lnTo>
                  <a:lnTo>
                    <a:pt x="286" y="76"/>
                  </a:lnTo>
                  <a:lnTo>
                    <a:pt x="286" y="78"/>
                  </a:lnTo>
                  <a:lnTo>
                    <a:pt x="284" y="78"/>
                  </a:lnTo>
                  <a:lnTo>
                    <a:pt x="286" y="78"/>
                  </a:lnTo>
                  <a:lnTo>
                    <a:pt x="286" y="80"/>
                  </a:lnTo>
                  <a:lnTo>
                    <a:pt x="284" y="80"/>
                  </a:lnTo>
                  <a:lnTo>
                    <a:pt x="284" y="82"/>
                  </a:lnTo>
                  <a:lnTo>
                    <a:pt x="282" y="82"/>
                  </a:lnTo>
                  <a:lnTo>
                    <a:pt x="282" y="80"/>
                  </a:lnTo>
                  <a:lnTo>
                    <a:pt x="284" y="80"/>
                  </a:lnTo>
                  <a:lnTo>
                    <a:pt x="282" y="80"/>
                  </a:lnTo>
                  <a:lnTo>
                    <a:pt x="282" y="82"/>
                  </a:lnTo>
                  <a:lnTo>
                    <a:pt x="280" y="82"/>
                  </a:lnTo>
                  <a:lnTo>
                    <a:pt x="280" y="84"/>
                  </a:lnTo>
                  <a:lnTo>
                    <a:pt x="282" y="84"/>
                  </a:lnTo>
                  <a:lnTo>
                    <a:pt x="280" y="84"/>
                  </a:lnTo>
                  <a:lnTo>
                    <a:pt x="282" y="84"/>
                  </a:lnTo>
                  <a:lnTo>
                    <a:pt x="282" y="86"/>
                  </a:lnTo>
                  <a:lnTo>
                    <a:pt x="280" y="86"/>
                  </a:lnTo>
                  <a:lnTo>
                    <a:pt x="278" y="86"/>
                  </a:lnTo>
                  <a:lnTo>
                    <a:pt x="278" y="88"/>
                  </a:lnTo>
                  <a:lnTo>
                    <a:pt x="276" y="88"/>
                  </a:lnTo>
                  <a:lnTo>
                    <a:pt x="276" y="90"/>
                  </a:lnTo>
                  <a:lnTo>
                    <a:pt x="274" y="90"/>
                  </a:lnTo>
                  <a:lnTo>
                    <a:pt x="272" y="90"/>
                  </a:lnTo>
                  <a:lnTo>
                    <a:pt x="272" y="92"/>
                  </a:lnTo>
                  <a:lnTo>
                    <a:pt x="270" y="92"/>
                  </a:lnTo>
                  <a:lnTo>
                    <a:pt x="272" y="92"/>
                  </a:lnTo>
                  <a:lnTo>
                    <a:pt x="270" y="92"/>
                  </a:lnTo>
                  <a:lnTo>
                    <a:pt x="270" y="94"/>
                  </a:lnTo>
                  <a:lnTo>
                    <a:pt x="272" y="94"/>
                  </a:lnTo>
                  <a:lnTo>
                    <a:pt x="272" y="96"/>
                  </a:lnTo>
                  <a:lnTo>
                    <a:pt x="274" y="96"/>
                  </a:lnTo>
                  <a:lnTo>
                    <a:pt x="274" y="98"/>
                  </a:lnTo>
                  <a:lnTo>
                    <a:pt x="272" y="98"/>
                  </a:lnTo>
                  <a:lnTo>
                    <a:pt x="274" y="98"/>
                  </a:lnTo>
                  <a:lnTo>
                    <a:pt x="272" y="98"/>
                  </a:lnTo>
                  <a:lnTo>
                    <a:pt x="272" y="100"/>
                  </a:lnTo>
                  <a:lnTo>
                    <a:pt x="272" y="102"/>
                  </a:lnTo>
                  <a:lnTo>
                    <a:pt x="272" y="100"/>
                  </a:lnTo>
                  <a:lnTo>
                    <a:pt x="274" y="100"/>
                  </a:lnTo>
                  <a:lnTo>
                    <a:pt x="272" y="102"/>
                  </a:lnTo>
                  <a:lnTo>
                    <a:pt x="274" y="102"/>
                  </a:lnTo>
                  <a:lnTo>
                    <a:pt x="274" y="104"/>
                  </a:lnTo>
                  <a:lnTo>
                    <a:pt x="272" y="104"/>
                  </a:lnTo>
                  <a:lnTo>
                    <a:pt x="272" y="106"/>
                  </a:lnTo>
                  <a:lnTo>
                    <a:pt x="272" y="108"/>
                  </a:lnTo>
                  <a:lnTo>
                    <a:pt x="270" y="108"/>
                  </a:lnTo>
                  <a:lnTo>
                    <a:pt x="270" y="110"/>
                  </a:lnTo>
                  <a:lnTo>
                    <a:pt x="268" y="110"/>
                  </a:lnTo>
                  <a:lnTo>
                    <a:pt x="270" y="112"/>
                  </a:lnTo>
                  <a:lnTo>
                    <a:pt x="268" y="112"/>
                  </a:lnTo>
                  <a:lnTo>
                    <a:pt x="268" y="114"/>
                  </a:lnTo>
                  <a:lnTo>
                    <a:pt x="268" y="116"/>
                  </a:lnTo>
                  <a:lnTo>
                    <a:pt x="268" y="118"/>
                  </a:lnTo>
                  <a:lnTo>
                    <a:pt x="266" y="118"/>
                  </a:lnTo>
                  <a:lnTo>
                    <a:pt x="266" y="120"/>
                  </a:lnTo>
                  <a:lnTo>
                    <a:pt x="266" y="122"/>
                  </a:lnTo>
                  <a:lnTo>
                    <a:pt x="266" y="124"/>
                  </a:lnTo>
                  <a:lnTo>
                    <a:pt x="264" y="124"/>
                  </a:lnTo>
                  <a:lnTo>
                    <a:pt x="266" y="124"/>
                  </a:lnTo>
                  <a:lnTo>
                    <a:pt x="266" y="126"/>
                  </a:lnTo>
                  <a:lnTo>
                    <a:pt x="264" y="126"/>
                  </a:lnTo>
                  <a:lnTo>
                    <a:pt x="266" y="126"/>
                  </a:lnTo>
                  <a:lnTo>
                    <a:pt x="264" y="126"/>
                  </a:lnTo>
                  <a:lnTo>
                    <a:pt x="264" y="128"/>
                  </a:lnTo>
                  <a:lnTo>
                    <a:pt x="264" y="130"/>
                  </a:lnTo>
                  <a:lnTo>
                    <a:pt x="264" y="132"/>
                  </a:lnTo>
                  <a:lnTo>
                    <a:pt x="264" y="134"/>
                  </a:lnTo>
                  <a:lnTo>
                    <a:pt x="264" y="136"/>
                  </a:lnTo>
                  <a:lnTo>
                    <a:pt x="264" y="138"/>
                  </a:lnTo>
                  <a:lnTo>
                    <a:pt x="264" y="140"/>
                  </a:lnTo>
                  <a:lnTo>
                    <a:pt x="264" y="142"/>
                  </a:lnTo>
                  <a:lnTo>
                    <a:pt x="264" y="144"/>
                  </a:lnTo>
                  <a:lnTo>
                    <a:pt x="264" y="146"/>
                  </a:lnTo>
                  <a:lnTo>
                    <a:pt x="266" y="146"/>
                  </a:lnTo>
                  <a:lnTo>
                    <a:pt x="264" y="146"/>
                  </a:lnTo>
                  <a:lnTo>
                    <a:pt x="266" y="146"/>
                  </a:lnTo>
                  <a:lnTo>
                    <a:pt x="266" y="148"/>
                  </a:lnTo>
                  <a:lnTo>
                    <a:pt x="266" y="150"/>
                  </a:lnTo>
                  <a:lnTo>
                    <a:pt x="268" y="150"/>
                  </a:lnTo>
                  <a:lnTo>
                    <a:pt x="268" y="152"/>
                  </a:lnTo>
                  <a:lnTo>
                    <a:pt x="268" y="154"/>
                  </a:lnTo>
                  <a:lnTo>
                    <a:pt x="268" y="156"/>
                  </a:lnTo>
                  <a:lnTo>
                    <a:pt x="268" y="158"/>
                  </a:lnTo>
                  <a:lnTo>
                    <a:pt x="270" y="160"/>
                  </a:lnTo>
                  <a:lnTo>
                    <a:pt x="270" y="158"/>
                  </a:lnTo>
                  <a:lnTo>
                    <a:pt x="270" y="160"/>
                  </a:lnTo>
                  <a:lnTo>
                    <a:pt x="272" y="160"/>
                  </a:lnTo>
                  <a:lnTo>
                    <a:pt x="272" y="162"/>
                  </a:lnTo>
                  <a:lnTo>
                    <a:pt x="272" y="160"/>
                  </a:lnTo>
                  <a:lnTo>
                    <a:pt x="272" y="162"/>
                  </a:lnTo>
                  <a:lnTo>
                    <a:pt x="274" y="162"/>
                  </a:lnTo>
                  <a:lnTo>
                    <a:pt x="276" y="162"/>
                  </a:lnTo>
                  <a:lnTo>
                    <a:pt x="278" y="162"/>
                  </a:lnTo>
                  <a:lnTo>
                    <a:pt x="278" y="164"/>
                  </a:lnTo>
                  <a:lnTo>
                    <a:pt x="278" y="166"/>
                  </a:lnTo>
                  <a:lnTo>
                    <a:pt x="278" y="168"/>
                  </a:lnTo>
                  <a:lnTo>
                    <a:pt x="278" y="170"/>
                  </a:lnTo>
                  <a:lnTo>
                    <a:pt x="278" y="172"/>
                  </a:lnTo>
                  <a:lnTo>
                    <a:pt x="278" y="174"/>
                  </a:lnTo>
                  <a:lnTo>
                    <a:pt x="276" y="174"/>
                  </a:lnTo>
                  <a:lnTo>
                    <a:pt x="278" y="174"/>
                  </a:lnTo>
                  <a:lnTo>
                    <a:pt x="276" y="174"/>
                  </a:lnTo>
                  <a:lnTo>
                    <a:pt x="278" y="174"/>
                  </a:lnTo>
                  <a:lnTo>
                    <a:pt x="278" y="176"/>
                  </a:lnTo>
                  <a:lnTo>
                    <a:pt x="278" y="178"/>
                  </a:lnTo>
                  <a:lnTo>
                    <a:pt x="278" y="180"/>
                  </a:lnTo>
                  <a:lnTo>
                    <a:pt x="276" y="180"/>
                  </a:lnTo>
                  <a:lnTo>
                    <a:pt x="278" y="180"/>
                  </a:lnTo>
                  <a:lnTo>
                    <a:pt x="276" y="182"/>
                  </a:lnTo>
                  <a:lnTo>
                    <a:pt x="276" y="184"/>
                  </a:lnTo>
                  <a:lnTo>
                    <a:pt x="276" y="186"/>
                  </a:lnTo>
                  <a:lnTo>
                    <a:pt x="278" y="186"/>
                  </a:lnTo>
                  <a:lnTo>
                    <a:pt x="280" y="186"/>
                  </a:lnTo>
                  <a:lnTo>
                    <a:pt x="280" y="188"/>
                  </a:lnTo>
                  <a:lnTo>
                    <a:pt x="280" y="186"/>
                  </a:lnTo>
                  <a:lnTo>
                    <a:pt x="282" y="186"/>
                  </a:lnTo>
                  <a:lnTo>
                    <a:pt x="280" y="186"/>
                  </a:lnTo>
                  <a:lnTo>
                    <a:pt x="282" y="186"/>
                  </a:lnTo>
                  <a:lnTo>
                    <a:pt x="282" y="188"/>
                  </a:lnTo>
                  <a:lnTo>
                    <a:pt x="280" y="188"/>
                  </a:lnTo>
                  <a:lnTo>
                    <a:pt x="280" y="190"/>
                  </a:lnTo>
                  <a:lnTo>
                    <a:pt x="280" y="192"/>
                  </a:lnTo>
                  <a:lnTo>
                    <a:pt x="282" y="192"/>
                  </a:lnTo>
                  <a:lnTo>
                    <a:pt x="284" y="194"/>
                  </a:lnTo>
                  <a:lnTo>
                    <a:pt x="286" y="194"/>
                  </a:lnTo>
                  <a:lnTo>
                    <a:pt x="286" y="192"/>
                  </a:lnTo>
                  <a:lnTo>
                    <a:pt x="286" y="194"/>
                  </a:lnTo>
                  <a:lnTo>
                    <a:pt x="288" y="194"/>
                  </a:lnTo>
                  <a:lnTo>
                    <a:pt x="288" y="196"/>
                  </a:lnTo>
                  <a:lnTo>
                    <a:pt x="290" y="196"/>
                  </a:lnTo>
                  <a:lnTo>
                    <a:pt x="290" y="198"/>
                  </a:lnTo>
                  <a:lnTo>
                    <a:pt x="292" y="198"/>
                  </a:lnTo>
                  <a:lnTo>
                    <a:pt x="292" y="200"/>
                  </a:lnTo>
                  <a:lnTo>
                    <a:pt x="294" y="200"/>
                  </a:lnTo>
                  <a:lnTo>
                    <a:pt x="294" y="202"/>
                  </a:lnTo>
                  <a:lnTo>
                    <a:pt x="296" y="202"/>
                  </a:lnTo>
                  <a:lnTo>
                    <a:pt x="296" y="204"/>
                  </a:lnTo>
                  <a:lnTo>
                    <a:pt x="296" y="206"/>
                  </a:lnTo>
                  <a:lnTo>
                    <a:pt x="298" y="206"/>
                  </a:lnTo>
                  <a:lnTo>
                    <a:pt x="298" y="204"/>
                  </a:lnTo>
                  <a:lnTo>
                    <a:pt x="300" y="204"/>
                  </a:lnTo>
                  <a:lnTo>
                    <a:pt x="300" y="206"/>
                  </a:lnTo>
                  <a:lnTo>
                    <a:pt x="300" y="208"/>
                  </a:lnTo>
                  <a:lnTo>
                    <a:pt x="302" y="208"/>
                  </a:lnTo>
                  <a:lnTo>
                    <a:pt x="302" y="210"/>
                  </a:lnTo>
                  <a:lnTo>
                    <a:pt x="302" y="212"/>
                  </a:lnTo>
                  <a:lnTo>
                    <a:pt x="304" y="212"/>
                  </a:lnTo>
                  <a:lnTo>
                    <a:pt x="306" y="212"/>
                  </a:lnTo>
                  <a:lnTo>
                    <a:pt x="308" y="212"/>
                  </a:lnTo>
                  <a:lnTo>
                    <a:pt x="308" y="214"/>
                  </a:lnTo>
                  <a:lnTo>
                    <a:pt x="310" y="214"/>
                  </a:lnTo>
                  <a:lnTo>
                    <a:pt x="312" y="214"/>
                  </a:lnTo>
                  <a:lnTo>
                    <a:pt x="314" y="214"/>
                  </a:lnTo>
                  <a:lnTo>
                    <a:pt x="314" y="216"/>
                  </a:lnTo>
                  <a:lnTo>
                    <a:pt x="316" y="216"/>
                  </a:lnTo>
                  <a:lnTo>
                    <a:pt x="316" y="214"/>
                  </a:lnTo>
                  <a:lnTo>
                    <a:pt x="316" y="216"/>
                  </a:lnTo>
                  <a:lnTo>
                    <a:pt x="318" y="216"/>
                  </a:lnTo>
                  <a:lnTo>
                    <a:pt x="320" y="216"/>
                  </a:lnTo>
                  <a:lnTo>
                    <a:pt x="322" y="216"/>
                  </a:lnTo>
                  <a:lnTo>
                    <a:pt x="322" y="218"/>
                  </a:lnTo>
                  <a:lnTo>
                    <a:pt x="324" y="218"/>
                  </a:lnTo>
                  <a:lnTo>
                    <a:pt x="322" y="218"/>
                  </a:lnTo>
                  <a:lnTo>
                    <a:pt x="322" y="220"/>
                  </a:lnTo>
                  <a:lnTo>
                    <a:pt x="322" y="272"/>
                  </a:lnTo>
                  <a:lnTo>
                    <a:pt x="306" y="272"/>
                  </a:lnTo>
                  <a:lnTo>
                    <a:pt x="294" y="272"/>
                  </a:lnTo>
                  <a:lnTo>
                    <a:pt x="260" y="272"/>
                  </a:lnTo>
                  <a:lnTo>
                    <a:pt x="260" y="274"/>
                  </a:lnTo>
                  <a:lnTo>
                    <a:pt x="260" y="276"/>
                  </a:lnTo>
                  <a:lnTo>
                    <a:pt x="260" y="278"/>
                  </a:lnTo>
                  <a:lnTo>
                    <a:pt x="258" y="280"/>
                  </a:lnTo>
                  <a:lnTo>
                    <a:pt x="256" y="280"/>
                  </a:lnTo>
                  <a:lnTo>
                    <a:pt x="256" y="282"/>
                  </a:lnTo>
                  <a:lnTo>
                    <a:pt x="256" y="284"/>
                  </a:lnTo>
                  <a:lnTo>
                    <a:pt x="256" y="286"/>
                  </a:lnTo>
                  <a:lnTo>
                    <a:pt x="254" y="286"/>
                  </a:lnTo>
                  <a:lnTo>
                    <a:pt x="254" y="288"/>
                  </a:lnTo>
                  <a:lnTo>
                    <a:pt x="252" y="288"/>
                  </a:lnTo>
                  <a:lnTo>
                    <a:pt x="252" y="290"/>
                  </a:lnTo>
                  <a:lnTo>
                    <a:pt x="252" y="292"/>
                  </a:lnTo>
                  <a:lnTo>
                    <a:pt x="250" y="292"/>
                  </a:lnTo>
                  <a:lnTo>
                    <a:pt x="250" y="294"/>
                  </a:lnTo>
                  <a:lnTo>
                    <a:pt x="250" y="296"/>
                  </a:lnTo>
                  <a:lnTo>
                    <a:pt x="248" y="296"/>
                  </a:lnTo>
                  <a:lnTo>
                    <a:pt x="248" y="298"/>
                  </a:lnTo>
                  <a:lnTo>
                    <a:pt x="246" y="298"/>
                  </a:lnTo>
                  <a:lnTo>
                    <a:pt x="246" y="300"/>
                  </a:lnTo>
                  <a:lnTo>
                    <a:pt x="248" y="300"/>
                  </a:lnTo>
                  <a:lnTo>
                    <a:pt x="246" y="302"/>
                  </a:lnTo>
                  <a:lnTo>
                    <a:pt x="248" y="304"/>
                  </a:lnTo>
                  <a:lnTo>
                    <a:pt x="246" y="304"/>
                  </a:lnTo>
                  <a:lnTo>
                    <a:pt x="246" y="306"/>
                  </a:lnTo>
                  <a:lnTo>
                    <a:pt x="246" y="308"/>
                  </a:lnTo>
                  <a:lnTo>
                    <a:pt x="244" y="308"/>
                  </a:lnTo>
                  <a:lnTo>
                    <a:pt x="244" y="310"/>
                  </a:lnTo>
                  <a:lnTo>
                    <a:pt x="244" y="312"/>
                  </a:lnTo>
                  <a:lnTo>
                    <a:pt x="242" y="312"/>
                  </a:lnTo>
                  <a:lnTo>
                    <a:pt x="242" y="314"/>
                  </a:lnTo>
                  <a:lnTo>
                    <a:pt x="242" y="316"/>
                  </a:lnTo>
                  <a:lnTo>
                    <a:pt x="242" y="318"/>
                  </a:lnTo>
                  <a:lnTo>
                    <a:pt x="242" y="320"/>
                  </a:lnTo>
                  <a:lnTo>
                    <a:pt x="244" y="320"/>
                  </a:lnTo>
                  <a:lnTo>
                    <a:pt x="244" y="322"/>
                  </a:lnTo>
                  <a:lnTo>
                    <a:pt x="246" y="322"/>
                  </a:lnTo>
                  <a:lnTo>
                    <a:pt x="246" y="324"/>
                  </a:lnTo>
                  <a:lnTo>
                    <a:pt x="246" y="326"/>
                  </a:lnTo>
                  <a:lnTo>
                    <a:pt x="244" y="328"/>
                  </a:lnTo>
                  <a:lnTo>
                    <a:pt x="242" y="328"/>
                  </a:lnTo>
                  <a:lnTo>
                    <a:pt x="240" y="328"/>
                  </a:lnTo>
                  <a:lnTo>
                    <a:pt x="240" y="330"/>
                  </a:lnTo>
                  <a:lnTo>
                    <a:pt x="238" y="330"/>
                  </a:lnTo>
                  <a:lnTo>
                    <a:pt x="236" y="330"/>
                  </a:lnTo>
                  <a:lnTo>
                    <a:pt x="236" y="332"/>
                  </a:lnTo>
                  <a:lnTo>
                    <a:pt x="234" y="332"/>
                  </a:lnTo>
                  <a:lnTo>
                    <a:pt x="236" y="332"/>
                  </a:lnTo>
                  <a:lnTo>
                    <a:pt x="236" y="334"/>
                  </a:lnTo>
                  <a:lnTo>
                    <a:pt x="234" y="334"/>
                  </a:lnTo>
                  <a:lnTo>
                    <a:pt x="232" y="334"/>
                  </a:lnTo>
                  <a:lnTo>
                    <a:pt x="230" y="334"/>
                  </a:lnTo>
                  <a:lnTo>
                    <a:pt x="228" y="334"/>
                  </a:lnTo>
                  <a:lnTo>
                    <a:pt x="228" y="336"/>
                  </a:lnTo>
                  <a:lnTo>
                    <a:pt x="226" y="336"/>
                  </a:lnTo>
                  <a:lnTo>
                    <a:pt x="226" y="334"/>
                  </a:lnTo>
                  <a:lnTo>
                    <a:pt x="224" y="334"/>
                  </a:lnTo>
                  <a:lnTo>
                    <a:pt x="222" y="334"/>
                  </a:lnTo>
                  <a:lnTo>
                    <a:pt x="222" y="332"/>
                  </a:lnTo>
                  <a:lnTo>
                    <a:pt x="222" y="330"/>
                  </a:lnTo>
                  <a:lnTo>
                    <a:pt x="220" y="330"/>
                  </a:lnTo>
                  <a:lnTo>
                    <a:pt x="222" y="330"/>
                  </a:lnTo>
                  <a:lnTo>
                    <a:pt x="222" y="328"/>
                  </a:lnTo>
                  <a:lnTo>
                    <a:pt x="220" y="328"/>
                  </a:lnTo>
                  <a:lnTo>
                    <a:pt x="220" y="326"/>
                  </a:lnTo>
                  <a:lnTo>
                    <a:pt x="218" y="324"/>
                  </a:lnTo>
                  <a:lnTo>
                    <a:pt x="216" y="324"/>
                  </a:lnTo>
                  <a:lnTo>
                    <a:pt x="216" y="322"/>
                  </a:lnTo>
                  <a:lnTo>
                    <a:pt x="214" y="322"/>
                  </a:lnTo>
                  <a:lnTo>
                    <a:pt x="214" y="320"/>
                  </a:lnTo>
                  <a:lnTo>
                    <a:pt x="214" y="318"/>
                  </a:lnTo>
                  <a:lnTo>
                    <a:pt x="212" y="318"/>
                  </a:lnTo>
                  <a:lnTo>
                    <a:pt x="210" y="318"/>
                  </a:lnTo>
                  <a:lnTo>
                    <a:pt x="208" y="318"/>
                  </a:lnTo>
                  <a:lnTo>
                    <a:pt x="208" y="316"/>
                  </a:lnTo>
                  <a:lnTo>
                    <a:pt x="206" y="318"/>
                  </a:lnTo>
                  <a:lnTo>
                    <a:pt x="206" y="316"/>
                  </a:lnTo>
                  <a:lnTo>
                    <a:pt x="204" y="314"/>
                  </a:lnTo>
                  <a:lnTo>
                    <a:pt x="202" y="314"/>
                  </a:lnTo>
                  <a:lnTo>
                    <a:pt x="200" y="314"/>
                  </a:lnTo>
                  <a:lnTo>
                    <a:pt x="200" y="316"/>
                  </a:lnTo>
                  <a:lnTo>
                    <a:pt x="200" y="314"/>
                  </a:lnTo>
                  <a:lnTo>
                    <a:pt x="198" y="314"/>
                  </a:lnTo>
                  <a:lnTo>
                    <a:pt x="196" y="314"/>
                  </a:lnTo>
                  <a:lnTo>
                    <a:pt x="196" y="316"/>
                  </a:lnTo>
                  <a:lnTo>
                    <a:pt x="196" y="318"/>
                  </a:lnTo>
                  <a:lnTo>
                    <a:pt x="194" y="318"/>
                  </a:lnTo>
                  <a:lnTo>
                    <a:pt x="192" y="318"/>
                  </a:lnTo>
                  <a:lnTo>
                    <a:pt x="192" y="320"/>
                  </a:lnTo>
                  <a:lnTo>
                    <a:pt x="190" y="320"/>
                  </a:lnTo>
                  <a:lnTo>
                    <a:pt x="188" y="320"/>
                  </a:lnTo>
                  <a:lnTo>
                    <a:pt x="186" y="322"/>
                  </a:lnTo>
                  <a:lnTo>
                    <a:pt x="184" y="324"/>
                  </a:lnTo>
                  <a:lnTo>
                    <a:pt x="184" y="322"/>
                  </a:lnTo>
                  <a:lnTo>
                    <a:pt x="184" y="324"/>
                  </a:lnTo>
                  <a:lnTo>
                    <a:pt x="182" y="324"/>
                  </a:lnTo>
                  <a:lnTo>
                    <a:pt x="182" y="326"/>
                  </a:lnTo>
                  <a:lnTo>
                    <a:pt x="182" y="328"/>
                  </a:lnTo>
                  <a:lnTo>
                    <a:pt x="180" y="328"/>
                  </a:lnTo>
                  <a:lnTo>
                    <a:pt x="178" y="330"/>
                  </a:lnTo>
                  <a:lnTo>
                    <a:pt x="178" y="332"/>
                  </a:lnTo>
                  <a:lnTo>
                    <a:pt x="178" y="334"/>
                  </a:lnTo>
                  <a:lnTo>
                    <a:pt x="178" y="336"/>
                  </a:lnTo>
                  <a:lnTo>
                    <a:pt x="176" y="338"/>
                  </a:lnTo>
                  <a:lnTo>
                    <a:pt x="176" y="340"/>
                  </a:lnTo>
                  <a:lnTo>
                    <a:pt x="178" y="340"/>
                  </a:lnTo>
                  <a:lnTo>
                    <a:pt x="178" y="342"/>
                  </a:lnTo>
                  <a:lnTo>
                    <a:pt x="178" y="344"/>
                  </a:lnTo>
                  <a:lnTo>
                    <a:pt x="178" y="346"/>
                  </a:lnTo>
                  <a:lnTo>
                    <a:pt x="178" y="348"/>
                  </a:lnTo>
                  <a:lnTo>
                    <a:pt x="178" y="350"/>
                  </a:lnTo>
                  <a:lnTo>
                    <a:pt x="176" y="350"/>
                  </a:lnTo>
                  <a:lnTo>
                    <a:pt x="178" y="352"/>
                  </a:lnTo>
                  <a:lnTo>
                    <a:pt x="176" y="352"/>
                  </a:lnTo>
                  <a:lnTo>
                    <a:pt x="176" y="354"/>
                  </a:lnTo>
                  <a:lnTo>
                    <a:pt x="176" y="356"/>
                  </a:lnTo>
                  <a:lnTo>
                    <a:pt x="174" y="358"/>
                  </a:lnTo>
                  <a:lnTo>
                    <a:pt x="176" y="358"/>
                  </a:lnTo>
                  <a:lnTo>
                    <a:pt x="176" y="360"/>
                  </a:lnTo>
                  <a:lnTo>
                    <a:pt x="176" y="362"/>
                  </a:lnTo>
                  <a:lnTo>
                    <a:pt x="174" y="364"/>
                  </a:lnTo>
                  <a:lnTo>
                    <a:pt x="176" y="364"/>
                  </a:lnTo>
                  <a:lnTo>
                    <a:pt x="178" y="364"/>
                  </a:lnTo>
                  <a:lnTo>
                    <a:pt x="180" y="366"/>
                  </a:lnTo>
                  <a:lnTo>
                    <a:pt x="180" y="368"/>
                  </a:lnTo>
                  <a:lnTo>
                    <a:pt x="180" y="370"/>
                  </a:lnTo>
                  <a:lnTo>
                    <a:pt x="182" y="370"/>
                  </a:lnTo>
                  <a:lnTo>
                    <a:pt x="182" y="372"/>
                  </a:lnTo>
                  <a:lnTo>
                    <a:pt x="182" y="374"/>
                  </a:lnTo>
                  <a:lnTo>
                    <a:pt x="182" y="372"/>
                  </a:lnTo>
                  <a:lnTo>
                    <a:pt x="180" y="372"/>
                  </a:lnTo>
                  <a:lnTo>
                    <a:pt x="178" y="370"/>
                  </a:lnTo>
                  <a:lnTo>
                    <a:pt x="178" y="368"/>
                  </a:lnTo>
                  <a:lnTo>
                    <a:pt x="176" y="366"/>
                  </a:lnTo>
                  <a:lnTo>
                    <a:pt x="174" y="366"/>
                  </a:lnTo>
                  <a:lnTo>
                    <a:pt x="172" y="364"/>
                  </a:lnTo>
                  <a:lnTo>
                    <a:pt x="170" y="364"/>
                  </a:lnTo>
                  <a:lnTo>
                    <a:pt x="168" y="364"/>
                  </a:lnTo>
                  <a:lnTo>
                    <a:pt x="168" y="362"/>
                  </a:lnTo>
                  <a:lnTo>
                    <a:pt x="166" y="362"/>
                  </a:lnTo>
                  <a:lnTo>
                    <a:pt x="164" y="364"/>
                  </a:lnTo>
                  <a:lnTo>
                    <a:pt x="162" y="364"/>
                  </a:lnTo>
                  <a:lnTo>
                    <a:pt x="160" y="364"/>
                  </a:lnTo>
                  <a:lnTo>
                    <a:pt x="160" y="362"/>
                  </a:lnTo>
                  <a:lnTo>
                    <a:pt x="160" y="360"/>
                  </a:lnTo>
                  <a:lnTo>
                    <a:pt x="158" y="360"/>
                  </a:lnTo>
                  <a:lnTo>
                    <a:pt x="158" y="358"/>
                  </a:lnTo>
                  <a:lnTo>
                    <a:pt x="156" y="358"/>
                  </a:lnTo>
                  <a:lnTo>
                    <a:pt x="156" y="356"/>
                  </a:lnTo>
                  <a:lnTo>
                    <a:pt x="156" y="354"/>
                  </a:lnTo>
                  <a:lnTo>
                    <a:pt x="154" y="354"/>
                  </a:lnTo>
                  <a:lnTo>
                    <a:pt x="154" y="352"/>
                  </a:lnTo>
                  <a:lnTo>
                    <a:pt x="154" y="350"/>
                  </a:lnTo>
                  <a:lnTo>
                    <a:pt x="152" y="348"/>
                  </a:lnTo>
                  <a:lnTo>
                    <a:pt x="150" y="348"/>
                  </a:lnTo>
                  <a:lnTo>
                    <a:pt x="150" y="346"/>
                  </a:lnTo>
                  <a:lnTo>
                    <a:pt x="150" y="348"/>
                  </a:lnTo>
                  <a:lnTo>
                    <a:pt x="148" y="346"/>
                  </a:lnTo>
                  <a:lnTo>
                    <a:pt x="148" y="344"/>
                  </a:lnTo>
                  <a:lnTo>
                    <a:pt x="146" y="344"/>
                  </a:lnTo>
                  <a:lnTo>
                    <a:pt x="146" y="342"/>
                  </a:lnTo>
                  <a:lnTo>
                    <a:pt x="144" y="342"/>
                  </a:lnTo>
                  <a:lnTo>
                    <a:pt x="144" y="340"/>
                  </a:lnTo>
                  <a:lnTo>
                    <a:pt x="142" y="340"/>
                  </a:lnTo>
                  <a:lnTo>
                    <a:pt x="140" y="340"/>
                  </a:lnTo>
                  <a:lnTo>
                    <a:pt x="140" y="338"/>
                  </a:lnTo>
                  <a:lnTo>
                    <a:pt x="138" y="338"/>
                  </a:lnTo>
                  <a:lnTo>
                    <a:pt x="136" y="338"/>
                  </a:lnTo>
                  <a:lnTo>
                    <a:pt x="136" y="336"/>
                  </a:lnTo>
                  <a:lnTo>
                    <a:pt x="136" y="338"/>
                  </a:lnTo>
                  <a:lnTo>
                    <a:pt x="136" y="336"/>
                  </a:lnTo>
                  <a:lnTo>
                    <a:pt x="134" y="334"/>
                  </a:lnTo>
                  <a:lnTo>
                    <a:pt x="134" y="332"/>
                  </a:lnTo>
                  <a:lnTo>
                    <a:pt x="132" y="332"/>
                  </a:lnTo>
                  <a:lnTo>
                    <a:pt x="130" y="332"/>
                  </a:lnTo>
                  <a:lnTo>
                    <a:pt x="130" y="330"/>
                  </a:lnTo>
                  <a:lnTo>
                    <a:pt x="130" y="332"/>
                  </a:lnTo>
                  <a:lnTo>
                    <a:pt x="130" y="330"/>
                  </a:lnTo>
                  <a:lnTo>
                    <a:pt x="128" y="330"/>
                  </a:lnTo>
                  <a:lnTo>
                    <a:pt x="126" y="330"/>
                  </a:lnTo>
                  <a:lnTo>
                    <a:pt x="126" y="328"/>
                  </a:lnTo>
                  <a:lnTo>
                    <a:pt x="128" y="328"/>
                  </a:lnTo>
                  <a:lnTo>
                    <a:pt x="126" y="328"/>
                  </a:lnTo>
                  <a:lnTo>
                    <a:pt x="126" y="326"/>
                  </a:lnTo>
                  <a:lnTo>
                    <a:pt x="128" y="326"/>
                  </a:lnTo>
                  <a:lnTo>
                    <a:pt x="128" y="324"/>
                  </a:lnTo>
                  <a:lnTo>
                    <a:pt x="130" y="324"/>
                  </a:lnTo>
                  <a:lnTo>
                    <a:pt x="130" y="326"/>
                  </a:lnTo>
                  <a:lnTo>
                    <a:pt x="132" y="326"/>
                  </a:lnTo>
                  <a:lnTo>
                    <a:pt x="134" y="326"/>
                  </a:lnTo>
                  <a:lnTo>
                    <a:pt x="134" y="324"/>
                  </a:lnTo>
                  <a:lnTo>
                    <a:pt x="136" y="324"/>
                  </a:lnTo>
                  <a:lnTo>
                    <a:pt x="136" y="322"/>
                  </a:lnTo>
                  <a:lnTo>
                    <a:pt x="136" y="324"/>
                  </a:lnTo>
                  <a:lnTo>
                    <a:pt x="138" y="324"/>
                  </a:lnTo>
                  <a:lnTo>
                    <a:pt x="138" y="322"/>
                  </a:lnTo>
                  <a:lnTo>
                    <a:pt x="138" y="320"/>
                  </a:lnTo>
                  <a:lnTo>
                    <a:pt x="138" y="318"/>
                  </a:lnTo>
                  <a:lnTo>
                    <a:pt x="136" y="318"/>
                  </a:lnTo>
                  <a:lnTo>
                    <a:pt x="138" y="316"/>
                  </a:lnTo>
                  <a:lnTo>
                    <a:pt x="138" y="314"/>
                  </a:lnTo>
                  <a:lnTo>
                    <a:pt x="140" y="314"/>
                  </a:lnTo>
                  <a:lnTo>
                    <a:pt x="140" y="312"/>
                  </a:lnTo>
                  <a:lnTo>
                    <a:pt x="138" y="312"/>
                  </a:lnTo>
                  <a:lnTo>
                    <a:pt x="140" y="312"/>
                  </a:lnTo>
                  <a:lnTo>
                    <a:pt x="140" y="310"/>
                  </a:lnTo>
                  <a:lnTo>
                    <a:pt x="142" y="310"/>
                  </a:lnTo>
                  <a:lnTo>
                    <a:pt x="142" y="308"/>
                  </a:lnTo>
                  <a:lnTo>
                    <a:pt x="144" y="308"/>
                  </a:lnTo>
                  <a:lnTo>
                    <a:pt x="142" y="308"/>
                  </a:lnTo>
                  <a:lnTo>
                    <a:pt x="144" y="308"/>
                  </a:lnTo>
                  <a:lnTo>
                    <a:pt x="144" y="306"/>
                  </a:lnTo>
                  <a:lnTo>
                    <a:pt x="144" y="304"/>
                  </a:lnTo>
                  <a:lnTo>
                    <a:pt x="142" y="304"/>
                  </a:lnTo>
                  <a:lnTo>
                    <a:pt x="140" y="304"/>
                  </a:lnTo>
                  <a:lnTo>
                    <a:pt x="140" y="302"/>
                  </a:lnTo>
                  <a:lnTo>
                    <a:pt x="142" y="300"/>
                  </a:lnTo>
                  <a:lnTo>
                    <a:pt x="140" y="300"/>
                  </a:lnTo>
                  <a:lnTo>
                    <a:pt x="140" y="298"/>
                  </a:lnTo>
                  <a:lnTo>
                    <a:pt x="140" y="296"/>
                  </a:lnTo>
                  <a:lnTo>
                    <a:pt x="138" y="296"/>
                  </a:lnTo>
                  <a:lnTo>
                    <a:pt x="138" y="294"/>
                  </a:lnTo>
                  <a:lnTo>
                    <a:pt x="136" y="292"/>
                  </a:lnTo>
                  <a:lnTo>
                    <a:pt x="136" y="290"/>
                  </a:lnTo>
                  <a:lnTo>
                    <a:pt x="136" y="288"/>
                  </a:lnTo>
                  <a:lnTo>
                    <a:pt x="134" y="288"/>
                  </a:lnTo>
                  <a:lnTo>
                    <a:pt x="136" y="286"/>
                  </a:lnTo>
                  <a:lnTo>
                    <a:pt x="134" y="286"/>
                  </a:lnTo>
                  <a:lnTo>
                    <a:pt x="134" y="284"/>
                  </a:lnTo>
                  <a:lnTo>
                    <a:pt x="132" y="284"/>
                  </a:lnTo>
                  <a:lnTo>
                    <a:pt x="132" y="282"/>
                  </a:lnTo>
                  <a:lnTo>
                    <a:pt x="130" y="282"/>
                  </a:lnTo>
                  <a:lnTo>
                    <a:pt x="130" y="280"/>
                  </a:lnTo>
                  <a:lnTo>
                    <a:pt x="132" y="280"/>
                  </a:lnTo>
                  <a:lnTo>
                    <a:pt x="132" y="278"/>
                  </a:lnTo>
                  <a:lnTo>
                    <a:pt x="130" y="278"/>
                  </a:lnTo>
                  <a:lnTo>
                    <a:pt x="130" y="276"/>
                  </a:lnTo>
                  <a:lnTo>
                    <a:pt x="130" y="274"/>
                  </a:lnTo>
                  <a:lnTo>
                    <a:pt x="128" y="272"/>
                  </a:lnTo>
                  <a:lnTo>
                    <a:pt x="130" y="270"/>
                  </a:lnTo>
                  <a:lnTo>
                    <a:pt x="128" y="270"/>
                  </a:lnTo>
                  <a:lnTo>
                    <a:pt x="128" y="268"/>
                  </a:lnTo>
                  <a:lnTo>
                    <a:pt x="130" y="268"/>
                  </a:lnTo>
                  <a:lnTo>
                    <a:pt x="130" y="266"/>
                  </a:lnTo>
                  <a:lnTo>
                    <a:pt x="130" y="264"/>
                  </a:lnTo>
                  <a:lnTo>
                    <a:pt x="128" y="264"/>
                  </a:lnTo>
                  <a:lnTo>
                    <a:pt x="128" y="262"/>
                  </a:lnTo>
                  <a:lnTo>
                    <a:pt x="126" y="264"/>
                  </a:lnTo>
                  <a:lnTo>
                    <a:pt x="126" y="262"/>
                  </a:lnTo>
                  <a:lnTo>
                    <a:pt x="126" y="260"/>
                  </a:lnTo>
                  <a:lnTo>
                    <a:pt x="126" y="258"/>
                  </a:lnTo>
                  <a:lnTo>
                    <a:pt x="126" y="256"/>
                  </a:lnTo>
                  <a:lnTo>
                    <a:pt x="126" y="254"/>
                  </a:lnTo>
                  <a:lnTo>
                    <a:pt x="126" y="252"/>
                  </a:lnTo>
                  <a:lnTo>
                    <a:pt x="124" y="250"/>
                  </a:lnTo>
                  <a:lnTo>
                    <a:pt x="126" y="250"/>
                  </a:lnTo>
                  <a:lnTo>
                    <a:pt x="126" y="248"/>
                  </a:lnTo>
                  <a:lnTo>
                    <a:pt x="126" y="246"/>
                  </a:lnTo>
                  <a:lnTo>
                    <a:pt x="128" y="246"/>
                  </a:lnTo>
                  <a:lnTo>
                    <a:pt x="128" y="244"/>
                  </a:lnTo>
                  <a:lnTo>
                    <a:pt x="130" y="244"/>
                  </a:lnTo>
                  <a:lnTo>
                    <a:pt x="128" y="242"/>
                  </a:lnTo>
                  <a:lnTo>
                    <a:pt x="128" y="240"/>
                  </a:lnTo>
                  <a:lnTo>
                    <a:pt x="128" y="238"/>
                  </a:lnTo>
                  <a:lnTo>
                    <a:pt x="128" y="236"/>
                  </a:lnTo>
                  <a:lnTo>
                    <a:pt x="130" y="236"/>
                  </a:lnTo>
                  <a:lnTo>
                    <a:pt x="130" y="234"/>
                  </a:lnTo>
                  <a:lnTo>
                    <a:pt x="128" y="232"/>
                  </a:lnTo>
                  <a:lnTo>
                    <a:pt x="128" y="230"/>
                  </a:lnTo>
                  <a:lnTo>
                    <a:pt x="128" y="228"/>
                  </a:lnTo>
                  <a:lnTo>
                    <a:pt x="126" y="228"/>
                  </a:lnTo>
                  <a:lnTo>
                    <a:pt x="124" y="226"/>
                  </a:lnTo>
                  <a:lnTo>
                    <a:pt x="124" y="224"/>
                  </a:lnTo>
                  <a:lnTo>
                    <a:pt x="124" y="222"/>
                  </a:lnTo>
                  <a:lnTo>
                    <a:pt x="122" y="220"/>
                  </a:lnTo>
                  <a:lnTo>
                    <a:pt x="122" y="218"/>
                  </a:lnTo>
                  <a:lnTo>
                    <a:pt x="122" y="216"/>
                  </a:lnTo>
                  <a:lnTo>
                    <a:pt x="122" y="214"/>
                  </a:lnTo>
                  <a:lnTo>
                    <a:pt x="120" y="214"/>
                  </a:lnTo>
                  <a:lnTo>
                    <a:pt x="120" y="212"/>
                  </a:lnTo>
                  <a:lnTo>
                    <a:pt x="120" y="210"/>
                  </a:lnTo>
                  <a:lnTo>
                    <a:pt x="120" y="208"/>
                  </a:lnTo>
                  <a:lnTo>
                    <a:pt x="118" y="208"/>
                  </a:lnTo>
                  <a:lnTo>
                    <a:pt x="116" y="208"/>
                  </a:lnTo>
                  <a:lnTo>
                    <a:pt x="116" y="206"/>
                  </a:lnTo>
                  <a:lnTo>
                    <a:pt x="114" y="206"/>
                  </a:lnTo>
                  <a:lnTo>
                    <a:pt x="114" y="204"/>
                  </a:lnTo>
                  <a:lnTo>
                    <a:pt x="112" y="202"/>
                  </a:lnTo>
                  <a:lnTo>
                    <a:pt x="110" y="200"/>
                  </a:lnTo>
                  <a:lnTo>
                    <a:pt x="112" y="200"/>
                  </a:lnTo>
                  <a:lnTo>
                    <a:pt x="112" y="198"/>
                  </a:lnTo>
                  <a:lnTo>
                    <a:pt x="114" y="196"/>
                  </a:lnTo>
                  <a:lnTo>
                    <a:pt x="116" y="196"/>
                  </a:lnTo>
                  <a:lnTo>
                    <a:pt x="116" y="194"/>
                  </a:lnTo>
                  <a:lnTo>
                    <a:pt x="116" y="192"/>
                  </a:lnTo>
                  <a:lnTo>
                    <a:pt x="116" y="190"/>
                  </a:lnTo>
                  <a:lnTo>
                    <a:pt x="116" y="188"/>
                  </a:lnTo>
                  <a:lnTo>
                    <a:pt x="116" y="186"/>
                  </a:lnTo>
                  <a:lnTo>
                    <a:pt x="116" y="184"/>
                  </a:lnTo>
                  <a:lnTo>
                    <a:pt x="116" y="182"/>
                  </a:lnTo>
                  <a:lnTo>
                    <a:pt x="116" y="180"/>
                  </a:lnTo>
                  <a:lnTo>
                    <a:pt x="114" y="180"/>
                  </a:lnTo>
                  <a:lnTo>
                    <a:pt x="112" y="180"/>
                  </a:lnTo>
                  <a:lnTo>
                    <a:pt x="110" y="180"/>
                  </a:lnTo>
                  <a:lnTo>
                    <a:pt x="110" y="178"/>
                  </a:lnTo>
                  <a:lnTo>
                    <a:pt x="108" y="178"/>
                  </a:lnTo>
                  <a:lnTo>
                    <a:pt x="106" y="178"/>
                  </a:lnTo>
                  <a:lnTo>
                    <a:pt x="104" y="178"/>
                  </a:lnTo>
                  <a:lnTo>
                    <a:pt x="102" y="178"/>
                  </a:lnTo>
                  <a:lnTo>
                    <a:pt x="100" y="178"/>
                  </a:lnTo>
                  <a:lnTo>
                    <a:pt x="98" y="178"/>
                  </a:lnTo>
                  <a:lnTo>
                    <a:pt x="98" y="176"/>
                  </a:lnTo>
                  <a:lnTo>
                    <a:pt x="96" y="176"/>
                  </a:lnTo>
                  <a:lnTo>
                    <a:pt x="96" y="174"/>
                  </a:lnTo>
                  <a:lnTo>
                    <a:pt x="94" y="174"/>
                  </a:lnTo>
                  <a:lnTo>
                    <a:pt x="94" y="172"/>
                  </a:lnTo>
                  <a:lnTo>
                    <a:pt x="94" y="170"/>
                  </a:lnTo>
                  <a:lnTo>
                    <a:pt x="92" y="170"/>
                  </a:lnTo>
                  <a:lnTo>
                    <a:pt x="92" y="168"/>
                  </a:lnTo>
                  <a:lnTo>
                    <a:pt x="90" y="168"/>
                  </a:lnTo>
                  <a:lnTo>
                    <a:pt x="90" y="170"/>
                  </a:lnTo>
                  <a:lnTo>
                    <a:pt x="88" y="170"/>
                  </a:lnTo>
                  <a:lnTo>
                    <a:pt x="86" y="170"/>
                  </a:lnTo>
                  <a:lnTo>
                    <a:pt x="84" y="170"/>
                  </a:lnTo>
                  <a:lnTo>
                    <a:pt x="82" y="168"/>
                  </a:lnTo>
                  <a:lnTo>
                    <a:pt x="80" y="168"/>
                  </a:lnTo>
                  <a:lnTo>
                    <a:pt x="80" y="166"/>
                  </a:lnTo>
                  <a:lnTo>
                    <a:pt x="80" y="164"/>
                  </a:lnTo>
                  <a:lnTo>
                    <a:pt x="80" y="162"/>
                  </a:lnTo>
                  <a:lnTo>
                    <a:pt x="80" y="160"/>
                  </a:lnTo>
                  <a:lnTo>
                    <a:pt x="80" y="158"/>
                  </a:lnTo>
                  <a:lnTo>
                    <a:pt x="80" y="156"/>
                  </a:lnTo>
                  <a:lnTo>
                    <a:pt x="78" y="154"/>
                  </a:lnTo>
                  <a:lnTo>
                    <a:pt x="76" y="154"/>
                  </a:lnTo>
                  <a:lnTo>
                    <a:pt x="74" y="154"/>
                  </a:lnTo>
                  <a:lnTo>
                    <a:pt x="72" y="156"/>
                  </a:lnTo>
                  <a:lnTo>
                    <a:pt x="70" y="156"/>
                  </a:lnTo>
                  <a:lnTo>
                    <a:pt x="68" y="156"/>
                  </a:lnTo>
                  <a:lnTo>
                    <a:pt x="66" y="156"/>
                  </a:lnTo>
                  <a:lnTo>
                    <a:pt x="64" y="158"/>
                  </a:lnTo>
                  <a:lnTo>
                    <a:pt x="62" y="158"/>
                  </a:lnTo>
                  <a:lnTo>
                    <a:pt x="60" y="158"/>
                  </a:lnTo>
                  <a:lnTo>
                    <a:pt x="58" y="158"/>
                  </a:lnTo>
                  <a:lnTo>
                    <a:pt x="56" y="156"/>
                  </a:lnTo>
                  <a:lnTo>
                    <a:pt x="54" y="156"/>
                  </a:lnTo>
                  <a:lnTo>
                    <a:pt x="52" y="154"/>
                  </a:lnTo>
                  <a:lnTo>
                    <a:pt x="50" y="154"/>
                  </a:lnTo>
                  <a:lnTo>
                    <a:pt x="48" y="154"/>
                  </a:lnTo>
                  <a:lnTo>
                    <a:pt x="48" y="152"/>
                  </a:lnTo>
                  <a:lnTo>
                    <a:pt x="46" y="152"/>
                  </a:lnTo>
                  <a:lnTo>
                    <a:pt x="46" y="154"/>
                  </a:lnTo>
                  <a:lnTo>
                    <a:pt x="46" y="152"/>
                  </a:lnTo>
                  <a:lnTo>
                    <a:pt x="44" y="152"/>
                  </a:lnTo>
                  <a:lnTo>
                    <a:pt x="44" y="154"/>
                  </a:lnTo>
                  <a:lnTo>
                    <a:pt x="44" y="152"/>
                  </a:lnTo>
                  <a:lnTo>
                    <a:pt x="42" y="152"/>
                  </a:lnTo>
                  <a:lnTo>
                    <a:pt x="42" y="150"/>
                  </a:lnTo>
                  <a:lnTo>
                    <a:pt x="42" y="148"/>
                  </a:lnTo>
                  <a:lnTo>
                    <a:pt x="44" y="148"/>
                  </a:lnTo>
                  <a:lnTo>
                    <a:pt x="44" y="146"/>
                  </a:lnTo>
                  <a:lnTo>
                    <a:pt x="44" y="148"/>
                  </a:lnTo>
                  <a:lnTo>
                    <a:pt x="44" y="146"/>
                  </a:lnTo>
                  <a:lnTo>
                    <a:pt x="44" y="144"/>
                  </a:lnTo>
                  <a:lnTo>
                    <a:pt x="46" y="144"/>
                  </a:lnTo>
                  <a:lnTo>
                    <a:pt x="46" y="142"/>
                  </a:lnTo>
                  <a:lnTo>
                    <a:pt x="46" y="140"/>
                  </a:lnTo>
                  <a:lnTo>
                    <a:pt x="46" y="138"/>
                  </a:lnTo>
                  <a:lnTo>
                    <a:pt x="46" y="136"/>
                  </a:lnTo>
                  <a:lnTo>
                    <a:pt x="44" y="136"/>
                  </a:lnTo>
                  <a:lnTo>
                    <a:pt x="44" y="134"/>
                  </a:lnTo>
                  <a:lnTo>
                    <a:pt x="42" y="132"/>
                  </a:lnTo>
                  <a:lnTo>
                    <a:pt x="42" y="130"/>
                  </a:lnTo>
                  <a:lnTo>
                    <a:pt x="42" y="128"/>
                  </a:lnTo>
                  <a:lnTo>
                    <a:pt x="40" y="126"/>
                  </a:lnTo>
                  <a:lnTo>
                    <a:pt x="38" y="126"/>
                  </a:lnTo>
                  <a:lnTo>
                    <a:pt x="38" y="124"/>
                  </a:lnTo>
                  <a:lnTo>
                    <a:pt x="36" y="122"/>
                  </a:lnTo>
                  <a:lnTo>
                    <a:pt x="36" y="120"/>
                  </a:lnTo>
                  <a:lnTo>
                    <a:pt x="34" y="120"/>
                  </a:lnTo>
                  <a:lnTo>
                    <a:pt x="34" y="118"/>
                  </a:lnTo>
                  <a:lnTo>
                    <a:pt x="32" y="118"/>
                  </a:lnTo>
                  <a:lnTo>
                    <a:pt x="32" y="116"/>
                  </a:lnTo>
                  <a:lnTo>
                    <a:pt x="34" y="116"/>
                  </a:lnTo>
                  <a:lnTo>
                    <a:pt x="34" y="114"/>
                  </a:lnTo>
                  <a:lnTo>
                    <a:pt x="34" y="112"/>
                  </a:lnTo>
                  <a:lnTo>
                    <a:pt x="34" y="110"/>
                  </a:lnTo>
                  <a:lnTo>
                    <a:pt x="32" y="108"/>
                  </a:lnTo>
                  <a:lnTo>
                    <a:pt x="32" y="106"/>
                  </a:lnTo>
                  <a:lnTo>
                    <a:pt x="32" y="104"/>
                  </a:lnTo>
                  <a:lnTo>
                    <a:pt x="32" y="102"/>
                  </a:lnTo>
                  <a:lnTo>
                    <a:pt x="32" y="100"/>
                  </a:lnTo>
                  <a:lnTo>
                    <a:pt x="34" y="98"/>
                  </a:lnTo>
                  <a:lnTo>
                    <a:pt x="36" y="96"/>
                  </a:lnTo>
                  <a:lnTo>
                    <a:pt x="36" y="94"/>
                  </a:lnTo>
                  <a:lnTo>
                    <a:pt x="34" y="92"/>
                  </a:lnTo>
                  <a:lnTo>
                    <a:pt x="32" y="90"/>
                  </a:lnTo>
                  <a:lnTo>
                    <a:pt x="32" y="88"/>
                  </a:lnTo>
                  <a:lnTo>
                    <a:pt x="30" y="88"/>
                  </a:lnTo>
                  <a:lnTo>
                    <a:pt x="30" y="86"/>
                  </a:lnTo>
                  <a:lnTo>
                    <a:pt x="28" y="84"/>
                  </a:lnTo>
                  <a:lnTo>
                    <a:pt x="26" y="84"/>
                  </a:lnTo>
                  <a:lnTo>
                    <a:pt x="24" y="84"/>
                  </a:lnTo>
                  <a:lnTo>
                    <a:pt x="24" y="82"/>
                  </a:lnTo>
                  <a:lnTo>
                    <a:pt x="22" y="82"/>
                  </a:lnTo>
                  <a:lnTo>
                    <a:pt x="20" y="82"/>
                  </a:lnTo>
                  <a:lnTo>
                    <a:pt x="18" y="82"/>
                  </a:lnTo>
                  <a:lnTo>
                    <a:pt x="18" y="80"/>
                  </a:lnTo>
                  <a:lnTo>
                    <a:pt x="16" y="78"/>
                  </a:lnTo>
                  <a:lnTo>
                    <a:pt x="14" y="76"/>
                  </a:lnTo>
                  <a:lnTo>
                    <a:pt x="14" y="74"/>
                  </a:lnTo>
                  <a:lnTo>
                    <a:pt x="12" y="74"/>
                  </a:lnTo>
                  <a:lnTo>
                    <a:pt x="12" y="72"/>
                  </a:lnTo>
                  <a:lnTo>
                    <a:pt x="10" y="72"/>
                  </a:lnTo>
                  <a:lnTo>
                    <a:pt x="10" y="70"/>
                  </a:lnTo>
                  <a:lnTo>
                    <a:pt x="8" y="70"/>
                  </a:lnTo>
                  <a:lnTo>
                    <a:pt x="8" y="68"/>
                  </a:lnTo>
                  <a:lnTo>
                    <a:pt x="8" y="66"/>
                  </a:lnTo>
                  <a:lnTo>
                    <a:pt x="6" y="66"/>
                  </a:lnTo>
                  <a:lnTo>
                    <a:pt x="6" y="64"/>
                  </a:lnTo>
                  <a:lnTo>
                    <a:pt x="6" y="62"/>
                  </a:lnTo>
                  <a:lnTo>
                    <a:pt x="4" y="62"/>
                  </a:lnTo>
                  <a:lnTo>
                    <a:pt x="2" y="62"/>
                  </a:lnTo>
                  <a:lnTo>
                    <a:pt x="2" y="60"/>
                  </a:lnTo>
                  <a:lnTo>
                    <a:pt x="0" y="58"/>
                  </a:lnTo>
                  <a:lnTo>
                    <a:pt x="0" y="56"/>
                  </a:lnTo>
                  <a:lnTo>
                    <a:pt x="2" y="54"/>
                  </a:lnTo>
                  <a:lnTo>
                    <a:pt x="4" y="54"/>
                  </a:lnTo>
                  <a:lnTo>
                    <a:pt x="6" y="56"/>
                  </a:lnTo>
                  <a:lnTo>
                    <a:pt x="8" y="56"/>
                  </a:lnTo>
                  <a:lnTo>
                    <a:pt x="10" y="58"/>
                  </a:lnTo>
                  <a:lnTo>
                    <a:pt x="10" y="60"/>
                  </a:lnTo>
                  <a:lnTo>
                    <a:pt x="12" y="62"/>
                  </a:lnTo>
                  <a:lnTo>
                    <a:pt x="14" y="64"/>
                  </a:lnTo>
                  <a:lnTo>
                    <a:pt x="16" y="64"/>
                  </a:lnTo>
                  <a:lnTo>
                    <a:pt x="18" y="64"/>
                  </a:lnTo>
                  <a:lnTo>
                    <a:pt x="20" y="64"/>
                  </a:lnTo>
                  <a:lnTo>
                    <a:pt x="20" y="62"/>
                  </a:lnTo>
                  <a:lnTo>
                    <a:pt x="22" y="62"/>
                  </a:lnTo>
                  <a:lnTo>
                    <a:pt x="24" y="62"/>
                  </a:lnTo>
                  <a:lnTo>
                    <a:pt x="28" y="62"/>
                  </a:lnTo>
                  <a:lnTo>
                    <a:pt x="30" y="62"/>
                  </a:lnTo>
                  <a:lnTo>
                    <a:pt x="32" y="62"/>
                  </a:lnTo>
                  <a:lnTo>
                    <a:pt x="34" y="64"/>
                  </a:lnTo>
                  <a:lnTo>
                    <a:pt x="36" y="64"/>
                  </a:lnTo>
                  <a:lnTo>
                    <a:pt x="36" y="62"/>
                  </a:lnTo>
                  <a:lnTo>
                    <a:pt x="36" y="64"/>
                  </a:lnTo>
                  <a:lnTo>
                    <a:pt x="38" y="64"/>
                  </a:lnTo>
                  <a:lnTo>
                    <a:pt x="40" y="64"/>
                  </a:lnTo>
                  <a:lnTo>
                    <a:pt x="40" y="66"/>
                  </a:lnTo>
                  <a:lnTo>
                    <a:pt x="40" y="68"/>
                  </a:lnTo>
                  <a:lnTo>
                    <a:pt x="42" y="70"/>
                  </a:lnTo>
                  <a:lnTo>
                    <a:pt x="42" y="72"/>
                  </a:lnTo>
                  <a:lnTo>
                    <a:pt x="44" y="72"/>
                  </a:lnTo>
                  <a:lnTo>
                    <a:pt x="44" y="74"/>
                  </a:lnTo>
                  <a:lnTo>
                    <a:pt x="46" y="74"/>
                  </a:lnTo>
                  <a:lnTo>
                    <a:pt x="46" y="76"/>
                  </a:lnTo>
                  <a:lnTo>
                    <a:pt x="48" y="76"/>
                  </a:lnTo>
                  <a:lnTo>
                    <a:pt x="48" y="74"/>
                  </a:lnTo>
                  <a:lnTo>
                    <a:pt x="50" y="74"/>
                  </a:lnTo>
                  <a:lnTo>
                    <a:pt x="52" y="74"/>
                  </a:lnTo>
                  <a:lnTo>
                    <a:pt x="52" y="72"/>
                  </a:lnTo>
                  <a:lnTo>
                    <a:pt x="54" y="72"/>
                  </a:lnTo>
                  <a:lnTo>
                    <a:pt x="56" y="72"/>
                  </a:lnTo>
                  <a:lnTo>
                    <a:pt x="56" y="74"/>
                  </a:lnTo>
                  <a:lnTo>
                    <a:pt x="58" y="74"/>
                  </a:lnTo>
                  <a:lnTo>
                    <a:pt x="58" y="72"/>
                  </a:lnTo>
                  <a:lnTo>
                    <a:pt x="58" y="74"/>
                  </a:lnTo>
                  <a:lnTo>
                    <a:pt x="58" y="72"/>
                  </a:lnTo>
                  <a:lnTo>
                    <a:pt x="60" y="74"/>
                  </a:lnTo>
                  <a:lnTo>
                    <a:pt x="62" y="74"/>
                  </a:lnTo>
                  <a:lnTo>
                    <a:pt x="64" y="74"/>
                  </a:lnTo>
                  <a:lnTo>
                    <a:pt x="62" y="74"/>
                  </a:lnTo>
                  <a:lnTo>
                    <a:pt x="64" y="74"/>
                  </a:lnTo>
                  <a:lnTo>
                    <a:pt x="62" y="74"/>
                  </a:lnTo>
                  <a:lnTo>
                    <a:pt x="62" y="72"/>
                  </a:lnTo>
                  <a:lnTo>
                    <a:pt x="62" y="70"/>
                  </a:lnTo>
                  <a:lnTo>
                    <a:pt x="62" y="68"/>
                  </a:lnTo>
                  <a:lnTo>
                    <a:pt x="64" y="70"/>
                  </a:lnTo>
                  <a:lnTo>
                    <a:pt x="66" y="70"/>
                  </a:lnTo>
                  <a:lnTo>
                    <a:pt x="66" y="72"/>
                  </a:lnTo>
                  <a:lnTo>
                    <a:pt x="68" y="74"/>
                  </a:lnTo>
                  <a:lnTo>
                    <a:pt x="68" y="76"/>
                  </a:lnTo>
                  <a:lnTo>
                    <a:pt x="70" y="76"/>
                  </a:lnTo>
                  <a:lnTo>
                    <a:pt x="70" y="78"/>
                  </a:lnTo>
                  <a:lnTo>
                    <a:pt x="70" y="76"/>
                  </a:lnTo>
                  <a:lnTo>
                    <a:pt x="70" y="78"/>
                  </a:lnTo>
                  <a:lnTo>
                    <a:pt x="72" y="78"/>
                  </a:lnTo>
                  <a:lnTo>
                    <a:pt x="72" y="76"/>
                  </a:lnTo>
                  <a:lnTo>
                    <a:pt x="74" y="76"/>
                  </a:lnTo>
                  <a:lnTo>
                    <a:pt x="74" y="78"/>
                  </a:lnTo>
                  <a:lnTo>
                    <a:pt x="76" y="78"/>
                  </a:lnTo>
                  <a:lnTo>
                    <a:pt x="76" y="76"/>
                  </a:lnTo>
                  <a:lnTo>
                    <a:pt x="78" y="74"/>
                  </a:lnTo>
                  <a:lnTo>
                    <a:pt x="76" y="74"/>
                  </a:lnTo>
                  <a:lnTo>
                    <a:pt x="78" y="74"/>
                  </a:lnTo>
                  <a:lnTo>
                    <a:pt x="76" y="74"/>
                  </a:lnTo>
                  <a:lnTo>
                    <a:pt x="76" y="72"/>
                  </a:lnTo>
                  <a:lnTo>
                    <a:pt x="76" y="70"/>
                  </a:lnTo>
                  <a:lnTo>
                    <a:pt x="78" y="72"/>
                  </a:lnTo>
                  <a:lnTo>
                    <a:pt x="78" y="70"/>
                  </a:lnTo>
                  <a:lnTo>
                    <a:pt x="80" y="72"/>
                  </a:lnTo>
                  <a:lnTo>
                    <a:pt x="82" y="72"/>
                  </a:lnTo>
                  <a:lnTo>
                    <a:pt x="82" y="70"/>
                  </a:lnTo>
                  <a:lnTo>
                    <a:pt x="84" y="70"/>
                  </a:lnTo>
                  <a:lnTo>
                    <a:pt x="84" y="72"/>
                  </a:lnTo>
                  <a:lnTo>
                    <a:pt x="86" y="72"/>
                  </a:lnTo>
                  <a:lnTo>
                    <a:pt x="88" y="72"/>
                  </a:lnTo>
                  <a:lnTo>
                    <a:pt x="88" y="74"/>
                  </a:lnTo>
                  <a:lnTo>
                    <a:pt x="88" y="76"/>
                  </a:lnTo>
                  <a:lnTo>
                    <a:pt x="88" y="78"/>
                  </a:lnTo>
                  <a:lnTo>
                    <a:pt x="88" y="80"/>
                  </a:lnTo>
                  <a:lnTo>
                    <a:pt x="90" y="80"/>
                  </a:lnTo>
                  <a:lnTo>
                    <a:pt x="92" y="80"/>
                  </a:lnTo>
                  <a:lnTo>
                    <a:pt x="94" y="80"/>
                  </a:lnTo>
                  <a:lnTo>
                    <a:pt x="94" y="82"/>
                  </a:lnTo>
                  <a:lnTo>
                    <a:pt x="96" y="82"/>
                  </a:lnTo>
                  <a:lnTo>
                    <a:pt x="96" y="84"/>
                  </a:lnTo>
                  <a:lnTo>
                    <a:pt x="96" y="86"/>
                  </a:lnTo>
                  <a:lnTo>
                    <a:pt x="96" y="88"/>
                  </a:lnTo>
                  <a:lnTo>
                    <a:pt x="98" y="88"/>
                  </a:lnTo>
                  <a:lnTo>
                    <a:pt x="98" y="90"/>
                  </a:lnTo>
                  <a:lnTo>
                    <a:pt x="100" y="90"/>
                  </a:lnTo>
                  <a:lnTo>
                    <a:pt x="102" y="90"/>
                  </a:lnTo>
                  <a:lnTo>
                    <a:pt x="104" y="90"/>
                  </a:lnTo>
                  <a:lnTo>
                    <a:pt x="104" y="88"/>
                  </a:lnTo>
                  <a:lnTo>
                    <a:pt x="106" y="88"/>
                  </a:lnTo>
                  <a:lnTo>
                    <a:pt x="106" y="86"/>
                  </a:lnTo>
                  <a:lnTo>
                    <a:pt x="108" y="86"/>
                  </a:lnTo>
                  <a:lnTo>
                    <a:pt x="108" y="84"/>
                  </a:lnTo>
                  <a:lnTo>
                    <a:pt x="110" y="84"/>
                  </a:lnTo>
                  <a:lnTo>
                    <a:pt x="112" y="86"/>
                  </a:lnTo>
                  <a:lnTo>
                    <a:pt x="112" y="88"/>
                  </a:lnTo>
                  <a:lnTo>
                    <a:pt x="114" y="88"/>
                  </a:lnTo>
                  <a:lnTo>
                    <a:pt x="114" y="86"/>
                  </a:lnTo>
                  <a:lnTo>
                    <a:pt x="114" y="84"/>
                  </a:lnTo>
                  <a:lnTo>
                    <a:pt x="114" y="82"/>
                  </a:lnTo>
                  <a:lnTo>
                    <a:pt x="114" y="80"/>
                  </a:lnTo>
                  <a:lnTo>
                    <a:pt x="112" y="80"/>
                  </a:lnTo>
                  <a:lnTo>
                    <a:pt x="112" y="78"/>
                  </a:lnTo>
                  <a:lnTo>
                    <a:pt x="114" y="78"/>
                  </a:lnTo>
                  <a:lnTo>
                    <a:pt x="112" y="78"/>
                  </a:lnTo>
                  <a:lnTo>
                    <a:pt x="112" y="76"/>
                  </a:lnTo>
                  <a:lnTo>
                    <a:pt x="112" y="74"/>
                  </a:lnTo>
                  <a:lnTo>
                    <a:pt x="112" y="72"/>
                  </a:lnTo>
                  <a:lnTo>
                    <a:pt x="114" y="72"/>
                  </a:lnTo>
                  <a:lnTo>
                    <a:pt x="114" y="70"/>
                  </a:lnTo>
                  <a:lnTo>
                    <a:pt x="112" y="70"/>
                  </a:lnTo>
                  <a:lnTo>
                    <a:pt x="112" y="68"/>
                  </a:lnTo>
                  <a:lnTo>
                    <a:pt x="114" y="68"/>
                  </a:lnTo>
                  <a:lnTo>
                    <a:pt x="116" y="68"/>
                  </a:lnTo>
                  <a:lnTo>
                    <a:pt x="118" y="68"/>
                  </a:lnTo>
                  <a:lnTo>
                    <a:pt x="120" y="68"/>
                  </a:lnTo>
                  <a:lnTo>
                    <a:pt x="122" y="68"/>
                  </a:lnTo>
                  <a:lnTo>
                    <a:pt x="124" y="68"/>
                  </a:lnTo>
                  <a:lnTo>
                    <a:pt x="126" y="68"/>
                  </a:lnTo>
                  <a:lnTo>
                    <a:pt x="126" y="66"/>
                  </a:lnTo>
                  <a:lnTo>
                    <a:pt x="124" y="66"/>
                  </a:lnTo>
                  <a:lnTo>
                    <a:pt x="124" y="64"/>
                  </a:lnTo>
                  <a:lnTo>
                    <a:pt x="126" y="64"/>
                  </a:lnTo>
                  <a:lnTo>
                    <a:pt x="126" y="62"/>
                  </a:lnTo>
                  <a:lnTo>
                    <a:pt x="128" y="62"/>
                  </a:lnTo>
                  <a:lnTo>
                    <a:pt x="130" y="62"/>
                  </a:lnTo>
                  <a:lnTo>
                    <a:pt x="128" y="62"/>
                  </a:lnTo>
                  <a:lnTo>
                    <a:pt x="130" y="62"/>
                  </a:lnTo>
                  <a:lnTo>
                    <a:pt x="128" y="60"/>
                  </a:lnTo>
                  <a:lnTo>
                    <a:pt x="130" y="60"/>
                  </a:lnTo>
                  <a:lnTo>
                    <a:pt x="132" y="60"/>
                  </a:lnTo>
                  <a:lnTo>
                    <a:pt x="134" y="60"/>
                  </a:lnTo>
                  <a:lnTo>
                    <a:pt x="134" y="62"/>
                  </a:lnTo>
                  <a:lnTo>
                    <a:pt x="136" y="62"/>
                  </a:lnTo>
                  <a:lnTo>
                    <a:pt x="138" y="62"/>
                  </a:lnTo>
                  <a:lnTo>
                    <a:pt x="140" y="62"/>
                  </a:lnTo>
                  <a:lnTo>
                    <a:pt x="140" y="64"/>
                  </a:lnTo>
                  <a:lnTo>
                    <a:pt x="142" y="64"/>
                  </a:lnTo>
                  <a:lnTo>
                    <a:pt x="144" y="64"/>
                  </a:lnTo>
                  <a:lnTo>
                    <a:pt x="146" y="64"/>
                  </a:lnTo>
                  <a:lnTo>
                    <a:pt x="146" y="66"/>
                  </a:lnTo>
                  <a:lnTo>
                    <a:pt x="146" y="64"/>
                  </a:lnTo>
                  <a:lnTo>
                    <a:pt x="148" y="66"/>
                  </a:lnTo>
                  <a:lnTo>
                    <a:pt x="148" y="64"/>
                  </a:lnTo>
                  <a:lnTo>
                    <a:pt x="148" y="62"/>
                  </a:lnTo>
                  <a:lnTo>
                    <a:pt x="150" y="62"/>
                  </a:lnTo>
                  <a:lnTo>
                    <a:pt x="150" y="64"/>
                  </a:lnTo>
                  <a:lnTo>
                    <a:pt x="150" y="62"/>
                  </a:lnTo>
                  <a:lnTo>
                    <a:pt x="152" y="62"/>
                  </a:lnTo>
                  <a:lnTo>
                    <a:pt x="154" y="62"/>
                  </a:lnTo>
                  <a:lnTo>
                    <a:pt x="154" y="60"/>
                  </a:lnTo>
                  <a:lnTo>
                    <a:pt x="156" y="60"/>
                  </a:lnTo>
                  <a:lnTo>
                    <a:pt x="156" y="62"/>
                  </a:lnTo>
                  <a:lnTo>
                    <a:pt x="156" y="64"/>
                  </a:lnTo>
                  <a:lnTo>
                    <a:pt x="158" y="64"/>
                  </a:lnTo>
                  <a:lnTo>
                    <a:pt x="158" y="62"/>
                  </a:lnTo>
                  <a:lnTo>
                    <a:pt x="160" y="62"/>
                  </a:lnTo>
                  <a:lnTo>
                    <a:pt x="160" y="60"/>
                  </a:lnTo>
                  <a:lnTo>
                    <a:pt x="160" y="62"/>
                  </a:lnTo>
                  <a:lnTo>
                    <a:pt x="162" y="62"/>
                  </a:lnTo>
                  <a:lnTo>
                    <a:pt x="162" y="60"/>
                  </a:lnTo>
                  <a:lnTo>
                    <a:pt x="160" y="60"/>
                  </a:lnTo>
                  <a:lnTo>
                    <a:pt x="162" y="60"/>
                  </a:lnTo>
                  <a:lnTo>
                    <a:pt x="164" y="60"/>
                  </a:lnTo>
                  <a:lnTo>
                    <a:pt x="164" y="58"/>
                  </a:lnTo>
                  <a:lnTo>
                    <a:pt x="166" y="58"/>
                  </a:lnTo>
                  <a:lnTo>
                    <a:pt x="166" y="56"/>
                  </a:lnTo>
                  <a:lnTo>
                    <a:pt x="168" y="56"/>
                  </a:lnTo>
                  <a:lnTo>
                    <a:pt x="170" y="56"/>
                  </a:lnTo>
                  <a:lnTo>
                    <a:pt x="168" y="56"/>
                  </a:lnTo>
                  <a:lnTo>
                    <a:pt x="170" y="56"/>
                  </a:lnTo>
                  <a:lnTo>
                    <a:pt x="172" y="56"/>
                  </a:lnTo>
                  <a:lnTo>
                    <a:pt x="174" y="56"/>
                  </a:lnTo>
                  <a:lnTo>
                    <a:pt x="176" y="56"/>
                  </a:lnTo>
                  <a:lnTo>
                    <a:pt x="178" y="56"/>
                  </a:lnTo>
                  <a:lnTo>
                    <a:pt x="180" y="54"/>
                  </a:lnTo>
                  <a:lnTo>
                    <a:pt x="180" y="52"/>
                  </a:lnTo>
                  <a:lnTo>
                    <a:pt x="180" y="50"/>
                  </a:lnTo>
                  <a:lnTo>
                    <a:pt x="180" y="48"/>
                  </a:lnTo>
                  <a:lnTo>
                    <a:pt x="182" y="48"/>
                  </a:lnTo>
                  <a:lnTo>
                    <a:pt x="182" y="46"/>
                  </a:lnTo>
                  <a:lnTo>
                    <a:pt x="184" y="46"/>
                  </a:lnTo>
                  <a:lnTo>
                    <a:pt x="186" y="46"/>
                  </a:lnTo>
                  <a:lnTo>
                    <a:pt x="188" y="46"/>
                  </a:lnTo>
                  <a:lnTo>
                    <a:pt x="190" y="46"/>
                  </a:lnTo>
                  <a:lnTo>
                    <a:pt x="192" y="46"/>
                  </a:lnTo>
                  <a:lnTo>
                    <a:pt x="190" y="46"/>
                  </a:lnTo>
                  <a:lnTo>
                    <a:pt x="192" y="46"/>
                  </a:lnTo>
                  <a:lnTo>
                    <a:pt x="192" y="44"/>
                  </a:lnTo>
                  <a:lnTo>
                    <a:pt x="194" y="44"/>
                  </a:lnTo>
                  <a:lnTo>
                    <a:pt x="192" y="44"/>
                  </a:lnTo>
                  <a:lnTo>
                    <a:pt x="192" y="42"/>
                  </a:lnTo>
                  <a:lnTo>
                    <a:pt x="190" y="42"/>
                  </a:lnTo>
                  <a:lnTo>
                    <a:pt x="190" y="40"/>
                  </a:lnTo>
                  <a:lnTo>
                    <a:pt x="192" y="40"/>
                  </a:lnTo>
                  <a:lnTo>
                    <a:pt x="194" y="40"/>
                  </a:lnTo>
                  <a:lnTo>
                    <a:pt x="194" y="42"/>
                  </a:lnTo>
                  <a:lnTo>
                    <a:pt x="194" y="40"/>
                  </a:lnTo>
                  <a:lnTo>
                    <a:pt x="196" y="40"/>
                  </a:lnTo>
                  <a:lnTo>
                    <a:pt x="196" y="42"/>
                  </a:lnTo>
                  <a:lnTo>
                    <a:pt x="196" y="40"/>
                  </a:lnTo>
                  <a:lnTo>
                    <a:pt x="198" y="42"/>
                  </a:lnTo>
                  <a:lnTo>
                    <a:pt x="200" y="42"/>
                  </a:lnTo>
                  <a:lnTo>
                    <a:pt x="200" y="44"/>
                  </a:lnTo>
                  <a:lnTo>
                    <a:pt x="202" y="42"/>
                  </a:lnTo>
                  <a:lnTo>
                    <a:pt x="204" y="42"/>
                  </a:lnTo>
                  <a:lnTo>
                    <a:pt x="206" y="42"/>
                  </a:lnTo>
                  <a:lnTo>
                    <a:pt x="208" y="42"/>
                  </a:lnTo>
                  <a:lnTo>
                    <a:pt x="208" y="40"/>
                  </a:lnTo>
                  <a:lnTo>
                    <a:pt x="210" y="40"/>
                  </a:lnTo>
                  <a:lnTo>
                    <a:pt x="212" y="40"/>
                  </a:lnTo>
                  <a:lnTo>
                    <a:pt x="212" y="38"/>
                  </a:lnTo>
                  <a:lnTo>
                    <a:pt x="210" y="38"/>
                  </a:lnTo>
                  <a:lnTo>
                    <a:pt x="212" y="38"/>
                  </a:lnTo>
                  <a:lnTo>
                    <a:pt x="212" y="36"/>
                  </a:lnTo>
                  <a:lnTo>
                    <a:pt x="212" y="34"/>
                  </a:lnTo>
                  <a:lnTo>
                    <a:pt x="214" y="34"/>
                  </a:lnTo>
                  <a:lnTo>
                    <a:pt x="214" y="32"/>
                  </a:lnTo>
                  <a:lnTo>
                    <a:pt x="214" y="30"/>
                  </a:lnTo>
                  <a:lnTo>
                    <a:pt x="216" y="30"/>
                  </a:lnTo>
                  <a:lnTo>
                    <a:pt x="216" y="32"/>
                  </a:lnTo>
                  <a:lnTo>
                    <a:pt x="216" y="30"/>
                  </a:lnTo>
                  <a:lnTo>
                    <a:pt x="218" y="30"/>
                  </a:lnTo>
                  <a:lnTo>
                    <a:pt x="220" y="28"/>
                  </a:lnTo>
                  <a:lnTo>
                    <a:pt x="222" y="28"/>
                  </a:lnTo>
                  <a:lnTo>
                    <a:pt x="224" y="28"/>
                  </a:lnTo>
                  <a:lnTo>
                    <a:pt x="224" y="26"/>
                  </a:lnTo>
                  <a:lnTo>
                    <a:pt x="226" y="26"/>
                  </a:lnTo>
                  <a:lnTo>
                    <a:pt x="226" y="24"/>
                  </a:lnTo>
                  <a:lnTo>
                    <a:pt x="228" y="24"/>
                  </a:lnTo>
                  <a:lnTo>
                    <a:pt x="228" y="22"/>
                  </a:lnTo>
                  <a:lnTo>
                    <a:pt x="228" y="20"/>
                  </a:lnTo>
                  <a:lnTo>
                    <a:pt x="230" y="20"/>
                  </a:lnTo>
                  <a:lnTo>
                    <a:pt x="230" y="18"/>
                  </a:lnTo>
                  <a:lnTo>
                    <a:pt x="232" y="18"/>
                  </a:lnTo>
                  <a:lnTo>
                    <a:pt x="230" y="16"/>
                  </a:lnTo>
                  <a:lnTo>
                    <a:pt x="230" y="14"/>
                  </a:lnTo>
                  <a:lnTo>
                    <a:pt x="230" y="16"/>
                  </a:lnTo>
                  <a:lnTo>
                    <a:pt x="230" y="14"/>
                  </a:lnTo>
                  <a:lnTo>
                    <a:pt x="228" y="14"/>
                  </a:lnTo>
                  <a:lnTo>
                    <a:pt x="228" y="12"/>
                  </a:lnTo>
                  <a:lnTo>
                    <a:pt x="228" y="10"/>
                  </a:lnTo>
                  <a:lnTo>
                    <a:pt x="228" y="8"/>
                  </a:lnTo>
                  <a:lnTo>
                    <a:pt x="228" y="10"/>
                  </a:lnTo>
                  <a:lnTo>
                    <a:pt x="228" y="8"/>
                  </a:lnTo>
                  <a:lnTo>
                    <a:pt x="228" y="6"/>
                  </a:lnTo>
                  <a:lnTo>
                    <a:pt x="226" y="6"/>
                  </a:lnTo>
                  <a:lnTo>
                    <a:pt x="226" y="4"/>
                  </a:lnTo>
                  <a:lnTo>
                    <a:pt x="224" y="4"/>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95" name="Freeform 689"/>
            <p:cNvSpPr>
              <a:spLocks/>
            </p:cNvSpPr>
            <p:nvPr/>
          </p:nvSpPr>
          <p:spPr bwMode="auto">
            <a:xfrm>
              <a:off x="2802" y="1056"/>
              <a:ext cx="964" cy="656"/>
            </a:xfrm>
            <a:custGeom>
              <a:avLst/>
              <a:gdLst>
                <a:gd name="T0" fmla="*/ 848 w 964"/>
                <a:gd name="T1" fmla="*/ 510 h 656"/>
                <a:gd name="T2" fmla="*/ 844 w 964"/>
                <a:gd name="T3" fmla="*/ 562 h 656"/>
                <a:gd name="T4" fmla="*/ 836 w 964"/>
                <a:gd name="T5" fmla="*/ 594 h 656"/>
                <a:gd name="T6" fmla="*/ 652 w 964"/>
                <a:gd name="T7" fmla="*/ 598 h 656"/>
                <a:gd name="T8" fmla="*/ 630 w 964"/>
                <a:gd name="T9" fmla="*/ 588 h 656"/>
                <a:gd name="T10" fmla="*/ 612 w 964"/>
                <a:gd name="T11" fmla="*/ 574 h 656"/>
                <a:gd name="T12" fmla="*/ 554 w 964"/>
                <a:gd name="T13" fmla="*/ 556 h 656"/>
                <a:gd name="T14" fmla="*/ 536 w 964"/>
                <a:gd name="T15" fmla="*/ 586 h 656"/>
                <a:gd name="T16" fmla="*/ 524 w 964"/>
                <a:gd name="T17" fmla="*/ 608 h 656"/>
                <a:gd name="T18" fmla="*/ 486 w 964"/>
                <a:gd name="T19" fmla="*/ 612 h 656"/>
                <a:gd name="T20" fmla="*/ 468 w 964"/>
                <a:gd name="T21" fmla="*/ 634 h 656"/>
                <a:gd name="T22" fmla="*/ 450 w 964"/>
                <a:gd name="T23" fmla="*/ 636 h 656"/>
                <a:gd name="T24" fmla="*/ 426 w 964"/>
                <a:gd name="T25" fmla="*/ 634 h 656"/>
                <a:gd name="T26" fmla="*/ 398 w 964"/>
                <a:gd name="T27" fmla="*/ 642 h 656"/>
                <a:gd name="T28" fmla="*/ 98 w 964"/>
                <a:gd name="T29" fmla="*/ 544 h 656"/>
                <a:gd name="T30" fmla="*/ 20 w 964"/>
                <a:gd name="T31" fmla="*/ 484 h 656"/>
                <a:gd name="T32" fmla="*/ 36 w 964"/>
                <a:gd name="T33" fmla="*/ 466 h 656"/>
                <a:gd name="T34" fmla="*/ 38 w 964"/>
                <a:gd name="T35" fmla="*/ 438 h 656"/>
                <a:gd name="T36" fmla="*/ 50 w 964"/>
                <a:gd name="T37" fmla="*/ 412 h 656"/>
                <a:gd name="T38" fmla="*/ 68 w 964"/>
                <a:gd name="T39" fmla="*/ 392 h 656"/>
                <a:gd name="T40" fmla="*/ 88 w 964"/>
                <a:gd name="T41" fmla="*/ 380 h 656"/>
                <a:gd name="T42" fmla="*/ 112 w 964"/>
                <a:gd name="T43" fmla="*/ 366 h 656"/>
                <a:gd name="T44" fmla="*/ 134 w 964"/>
                <a:gd name="T45" fmla="*/ 362 h 656"/>
                <a:gd name="T46" fmla="*/ 152 w 964"/>
                <a:gd name="T47" fmla="*/ 358 h 656"/>
                <a:gd name="T48" fmla="*/ 176 w 964"/>
                <a:gd name="T49" fmla="*/ 348 h 656"/>
                <a:gd name="T50" fmla="*/ 196 w 964"/>
                <a:gd name="T51" fmla="*/ 358 h 656"/>
                <a:gd name="T52" fmla="*/ 240 w 964"/>
                <a:gd name="T53" fmla="*/ 194 h 656"/>
                <a:gd name="T54" fmla="*/ 228 w 964"/>
                <a:gd name="T55" fmla="*/ 160 h 656"/>
                <a:gd name="T56" fmla="*/ 210 w 964"/>
                <a:gd name="T57" fmla="*/ 138 h 656"/>
                <a:gd name="T58" fmla="*/ 226 w 964"/>
                <a:gd name="T59" fmla="*/ 86 h 656"/>
                <a:gd name="T60" fmla="*/ 254 w 964"/>
                <a:gd name="T61" fmla="*/ 84 h 656"/>
                <a:gd name="T62" fmla="*/ 236 w 964"/>
                <a:gd name="T63" fmla="*/ 62 h 656"/>
                <a:gd name="T64" fmla="*/ 234 w 964"/>
                <a:gd name="T65" fmla="*/ 24 h 656"/>
                <a:gd name="T66" fmla="*/ 320 w 964"/>
                <a:gd name="T67" fmla="*/ 22 h 656"/>
                <a:gd name="T68" fmla="*/ 364 w 964"/>
                <a:gd name="T69" fmla="*/ 30 h 656"/>
                <a:gd name="T70" fmla="*/ 434 w 964"/>
                <a:gd name="T71" fmla="*/ 70 h 656"/>
                <a:gd name="T72" fmla="*/ 448 w 964"/>
                <a:gd name="T73" fmla="*/ 80 h 656"/>
                <a:gd name="T74" fmla="*/ 466 w 964"/>
                <a:gd name="T75" fmla="*/ 72 h 656"/>
                <a:gd name="T76" fmla="*/ 486 w 964"/>
                <a:gd name="T77" fmla="*/ 54 h 656"/>
                <a:gd name="T78" fmla="*/ 510 w 964"/>
                <a:gd name="T79" fmla="*/ 40 h 656"/>
                <a:gd name="T80" fmla="*/ 526 w 964"/>
                <a:gd name="T81" fmla="*/ 36 h 656"/>
                <a:gd name="T82" fmla="*/ 542 w 964"/>
                <a:gd name="T83" fmla="*/ 14 h 656"/>
                <a:gd name="T84" fmla="*/ 566 w 964"/>
                <a:gd name="T85" fmla="*/ 2 h 656"/>
                <a:gd name="T86" fmla="*/ 604 w 964"/>
                <a:gd name="T87" fmla="*/ 20 h 656"/>
                <a:gd name="T88" fmla="*/ 616 w 964"/>
                <a:gd name="T89" fmla="*/ 64 h 656"/>
                <a:gd name="T90" fmla="*/ 618 w 964"/>
                <a:gd name="T91" fmla="*/ 104 h 656"/>
                <a:gd name="T92" fmla="*/ 628 w 964"/>
                <a:gd name="T93" fmla="*/ 136 h 656"/>
                <a:gd name="T94" fmla="*/ 622 w 964"/>
                <a:gd name="T95" fmla="*/ 160 h 656"/>
                <a:gd name="T96" fmla="*/ 626 w 964"/>
                <a:gd name="T97" fmla="*/ 172 h 656"/>
                <a:gd name="T98" fmla="*/ 664 w 964"/>
                <a:gd name="T99" fmla="*/ 200 h 656"/>
                <a:gd name="T100" fmla="*/ 666 w 964"/>
                <a:gd name="T101" fmla="*/ 180 h 656"/>
                <a:gd name="T102" fmla="*/ 684 w 964"/>
                <a:gd name="T103" fmla="*/ 148 h 656"/>
                <a:gd name="T104" fmla="*/ 708 w 964"/>
                <a:gd name="T105" fmla="*/ 164 h 656"/>
                <a:gd name="T106" fmla="*/ 732 w 964"/>
                <a:gd name="T107" fmla="*/ 162 h 656"/>
                <a:gd name="T108" fmla="*/ 734 w 964"/>
                <a:gd name="T109" fmla="*/ 132 h 656"/>
                <a:gd name="T110" fmla="*/ 812 w 964"/>
                <a:gd name="T111" fmla="*/ 124 h 656"/>
                <a:gd name="T112" fmla="*/ 822 w 964"/>
                <a:gd name="T113" fmla="*/ 158 h 656"/>
                <a:gd name="T114" fmla="*/ 840 w 964"/>
                <a:gd name="T115" fmla="*/ 180 h 656"/>
                <a:gd name="T116" fmla="*/ 864 w 964"/>
                <a:gd name="T117" fmla="*/ 198 h 656"/>
                <a:gd name="T118" fmla="*/ 892 w 964"/>
                <a:gd name="T119" fmla="*/ 212 h 656"/>
                <a:gd name="T120" fmla="*/ 916 w 964"/>
                <a:gd name="T121" fmla="*/ 226 h 656"/>
                <a:gd name="T122" fmla="*/ 944 w 964"/>
                <a:gd name="T123" fmla="*/ 238 h 656"/>
                <a:gd name="T124" fmla="*/ 946 w 964"/>
                <a:gd name="T125" fmla="*/ 254 h 6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4"/>
                <a:gd name="T190" fmla="*/ 0 h 656"/>
                <a:gd name="T191" fmla="*/ 964 w 964"/>
                <a:gd name="T192" fmla="*/ 656 h 6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4" h="656">
                  <a:moveTo>
                    <a:pt x="924" y="302"/>
                  </a:moveTo>
                  <a:lnTo>
                    <a:pt x="920" y="312"/>
                  </a:lnTo>
                  <a:lnTo>
                    <a:pt x="918" y="314"/>
                  </a:lnTo>
                  <a:lnTo>
                    <a:pt x="916" y="320"/>
                  </a:lnTo>
                  <a:lnTo>
                    <a:pt x="914" y="326"/>
                  </a:lnTo>
                  <a:lnTo>
                    <a:pt x="882" y="394"/>
                  </a:lnTo>
                  <a:lnTo>
                    <a:pt x="868" y="426"/>
                  </a:lnTo>
                  <a:lnTo>
                    <a:pt x="858" y="448"/>
                  </a:lnTo>
                  <a:lnTo>
                    <a:pt x="846" y="474"/>
                  </a:lnTo>
                  <a:lnTo>
                    <a:pt x="844" y="474"/>
                  </a:lnTo>
                  <a:lnTo>
                    <a:pt x="842" y="474"/>
                  </a:lnTo>
                  <a:lnTo>
                    <a:pt x="842" y="476"/>
                  </a:lnTo>
                  <a:lnTo>
                    <a:pt x="842" y="478"/>
                  </a:lnTo>
                  <a:lnTo>
                    <a:pt x="840" y="478"/>
                  </a:lnTo>
                  <a:lnTo>
                    <a:pt x="838" y="480"/>
                  </a:lnTo>
                  <a:lnTo>
                    <a:pt x="836" y="480"/>
                  </a:lnTo>
                  <a:lnTo>
                    <a:pt x="836" y="482"/>
                  </a:lnTo>
                  <a:lnTo>
                    <a:pt x="834" y="484"/>
                  </a:lnTo>
                  <a:lnTo>
                    <a:pt x="834" y="486"/>
                  </a:lnTo>
                  <a:lnTo>
                    <a:pt x="834" y="488"/>
                  </a:lnTo>
                  <a:lnTo>
                    <a:pt x="834" y="490"/>
                  </a:lnTo>
                  <a:lnTo>
                    <a:pt x="834" y="492"/>
                  </a:lnTo>
                  <a:lnTo>
                    <a:pt x="834" y="494"/>
                  </a:lnTo>
                  <a:lnTo>
                    <a:pt x="836" y="496"/>
                  </a:lnTo>
                  <a:lnTo>
                    <a:pt x="836" y="498"/>
                  </a:lnTo>
                  <a:lnTo>
                    <a:pt x="838" y="498"/>
                  </a:lnTo>
                  <a:lnTo>
                    <a:pt x="838" y="500"/>
                  </a:lnTo>
                  <a:lnTo>
                    <a:pt x="840" y="500"/>
                  </a:lnTo>
                  <a:lnTo>
                    <a:pt x="842" y="502"/>
                  </a:lnTo>
                  <a:lnTo>
                    <a:pt x="844" y="504"/>
                  </a:lnTo>
                  <a:lnTo>
                    <a:pt x="844" y="506"/>
                  </a:lnTo>
                  <a:lnTo>
                    <a:pt x="846" y="506"/>
                  </a:lnTo>
                  <a:lnTo>
                    <a:pt x="846" y="508"/>
                  </a:lnTo>
                  <a:lnTo>
                    <a:pt x="848" y="508"/>
                  </a:lnTo>
                  <a:lnTo>
                    <a:pt x="848" y="510"/>
                  </a:lnTo>
                  <a:lnTo>
                    <a:pt x="850" y="512"/>
                  </a:lnTo>
                  <a:lnTo>
                    <a:pt x="850" y="514"/>
                  </a:lnTo>
                  <a:lnTo>
                    <a:pt x="850" y="516"/>
                  </a:lnTo>
                  <a:lnTo>
                    <a:pt x="850" y="518"/>
                  </a:lnTo>
                  <a:lnTo>
                    <a:pt x="850" y="520"/>
                  </a:lnTo>
                  <a:lnTo>
                    <a:pt x="852" y="520"/>
                  </a:lnTo>
                  <a:lnTo>
                    <a:pt x="852" y="522"/>
                  </a:lnTo>
                  <a:lnTo>
                    <a:pt x="850" y="522"/>
                  </a:lnTo>
                  <a:lnTo>
                    <a:pt x="850" y="524"/>
                  </a:lnTo>
                  <a:lnTo>
                    <a:pt x="848" y="526"/>
                  </a:lnTo>
                  <a:lnTo>
                    <a:pt x="848" y="528"/>
                  </a:lnTo>
                  <a:lnTo>
                    <a:pt x="848" y="530"/>
                  </a:lnTo>
                  <a:lnTo>
                    <a:pt x="848" y="532"/>
                  </a:lnTo>
                  <a:lnTo>
                    <a:pt x="848" y="534"/>
                  </a:lnTo>
                  <a:lnTo>
                    <a:pt x="848" y="536"/>
                  </a:lnTo>
                  <a:lnTo>
                    <a:pt x="846" y="538"/>
                  </a:lnTo>
                  <a:lnTo>
                    <a:pt x="844" y="540"/>
                  </a:lnTo>
                  <a:lnTo>
                    <a:pt x="844" y="542"/>
                  </a:lnTo>
                  <a:lnTo>
                    <a:pt x="844" y="544"/>
                  </a:lnTo>
                  <a:lnTo>
                    <a:pt x="842" y="544"/>
                  </a:lnTo>
                  <a:lnTo>
                    <a:pt x="842" y="546"/>
                  </a:lnTo>
                  <a:lnTo>
                    <a:pt x="840" y="546"/>
                  </a:lnTo>
                  <a:lnTo>
                    <a:pt x="838" y="548"/>
                  </a:lnTo>
                  <a:lnTo>
                    <a:pt x="840" y="548"/>
                  </a:lnTo>
                  <a:lnTo>
                    <a:pt x="840" y="550"/>
                  </a:lnTo>
                  <a:lnTo>
                    <a:pt x="840" y="552"/>
                  </a:lnTo>
                  <a:lnTo>
                    <a:pt x="840" y="554"/>
                  </a:lnTo>
                  <a:lnTo>
                    <a:pt x="842" y="554"/>
                  </a:lnTo>
                  <a:lnTo>
                    <a:pt x="842" y="556"/>
                  </a:lnTo>
                  <a:lnTo>
                    <a:pt x="842" y="558"/>
                  </a:lnTo>
                  <a:lnTo>
                    <a:pt x="844" y="560"/>
                  </a:lnTo>
                  <a:lnTo>
                    <a:pt x="844" y="562"/>
                  </a:lnTo>
                  <a:lnTo>
                    <a:pt x="844" y="564"/>
                  </a:lnTo>
                  <a:lnTo>
                    <a:pt x="842" y="564"/>
                  </a:lnTo>
                  <a:lnTo>
                    <a:pt x="842" y="566"/>
                  </a:lnTo>
                  <a:lnTo>
                    <a:pt x="842" y="568"/>
                  </a:lnTo>
                  <a:lnTo>
                    <a:pt x="842" y="570"/>
                  </a:lnTo>
                  <a:lnTo>
                    <a:pt x="842" y="572"/>
                  </a:lnTo>
                  <a:lnTo>
                    <a:pt x="842" y="574"/>
                  </a:lnTo>
                  <a:lnTo>
                    <a:pt x="840" y="576"/>
                  </a:lnTo>
                  <a:lnTo>
                    <a:pt x="840" y="578"/>
                  </a:lnTo>
                  <a:lnTo>
                    <a:pt x="840" y="580"/>
                  </a:lnTo>
                  <a:lnTo>
                    <a:pt x="838" y="580"/>
                  </a:lnTo>
                  <a:lnTo>
                    <a:pt x="838" y="582"/>
                  </a:lnTo>
                  <a:lnTo>
                    <a:pt x="836" y="584"/>
                  </a:lnTo>
                  <a:lnTo>
                    <a:pt x="838" y="584"/>
                  </a:lnTo>
                  <a:lnTo>
                    <a:pt x="838" y="586"/>
                  </a:lnTo>
                  <a:lnTo>
                    <a:pt x="838" y="588"/>
                  </a:lnTo>
                  <a:lnTo>
                    <a:pt x="838" y="590"/>
                  </a:lnTo>
                  <a:lnTo>
                    <a:pt x="838" y="592"/>
                  </a:lnTo>
                  <a:lnTo>
                    <a:pt x="836" y="592"/>
                  </a:lnTo>
                  <a:lnTo>
                    <a:pt x="836" y="594"/>
                  </a:lnTo>
                  <a:lnTo>
                    <a:pt x="836" y="596"/>
                  </a:lnTo>
                  <a:lnTo>
                    <a:pt x="838" y="596"/>
                  </a:lnTo>
                  <a:lnTo>
                    <a:pt x="838" y="594"/>
                  </a:lnTo>
                  <a:lnTo>
                    <a:pt x="840" y="594"/>
                  </a:lnTo>
                  <a:lnTo>
                    <a:pt x="842" y="594"/>
                  </a:lnTo>
                  <a:lnTo>
                    <a:pt x="842" y="596"/>
                  </a:lnTo>
                  <a:lnTo>
                    <a:pt x="840" y="596"/>
                  </a:lnTo>
                  <a:lnTo>
                    <a:pt x="840" y="598"/>
                  </a:lnTo>
                  <a:lnTo>
                    <a:pt x="838" y="598"/>
                  </a:lnTo>
                  <a:lnTo>
                    <a:pt x="838" y="600"/>
                  </a:lnTo>
                  <a:lnTo>
                    <a:pt x="836" y="600"/>
                  </a:lnTo>
                  <a:lnTo>
                    <a:pt x="832" y="600"/>
                  </a:lnTo>
                  <a:lnTo>
                    <a:pt x="798" y="600"/>
                  </a:lnTo>
                  <a:lnTo>
                    <a:pt x="778" y="600"/>
                  </a:lnTo>
                  <a:lnTo>
                    <a:pt x="750" y="600"/>
                  </a:lnTo>
                  <a:lnTo>
                    <a:pt x="728" y="600"/>
                  </a:lnTo>
                  <a:lnTo>
                    <a:pt x="670" y="600"/>
                  </a:lnTo>
                  <a:lnTo>
                    <a:pt x="664" y="600"/>
                  </a:lnTo>
                  <a:lnTo>
                    <a:pt x="662" y="598"/>
                  </a:lnTo>
                  <a:lnTo>
                    <a:pt x="662" y="596"/>
                  </a:lnTo>
                  <a:lnTo>
                    <a:pt x="660" y="594"/>
                  </a:lnTo>
                  <a:lnTo>
                    <a:pt x="658" y="594"/>
                  </a:lnTo>
                  <a:lnTo>
                    <a:pt x="656" y="594"/>
                  </a:lnTo>
                  <a:lnTo>
                    <a:pt x="656" y="596"/>
                  </a:lnTo>
                  <a:lnTo>
                    <a:pt x="654" y="596"/>
                  </a:lnTo>
                  <a:lnTo>
                    <a:pt x="656" y="596"/>
                  </a:lnTo>
                  <a:lnTo>
                    <a:pt x="654" y="596"/>
                  </a:lnTo>
                  <a:lnTo>
                    <a:pt x="654" y="598"/>
                  </a:lnTo>
                  <a:lnTo>
                    <a:pt x="654" y="596"/>
                  </a:lnTo>
                  <a:lnTo>
                    <a:pt x="652" y="598"/>
                  </a:lnTo>
                  <a:lnTo>
                    <a:pt x="652" y="596"/>
                  </a:lnTo>
                  <a:lnTo>
                    <a:pt x="650" y="596"/>
                  </a:lnTo>
                  <a:lnTo>
                    <a:pt x="650" y="598"/>
                  </a:lnTo>
                  <a:lnTo>
                    <a:pt x="650" y="600"/>
                  </a:lnTo>
                  <a:lnTo>
                    <a:pt x="650" y="602"/>
                  </a:lnTo>
                  <a:lnTo>
                    <a:pt x="650" y="604"/>
                  </a:lnTo>
                  <a:lnTo>
                    <a:pt x="648" y="604"/>
                  </a:lnTo>
                  <a:lnTo>
                    <a:pt x="646" y="604"/>
                  </a:lnTo>
                  <a:lnTo>
                    <a:pt x="644" y="604"/>
                  </a:lnTo>
                  <a:lnTo>
                    <a:pt x="642" y="604"/>
                  </a:lnTo>
                  <a:lnTo>
                    <a:pt x="642" y="602"/>
                  </a:lnTo>
                  <a:lnTo>
                    <a:pt x="640" y="602"/>
                  </a:lnTo>
                  <a:lnTo>
                    <a:pt x="640" y="600"/>
                  </a:lnTo>
                  <a:lnTo>
                    <a:pt x="638" y="600"/>
                  </a:lnTo>
                  <a:lnTo>
                    <a:pt x="636" y="600"/>
                  </a:lnTo>
                  <a:lnTo>
                    <a:pt x="634" y="596"/>
                  </a:lnTo>
                  <a:lnTo>
                    <a:pt x="634" y="594"/>
                  </a:lnTo>
                  <a:lnTo>
                    <a:pt x="632" y="594"/>
                  </a:lnTo>
                  <a:lnTo>
                    <a:pt x="634" y="594"/>
                  </a:lnTo>
                  <a:lnTo>
                    <a:pt x="632" y="592"/>
                  </a:lnTo>
                  <a:lnTo>
                    <a:pt x="632" y="590"/>
                  </a:lnTo>
                  <a:lnTo>
                    <a:pt x="632" y="588"/>
                  </a:lnTo>
                  <a:lnTo>
                    <a:pt x="630" y="588"/>
                  </a:lnTo>
                  <a:lnTo>
                    <a:pt x="628" y="588"/>
                  </a:lnTo>
                  <a:lnTo>
                    <a:pt x="626" y="588"/>
                  </a:lnTo>
                  <a:lnTo>
                    <a:pt x="626" y="590"/>
                  </a:lnTo>
                  <a:lnTo>
                    <a:pt x="626" y="592"/>
                  </a:lnTo>
                  <a:lnTo>
                    <a:pt x="626" y="590"/>
                  </a:lnTo>
                  <a:lnTo>
                    <a:pt x="624" y="590"/>
                  </a:lnTo>
                  <a:lnTo>
                    <a:pt x="624" y="588"/>
                  </a:lnTo>
                  <a:lnTo>
                    <a:pt x="624" y="586"/>
                  </a:lnTo>
                  <a:lnTo>
                    <a:pt x="624" y="584"/>
                  </a:lnTo>
                  <a:lnTo>
                    <a:pt x="622" y="584"/>
                  </a:lnTo>
                  <a:lnTo>
                    <a:pt x="622" y="582"/>
                  </a:lnTo>
                  <a:lnTo>
                    <a:pt x="622" y="580"/>
                  </a:lnTo>
                  <a:lnTo>
                    <a:pt x="622" y="578"/>
                  </a:lnTo>
                  <a:lnTo>
                    <a:pt x="622" y="576"/>
                  </a:lnTo>
                  <a:lnTo>
                    <a:pt x="620" y="576"/>
                  </a:lnTo>
                  <a:lnTo>
                    <a:pt x="618" y="576"/>
                  </a:lnTo>
                  <a:lnTo>
                    <a:pt x="616" y="574"/>
                  </a:lnTo>
                  <a:lnTo>
                    <a:pt x="616" y="576"/>
                  </a:lnTo>
                  <a:lnTo>
                    <a:pt x="614" y="576"/>
                  </a:lnTo>
                  <a:lnTo>
                    <a:pt x="614" y="578"/>
                  </a:lnTo>
                  <a:lnTo>
                    <a:pt x="614" y="576"/>
                  </a:lnTo>
                  <a:lnTo>
                    <a:pt x="612" y="576"/>
                  </a:lnTo>
                  <a:lnTo>
                    <a:pt x="612" y="574"/>
                  </a:lnTo>
                  <a:lnTo>
                    <a:pt x="612" y="572"/>
                  </a:lnTo>
                  <a:lnTo>
                    <a:pt x="610" y="572"/>
                  </a:lnTo>
                  <a:lnTo>
                    <a:pt x="610" y="570"/>
                  </a:lnTo>
                  <a:lnTo>
                    <a:pt x="608" y="570"/>
                  </a:lnTo>
                  <a:lnTo>
                    <a:pt x="606" y="570"/>
                  </a:lnTo>
                  <a:lnTo>
                    <a:pt x="606" y="568"/>
                  </a:lnTo>
                  <a:lnTo>
                    <a:pt x="606" y="566"/>
                  </a:lnTo>
                  <a:lnTo>
                    <a:pt x="604" y="566"/>
                  </a:lnTo>
                  <a:lnTo>
                    <a:pt x="606" y="566"/>
                  </a:lnTo>
                  <a:lnTo>
                    <a:pt x="606" y="564"/>
                  </a:lnTo>
                  <a:lnTo>
                    <a:pt x="604" y="564"/>
                  </a:lnTo>
                  <a:lnTo>
                    <a:pt x="604" y="562"/>
                  </a:lnTo>
                  <a:lnTo>
                    <a:pt x="606" y="562"/>
                  </a:lnTo>
                  <a:lnTo>
                    <a:pt x="604" y="562"/>
                  </a:lnTo>
                  <a:lnTo>
                    <a:pt x="604" y="560"/>
                  </a:lnTo>
                  <a:lnTo>
                    <a:pt x="602" y="560"/>
                  </a:lnTo>
                  <a:lnTo>
                    <a:pt x="602" y="558"/>
                  </a:lnTo>
                  <a:lnTo>
                    <a:pt x="600" y="558"/>
                  </a:lnTo>
                  <a:lnTo>
                    <a:pt x="598" y="558"/>
                  </a:lnTo>
                  <a:lnTo>
                    <a:pt x="596" y="556"/>
                  </a:lnTo>
                  <a:lnTo>
                    <a:pt x="594" y="556"/>
                  </a:lnTo>
                  <a:lnTo>
                    <a:pt x="582" y="556"/>
                  </a:lnTo>
                  <a:lnTo>
                    <a:pt x="560" y="556"/>
                  </a:lnTo>
                  <a:lnTo>
                    <a:pt x="554" y="554"/>
                  </a:lnTo>
                  <a:lnTo>
                    <a:pt x="554" y="556"/>
                  </a:lnTo>
                  <a:lnTo>
                    <a:pt x="554" y="558"/>
                  </a:lnTo>
                  <a:lnTo>
                    <a:pt x="552" y="558"/>
                  </a:lnTo>
                  <a:lnTo>
                    <a:pt x="552" y="560"/>
                  </a:lnTo>
                  <a:lnTo>
                    <a:pt x="552" y="562"/>
                  </a:lnTo>
                  <a:lnTo>
                    <a:pt x="550" y="564"/>
                  </a:lnTo>
                  <a:lnTo>
                    <a:pt x="548" y="566"/>
                  </a:lnTo>
                  <a:lnTo>
                    <a:pt x="548" y="568"/>
                  </a:lnTo>
                  <a:lnTo>
                    <a:pt x="548" y="570"/>
                  </a:lnTo>
                  <a:lnTo>
                    <a:pt x="548" y="572"/>
                  </a:lnTo>
                  <a:lnTo>
                    <a:pt x="546" y="572"/>
                  </a:lnTo>
                  <a:lnTo>
                    <a:pt x="546" y="574"/>
                  </a:lnTo>
                  <a:lnTo>
                    <a:pt x="544" y="574"/>
                  </a:lnTo>
                  <a:lnTo>
                    <a:pt x="542" y="572"/>
                  </a:lnTo>
                  <a:lnTo>
                    <a:pt x="540" y="572"/>
                  </a:lnTo>
                  <a:lnTo>
                    <a:pt x="538" y="574"/>
                  </a:lnTo>
                  <a:lnTo>
                    <a:pt x="536" y="574"/>
                  </a:lnTo>
                  <a:lnTo>
                    <a:pt x="536" y="576"/>
                  </a:lnTo>
                  <a:lnTo>
                    <a:pt x="536" y="578"/>
                  </a:lnTo>
                  <a:lnTo>
                    <a:pt x="534" y="578"/>
                  </a:lnTo>
                  <a:lnTo>
                    <a:pt x="534" y="580"/>
                  </a:lnTo>
                  <a:lnTo>
                    <a:pt x="536" y="580"/>
                  </a:lnTo>
                  <a:lnTo>
                    <a:pt x="536" y="582"/>
                  </a:lnTo>
                  <a:lnTo>
                    <a:pt x="534" y="582"/>
                  </a:lnTo>
                  <a:lnTo>
                    <a:pt x="534" y="584"/>
                  </a:lnTo>
                  <a:lnTo>
                    <a:pt x="536" y="584"/>
                  </a:lnTo>
                  <a:lnTo>
                    <a:pt x="536" y="586"/>
                  </a:lnTo>
                  <a:lnTo>
                    <a:pt x="538" y="586"/>
                  </a:lnTo>
                  <a:lnTo>
                    <a:pt x="538" y="588"/>
                  </a:lnTo>
                  <a:lnTo>
                    <a:pt x="536" y="588"/>
                  </a:lnTo>
                  <a:lnTo>
                    <a:pt x="536" y="590"/>
                  </a:lnTo>
                  <a:lnTo>
                    <a:pt x="536" y="588"/>
                  </a:lnTo>
                  <a:lnTo>
                    <a:pt x="534" y="588"/>
                  </a:lnTo>
                  <a:lnTo>
                    <a:pt x="534" y="590"/>
                  </a:lnTo>
                  <a:lnTo>
                    <a:pt x="534" y="592"/>
                  </a:lnTo>
                  <a:lnTo>
                    <a:pt x="532" y="592"/>
                  </a:lnTo>
                  <a:lnTo>
                    <a:pt x="532" y="594"/>
                  </a:lnTo>
                  <a:lnTo>
                    <a:pt x="532" y="596"/>
                  </a:lnTo>
                  <a:lnTo>
                    <a:pt x="530" y="596"/>
                  </a:lnTo>
                  <a:lnTo>
                    <a:pt x="530" y="594"/>
                  </a:lnTo>
                  <a:lnTo>
                    <a:pt x="530" y="596"/>
                  </a:lnTo>
                  <a:lnTo>
                    <a:pt x="528" y="596"/>
                  </a:lnTo>
                  <a:lnTo>
                    <a:pt x="526" y="596"/>
                  </a:lnTo>
                  <a:lnTo>
                    <a:pt x="526" y="598"/>
                  </a:lnTo>
                  <a:lnTo>
                    <a:pt x="526" y="600"/>
                  </a:lnTo>
                  <a:lnTo>
                    <a:pt x="526" y="602"/>
                  </a:lnTo>
                  <a:lnTo>
                    <a:pt x="524" y="602"/>
                  </a:lnTo>
                  <a:lnTo>
                    <a:pt x="526" y="604"/>
                  </a:lnTo>
                  <a:lnTo>
                    <a:pt x="526" y="606"/>
                  </a:lnTo>
                  <a:lnTo>
                    <a:pt x="526" y="608"/>
                  </a:lnTo>
                  <a:lnTo>
                    <a:pt x="524" y="608"/>
                  </a:lnTo>
                  <a:lnTo>
                    <a:pt x="522" y="610"/>
                  </a:lnTo>
                  <a:lnTo>
                    <a:pt x="520" y="610"/>
                  </a:lnTo>
                  <a:lnTo>
                    <a:pt x="518" y="610"/>
                  </a:lnTo>
                  <a:lnTo>
                    <a:pt x="516" y="610"/>
                  </a:lnTo>
                  <a:lnTo>
                    <a:pt x="516" y="608"/>
                  </a:lnTo>
                  <a:lnTo>
                    <a:pt x="516" y="606"/>
                  </a:lnTo>
                  <a:lnTo>
                    <a:pt x="514" y="608"/>
                  </a:lnTo>
                  <a:lnTo>
                    <a:pt x="512" y="608"/>
                  </a:lnTo>
                  <a:lnTo>
                    <a:pt x="510" y="610"/>
                  </a:lnTo>
                  <a:lnTo>
                    <a:pt x="508" y="610"/>
                  </a:lnTo>
                  <a:lnTo>
                    <a:pt x="506" y="610"/>
                  </a:lnTo>
                  <a:lnTo>
                    <a:pt x="504" y="610"/>
                  </a:lnTo>
                  <a:lnTo>
                    <a:pt x="502" y="610"/>
                  </a:lnTo>
                  <a:lnTo>
                    <a:pt x="502" y="612"/>
                  </a:lnTo>
                  <a:lnTo>
                    <a:pt x="500" y="612"/>
                  </a:lnTo>
                  <a:lnTo>
                    <a:pt x="498" y="612"/>
                  </a:lnTo>
                  <a:lnTo>
                    <a:pt x="496" y="612"/>
                  </a:lnTo>
                  <a:lnTo>
                    <a:pt x="496" y="610"/>
                  </a:lnTo>
                  <a:lnTo>
                    <a:pt x="494" y="610"/>
                  </a:lnTo>
                  <a:lnTo>
                    <a:pt x="494" y="612"/>
                  </a:lnTo>
                  <a:lnTo>
                    <a:pt x="492" y="612"/>
                  </a:lnTo>
                  <a:lnTo>
                    <a:pt x="492" y="610"/>
                  </a:lnTo>
                  <a:lnTo>
                    <a:pt x="490" y="610"/>
                  </a:lnTo>
                  <a:lnTo>
                    <a:pt x="488" y="610"/>
                  </a:lnTo>
                  <a:lnTo>
                    <a:pt x="486" y="612"/>
                  </a:lnTo>
                  <a:lnTo>
                    <a:pt x="484" y="614"/>
                  </a:lnTo>
                  <a:lnTo>
                    <a:pt x="484" y="616"/>
                  </a:lnTo>
                  <a:lnTo>
                    <a:pt x="482" y="616"/>
                  </a:lnTo>
                  <a:lnTo>
                    <a:pt x="482" y="618"/>
                  </a:lnTo>
                  <a:lnTo>
                    <a:pt x="482" y="620"/>
                  </a:lnTo>
                  <a:lnTo>
                    <a:pt x="484" y="622"/>
                  </a:lnTo>
                  <a:lnTo>
                    <a:pt x="482" y="622"/>
                  </a:lnTo>
                  <a:lnTo>
                    <a:pt x="484" y="622"/>
                  </a:lnTo>
                  <a:lnTo>
                    <a:pt x="484" y="624"/>
                  </a:lnTo>
                  <a:lnTo>
                    <a:pt x="482" y="624"/>
                  </a:lnTo>
                  <a:lnTo>
                    <a:pt x="482" y="626"/>
                  </a:lnTo>
                  <a:lnTo>
                    <a:pt x="480" y="626"/>
                  </a:lnTo>
                  <a:lnTo>
                    <a:pt x="478" y="628"/>
                  </a:lnTo>
                  <a:lnTo>
                    <a:pt x="478" y="630"/>
                  </a:lnTo>
                  <a:lnTo>
                    <a:pt x="476" y="630"/>
                  </a:lnTo>
                  <a:lnTo>
                    <a:pt x="478" y="632"/>
                  </a:lnTo>
                  <a:lnTo>
                    <a:pt x="476" y="632"/>
                  </a:lnTo>
                  <a:lnTo>
                    <a:pt x="474" y="632"/>
                  </a:lnTo>
                  <a:lnTo>
                    <a:pt x="474" y="634"/>
                  </a:lnTo>
                  <a:lnTo>
                    <a:pt x="472" y="634"/>
                  </a:lnTo>
                  <a:lnTo>
                    <a:pt x="472" y="636"/>
                  </a:lnTo>
                  <a:lnTo>
                    <a:pt x="470" y="634"/>
                  </a:lnTo>
                  <a:lnTo>
                    <a:pt x="468" y="634"/>
                  </a:lnTo>
                  <a:lnTo>
                    <a:pt x="468" y="632"/>
                  </a:lnTo>
                  <a:lnTo>
                    <a:pt x="470" y="632"/>
                  </a:lnTo>
                  <a:lnTo>
                    <a:pt x="468" y="632"/>
                  </a:lnTo>
                  <a:lnTo>
                    <a:pt x="468" y="630"/>
                  </a:lnTo>
                  <a:lnTo>
                    <a:pt x="468" y="628"/>
                  </a:lnTo>
                  <a:lnTo>
                    <a:pt x="468" y="626"/>
                  </a:lnTo>
                  <a:lnTo>
                    <a:pt x="466" y="626"/>
                  </a:lnTo>
                  <a:lnTo>
                    <a:pt x="466" y="624"/>
                  </a:lnTo>
                  <a:lnTo>
                    <a:pt x="464" y="626"/>
                  </a:lnTo>
                  <a:lnTo>
                    <a:pt x="462" y="626"/>
                  </a:lnTo>
                  <a:lnTo>
                    <a:pt x="462" y="628"/>
                  </a:lnTo>
                  <a:lnTo>
                    <a:pt x="460" y="628"/>
                  </a:lnTo>
                  <a:lnTo>
                    <a:pt x="458" y="628"/>
                  </a:lnTo>
                  <a:lnTo>
                    <a:pt x="458" y="630"/>
                  </a:lnTo>
                  <a:lnTo>
                    <a:pt x="458" y="628"/>
                  </a:lnTo>
                  <a:lnTo>
                    <a:pt x="456" y="628"/>
                  </a:lnTo>
                  <a:lnTo>
                    <a:pt x="454" y="628"/>
                  </a:lnTo>
                  <a:lnTo>
                    <a:pt x="454" y="630"/>
                  </a:lnTo>
                  <a:lnTo>
                    <a:pt x="454" y="632"/>
                  </a:lnTo>
                  <a:lnTo>
                    <a:pt x="454" y="634"/>
                  </a:lnTo>
                  <a:lnTo>
                    <a:pt x="456" y="636"/>
                  </a:lnTo>
                  <a:lnTo>
                    <a:pt x="454" y="636"/>
                  </a:lnTo>
                  <a:lnTo>
                    <a:pt x="452" y="636"/>
                  </a:lnTo>
                  <a:lnTo>
                    <a:pt x="450" y="636"/>
                  </a:lnTo>
                  <a:lnTo>
                    <a:pt x="450" y="634"/>
                  </a:lnTo>
                  <a:lnTo>
                    <a:pt x="448" y="634"/>
                  </a:lnTo>
                  <a:lnTo>
                    <a:pt x="446" y="634"/>
                  </a:lnTo>
                  <a:lnTo>
                    <a:pt x="444" y="634"/>
                  </a:lnTo>
                  <a:lnTo>
                    <a:pt x="444" y="636"/>
                  </a:lnTo>
                  <a:lnTo>
                    <a:pt x="442" y="636"/>
                  </a:lnTo>
                  <a:lnTo>
                    <a:pt x="442" y="638"/>
                  </a:lnTo>
                  <a:lnTo>
                    <a:pt x="440" y="640"/>
                  </a:lnTo>
                  <a:lnTo>
                    <a:pt x="440" y="642"/>
                  </a:lnTo>
                  <a:lnTo>
                    <a:pt x="438" y="640"/>
                  </a:lnTo>
                  <a:lnTo>
                    <a:pt x="438" y="642"/>
                  </a:lnTo>
                  <a:lnTo>
                    <a:pt x="436" y="642"/>
                  </a:lnTo>
                  <a:lnTo>
                    <a:pt x="434" y="642"/>
                  </a:lnTo>
                  <a:lnTo>
                    <a:pt x="434" y="640"/>
                  </a:lnTo>
                  <a:lnTo>
                    <a:pt x="432" y="640"/>
                  </a:lnTo>
                  <a:lnTo>
                    <a:pt x="432" y="638"/>
                  </a:lnTo>
                  <a:lnTo>
                    <a:pt x="430" y="638"/>
                  </a:lnTo>
                  <a:lnTo>
                    <a:pt x="430" y="636"/>
                  </a:lnTo>
                  <a:lnTo>
                    <a:pt x="428" y="636"/>
                  </a:lnTo>
                  <a:lnTo>
                    <a:pt x="428" y="634"/>
                  </a:lnTo>
                  <a:lnTo>
                    <a:pt x="426" y="634"/>
                  </a:lnTo>
                  <a:lnTo>
                    <a:pt x="424" y="632"/>
                  </a:lnTo>
                  <a:lnTo>
                    <a:pt x="422" y="632"/>
                  </a:lnTo>
                  <a:lnTo>
                    <a:pt x="422" y="634"/>
                  </a:lnTo>
                  <a:lnTo>
                    <a:pt x="420" y="634"/>
                  </a:lnTo>
                  <a:lnTo>
                    <a:pt x="418" y="632"/>
                  </a:lnTo>
                  <a:lnTo>
                    <a:pt x="416" y="634"/>
                  </a:lnTo>
                  <a:lnTo>
                    <a:pt x="414" y="634"/>
                  </a:lnTo>
                  <a:lnTo>
                    <a:pt x="412" y="634"/>
                  </a:lnTo>
                  <a:lnTo>
                    <a:pt x="410" y="634"/>
                  </a:lnTo>
                  <a:lnTo>
                    <a:pt x="408" y="634"/>
                  </a:lnTo>
                  <a:lnTo>
                    <a:pt x="410" y="634"/>
                  </a:lnTo>
                  <a:lnTo>
                    <a:pt x="408" y="634"/>
                  </a:lnTo>
                  <a:lnTo>
                    <a:pt x="406" y="634"/>
                  </a:lnTo>
                  <a:lnTo>
                    <a:pt x="404" y="634"/>
                  </a:lnTo>
                  <a:lnTo>
                    <a:pt x="402" y="632"/>
                  </a:lnTo>
                  <a:lnTo>
                    <a:pt x="402" y="634"/>
                  </a:lnTo>
                  <a:lnTo>
                    <a:pt x="404" y="634"/>
                  </a:lnTo>
                  <a:lnTo>
                    <a:pt x="404" y="636"/>
                  </a:lnTo>
                  <a:lnTo>
                    <a:pt x="404" y="638"/>
                  </a:lnTo>
                  <a:lnTo>
                    <a:pt x="402" y="638"/>
                  </a:lnTo>
                  <a:lnTo>
                    <a:pt x="402" y="640"/>
                  </a:lnTo>
                  <a:lnTo>
                    <a:pt x="400" y="640"/>
                  </a:lnTo>
                  <a:lnTo>
                    <a:pt x="400" y="642"/>
                  </a:lnTo>
                  <a:lnTo>
                    <a:pt x="398" y="642"/>
                  </a:lnTo>
                  <a:lnTo>
                    <a:pt x="398" y="644"/>
                  </a:lnTo>
                  <a:lnTo>
                    <a:pt x="398" y="646"/>
                  </a:lnTo>
                  <a:lnTo>
                    <a:pt x="396" y="646"/>
                  </a:lnTo>
                  <a:lnTo>
                    <a:pt x="394" y="646"/>
                  </a:lnTo>
                  <a:lnTo>
                    <a:pt x="392" y="648"/>
                  </a:lnTo>
                  <a:lnTo>
                    <a:pt x="392" y="646"/>
                  </a:lnTo>
                  <a:lnTo>
                    <a:pt x="392" y="648"/>
                  </a:lnTo>
                  <a:lnTo>
                    <a:pt x="390" y="648"/>
                  </a:lnTo>
                  <a:lnTo>
                    <a:pt x="388" y="648"/>
                  </a:lnTo>
                  <a:lnTo>
                    <a:pt x="388" y="650"/>
                  </a:lnTo>
                  <a:lnTo>
                    <a:pt x="386" y="650"/>
                  </a:lnTo>
                  <a:lnTo>
                    <a:pt x="386" y="652"/>
                  </a:lnTo>
                  <a:lnTo>
                    <a:pt x="384" y="652"/>
                  </a:lnTo>
                  <a:lnTo>
                    <a:pt x="382" y="652"/>
                  </a:lnTo>
                  <a:lnTo>
                    <a:pt x="382" y="654"/>
                  </a:lnTo>
                  <a:lnTo>
                    <a:pt x="380" y="656"/>
                  </a:lnTo>
                  <a:lnTo>
                    <a:pt x="364" y="648"/>
                  </a:lnTo>
                  <a:lnTo>
                    <a:pt x="362" y="648"/>
                  </a:lnTo>
                  <a:lnTo>
                    <a:pt x="352" y="644"/>
                  </a:lnTo>
                  <a:lnTo>
                    <a:pt x="320" y="630"/>
                  </a:lnTo>
                  <a:lnTo>
                    <a:pt x="306" y="624"/>
                  </a:lnTo>
                  <a:lnTo>
                    <a:pt x="276" y="610"/>
                  </a:lnTo>
                  <a:lnTo>
                    <a:pt x="262" y="604"/>
                  </a:lnTo>
                  <a:lnTo>
                    <a:pt x="238" y="592"/>
                  </a:lnTo>
                  <a:lnTo>
                    <a:pt x="232" y="588"/>
                  </a:lnTo>
                  <a:lnTo>
                    <a:pt x="220" y="582"/>
                  </a:lnTo>
                  <a:lnTo>
                    <a:pt x="186" y="564"/>
                  </a:lnTo>
                  <a:lnTo>
                    <a:pt x="180" y="562"/>
                  </a:lnTo>
                  <a:lnTo>
                    <a:pt x="176" y="562"/>
                  </a:lnTo>
                  <a:lnTo>
                    <a:pt x="152" y="556"/>
                  </a:lnTo>
                  <a:lnTo>
                    <a:pt x="140" y="554"/>
                  </a:lnTo>
                  <a:lnTo>
                    <a:pt x="126" y="550"/>
                  </a:lnTo>
                  <a:lnTo>
                    <a:pt x="124" y="550"/>
                  </a:lnTo>
                  <a:lnTo>
                    <a:pt x="98" y="544"/>
                  </a:lnTo>
                  <a:lnTo>
                    <a:pt x="88" y="542"/>
                  </a:lnTo>
                  <a:lnTo>
                    <a:pt x="62" y="536"/>
                  </a:lnTo>
                  <a:lnTo>
                    <a:pt x="50" y="530"/>
                  </a:lnTo>
                  <a:lnTo>
                    <a:pt x="4" y="510"/>
                  </a:lnTo>
                  <a:lnTo>
                    <a:pt x="0" y="508"/>
                  </a:lnTo>
                  <a:lnTo>
                    <a:pt x="2" y="506"/>
                  </a:lnTo>
                  <a:lnTo>
                    <a:pt x="4" y="504"/>
                  </a:lnTo>
                  <a:lnTo>
                    <a:pt x="4" y="502"/>
                  </a:lnTo>
                  <a:lnTo>
                    <a:pt x="4" y="500"/>
                  </a:lnTo>
                  <a:lnTo>
                    <a:pt x="2" y="498"/>
                  </a:lnTo>
                  <a:lnTo>
                    <a:pt x="4" y="498"/>
                  </a:lnTo>
                  <a:lnTo>
                    <a:pt x="4" y="496"/>
                  </a:lnTo>
                  <a:lnTo>
                    <a:pt x="4" y="494"/>
                  </a:lnTo>
                  <a:lnTo>
                    <a:pt x="6" y="494"/>
                  </a:lnTo>
                  <a:lnTo>
                    <a:pt x="6" y="492"/>
                  </a:lnTo>
                  <a:lnTo>
                    <a:pt x="8" y="492"/>
                  </a:lnTo>
                  <a:lnTo>
                    <a:pt x="8" y="490"/>
                  </a:lnTo>
                  <a:lnTo>
                    <a:pt x="10" y="488"/>
                  </a:lnTo>
                  <a:lnTo>
                    <a:pt x="12" y="488"/>
                  </a:lnTo>
                  <a:lnTo>
                    <a:pt x="12" y="486"/>
                  </a:lnTo>
                  <a:lnTo>
                    <a:pt x="12" y="488"/>
                  </a:lnTo>
                  <a:lnTo>
                    <a:pt x="14" y="486"/>
                  </a:lnTo>
                  <a:lnTo>
                    <a:pt x="16" y="484"/>
                  </a:lnTo>
                  <a:lnTo>
                    <a:pt x="18" y="484"/>
                  </a:lnTo>
                  <a:lnTo>
                    <a:pt x="20" y="484"/>
                  </a:lnTo>
                  <a:lnTo>
                    <a:pt x="20" y="482"/>
                  </a:lnTo>
                  <a:lnTo>
                    <a:pt x="20" y="484"/>
                  </a:lnTo>
                  <a:lnTo>
                    <a:pt x="20" y="482"/>
                  </a:lnTo>
                  <a:lnTo>
                    <a:pt x="22" y="482"/>
                  </a:lnTo>
                  <a:lnTo>
                    <a:pt x="24" y="482"/>
                  </a:lnTo>
                  <a:lnTo>
                    <a:pt x="24" y="480"/>
                  </a:lnTo>
                  <a:lnTo>
                    <a:pt x="26" y="480"/>
                  </a:lnTo>
                  <a:lnTo>
                    <a:pt x="28" y="480"/>
                  </a:lnTo>
                  <a:lnTo>
                    <a:pt x="30" y="480"/>
                  </a:lnTo>
                  <a:lnTo>
                    <a:pt x="32" y="478"/>
                  </a:lnTo>
                  <a:lnTo>
                    <a:pt x="34" y="478"/>
                  </a:lnTo>
                  <a:lnTo>
                    <a:pt x="34" y="476"/>
                  </a:lnTo>
                  <a:lnTo>
                    <a:pt x="36" y="476"/>
                  </a:lnTo>
                  <a:lnTo>
                    <a:pt x="36" y="474"/>
                  </a:lnTo>
                  <a:lnTo>
                    <a:pt x="38" y="472"/>
                  </a:lnTo>
                  <a:lnTo>
                    <a:pt x="38" y="470"/>
                  </a:lnTo>
                  <a:lnTo>
                    <a:pt x="38" y="468"/>
                  </a:lnTo>
                  <a:lnTo>
                    <a:pt x="36" y="468"/>
                  </a:lnTo>
                  <a:lnTo>
                    <a:pt x="36" y="466"/>
                  </a:lnTo>
                  <a:lnTo>
                    <a:pt x="36" y="464"/>
                  </a:lnTo>
                  <a:lnTo>
                    <a:pt x="34" y="464"/>
                  </a:lnTo>
                  <a:lnTo>
                    <a:pt x="36" y="462"/>
                  </a:lnTo>
                  <a:lnTo>
                    <a:pt x="34" y="462"/>
                  </a:lnTo>
                  <a:lnTo>
                    <a:pt x="34" y="460"/>
                  </a:lnTo>
                  <a:lnTo>
                    <a:pt x="32" y="460"/>
                  </a:lnTo>
                  <a:lnTo>
                    <a:pt x="32" y="458"/>
                  </a:lnTo>
                  <a:lnTo>
                    <a:pt x="32" y="456"/>
                  </a:lnTo>
                  <a:lnTo>
                    <a:pt x="30" y="456"/>
                  </a:lnTo>
                  <a:lnTo>
                    <a:pt x="30" y="454"/>
                  </a:lnTo>
                  <a:lnTo>
                    <a:pt x="30" y="452"/>
                  </a:lnTo>
                  <a:lnTo>
                    <a:pt x="32" y="452"/>
                  </a:lnTo>
                  <a:lnTo>
                    <a:pt x="30" y="452"/>
                  </a:lnTo>
                  <a:lnTo>
                    <a:pt x="32" y="452"/>
                  </a:lnTo>
                  <a:lnTo>
                    <a:pt x="32" y="450"/>
                  </a:lnTo>
                  <a:lnTo>
                    <a:pt x="30" y="450"/>
                  </a:lnTo>
                  <a:lnTo>
                    <a:pt x="32" y="450"/>
                  </a:lnTo>
                  <a:lnTo>
                    <a:pt x="32" y="448"/>
                  </a:lnTo>
                  <a:lnTo>
                    <a:pt x="34" y="448"/>
                  </a:lnTo>
                  <a:lnTo>
                    <a:pt x="34" y="446"/>
                  </a:lnTo>
                  <a:lnTo>
                    <a:pt x="34" y="444"/>
                  </a:lnTo>
                  <a:lnTo>
                    <a:pt x="34" y="442"/>
                  </a:lnTo>
                  <a:lnTo>
                    <a:pt x="36" y="442"/>
                  </a:lnTo>
                  <a:lnTo>
                    <a:pt x="36" y="440"/>
                  </a:lnTo>
                  <a:lnTo>
                    <a:pt x="38" y="440"/>
                  </a:lnTo>
                  <a:lnTo>
                    <a:pt x="38" y="438"/>
                  </a:lnTo>
                  <a:lnTo>
                    <a:pt x="40" y="438"/>
                  </a:lnTo>
                  <a:lnTo>
                    <a:pt x="40" y="436"/>
                  </a:lnTo>
                  <a:lnTo>
                    <a:pt x="42" y="434"/>
                  </a:lnTo>
                  <a:lnTo>
                    <a:pt x="42" y="432"/>
                  </a:lnTo>
                  <a:lnTo>
                    <a:pt x="44" y="432"/>
                  </a:lnTo>
                  <a:lnTo>
                    <a:pt x="44" y="430"/>
                  </a:lnTo>
                  <a:lnTo>
                    <a:pt x="46" y="428"/>
                  </a:lnTo>
                  <a:lnTo>
                    <a:pt x="46" y="430"/>
                  </a:lnTo>
                  <a:lnTo>
                    <a:pt x="46" y="428"/>
                  </a:lnTo>
                  <a:lnTo>
                    <a:pt x="46" y="426"/>
                  </a:lnTo>
                  <a:lnTo>
                    <a:pt x="46" y="424"/>
                  </a:lnTo>
                  <a:lnTo>
                    <a:pt x="46" y="422"/>
                  </a:lnTo>
                  <a:lnTo>
                    <a:pt x="46" y="420"/>
                  </a:lnTo>
                  <a:lnTo>
                    <a:pt x="46" y="418"/>
                  </a:lnTo>
                  <a:lnTo>
                    <a:pt x="48" y="416"/>
                  </a:lnTo>
                  <a:lnTo>
                    <a:pt x="48" y="414"/>
                  </a:lnTo>
                  <a:lnTo>
                    <a:pt x="50" y="412"/>
                  </a:lnTo>
                  <a:lnTo>
                    <a:pt x="50" y="410"/>
                  </a:lnTo>
                  <a:lnTo>
                    <a:pt x="50" y="408"/>
                  </a:lnTo>
                  <a:lnTo>
                    <a:pt x="52" y="408"/>
                  </a:lnTo>
                  <a:lnTo>
                    <a:pt x="50" y="408"/>
                  </a:lnTo>
                  <a:lnTo>
                    <a:pt x="50" y="406"/>
                  </a:lnTo>
                  <a:lnTo>
                    <a:pt x="52" y="406"/>
                  </a:lnTo>
                  <a:lnTo>
                    <a:pt x="52" y="404"/>
                  </a:lnTo>
                  <a:lnTo>
                    <a:pt x="50" y="404"/>
                  </a:lnTo>
                  <a:lnTo>
                    <a:pt x="50" y="402"/>
                  </a:lnTo>
                  <a:lnTo>
                    <a:pt x="52" y="402"/>
                  </a:lnTo>
                  <a:lnTo>
                    <a:pt x="52" y="400"/>
                  </a:lnTo>
                  <a:lnTo>
                    <a:pt x="52" y="402"/>
                  </a:lnTo>
                  <a:lnTo>
                    <a:pt x="54" y="402"/>
                  </a:lnTo>
                  <a:lnTo>
                    <a:pt x="54" y="400"/>
                  </a:lnTo>
                  <a:lnTo>
                    <a:pt x="56" y="400"/>
                  </a:lnTo>
                  <a:lnTo>
                    <a:pt x="56" y="398"/>
                  </a:lnTo>
                  <a:lnTo>
                    <a:pt x="58" y="398"/>
                  </a:lnTo>
                  <a:lnTo>
                    <a:pt x="58" y="396"/>
                  </a:lnTo>
                  <a:lnTo>
                    <a:pt x="60" y="396"/>
                  </a:lnTo>
                  <a:lnTo>
                    <a:pt x="62" y="396"/>
                  </a:lnTo>
                  <a:lnTo>
                    <a:pt x="64" y="396"/>
                  </a:lnTo>
                  <a:lnTo>
                    <a:pt x="66" y="394"/>
                  </a:lnTo>
                  <a:lnTo>
                    <a:pt x="66" y="392"/>
                  </a:lnTo>
                  <a:lnTo>
                    <a:pt x="68" y="392"/>
                  </a:lnTo>
                  <a:lnTo>
                    <a:pt x="68" y="390"/>
                  </a:lnTo>
                  <a:lnTo>
                    <a:pt x="68" y="392"/>
                  </a:lnTo>
                  <a:lnTo>
                    <a:pt x="70" y="390"/>
                  </a:lnTo>
                  <a:lnTo>
                    <a:pt x="72" y="390"/>
                  </a:lnTo>
                  <a:lnTo>
                    <a:pt x="74" y="390"/>
                  </a:lnTo>
                  <a:lnTo>
                    <a:pt x="74" y="388"/>
                  </a:lnTo>
                  <a:lnTo>
                    <a:pt x="72" y="388"/>
                  </a:lnTo>
                  <a:lnTo>
                    <a:pt x="74" y="388"/>
                  </a:lnTo>
                  <a:lnTo>
                    <a:pt x="76" y="388"/>
                  </a:lnTo>
                  <a:lnTo>
                    <a:pt x="74" y="386"/>
                  </a:lnTo>
                  <a:lnTo>
                    <a:pt x="76" y="386"/>
                  </a:lnTo>
                  <a:lnTo>
                    <a:pt x="78" y="386"/>
                  </a:lnTo>
                  <a:lnTo>
                    <a:pt x="78" y="384"/>
                  </a:lnTo>
                  <a:lnTo>
                    <a:pt x="78" y="382"/>
                  </a:lnTo>
                  <a:lnTo>
                    <a:pt x="80" y="382"/>
                  </a:lnTo>
                  <a:lnTo>
                    <a:pt x="82" y="382"/>
                  </a:lnTo>
                  <a:lnTo>
                    <a:pt x="82" y="380"/>
                  </a:lnTo>
                  <a:lnTo>
                    <a:pt x="84" y="382"/>
                  </a:lnTo>
                  <a:lnTo>
                    <a:pt x="82" y="382"/>
                  </a:lnTo>
                  <a:lnTo>
                    <a:pt x="84" y="382"/>
                  </a:lnTo>
                  <a:lnTo>
                    <a:pt x="84" y="380"/>
                  </a:lnTo>
                  <a:lnTo>
                    <a:pt x="84" y="382"/>
                  </a:lnTo>
                  <a:lnTo>
                    <a:pt x="86" y="382"/>
                  </a:lnTo>
                  <a:lnTo>
                    <a:pt x="86" y="380"/>
                  </a:lnTo>
                  <a:lnTo>
                    <a:pt x="88" y="380"/>
                  </a:lnTo>
                  <a:lnTo>
                    <a:pt x="88" y="378"/>
                  </a:lnTo>
                  <a:lnTo>
                    <a:pt x="90" y="378"/>
                  </a:lnTo>
                  <a:lnTo>
                    <a:pt x="92" y="378"/>
                  </a:lnTo>
                  <a:lnTo>
                    <a:pt x="92" y="376"/>
                  </a:lnTo>
                  <a:lnTo>
                    <a:pt x="94" y="376"/>
                  </a:lnTo>
                  <a:lnTo>
                    <a:pt x="94" y="374"/>
                  </a:lnTo>
                  <a:lnTo>
                    <a:pt x="96" y="374"/>
                  </a:lnTo>
                  <a:lnTo>
                    <a:pt x="96" y="372"/>
                  </a:lnTo>
                  <a:lnTo>
                    <a:pt x="98" y="374"/>
                  </a:lnTo>
                  <a:lnTo>
                    <a:pt x="98" y="372"/>
                  </a:lnTo>
                  <a:lnTo>
                    <a:pt x="100" y="372"/>
                  </a:lnTo>
                  <a:lnTo>
                    <a:pt x="102" y="372"/>
                  </a:lnTo>
                  <a:lnTo>
                    <a:pt x="100" y="372"/>
                  </a:lnTo>
                  <a:lnTo>
                    <a:pt x="102" y="372"/>
                  </a:lnTo>
                  <a:lnTo>
                    <a:pt x="102" y="370"/>
                  </a:lnTo>
                  <a:lnTo>
                    <a:pt x="102" y="368"/>
                  </a:lnTo>
                  <a:lnTo>
                    <a:pt x="104" y="368"/>
                  </a:lnTo>
                  <a:lnTo>
                    <a:pt x="104" y="366"/>
                  </a:lnTo>
                  <a:lnTo>
                    <a:pt x="104" y="368"/>
                  </a:lnTo>
                  <a:lnTo>
                    <a:pt x="106" y="368"/>
                  </a:lnTo>
                  <a:lnTo>
                    <a:pt x="106" y="366"/>
                  </a:lnTo>
                  <a:lnTo>
                    <a:pt x="108" y="366"/>
                  </a:lnTo>
                  <a:lnTo>
                    <a:pt x="110" y="366"/>
                  </a:lnTo>
                  <a:lnTo>
                    <a:pt x="112" y="366"/>
                  </a:lnTo>
                  <a:lnTo>
                    <a:pt x="112" y="364"/>
                  </a:lnTo>
                  <a:lnTo>
                    <a:pt x="112" y="366"/>
                  </a:lnTo>
                  <a:lnTo>
                    <a:pt x="114" y="366"/>
                  </a:lnTo>
                  <a:lnTo>
                    <a:pt x="116" y="366"/>
                  </a:lnTo>
                  <a:lnTo>
                    <a:pt x="118" y="366"/>
                  </a:lnTo>
                  <a:lnTo>
                    <a:pt x="118" y="364"/>
                  </a:lnTo>
                  <a:lnTo>
                    <a:pt x="120" y="364"/>
                  </a:lnTo>
                  <a:lnTo>
                    <a:pt x="120" y="366"/>
                  </a:lnTo>
                  <a:lnTo>
                    <a:pt x="118" y="366"/>
                  </a:lnTo>
                  <a:lnTo>
                    <a:pt x="118" y="368"/>
                  </a:lnTo>
                  <a:lnTo>
                    <a:pt x="120" y="368"/>
                  </a:lnTo>
                  <a:lnTo>
                    <a:pt x="122" y="366"/>
                  </a:lnTo>
                  <a:lnTo>
                    <a:pt x="122" y="364"/>
                  </a:lnTo>
                  <a:lnTo>
                    <a:pt x="124" y="366"/>
                  </a:lnTo>
                  <a:lnTo>
                    <a:pt x="124" y="364"/>
                  </a:lnTo>
                  <a:lnTo>
                    <a:pt x="126" y="366"/>
                  </a:lnTo>
                  <a:lnTo>
                    <a:pt x="126" y="364"/>
                  </a:lnTo>
                  <a:lnTo>
                    <a:pt x="124" y="364"/>
                  </a:lnTo>
                  <a:lnTo>
                    <a:pt x="126" y="364"/>
                  </a:lnTo>
                  <a:lnTo>
                    <a:pt x="126" y="362"/>
                  </a:lnTo>
                  <a:lnTo>
                    <a:pt x="128" y="362"/>
                  </a:lnTo>
                  <a:lnTo>
                    <a:pt x="128" y="364"/>
                  </a:lnTo>
                  <a:lnTo>
                    <a:pt x="130" y="364"/>
                  </a:lnTo>
                  <a:lnTo>
                    <a:pt x="130" y="362"/>
                  </a:lnTo>
                  <a:lnTo>
                    <a:pt x="132" y="362"/>
                  </a:lnTo>
                  <a:lnTo>
                    <a:pt x="134" y="362"/>
                  </a:lnTo>
                  <a:lnTo>
                    <a:pt x="136" y="362"/>
                  </a:lnTo>
                  <a:lnTo>
                    <a:pt x="136" y="364"/>
                  </a:lnTo>
                  <a:lnTo>
                    <a:pt x="136" y="362"/>
                  </a:lnTo>
                  <a:lnTo>
                    <a:pt x="134" y="362"/>
                  </a:lnTo>
                  <a:lnTo>
                    <a:pt x="136" y="362"/>
                  </a:lnTo>
                  <a:lnTo>
                    <a:pt x="138" y="362"/>
                  </a:lnTo>
                  <a:lnTo>
                    <a:pt x="138" y="360"/>
                  </a:lnTo>
                  <a:lnTo>
                    <a:pt x="140" y="360"/>
                  </a:lnTo>
                  <a:lnTo>
                    <a:pt x="142" y="360"/>
                  </a:lnTo>
                  <a:lnTo>
                    <a:pt x="142" y="362"/>
                  </a:lnTo>
                  <a:lnTo>
                    <a:pt x="142" y="360"/>
                  </a:lnTo>
                  <a:lnTo>
                    <a:pt x="144" y="360"/>
                  </a:lnTo>
                  <a:lnTo>
                    <a:pt x="146" y="360"/>
                  </a:lnTo>
                  <a:lnTo>
                    <a:pt x="146" y="362"/>
                  </a:lnTo>
                  <a:lnTo>
                    <a:pt x="146" y="360"/>
                  </a:lnTo>
                  <a:lnTo>
                    <a:pt x="148" y="360"/>
                  </a:lnTo>
                  <a:lnTo>
                    <a:pt x="150" y="360"/>
                  </a:lnTo>
                  <a:lnTo>
                    <a:pt x="152" y="360"/>
                  </a:lnTo>
                  <a:lnTo>
                    <a:pt x="154" y="358"/>
                  </a:lnTo>
                  <a:lnTo>
                    <a:pt x="152" y="358"/>
                  </a:lnTo>
                  <a:lnTo>
                    <a:pt x="154" y="358"/>
                  </a:lnTo>
                  <a:lnTo>
                    <a:pt x="154" y="360"/>
                  </a:lnTo>
                  <a:lnTo>
                    <a:pt x="156" y="360"/>
                  </a:lnTo>
                  <a:lnTo>
                    <a:pt x="156" y="358"/>
                  </a:lnTo>
                  <a:lnTo>
                    <a:pt x="158" y="358"/>
                  </a:lnTo>
                  <a:lnTo>
                    <a:pt x="158" y="356"/>
                  </a:lnTo>
                  <a:lnTo>
                    <a:pt x="160" y="356"/>
                  </a:lnTo>
                  <a:lnTo>
                    <a:pt x="158" y="356"/>
                  </a:lnTo>
                  <a:lnTo>
                    <a:pt x="160" y="354"/>
                  </a:lnTo>
                  <a:lnTo>
                    <a:pt x="160" y="352"/>
                  </a:lnTo>
                  <a:lnTo>
                    <a:pt x="162" y="352"/>
                  </a:lnTo>
                  <a:lnTo>
                    <a:pt x="162" y="350"/>
                  </a:lnTo>
                  <a:lnTo>
                    <a:pt x="164" y="348"/>
                  </a:lnTo>
                  <a:lnTo>
                    <a:pt x="166" y="348"/>
                  </a:lnTo>
                  <a:lnTo>
                    <a:pt x="168" y="348"/>
                  </a:lnTo>
                  <a:lnTo>
                    <a:pt x="168" y="350"/>
                  </a:lnTo>
                  <a:lnTo>
                    <a:pt x="170" y="350"/>
                  </a:lnTo>
                  <a:lnTo>
                    <a:pt x="170" y="348"/>
                  </a:lnTo>
                  <a:lnTo>
                    <a:pt x="170" y="346"/>
                  </a:lnTo>
                  <a:lnTo>
                    <a:pt x="170" y="348"/>
                  </a:lnTo>
                  <a:lnTo>
                    <a:pt x="172" y="348"/>
                  </a:lnTo>
                  <a:lnTo>
                    <a:pt x="172" y="346"/>
                  </a:lnTo>
                  <a:lnTo>
                    <a:pt x="174" y="346"/>
                  </a:lnTo>
                  <a:lnTo>
                    <a:pt x="172" y="346"/>
                  </a:lnTo>
                  <a:lnTo>
                    <a:pt x="172" y="348"/>
                  </a:lnTo>
                  <a:lnTo>
                    <a:pt x="172" y="350"/>
                  </a:lnTo>
                  <a:lnTo>
                    <a:pt x="174" y="350"/>
                  </a:lnTo>
                  <a:lnTo>
                    <a:pt x="174" y="348"/>
                  </a:lnTo>
                  <a:lnTo>
                    <a:pt x="176" y="348"/>
                  </a:lnTo>
                  <a:lnTo>
                    <a:pt x="178" y="346"/>
                  </a:lnTo>
                  <a:lnTo>
                    <a:pt x="180" y="348"/>
                  </a:lnTo>
                  <a:lnTo>
                    <a:pt x="178" y="348"/>
                  </a:lnTo>
                  <a:lnTo>
                    <a:pt x="178" y="350"/>
                  </a:lnTo>
                  <a:lnTo>
                    <a:pt x="180" y="350"/>
                  </a:lnTo>
                  <a:lnTo>
                    <a:pt x="180" y="348"/>
                  </a:lnTo>
                  <a:lnTo>
                    <a:pt x="182" y="348"/>
                  </a:lnTo>
                  <a:lnTo>
                    <a:pt x="184" y="348"/>
                  </a:lnTo>
                  <a:lnTo>
                    <a:pt x="184" y="346"/>
                  </a:lnTo>
                  <a:lnTo>
                    <a:pt x="182" y="346"/>
                  </a:lnTo>
                  <a:lnTo>
                    <a:pt x="184" y="346"/>
                  </a:lnTo>
                  <a:lnTo>
                    <a:pt x="186" y="346"/>
                  </a:lnTo>
                  <a:lnTo>
                    <a:pt x="186" y="348"/>
                  </a:lnTo>
                  <a:lnTo>
                    <a:pt x="188" y="348"/>
                  </a:lnTo>
                  <a:lnTo>
                    <a:pt x="190" y="348"/>
                  </a:lnTo>
                  <a:lnTo>
                    <a:pt x="188" y="348"/>
                  </a:lnTo>
                  <a:lnTo>
                    <a:pt x="190" y="346"/>
                  </a:lnTo>
                  <a:lnTo>
                    <a:pt x="190" y="348"/>
                  </a:lnTo>
                  <a:lnTo>
                    <a:pt x="192" y="348"/>
                  </a:lnTo>
                  <a:lnTo>
                    <a:pt x="190" y="350"/>
                  </a:lnTo>
                  <a:lnTo>
                    <a:pt x="192" y="352"/>
                  </a:lnTo>
                  <a:lnTo>
                    <a:pt x="190" y="352"/>
                  </a:lnTo>
                  <a:lnTo>
                    <a:pt x="190" y="354"/>
                  </a:lnTo>
                  <a:lnTo>
                    <a:pt x="192" y="354"/>
                  </a:lnTo>
                  <a:lnTo>
                    <a:pt x="190" y="354"/>
                  </a:lnTo>
                  <a:lnTo>
                    <a:pt x="192" y="354"/>
                  </a:lnTo>
                  <a:lnTo>
                    <a:pt x="194" y="354"/>
                  </a:lnTo>
                  <a:lnTo>
                    <a:pt x="192" y="354"/>
                  </a:lnTo>
                  <a:lnTo>
                    <a:pt x="192" y="356"/>
                  </a:lnTo>
                  <a:lnTo>
                    <a:pt x="194" y="356"/>
                  </a:lnTo>
                  <a:lnTo>
                    <a:pt x="196" y="356"/>
                  </a:lnTo>
                  <a:lnTo>
                    <a:pt x="196" y="358"/>
                  </a:lnTo>
                  <a:lnTo>
                    <a:pt x="198" y="358"/>
                  </a:lnTo>
                  <a:lnTo>
                    <a:pt x="198" y="356"/>
                  </a:lnTo>
                  <a:lnTo>
                    <a:pt x="198" y="354"/>
                  </a:lnTo>
                  <a:lnTo>
                    <a:pt x="200" y="354"/>
                  </a:lnTo>
                  <a:lnTo>
                    <a:pt x="202" y="354"/>
                  </a:lnTo>
                  <a:lnTo>
                    <a:pt x="204" y="354"/>
                  </a:lnTo>
                  <a:lnTo>
                    <a:pt x="202" y="356"/>
                  </a:lnTo>
                  <a:lnTo>
                    <a:pt x="204" y="356"/>
                  </a:lnTo>
                  <a:lnTo>
                    <a:pt x="204" y="358"/>
                  </a:lnTo>
                  <a:lnTo>
                    <a:pt x="206" y="358"/>
                  </a:lnTo>
                  <a:lnTo>
                    <a:pt x="206" y="356"/>
                  </a:lnTo>
                  <a:lnTo>
                    <a:pt x="208" y="356"/>
                  </a:lnTo>
                  <a:lnTo>
                    <a:pt x="210" y="354"/>
                  </a:lnTo>
                  <a:lnTo>
                    <a:pt x="210" y="352"/>
                  </a:lnTo>
                  <a:lnTo>
                    <a:pt x="210" y="350"/>
                  </a:lnTo>
                  <a:lnTo>
                    <a:pt x="212" y="338"/>
                  </a:lnTo>
                  <a:lnTo>
                    <a:pt x="216" y="322"/>
                  </a:lnTo>
                  <a:lnTo>
                    <a:pt x="222" y="284"/>
                  </a:lnTo>
                  <a:lnTo>
                    <a:pt x="228" y="254"/>
                  </a:lnTo>
                  <a:lnTo>
                    <a:pt x="232" y="230"/>
                  </a:lnTo>
                  <a:lnTo>
                    <a:pt x="236" y="204"/>
                  </a:lnTo>
                  <a:lnTo>
                    <a:pt x="236" y="202"/>
                  </a:lnTo>
                  <a:lnTo>
                    <a:pt x="238" y="202"/>
                  </a:lnTo>
                  <a:lnTo>
                    <a:pt x="238" y="200"/>
                  </a:lnTo>
                  <a:lnTo>
                    <a:pt x="238" y="198"/>
                  </a:lnTo>
                  <a:lnTo>
                    <a:pt x="238" y="196"/>
                  </a:lnTo>
                  <a:lnTo>
                    <a:pt x="240" y="196"/>
                  </a:lnTo>
                  <a:lnTo>
                    <a:pt x="240" y="194"/>
                  </a:lnTo>
                  <a:lnTo>
                    <a:pt x="240" y="192"/>
                  </a:lnTo>
                  <a:lnTo>
                    <a:pt x="240" y="190"/>
                  </a:lnTo>
                  <a:lnTo>
                    <a:pt x="238" y="190"/>
                  </a:lnTo>
                  <a:lnTo>
                    <a:pt x="238" y="188"/>
                  </a:lnTo>
                  <a:lnTo>
                    <a:pt x="238" y="186"/>
                  </a:lnTo>
                  <a:lnTo>
                    <a:pt x="238" y="184"/>
                  </a:lnTo>
                  <a:lnTo>
                    <a:pt x="240" y="184"/>
                  </a:lnTo>
                  <a:lnTo>
                    <a:pt x="240" y="182"/>
                  </a:lnTo>
                  <a:lnTo>
                    <a:pt x="238" y="180"/>
                  </a:lnTo>
                  <a:lnTo>
                    <a:pt x="238" y="178"/>
                  </a:lnTo>
                  <a:lnTo>
                    <a:pt x="238" y="176"/>
                  </a:lnTo>
                  <a:lnTo>
                    <a:pt x="236" y="176"/>
                  </a:lnTo>
                  <a:lnTo>
                    <a:pt x="236" y="174"/>
                  </a:lnTo>
                  <a:lnTo>
                    <a:pt x="236" y="172"/>
                  </a:lnTo>
                  <a:lnTo>
                    <a:pt x="234" y="172"/>
                  </a:lnTo>
                  <a:lnTo>
                    <a:pt x="232" y="172"/>
                  </a:lnTo>
                  <a:lnTo>
                    <a:pt x="232" y="170"/>
                  </a:lnTo>
                  <a:lnTo>
                    <a:pt x="232" y="168"/>
                  </a:lnTo>
                  <a:lnTo>
                    <a:pt x="230" y="168"/>
                  </a:lnTo>
                  <a:lnTo>
                    <a:pt x="230" y="166"/>
                  </a:lnTo>
                  <a:lnTo>
                    <a:pt x="230" y="164"/>
                  </a:lnTo>
                  <a:lnTo>
                    <a:pt x="228" y="164"/>
                  </a:lnTo>
                  <a:lnTo>
                    <a:pt x="228" y="162"/>
                  </a:lnTo>
                  <a:lnTo>
                    <a:pt x="228" y="160"/>
                  </a:lnTo>
                  <a:lnTo>
                    <a:pt x="230" y="158"/>
                  </a:lnTo>
                  <a:lnTo>
                    <a:pt x="230" y="156"/>
                  </a:lnTo>
                  <a:lnTo>
                    <a:pt x="230" y="154"/>
                  </a:lnTo>
                  <a:lnTo>
                    <a:pt x="230" y="156"/>
                  </a:lnTo>
                  <a:lnTo>
                    <a:pt x="230" y="154"/>
                  </a:lnTo>
                  <a:lnTo>
                    <a:pt x="228" y="154"/>
                  </a:lnTo>
                  <a:lnTo>
                    <a:pt x="228" y="152"/>
                  </a:lnTo>
                  <a:lnTo>
                    <a:pt x="230" y="152"/>
                  </a:lnTo>
                  <a:lnTo>
                    <a:pt x="228" y="152"/>
                  </a:lnTo>
                  <a:lnTo>
                    <a:pt x="228" y="150"/>
                  </a:lnTo>
                  <a:lnTo>
                    <a:pt x="228" y="148"/>
                  </a:lnTo>
                  <a:lnTo>
                    <a:pt x="226" y="148"/>
                  </a:lnTo>
                  <a:lnTo>
                    <a:pt x="224" y="146"/>
                  </a:lnTo>
                  <a:lnTo>
                    <a:pt x="222" y="146"/>
                  </a:lnTo>
                  <a:lnTo>
                    <a:pt x="220" y="144"/>
                  </a:lnTo>
                  <a:lnTo>
                    <a:pt x="220" y="142"/>
                  </a:lnTo>
                  <a:lnTo>
                    <a:pt x="218" y="144"/>
                  </a:lnTo>
                  <a:lnTo>
                    <a:pt x="218" y="142"/>
                  </a:lnTo>
                  <a:lnTo>
                    <a:pt x="216" y="142"/>
                  </a:lnTo>
                  <a:lnTo>
                    <a:pt x="216" y="140"/>
                  </a:lnTo>
                  <a:lnTo>
                    <a:pt x="214" y="140"/>
                  </a:lnTo>
                  <a:lnTo>
                    <a:pt x="212" y="140"/>
                  </a:lnTo>
                  <a:lnTo>
                    <a:pt x="210" y="138"/>
                  </a:lnTo>
                  <a:lnTo>
                    <a:pt x="208" y="136"/>
                  </a:lnTo>
                  <a:lnTo>
                    <a:pt x="208" y="134"/>
                  </a:lnTo>
                  <a:lnTo>
                    <a:pt x="206" y="134"/>
                  </a:lnTo>
                  <a:lnTo>
                    <a:pt x="206" y="132"/>
                  </a:lnTo>
                  <a:lnTo>
                    <a:pt x="204" y="132"/>
                  </a:lnTo>
                  <a:lnTo>
                    <a:pt x="204" y="130"/>
                  </a:lnTo>
                  <a:lnTo>
                    <a:pt x="204" y="128"/>
                  </a:lnTo>
                  <a:lnTo>
                    <a:pt x="204" y="126"/>
                  </a:lnTo>
                  <a:lnTo>
                    <a:pt x="206" y="122"/>
                  </a:lnTo>
                  <a:lnTo>
                    <a:pt x="204" y="118"/>
                  </a:lnTo>
                  <a:lnTo>
                    <a:pt x="204" y="90"/>
                  </a:lnTo>
                  <a:lnTo>
                    <a:pt x="206" y="90"/>
                  </a:lnTo>
                  <a:lnTo>
                    <a:pt x="206" y="92"/>
                  </a:lnTo>
                  <a:lnTo>
                    <a:pt x="208" y="92"/>
                  </a:lnTo>
                  <a:lnTo>
                    <a:pt x="208" y="90"/>
                  </a:lnTo>
                  <a:lnTo>
                    <a:pt x="210" y="90"/>
                  </a:lnTo>
                  <a:lnTo>
                    <a:pt x="210" y="92"/>
                  </a:lnTo>
                  <a:lnTo>
                    <a:pt x="212" y="90"/>
                  </a:lnTo>
                  <a:lnTo>
                    <a:pt x="214" y="90"/>
                  </a:lnTo>
                  <a:lnTo>
                    <a:pt x="216" y="90"/>
                  </a:lnTo>
                  <a:lnTo>
                    <a:pt x="218" y="90"/>
                  </a:lnTo>
                  <a:lnTo>
                    <a:pt x="218" y="88"/>
                  </a:lnTo>
                  <a:lnTo>
                    <a:pt x="220" y="88"/>
                  </a:lnTo>
                  <a:lnTo>
                    <a:pt x="222" y="88"/>
                  </a:lnTo>
                  <a:lnTo>
                    <a:pt x="222" y="86"/>
                  </a:lnTo>
                  <a:lnTo>
                    <a:pt x="224" y="86"/>
                  </a:lnTo>
                  <a:lnTo>
                    <a:pt x="224" y="84"/>
                  </a:lnTo>
                  <a:lnTo>
                    <a:pt x="226" y="84"/>
                  </a:lnTo>
                  <a:lnTo>
                    <a:pt x="226" y="86"/>
                  </a:lnTo>
                  <a:lnTo>
                    <a:pt x="228" y="86"/>
                  </a:lnTo>
                  <a:lnTo>
                    <a:pt x="230" y="86"/>
                  </a:lnTo>
                  <a:lnTo>
                    <a:pt x="230" y="84"/>
                  </a:lnTo>
                  <a:lnTo>
                    <a:pt x="232" y="84"/>
                  </a:lnTo>
                  <a:lnTo>
                    <a:pt x="232" y="82"/>
                  </a:lnTo>
                  <a:lnTo>
                    <a:pt x="234" y="82"/>
                  </a:lnTo>
                  <a:lnTo>
                    <a:pt x="236" y="82"/>
                  </a:lnTo>
                  <a:lnTo>
                    <a:pt x="238" y="82"/>
                  </a:lnTo>
                  <a:lnTo>
                    <a:pt x="238" y="84"/>
                  </a:lnTo>
                  <a:lnTo>
                    <a:pt x="240" y="84"/>
                  </a:lnTo>
                  <a:lnTo>
                    <a:pt x="240" y="86"/>
                  </a:lnTo>
                  <a:lnTo>
                    <a:pt x="242" y="88"/>
                  </a:lnTo>
                  <a:lnTo>
                    <a:pt x="242" y="86"/>
                  </a:lnTo>
                  <a:lnTo>
                    <a:pt x="244" y="86"/>
                  </a:lnTo>
                  <a:lnTo>
                    <a:pt x="246" y="86"/>
                  </a:lnTo>
                  <a:lnTo>
                    <a:pt x="246" y="88"/>
                  </a:lnTo>
                  <a:lnTo>
                    <a:pt x="248" y="88"/>
                  </a:lnTo>
                  <a:lnTo>
                    <a:pt x="250" y="88"/>
                  </a:lnTo>
                  <a:lnTo>
                    <a:pt x="250" y="86"/>
                  </a:lnTo>
                  <a:lnTo>
                    <a:pt x="252" y="86"/>
                  </a:lnTo>
                  <a:lnTo>
                    <a:pt x="254" y="86"/>
                  </a:lnTo>
                  <a:lnTo>
                    <a:pt x="256" y="86"/>
                  </a:lnTo>
                  <a:lnTo>
                    <a:pt x="254" y="86"/>
                  </a:lnTo>
                  <a:lnTo>
                    <a:pt x="254" y="84"/>
                  </a:lnTo>
                  <a:lnTo>
                    <a:pt x="254" y="82"/>
                  </a:lnTo>
                  <a:lnTo>
                    <a:pt x="252" y="82"/>
                  </a:lnTo>
                  <a:lnTo>
                    <a:pt x="252" y="80"/>
                  </a:lnTo>
                  <a:lnTo>
                    <a:pt x="254" y="80"/>
                  </a:lnTo>
                  <a:lnTo>
                    <a:pt x="254" y="78"/>
                  </a:lnTo>
                  <a:lnTo>
                    <a:pt x="252" y="76"/>
                  </a:lnTo>
                  <a:lnTo>
                    <a:pt x="252" y="74"/>
                  </a:lnTo>
                  <a:lnTo>
                    <a:pt x="254" y="74"/>
                  </a:lnTo>
                  <a:lnTo>
                    <a:pt x="252" y="72"/>
                  </a:lnTo>
                  <a:lnTo>
                    <a:pt x="252" y="70"/>
                  </a:lnTo>
                  <a:lnTo>
                    <a:pt x="252" y="68"/>
                  </a:lnTo>
                  <a:lnTo>
                    <a:pt x="250" y="68"/>
                  </a:lnTo>
                  <a:lnTo>
                    <a:pt x="250" y="66"/>
                  </a:lnTo>
                  <a:lnTo>
                    <a:pt x="248" y="64"/>
                  </a:lnTo>
                  <a:lnTo>
                    <a:pt x="246" y="64"/>
                  </a:lnTo>
                  <a:lnTo>
                    <a:pt x="244" y="62"/>
                  </a:lnTo>
                  <a:lnTo>
                    <a:pt x="242" y="62"/>
                  </a:lnTo>
                  <a:lnTo>
                    <a:pt x="240" y="62"/>
                  </a:lnTo>
                  <a:lnTo>
                    <a:pt x="240" y="64"/>
                  </a:lnTo>
                  <a:lnTo>
                    <a:pt x="238" y="64"/>
                  </a:lnTo>
                  <a:lnTo>
                    <a:pt x="238" y="62"/>
                  </a:lnTo>
                  <a:lnTo>
                    <a:pt x="236" y="62"/>
                  </a:lnTo>
                  <a:lnTo>
                    <a:pt x="234" y="62"/>
                  </a:lnTo>
                  <a:lnTo>
                    <a:pt x="232" y="62"/>
                  </a:lnTo>
                  <a:lnTo>
                    <a:pt x="230" y="62"/>
                  </a:lnTo>
                  <a:lnTo>
                    <a:pt x="228" y="62"/>
                  </a:lnTo>
                  <a:lnTo>
                    <a:pt x="226" y="62"/>
                  </a:lnTo>
                  <a:lnTo>
                    <a:pt x="224" y="62"/>
                  </a:lnTo>
                  <a:lnTo>
                    <a:pt x="222" y="62"/>
                  </a:lnTo>
                  <a:lnTo>
                    <a:pt x="222" y="60"/>
                  </a:lnTo>
                  <a:lnTo>
                    <a:pt x="220" y="60"/>
                  </a:lnTo>
                  <a:lnTo>
                    <a:pt x="218" y="62"/>
                  </a:lnTo>
                  <a:lnTo>
                    <a:pt x="218" y="64"/>
                  </a:lnTo>
                  <a:lnTo>
                    <a:pt x="216" y="62"/>
                  </a:lnTo>
                  <a:lnTo>
                    <a:pt x="216" y="40"/>
                  </a:lnTo>
                  <a:lnTo>
                    <a:pt x="216" y="28"/>
                  </a:lnTo>
                  <a:lnTo>
                    <a:pt x="218" y="28"/>
                  </a:lnTo>
                  <a:lnTo>
                    <a:pt x="220" y="28"/>
                  </a:lnTo>
                  <a:lnTo>
                    <a:pt x="220" y="26"/>
                  </a:lnTo>
                  <a:lnTo>
                    <a:pt x="222" y="26"/>
                  </a:lnTo>
                  <a:lnTo>
                    <a:pt x="224" y="26"/>
                  </a:lnTo>
                  <a:lnTo>
                    <a:pt x="226" y="26"/>
                  </a:lnTo>
                  <a:lnTo>
                    <a:pt x="228" y="26"/>
                  </a:lnTo>
                  <a:lnTo>
                    <a:pt x="230" y="24"/>
                  </a:lnTo>
                  <a:lnTo>
                    <a:pt x="232" y="24"/>
                  </a:lnTo>
                  <a:lnTo>
                    <a:pt x="234" y="24"/>
                  </a:lnTo>
                  <a:lnTo>
                    <a:pt x="234" y="26"/>
                  </a:lnTo>
                  <a:lnTo>
                    <a:pt x="234" y="24"/>
                  </a:lnTo>
                  <a:lnTo>
                    <a:pt x="234" y="26"/>
                  </a:lnTo>
                  <a:lnTo>
                    <a:pt x="236" y="26"/>
                  </a:lnTo>
                  <a:lnTo>
                    <a:pt x="238" y="26"/>
                  </a:lnTo>
                  <a:lnTo>
                    <a:pt x="240" y="26"/>
                  </a:lnTo>
                  <a:lnTo>
                    <a:pt x="240" y="28"/>
                  </a:lnTo>
                  <a:lnTo>
                    <a:pt x="252" y="26"/>
                  </a:lnTo>
                  <a:lnTo>
                    <a:pt x="262" y="28"/>
                  </a:lnTo>
                  <a:lnTo>
                    <a:pt x="308" y="28"/>
                  </a:lnTo>
                  <a:lnTo>
                    <a:pt x="308" y="26"/>
                  </a:lnTo>
                  <a:lnTo>
                    <a:pt x="306" y="26"/>
                  </a:lnTo>
                  <a:lnTo>
                    <a:pt x="306" y="24"/>
                  </a:lnTo>
                  <a:lnTo>
                    <a:pt x="304" y="24"/>
                  </a:lnTo>
                  <a:lnTo>
                    <a:pt x="302" y="24"/>
                  </a:lnTo>
                  <a:lnTo>
                    <a:pt x="302" y="22"/>
                  </a:lnTo>
                  <a:lnTo>
                    <a:pt x="304" y="22"/>
                  </a:lnTo>
                  <a:lnTo>
                    <a:pt x="302" y="22"/>
                  </a:lnTo>
                  <a:lnTo>
                    <a:pt x="302" y="20"/>
                  </a:lnTo>
                  <a:lnTo>
                    <a:pt x="302" y="16"/>
                  </a:lnTo>
                  <a:lnTo>
                    <a:pt x="304" y="16"/>
                  </a:lnTo>
                  <a:lnTo>
                    <a:pt x="304" y="14"/>
                  </a:lnTo>
                  <a:lnTo>
                    <a:pt x="306" y="14"/>
                  </a:lnTo>
                  <a:lnTo>
                    <a:pt x="308" y="14"/>
                  </a:lnTo>
                  <a:lnTo>
                    <a:pt x="310" y="14"/>
                  </a:lnTo>
                  <a:lnTo>
                    <a:pt x="310" y="16"/>
                  </a:lnTo>
                  <a:lnTo>
                    <a:pt x="310" y="18"/>
                  </a:lnTo>
                  <a:lnTo>
                    <a:pt x="312" y="18"/>
                  </a:lnTo>
                  <a:lnTo>
                    <a:pt x="314" y="18"/>
                  </a:lnTo>
                  <a:lnTo>
                    <a:pt x="316" y="20"/>
                  </a:lnTo>
                  <a:lnTo>
                    <a:pt x="318" y="22"/>
                  </a:lnTo>
                  <a:lnTo>
                    <a:pt x="320" y="22"/>
                  </a:lnTo>
                  <a:lnTo>
                    <a:pt x="320" y="20"/>
                  </a:lnTo>
                  <a:lnTo>
                    <a:pt x="320" y="18"/>
                  </a:lnTo>
                  <a:lnTo>
                    <a:pt x="322" y="18"/>
                  </a:lnTo>
                  <a:lnTo>
                    <a:pt x="324" y="16"/>
                  </a:lnTo>
                  <a:lnTo>
                    <a:pt x="324" y="14"/>
                  </a:lnTo>
                  <a:lnTo>
                    <a:pt x="326" y="14"/>
                  </a:lnTo>
                  <a:lnTo>
                    <a:pt x="326" y="12"/>
                  </a:lnTo>
                  <a:lnTo>
                    <a:pt x="328" y="10"/>
                  </a:lnTo>
                  <a:lnTo>
                    <a:pt x="330" y="10"/>
                  </a:lnTo>
                  <a:lnTo>
                    <a:pt x="332" y="12"/>
                  </a:lnTo>
                  <a:lnTo>
                    <a:pt x="334" y="12"/>
                  </a:lnTo>
                  <a:lnTo>
                    <a:pt x="336" y="12"/>
                  </a:lnTo>
                  <a:lnTo>
                    <a:pt x="338" y="10"/>
                  </a:lnTo>
                  <a:lnTo>
                    <a:pt x="338" y="8"/>
                  </a:lnTo>
                  <a:lnTo>
                    <a:pt x="340" y="8"/>
                  </a:lnTo>
                  <a:lnTo>
                    <a:pt x="340" y="6"/>
                  </a:lnTo>
                  <a:lnTo>
                    <a:pt x="340" y="4"/>
                  </a:lnTo>
                  <a:lnTo>
                    <a:pt x="342" y="4"/>
                  </a:lnTo>
                  <a:lnTo>
                    <a:pt x="342" y="2"/>
                  </a:lnTo>
                  <a:lnTo>
                    <a:pt x="344" y="2"/>
                  </a:lnTo>
                  <a:lnTo>
                    <a:pt x="346" y="2"/>
                  </a:lnTo>
                  <a:lnTo>
                    <a:pt x="346" y="0"/>
                  </a:lnTo>
                  <a:lnTo>
                    <a:pt x="348" y="0"/>
                  </a:lnTo>
                  <a:lnTo>
                    <a:pt x="350" y="0"/>
                  </a:lnTo>
                  <a:lnTo>
                    <a:pt x="352" y="2"/>
                  </a:lnTo>
                  <a:lnTo>
                    <a:pt x="352" y="4"/>
                  </a:lnTo>
                  <a:lnTo>
                    <a:pt x="352" y="6"/>
                  </a:lnTo>
                  <a:lnTo>
                    <a:pt x="352" y="8"/>
                  </a:lnTo>
                  <a:lnTo>
                    <a:pt x="352" y="10"/>
                  </a:lnTo>
                  <a:lnTo>
                    <a:pt x="352" y="12"/>
                  </a:lnTo>
                  <a:lnTo>
                    <a:pt x="354" y="14"/>
                  </a:lnTo>
                  <a:lnTo>
                    <a:pt x="354" y="16"/>
                  </a:lnTo>
                  <a:lnTo>
                    <a:pt x="354" y="18"/>
                  </a:lnTo>
                  <a:lnTo>
                    <a:pt x="356" y="20"/>
                  </a:lnTo>
                  <a:lnTo>
                    <a:pt x="358" y="20"/>
                  </a:lnTo>
                  <a:lnTo>
                    <a:pt x="360" y="20"/>
                  </a:lnTo>
                  <a:lnTo>
                    <a:pt x="362" y="20"/>
                  </a:lnTo>
                  <a:lnTo>
                    <a:pt x="362" y="22"/>
                  </a:lnTo>
                  <a:lnTo>
                    <a:pt x="364" y="24"/>
                  </a:lnTo>
                  <a:lnTo>
                    <a:pt x="364" y="26"/>
                  </a:lnTo>
                  <a:lnTo>
                    <a:pt x="364" y="28"/>
                  </a:lnTo>
                  <a:lnTo>
                    <a:pt x="364" y="30"/>
                  </a:lnTo>
                  <a:lnTo>
                    <a:pt x="366" y="32"/>
                  </a:lnTo>
                  <a:lnTo>
                    <a:pt x="366" y="34"/>
                  </a:lnTo>
                  <a:lnTo>
                    <a:pt x="366" y="38"/>
                  </a:lnTo>
                  <a:lnTo>
                    <a:pt x="366" y="40"/>
                  </a:lnTo>
                  <a:lnTo>
                    <a:pt x="366" y="42"/>
                  </a:lnTo>
                  <a:lnTo>
                    <a:pt x="366" y="44"/>
                  </a:lnTo>
                  <a:lnTo>
                    <a:pt x="366" y="48"/>
                  </a:lnTo>
                  <a:lnTo>
                    <a:pt x="366" y="50"/>
                  </a:lnTo>
                  <a:lnTo>
                    <a:pt x="366" y="52"/>
                  </a:lnTo>
                  <a:lnTo>
                    <a:pt x="366" y="54"/>
                  </a:lnTo>
                  <a:lnTo>
                    <a:pt x="366" y="56"/>
                  </a:lnTo>
                  <a:lnTo>
                    <a:pt x="366" y="58"/>
                  </a:lnTo>
                  <a:lnTo>
                    <a:pt x="378" y="54"/>
                  </a:lnTo>
                  <a:lnTo>
                    <a:pt x="392" y="66"/>
                  </a:lnTo>
                  <a:lnTo>
                    <a:pt x="408" y="80"/>
                  </a:lnTo>
                  <a:lnTo>
                    <a:pt x="412" y="78"/>
                  </a:lnTo>
                  <a:lnTo>
                    <a:pt x="414" y="78"/>
                  </a:lnTo>
                  <a:lnTo>
                    <a:pt x="414" y="80"/>
                  </a:lnTo>
                  <a:lnTo>
                    <a:pt x="416" y="80"/>
                  </a:lnTo>
                  <a:lnTo>
                    <a:pt x="418" y="80"/>
                  </a:lnTo>
                  <a:lnTo>
                    <a:pt x="420" y="80"/>
                  </a:lnTo>
                  <a:lnTo>
                    <a:pt x="420" y="78"/>
                  </a:lnTo>
                  <a:lnTo>
                    <a:pt x="422" y="78"/>
                  </a:lnTo>
                  <a:lnTo>
                    <a:pt x="424" y="78"/>
                  </a:lnTo>
                  <a:lnTo>
                    <a:pt x="426" y="78"/>
                  </a:lnTo>
                  <a:lnTo>
                    <a:pt x="426" y="76"/>
                  </a:lnTo>
                  <a:lnTo>
                    <a:pt x="428" y="76"/>
                  </a:lnTo>
                  <a:lnTo>
                    <a:pt x="428" y="74"/>
                  </a:lnTo>
                  <a:lnTo>
                    <a:pt x="428" y="72"/>
                  </a:lnTo>
                  <a:lnTo>
                    <a:pt x="430" y="72"/>
                  </a:lnTo>
                  <a:lnTo>
                    <a:pt x="430" y="74"/>
                  </a:lnTo>
                  <a:lnTo>
                    <a:pt x="430" y="72"/>
                  </a:lnTo>
                  <a:lnTo>
                    <a:pt x="432" y="72"/>
                  </a:lnTo>
                  <a:lnTo>
                    <a:pt x="432" y="70"/>
                  </a:lnTo>
                  <a:lnTo>
                    <a:pt x="434" y="70"/>
                  </a:lnTo>
                  <a:lnTo>
                    <a:pt x="436" y="70"/>
                  </a:lnTo>
                  <a:lnTo>
                    <a:pt x="436" y="68"/>
                  </a:lnTo>
                  <a:lnTo>
                    <a:pt x="436" y="70"/>
                  </a:lnTo>
                  <a:lnTo>
                    <a:pt x="438" y="68"/>
                  </a:lnTo>
                  <a:lnTo>
                    <a:pt x="438" y="66"/>
                  </a:lnTo>
                  <a:lnTo>
                    <a:pt x="440" y="66"/>
                  </a:lnTo>
                  <a:lnTo>
                    <a:pt x="442" y="66"/>
                  </a:lnTo>
                  <a:lnTo>
                    <a:pt x="442" y="68"/>
                  </a:lnTo>
                  <a:lnTo>
                    <a:pt x="442" y="66"/>
                  </a:lnTo>
                  <a:lnTo>
                    <a:pt x="444" y="66"/>
                  </a:lnTo>
                  <a:lnTo>
                    <a:pt x="444" y="68"/>
                  </a:lnTo>
                  <a:lnTo>
                    <a:pt x="444" y="66"/>
                  </a:lnTo>
                  <a:lnTo>
                    <a:pt x="446" y="66"/>
                  </a:lnTo>
                  <a:lnTo>
                    <a:pt x="448" y="66"/>
                  </a:lnTo>
                  <a:lnTo>
                    <a:pt x="448" y="68"/>
                  </a:lnTo>
                  <a:lnTo>
                    <a:pt x="450" y="68"/>
                  </a:lnTo>
                  <a:lnTo>
                    <a:pt x="450" y="70"/>
                  </a:lnTo>
                  <a:lnTo>
                    <a:pt x="452" y="72"/>
                  </a:lnTo>
                  <a:lnTo>
                    <a:pt x="450" y="72"/>
                  </a:lnTo>
                  <a:lnTo>
                    <a:pt x="452" y="74"/>
                  </a:lnTo>
                  <a:lnTo>
                    <a:pt x="452" y="72"/>
                  </a:lnTo>
                  <a:lnTo>
                    <a:pt x="452" y="74"/>
                  </a:lnTo>
                  <a:lnTo>
                    <a:pt x="452" y="76"/>
                  </a:lnTo>
                  <a:lnTo>
                    <a:pt x="450" y="76"/>
                  </a:lnTo>
                  <a:lnTo>
                    <a:pt x="450" y="78"/>
                  </a:lnTo>
                  <a:lnTo>
                    <a:pt x="450" y="80"/>
                  </a:lnTo>
                  <a:lnTo>
                    <a:pt x="448" y="78"/>
                  </a:lnTo>
                  <a:lnTo>
                    <a:pt x="448" y="80"/>
                  </a:lnTo>
                  <a:lnTo>
                    <a:pt x="448" y="82"/>
                  </a:lnTo>
                  <a:lnTo>
                    <a:pt x="446" y="82"/>
                  </a:lnTo>
                  <a:lnTo>
                    <a:pt x="448" y="82"/>
                  </a:lnTo>
                  <a:lnTo>
                    <a:pt x="448" y="84"/>
                  </a:lnTo>
                  <a:lnTo>
                    <a:pt x="448" y="86"/>
                  </a:lnTo>
                  <a:lnTo>
                    <a:pt x="450" y="86"/>
                  </a:lnTo>
                  <a:lnTo>
                    <a:pt x="450" y="84"/>
                  </a:lnTo>
                  <a:lnTo>
                    <a:pt x="452" y="84"/>
                  </a:lnTo>
                  <a:lnTo>
                    <a:pt x="454" y="84"/>
                  </a:lnTo>
                  <a:lnTo>
                    <a:pt x="456" y="84"/>
                  </a:lnTo>
                  <a:lnTo>
                    <a:pt x="456" y="82"/>
                  </a:lnTo>
                  <a:lnTo>
                    <a:pt x="456" y="80"/>
                  </a:lnTo>
                  <a:lnTo>
                    <a:pt x="458" y="80"/>
                  </a:lnTo>
                  <a:lnTo>
                    <a:pt x="458" y="78"/>
                  </a:lnTo>
                  <a:lnTo>
                    <a:pt x="456" y="78"/>
                  </a:lnTo>
                  <a:lnTo>
                    <a:pt x="456" y="76"/>
                  </a:lnTo>
                  <a:lnTo>
                    <a:pt x="458" y="76"/>
                  </a:lnTo>
                  <a:lnTo>
                    <a:pt x="458" y="74"/>
                  </a:lnTo>
                  <a:lnTo>
                    <a:pt x="460" y="74"/>
                  </a:lnTo>
                  <a:lnTo>
                    <a:pt x="460" y="72"/>
                  </a:lnTo>
                  <a:lnTo>
                    <a:pt x="462" y="70"/>
                  </a:lnTo>
                  <a:lnTo>
                    <a:pt x="464" y="70"/>
                  </a:lnTo>
                  <a:lnTo>
                    <a:pt x="464" y="72"/>
                  </a:lnTo>
                  <a:lnTo>
                    <a:pt x="464" y="70"/>
                  </a:lnTo>
                  <a:lnTo>
                    <a:pt x="466" y="72"/>
                  </a:lnTo>
                  <a:lnTo>
                    <a:pt x="466" y="70"/>
                  </a:lnTo>
                  <a:lnTo>
                    <a:pt x="468" y="70"/>
                  </a:lnTo>
                  <a:lnTo>
                    <a:pt x="468" y="72"/>
                  </a:lnTo>
                  <a:lnTo>
                    <a:pt x="470" y="72"/>
                  </a:lnTo>
                  <a:lnTo>
                    <a:pt x="470" y="70"/>
                  </a:lnTo>
                  <a:lnTo>
                    <a:pt x="470" y="68"/>
                  </a:lnTo>
                  <a:lnTo>
                    <a:pt x="470" y="66"/>
                  </a:lnTo>
                  <a:lnTo>
                    <a:pt x="470" y="64"/>
                  </a:lnTo>
                  <a:lnTo>
                    <a:pt x="470" y="62"/>
                  </a:lnTo>
                  <a:lnTo>
                    <a:pt x="470" y="60"/>
                  </a:lnTo>
                  <a:lnTo>
                    <a:pt x="472" y="60"/>
                  </a:lnTo>
                  <a:lnTo>
                    <a:pt x="472" y="58"/>
                  </a:lnTo>
                  <a:lnTo>
                    <a:pt x="474" y="58"/>
                  </a:lnTo>
                  <a:lnTo>
                    <a:pt x="476" y="58"/>
                  </a:lnTo>
                  <a:lnTo>
                    <a:pt x="476" y="60"/>
                  </a:lnTo>
                  <a:lnTo>
                    <a:pt x="478" y="60"/>
                  </a:lnTo>
                  <a:lnTo>
                    <a:pt x="480" y="58"/>
                  </a:lnTo>
                  <a:lnTo>
                    <a:pt x="482" y="56"/>
                  </a:lnTo>
                  <a:lnTo>
                    <a:pt x="480" y="56"/>
                  </a:lnTo>
                  <a:lnTo>
                    <a:pt x="480" y="54"/>
                  </a:lnTo>
                  <a:lnTo>
                    <a:pt x="482" y="54"/>
                  </a:lnTo>
                  <a:lnTo>
                    <a:pt x="482" y="56"/>
                  </a:lnTo>
                  <a:lnTo>
                    <a:pt x="484" y="54"/>
                  </a:lnTo>
                  <a:lnTo>
                    <a:pt x="486" y="54"/>
                  </a:lnTo>
                  <a:lnTo>
                    <a:pt x="486" y="52"/>
                  </a:lnTo>
                  <a:lnTo>
                    <a:pt x="488" y="52"/>
                  </a:lnTo>
                  <a:lnTo>
                    <a:pt x="488" y="50"/>
                  </a:lnTo>
                  <a:lnTo>
                    <a:pt x="490" y="50"/>
                  </a:lnTo>
                  <a:lnTo>
                    <a:pt x="490" y="52"/>
                  </a:lnTo>
                  <a:lnTo>
                    <a:pt x="492" y="54"/>
                  </a:lnTo>
                  <a:lnTo>
                    <a:pt x="494" y="54"/>
                  </a:lnTo>
                  <a:lnTo>
                    <a:pt x="494" y="52"/>
                  </a:lnTo>
                  <a:lnTo>
                    <a:pt x="496" y="52"/>
                  </a:lnTo>
                  <a:lnTo>
                    <a:pt x="494" y="52"/>
                  </a:lnTo>
                  <a:lnTo>
                    <a:pt x="496" y="50"/>
                  </a:lnTo>
                  <a:lnTo>
                    <a:pt x="496" y="52"/>
                  </a:lnTo>
                  <a:lnTo>
                    <a:pt x="496" y="50"/>
                  </a:lnTo>
                  <a:lnTo>
                    <a:pt x="498" y="50"/>
                  </a:lnTo>
                  <a:lnTo>
                    <a:pt x="500" y="50"/>
                  </a:lnTo>
                  <a:lnTo>
                    <a:pt x="500" y="48"/>
                  </a:lnTo>
                  <a:lnTo>
                    <a:pt x="502" y="48"/>
                  </a:lnTo>
                  <a:lnTo>
                    <a:pt x="502" y="46"/>
                  </a:lnTo>
                  <a:lnTo>
                    <a:pt x="502" y="44"/>
                  </a:lnTo>
                  <a:lnTo>
                    <a:pt x="504" y="44"/>
                  </a:lnTo>
                  <a:lnTo>
                    <a:pt x="504" y="42"/>
                  </a:lnTo>
                  <a:lnTo>
                    <a:pt x="504" y="44"/>
                  </a:lnTo>
                  <a:lnTo>
                    <a:pt x="506" y="42"/>
                  </a:lnTo>
                  <a:lnTo>
                    <a:pt x="508" y="42"/>
                  </a:lnTo>
                  <a:lnTo>
                    <a:pt x="508" y="40"/>
                  </a:lnTo>
                  <a:lnTo>
                    <a:pt x="508" y="42"/>
                  </a:lnTo>
                  <a:lnTo>
                    <a:pt x="510" y="42"/>
                  </a:lnTo>
                  <a:lnTo>
                    <a:pt x="510" y="40"/>
                  </a:lnTo>
                  <a:lnTo>
                    <a:pt x="512" y="38"/>
                  </a:lnTo>
                  <a:lnTo>
                    <a:pt x="514" y="38"/>
                  </a:lnTo>
                  <a:lnTo>
                    <a:pt x="514" y="40"/>
                  </a:lnTo>
                  <a:lnTo>
                    <a:pt x="514" y="42"/>
                  </a:lnTo>
                  <a:lnTo>
                    <a:pt x="512" y="42"/>
                  </a:lnTo>
                  <a:lnTo>
                    <a:pt x="512" y="44"/>
                  </a:lnTo>
                  <a:lnTo>
                    <a:pt x="512" y="46"/>
                  </a:lnTo>
                  <a:lnTo>
                    <a:pt x="514" y="46"/>
                  </a:lnTo>
                  <a:lnTo>
                    <a:pt x="514" y="48"/>
                  </a:lnTo>
                  <a:lnTo>
                    <a:pt x="516" y="46"/>
                  </a:lnTo>
                  <a:lnTo>
                    <a:pt x="514" y="46"/>
                  </a:lnTo>
                  <a:lnTo>
                    <a:pt x="516" y="46"/>
                  </a:lnTo>
                  <a:lnTo>
                    <a:pt x="516" y="44"/>
                  </a:lnTo>
                  <a:lnTo>
                    <a:pt x="516" y="42"/>
                  </a:lnTo>
                  <a:lnTo>
                    <a:pt x="518" y="40"/>
                  </a:lnTo>
                  <a:lnTo>
                    <a:pt x="520" y="40"/>
                  </a:lnTo>
                  <a:lnTo>
                    <a:pt x="522" y="40"/>
                  </a:lnTo>
                  <a:lnTo>
                    <a:pt x="522" y="38"/>
                  </a:lnTo>
                  <a:lnTo>
                    <a:pt x="524" y="36"/>
                  </a:lnTo>
                  <a:lnTo>
                    <a:pt x="526" y="36"/>
                  </a:lnTo>
                  <a:lnTo>
                    <a:pt x="528" y="34"/>
                  </a:lnTo>
                  <a:lnTo>
                    <a:pt x="528" y="32"/>
                  </a:lnTo>
                  <a:lnTo>
                    <a:pt x="530" y="32"/>
                  </a:lnTo>
                  <a:lnTo>
                    <a:pt x="530" y="30"/>
                  </a:lnTo>
                  <a:lnTo>
                    <a:pt x="530" y="28"/>
                  </a:lnTo>
                  <a:lnTo>
                    <a:pt x="530" y="26"/>
                  </a:lnTo>
                  <a:lnTo>
                    <a:pt x="530" y="24"/>
                  </a:lnTo>
                  <a:lnTo>
                    <a:pt x="530" y="22"/>
                  </a:lnTo>
                  <a:lnTo>
                    <a:pt x="530" y="20"/>
                  </a:lnTo>
                  <a:lnTo>
                    <a:pt x="530" y="18"/>
                  </a:lnTo>
                  <a:lnTo>
                    <a:pt x="530" y="16"/>
                  </a:lnTo>
                  <a:lnTo>
                    <a:pt x="532" y="16"/>
                  </a:lnTo>
                  <a:lnTo>
                    <a:pt x="532" y="14"/>
                  </a:lnTo>
                  <a:lnTo>
                    <a:pt x="534" y="14"/>
                  </a:lnTo>
                  <a:lnTo>
                    <a:pt x="534" y="12"/>
                  </a:lnTo>
                  <a:lnTo>
                    <a:pt x="536" y="14"/>
                  </a:lnTo>
                  <a:lnTo>
                    <a:pt x="536" y="12"/>
                  </a:lnTo>
                  <a:lnTo>
                    <a:pt x="536" y="14"/>
                  </a:lnTo>
                  <a:lnTo>
                    <a:pt x="538" y="14"/>
                  </a:lnTo>
                  <a:lnTo>
                    <a:pt x="538" y="12"/>
                  </a:lnTo>
                  <a:lnTo>
                    <a:pt x="540" y="14"/>
                  </a:lnTo>
                  <a:lnTo>
                    <a:pt x="542" y="14"/>
                  </a:lnTo>
                  <a:lnTo>
                    <a:pt x="542" y="12"/>
                  </a:lnTo>
                  <a:lnTo>
                    <a:pt x="544" y="12"/>
                  </a:lnTo>
                  <a:lnTo>
                    <a:pt x="544" y="14"/>
                  </a:lnTo>
                  <a:lnTo>
                    <a:pt x="546" y="14"/>
                  </a:lnTo>
                  <a:lnTo>
                    <a:pt x="546" y="12"/>
                  </a:lnTo>
                  <a:lnTo>
                    <a:pt x="548" y="12"/>
                  </a:lnTo>
                  <a:lnTo>
                    <a:pt x="548" y="10"/>
                  </a:lnTo>
                  <a:lnTo>
                    <a:pt x="550" y="10"/>
                  </a:lnTo>
                  <a:lnTo>
                    <a:pt x="550" y="12"/>
                  </a:lnTo>
                  <a:lnTo>
                    <a:pt x="552" y="12"/>
                  </a:lnTo>
                  <a:lnTo>
                    <a:pt x="552" y="10"/>
                  </a:lnTo>
                  <a:lnTo>
                    <a:pt x="552" y="8"/>
                  </a:lnTo>
                  <a:lnTo>
                    <a:pt x="554" y="8"/>
                  </a:lnTo>
                  <a:lnTo>
                    <a:pt x="554" y="6"/>
                  </a:lnTo>
                  <a:lnTo>
                    <a:pt x="556" y="6"/>
                  </a:lnTo>
                  <a:lnTo>
                    <a:pt x="558" y="6"/>
                  </a:lnTo>
                  <a:lnTo>
                    <a:pt x="560" y="6"/>
                  </a:lnTo>
                  <a:lnTo>
                    <a:pt x="562" y="6"/>
                  </a:lnTo>
                  <a:lnTo>
                    <a:pt x="562" y="4"/>
                  </a:lnTo>
                  <a:lnTo>
                    <a:pt x="562" y="6"/>
                  </a:lnTo>
                  <a:lnTo>
                    <a:pt x="564" y="6"/>
                  </a:lnTo>
                  <a:lnTo>
                    <a:pt x="566" y="4"/>
                  </a:lnTo>
                  <a:lnTo>
                    <a:pt x="566" y="2"/>
                  </a:lnTo>
                  <a:lnTo>
                    <a:pt x="568" y="0"/>
                  </a:lnTo>
                  <a:lnTo>
                    <a:pt x="568" y="2"/>
                  </a:lnTo>
                  <a:lnTo>
                    <a:pt x="570" y="2"/>
                  </a:lnTo>
                  <a:lnTo>
                    <a:pt x="572" y="4"/>
                  </a:lnTo>
                  <a:lnTo>
                    <a:pt x="574" y="4"/>
                  </a:lnTo>
                  <a:lnTo>
                    <a:pt x="576" y="4"/>
                  </a:lnTo>
                  <a:lnTo>
                    <a:pt x="578" y="4"/>
                  </a:lnTo>
                  <a:lnTo>
                    <a:pt x="578" y="2"/>
                  </a:lnTo>
                  <a:lnTo>
                    <a:pt x="580" y="2"/>
                  </a:lnTo>
                  <a:lnTo>
                    <a:pt x="580" y="4"/>
                  </a:lnTo>
                  <a:lnTo>
                    <a:pt x="582" y="4"/>
                  </a:lnTo>
                  <a:lnTo>
                    <a:pt x="582" y="6"/>
                  </a:lnTo>
                  <a:lnTo>
                    <a:pt x="582" y="8"/>
                  </a:lnTo>
                  <a:lnTo>
                    <a:pt x="584" y="8"/>
                  </a:lnTo>
                  <a:lnTo>
                    <a:pt x="584" y="10"/>
                  </a:lnTo>
                  <a:lnTo>
                    <a:pt x="586" y="10"/>
                  </a:lnTo>
                  <a:lnTo>
                    <a:pt x="586" y="12"/>
                  </a:lnTo>
                  <a:lnTo>
                    <a:pt x="588" y="12"/>
                  </a:lnTo>
                  <a:lnTo>
                    <a:pt x="590" y="12"/>
                  </a:lnTo>
                  <a:lnTo>
                    <a:pt x="592" y="12"/>
                  </a:lnTo>
                  <a:lnTo>
                    <a:pt x="594" y="12"/>
                  </a:lnTo>
                  <a:lnTo>
                    <a:pt x="596" y="12"/>
                  </a:lnTo>
                  <a:lnTo>
                    <a:pt x="598" y="12"/>
                  </a:lnTo>
                  <a:lnTo>
                    <a:pt x="598" y="14"/>
                  </a:lnTo>
                  <a:lnTo>
                    <a:pt x="600" y="14"/>
                  </a:lnTo>
                  <a:lnTo>
                    <a:pt x="602" y="14"/>
                  </a:lnTo>
                  <a:lnTo>
                    <a:pt x="604" y="14"/>
                  </a:lnTo>
                  <a:lnTo>
                    <a:pt x="604" y="16"/>
                  </a:lnTo>
                  <a:lnTo>
                    <a:pt x="604" y="18"/>
                  </a:lnTo>
                  <a:lnTo>
                    <a:pt x="604" y="20"/>
                  </a:lnTo>
                  <a:lnTo>
                    <a:pt x="604" y="22"/>
                  </a:lnTo>
                  <a:lnTo>
                    <a:pt x="604" y="24"/>
                  </a:lnTo>
                  <a:lnTo>
                    <a:pt x="604" y="26"/>
                  </a:lnTo>
                  <a:lnTo>
                    <a:pt x="604" y="28"/>
                  </a:lnTo>
                  <a:lnTo>
                    <a:pt x="604" y="30"/>
                  </a:lnTo>
                  <a:lnTo>
                    <a:pt x="602" y="30"/>
                  </a:lnTo>
                  <a:lnTo>
                    <a:pt x="600" y="32"/>
                  </a:lnTo>
                  <a:lnTo>
                    <a:pt x="600" y="34"/>
                  </a:lnTo>
                  <a:lnTo>
                    <a:pt x="598" y="34"/>
                  </a:lnTo>
                  <a:lnTo>
                    <a:pt x="600" y="36"/>
                  </a:lnTo>
                  <a:lnTo>
                    <a:pt x="602" y="38"/>
                  </a:lnTo>
                  <a:lnTo>
                    <a:pt x="602" y="40"/>
                  </a:lnTo>
                  <a:lnTo>
                    <a:pt x="604" y="40"/>
                  </a:lnTo>
                  <a:lnTo>
                    <a:pt x="604" y="42"/>
                  </a:lnTo>
                  <a:lnTo>
                    <a:pt x="606" y="42"/>
                  </a:lnTo>
                  <a:lnTo>
                    <a:pt x="608" y="42"/>
                  </a:lnTo>
                  <a:lnTo>
                    <a:pt x="608" y="44"/>
                  </a:lnTo>
                  <a:lnTo>
                    <a:pt x="608" y="46"/>
                  </a:lnTo>
                  <a:lnTo>
                    <a:pt x="608" y="48"/>
                  </a:lnTo>
                  <a:lnTo>
                    <a:pt x="610" y="48"/>
                  </a:lnTo>
                  <a:lnTo>
                    <a:pt x="610" y="50"/>
                  </a:lnTo>
                  <a:lnTo>
                    <a:pt x="610" y="52"/>
                  </a:lnTo>
                  <a:lnTo>
                    <a:pt x="610" y="54"/>
                  </a:lnTo>
                  <a:lnTo>
                    <a:pt x="612" y="56"/>
                  </a:lnTo>
                  <a:lnTo>
                    <a:pt x="612" y="58"/>
                  </a:lnTo>
                  <a:lnTo>
                    <a:pt x="612" y="60"/>
                  </a:lnTo>
                  <a:lnTo>
                    <a:pt x="614" y="62"/>
                  </a:lnTo>
                  <a:lnTo>
                    <a:pt x="616" y="62"/>
                  </a:lnTo>
                  <a:lnTo>
                    <a:pt x="616" y="64"/>
                  </a:lnTo>
                  <a:lnTo>
                    <a:pt x="616" y="66"/>
                  </a:lnTo>
                  <a:lnTo>
                    <a:pt x="618" y="68"/>
                  </a:lnTo>
                  <a:lnTo>
                    <a:pt x="618" y="70"/>
                  </a:lnTo>
                  <a:lnTo>
                    <a:pt x="616" y="70"/>
                  </a:lnTo>
                  <a:lnTo>
                    <a:pt x="616" y="72"/>
                  </a:lnTo>
                  <a:lnTo>
                    <a:pt x="616" y="74"/>
                  </a:lnTo>
                  <a:lnTo>
                    <a:pt x="616" y="76"/>
                  </a:lnTo>
                  <a:lnTo>
                    <a:pt x="618" y="78"/>
                  </a:lnTo>
                  <a:lnTo>
                    <a:pt x="616" y="78"/>
                  </a:lnTo>
                  <a:lnTo>
                    <a:pt x="616" y="80"/>
                  </a:lnTo>
                  <a:lnTo>
                    <a:pt x="614" y="80"/>
                  </a:lnTo>
                  <a:lnTo>
                    <a:pt x="614" y="82"/>
                  </a:lnTo>
                  <a:lnTo>
                    <a:pt x="614" y="84"/>
                  </a:lnTo>
                  <a:lnTo>
                    <a:pt x="612" y="84"/>
                  </a:lnTo>
                  <a:lnTo>
                    <a:pt x="614" y="86"/>
                  </a:lnTo>
                  <a:lnTo>
                    <a:pt x="614" y="88"/>
                  </a:lnTo>
                  <a:lnTo>
                    <a:pt x="614" y="90"/>
                  </a:lnTo>
                  <a:lnTo>
                    <a:pt x="614" y="92"/>
                  </a:lnTo>
                  <a:lnTo>
                    <a:pt x="614" y="94"/>
                  </a:lnTo>
                  <a:lnTo>
                    <a:pt x="614" y="96"/>
                  </a:lnTo>
                  <a:lnTo>
                    <a:pt x="614" y="98"/>
                  </a:lnTo>
                  <a:lnTo>
                    <a:pt x="616" y="96"/>
                  </a:lnTo>
                  <a:lnTo>
                    <a:pt x="616" y="98"/>
                  </a:lnTo>
                  <a:lnTo>
                    <a:pt x="618" y="98"/>
                  </a:lnTo>
                  <a:lnTo>
                    <a:pt x="618" y="100"/>
                  </a:lnTo>
                  <a:lnTo>
                    <a:pt x="618" y="102"/>
                  </a:lnTo>
                  <a:lnTo>
                    <a:pt x="616" y="102"/>
                  </a:lnTo>
                  <a:lnTo>
                    <a:pt x="616" y="104"/>
                  </a:lnTo>
                  <a:lnTo>
                    <a:pt x="618" y="104"/>
                  </a:lnTo>
                  <a:lnTo>
                    <a:pt x="616" y="106"/>
                  </a:lnTo>
                  <a:lnTo>
                    <a:pt x="618" y="108"/>
                  </a:lnTo>
                  <a:lnTo>
                    <a:pt x="618" y="110"/>
                  </a:lnTo>
                  <a:lnTo>
                    <a:pt x="618" y="112"/>
                  </a:lnTo>
                  <a:lnTo>
                    <a:pt x="620" y="112"/>
                  </a:lnTo>
                  <a:lnTo>
                    <a:pt x="620" y="114"/>
                  </a:lnTo>
                  <a:lnTo>
                    <a:pt x="618" y="114"/>
                  </a:lnTo>
                  <a:lnTo>
                    <a:pt x="618" y="116"/>
                  </a:lnTo>
                  <a:lnTo>
                    <a:pt x="620" y="116"/>
                  </a:lnTo>
                  <a:lnTo>
                    <a:pt x="620" y="118"/>
                  </a:lnTo>
                  <a:lnTo>
                    <a:pt x="622" y="118"/>
                  </a:lnTo>
                  <a:lnTo>
                    <a:pt x="622" y="120"/>
                  </a:lnTo>
                  <a:lnTo>
                    <a:pt x="624" y="120"/>
                  </a:lnTo>
                  <a:lnTo>
                    <a:pt x="622" y="122"/>
                  </a:lnTo>
                  <a:lnTo>
                    <a:pt x="624" y="122"/>
                  </a:lnTo>
                  <a:lnTo>
                    <a:pt x="624" y="124"/>
                  </a:lnTo>
                  <a:lnTo>
                    <a:pt x="624" y="126"/>
                  </a:lnTo>
                  <a:lnTo>
                    <a:pt x="626" y="128"/>
                  </a:lnTo>
                  <a:lnTo>
                    <a:pt x="626" y="130"/>
                  </a:lnTo>
                  <a:lnTo>
                    <a:pt x="628" y="130"/>
                  </a:lnTo>
                  <a:lnTo>
                    <a:pt x="628" y="132"/>
                  </a:lnTo>
                  <a:lnTo>
                    <a:pt x="628" y="134"/>
                  </a:lnTo>
                  <a:lnTo>
                    <a:pt x="630" y="134"/>
                  </a:lnTo>
                  <a:lnTo>
                    <a:pt x="628" y="136"/>
                  </a:lnTo>
                  <a:lnTo>
                    <a:pt x="628" y="138"/>
                  </a:lnTo>
                  <a:lnTo>
                    <a:pt x="630" y="138"/>
                  </a:lnTo>
                  <a:lnTo>
                    <a:pt x="632" y="138"/>
                  </a:lnTo>
                  <a:lnTo>
                    <a:pt x="632" y="140"/>
                  </a:lnTo>
                  <a:lnTo>
                    <a:pt x="632" y="142"/>
                  </a:lnTo>
                  <a:lnTo>
                    <a:pt x="630" y="142"/>
                  </a:lnTo>
                  <a:lnTo>
                    <a:pt x="632" y="142"/>
                  </a:lnTo>
                  <a:lnTo>
                    <a:pt x="630" y="142"/>
                  </a:lnTo>
                  <a:lnTo>
                    <a:pt x="630" y="144"/>
                  </a:lnTo>
                  <a:lnTo>
                    <a:pt x="628" y="144"/>
                  </a:lnTo>
                  <a:lnTo>
                    <a:pt x="628" y="146"/>
                  </a:lnTo>
                  <a:lnTo>
                    <a:pt x="626" y="146"/>
                  </a:lnTo>
                  <a:lnTo>
                    <a:pt x="628" y="146"/>
                  </a:lnTo>
                  <a:lnTo>
                    <a:pt x="628" y="148"/>
                  </a:lnTo>
                  <a:lnTo>
                    <a:pt x="626" y="148"/>
                  </a:lnTo>
                  <a:lnTo>
                    <a:pt x="626" y="150"/>
                  </a:lnTo>
                  <a:lnTo>
                    <a:pt x="624" y="152"/>
                  </a:lnTo>
                  <a:lnTo>
                    <a:pt x="626" y="152"/>
                  </a:lnTo>
                  <a:lnTo>
                    <a:pt x="626" y="154"/>
                  </a:lnTo>
                  <a:lnTo>
                    <a:pt x="626" y="156"/>
                  </a:lnTo>
                  <a:lnTo>
                    <a:pt x="626" y="158"/>
                  </a:lnTo>
                  <a:lnTo>
                    <a:pt x="624" y="158"/>
                  </a:lnTo>
                  <a:lnTo>
                    <a:pt x="624" y="156"/>
                  </a:lnTo>
                  <a:lnTo>
                    <a:pt x="624" y="158"/>
                  </a:lnTo>
                  <a:lnTo>
                    <a:pt x="622" y="158"/>
                  </a:lnTo>
                  <a:lnTo>
                    <a:pt x="622" y="160"/>
                  </a:lnTo>
                  <a:lnTo>
                    <a:pt x="620" y="160"/>
                  </a:lnTo>
                  <a:lnTo>
                    <a:pt x="618" y="160"/>
                  </a:lnTo>
                  <a:lnTo>
                    <a:pt x="618" y="158"/>
                  </a:lnTo>
                  <a:lnTo>
                    <a:pt x="616" y="158"/>
                  </a:lnTo>
                  <a:lnTo>
                    <a:pt x="616" y="160"/>
                  </a:lnTo>
                  <a:lnTo>
                    <a:pt x="614" y="160"/>
                  </a:lnTo>
                  <a:lnTo>
                    <a:pt x="614" y="162"/>
                  </a:lnTo>
                  <a:lnTo>
                    <a:pt x="616" y="162"/>
                  </a:lnTo>
                  <a:lnTo>
                    <a:pt x="614" y="162"/>
                  </a:lnTo>
                  <a:lnTo>
                    <a:pt x="614" y="164"/>
                  </a:lnTo>
                  <a:lnTo>
                    <a:pt x="616" y="164"/>
                  </a:lnTo>
                  <a:lnTo>
                    <a:pt x="618" y="164"/>
                  </a:lnTo>
                  <a:lnTo>
                    <a:pt x="618" y="166"/>
                  </a:lnTo>
                  <a:lnTo>
                    <a:pt x="618" y="164"/>
                  </a:lnTo>
                  <a:lnTo>
                    <a:pt x="618" y="166"/>
                  </a:lnTo>
                  <a:lnTo>
                    <a:pt x="620" y="166"/>
                  </a:lnTo>
                  <a:lnTo>
                    <a:pt x="622" y="166"/>
                  </a:lnTo>
                  <a:lnTo>
                    <a:pt x="622" y="168"/>
                  </a:lnTo>
                  <a:lnTo>
                    <a:pt x="624" y="170"/>
                  </a:lnTo>
                  <a:lnTo>
                    <a:pt x="624" y="172"/>
                  </a:lnTo>
                  <a:lnTo>
                    <a:pt x="624" y="170"/>
                  </a:lnTo>
                  <a:lnTo>
                    <a:pt x="624" y="172"/>
                  </a:lnTo>
                  <a:lnTo>
                    <a:pt x="626" y="172"/>
                  </a:lnTo>
                  <a:lnTo>
                    <a:pt x="628" y="172"/>
                  </a:lnTo>
                  <a:lnTo>
                    <a:pt x="628" y="174"/>
                  </a:lnTo>
                  <a:lnTo>
                    <a:pt x="630" y="174"/>
                  </a:lnTo>
                  <a:lnTo>
                    <a:pt x="632" y="174"/>
                  </a:lnTo>
                  <a:lnTo>
                    <a:pt x="632" y="176"/>
                  </a:lnTo>
                  <a:lnTo>
                    <a:pt x="634" y="176"/>
                  </a:lnTo>
                  <a:lnTo>
                    <a:pt x="634" y="178"/>
                  </a:lnTo>
                  <a:lnTo>
                    <a:pt x="636" y="178"/>
                  </a:lnTo>
                  <a:lnTo>
                    <a:pt x="636" y="180"/>
                  </a:lnTo>
                  <a:lnTo>
                    <a:pt x="638" y="182"/>
                  </a:lnTo>
                  <a:lnTo>
                    <a:pt x="638" y="180"/>
                  </a:lnTo>
                  <a:lnTo>
                    <a:pt x="638" y="182"/>
                  </a:lnTo>
                  <a:lnTo>
                    <a:pt x="640" y="182"/>
                  </a:lnTo>
                  <a:lnTo>
                    <a:pt x="642" y="184"/>
                  </a:lnTo>
                  <a:lnTo>
                    <a:pt x="642" y="186"/>
                  </a:lnTo>
                  <a:lnTo>
                    <a:pt x="642" y="188"/>
                  </a:lnTo>
                  <a:lnTo>
                    <a:pt x="644" y="188"/>
                  </a:lnTo>
                  <a:lnTo>
                    <a:pt x="644" y="190"/>
                  </a:lnTo>
                  <a:lnTo>
                    <a:pt x="644" y="192"/>
                  </a:lnTo>
                  <a:lnTo>
                    <a:pt x="646" y="192"/>
                  </a:lnTo>
                  <a:lnTo>
                    <a:pt x="646" y="194"/>
                  </a:lnTo>
                  <a:lnTo>
                    <a:pt x="648" y="194"/>
                  </a:lnTo>
                  <a:lnTo>
                    <a:pt x="648" y="196"/>
                  </a:lnTo>
                  <a:lnTo>
                    <a:pt x="648" y="198"/>
                  </a:lnTo>
                  <a:lnTo>
                    <a:pt x="650" y="198"/>
                  </a:lnTo>
                  <a:lnTo>
                    <a:pt x="652" y="198"/>
                  </a:lnTo>
                  <a:lnTo>
                    <a:pt x="654" y="196"/>
                  </a:lnTo>
                  <a:lnTo>
                    <a:pt x="656" y="196"/>
                  </a:lnTo>
                  <a:lnTo>
                    <a:pt x="656" y="198"/>
                  </a:lnTo>
                  <a:lnTo>
                    <a:pt x="658" y="198"/>
                  </a:lnTo>
                  <a:lnTo>
                    <a:pt x="660" y="198"/>
                  </a:lnTo>
                  <a:lnTo>
                    <a:pt x="662" y="200"/>
                  </a:lnTo>
                  <a:lnTo>
                    <a:pt x="664" y="200"/>
                  </a:lnTo>
                  <a:lnTo>
                    <a:pt x="666" y="202"/>
                  </a:lnTo>
                  <a:lnTo>
                    <a:pt x="666" y="204"/>
                  </a:lnTo>
                  <a:lnTo>
                    <a:pt x="668" y="206"/>
                  </a:lnTo>
                  <a:lnTo>
                    <a:pt x="670" y="206"/>
                  </a:lnTo>
                  <a:lnTo>
                    <a:pt x="670" y="208"/>
                  </a:lnTo>
                  <a:lnTo>
                    <a:pt x="670" y="206"/>
                  </a:lnTo>
                  <a:lnTo>
                    <a:pt x="670" y="204"/>
                  </a:lnTo>
                  <a:lnTo>
                    <a:pt x="668" y="204"/>
                  </a:lnTo>
                  <a:lnTo>
                    <a:pt x="668" y="202"/>
                  </a:lnTo>
                  <a:lnTo>
                    <a:pt x="668" y="200"/>
                  </a:lnTo>
                  <a:lnTo>
                    <a:pt x="666" y="198"/>
                  </a:lnTo>
                  <a:lnTo>
                    <a:pt x="664" y="198"/>
                  </a:lnTo>
                  <a:lnTo>
                    <a:pt x="662" y="198"/>
                  </a:lnTo>
                  <a:lnTo>
                    <a:pt x="664" y="196"/>
                  </a:lnTo>
                  <a:lnTo>
                    <a:pt x="664" y="194"/>
                  </a:lnTo>
                  <a:lnTo>
                    <a:pt x="664" y="192"/>
                  </a:lnTo>
                  <a:lnTo>
                    <a:pt x="662" y="192"/>
                  </a:lnTo>
                  <a:lnTo>
                    <a:pt x="664" y="190"/>
                  </a:lnTo>
                  <a:lnTo>
                    <a:pt x="664" y="188"/>
                  </a:lnTo>
                  <a:lnTo>
                    <a:pt x="664" y="186"/>
                  </a:lnTo>
                  <a:lnTo>
                    <a:pt x="666" y="186"/>
                  </a:lnTo>
                  <a:lnTo>
                    <a:pt x="664" y="184"/>
                  </a:lnTo>
                  <a:lnTo>
                    <a:pt x="666" y="184"/>
                  </a:lnTo>
                  <a:lnTo>
                    <a:pt x="666" y="182"/>
                  </a:lnTo>
                  <a:lnTo>
                    <a:pt x="666" y="180"/>
                  </a:lnTo>
                  <a:lnTo>
                    <a:pt x="666" y="178"/>
                  </a:lnTo>
                  <a:lnTo>
                    <a:pt x="666" y="176"/>
                  </a:lnTo>
                  <a:lnTo>
                    <a:pt x="666" y="174"/>
                  </a:lnTo>
                  <a:lnTo>
                    <a:pt x="664" y="174"/>
                  </a:lnTo>
                  <a:lnTo>
                    <a:pt x="664" y="172"/>
                  </a:lnTo>
                  <a:lnTo>
                    <a:pt x="666" y="170"/>
                  </a:lnTo>
                  <a:lnTo>
                    <a:pt x="666" y="168"/>
                  </a:lnTo>
                  <a:lnTo>
                    <a:pt x="666" y="166"/>
                  </a:lnTo>
                  <a:lnTo>
                    <a:pt x="666" y="164"/>
                  </a:lnTo>
                  <a:lnTo>
                    <a:pt x="668" y="162"/>
                  </a:lnTo>
                  <a:lnTo>
                    <a:pt x="670" y="162"/>
                  </a:lnTo>
                  <a:lnTo>
                    <a:pt x="670" y="160"/>
                  </a:lnTo>
                  <a:lnTo>
                    <a:pt x="670" y="158"/>
                  </a:lnTo>
                  <a:lnTo>
                    <a:pt x="672" y="158"/>
                  </a:lnTo>
                  <a:lnTo>
                    <a:pt x="672" y="156"/>
                  </a:lnTo>
                  <a:lnTo>
                    <a:pt x="672" y="158"/>
                  </a:lnTo>
                  <a:lnTo>
                    <a:pt x="674" y="156"/>
                  </a:lnTo>
                  <a:lnTo>
                    <a:pt x="676" y="154"/>
                  </a:lnTo>
                  <a:lnTo>
                    <a:pt x="678" y="154"/>
                  </a:lnTo>
                  <a:lnTo>
                    <a:pt x="680" y="154"/>
                  </a:lnTo>
                  <a:lnTo>
                    <a:pt x="680" y="152"/>
                  </a:lnTo>
                  <a:lnTo>
                    <a:pt x="682" y="152"/>
                  </a:lnTo>
                  <a:lnTo>
                    <a:pt x="684" y="152"/>
                  </a:lnTo>
                  <a:lnTo>
                    <a:pt x="684" y="150"/>
                  </a:lnTo>
                  <a:lnTo>
                    <a:pt x="684" y="148"/>
                  </a:lnTo>
                  <a:lnTo>
                    <a:pt x="686" y="148"/>
                  </a:lnTo>
                  <a:lnTo>
                    <a:pt x="688" y="148"/>
                  </a:lnTo>
                  <a:lnTo>
                    <a:pt x="688" y="150"/>
                  </a:lnTo>
                  <a:lnTo>
                    <a:pt x="688" y="148"/>
                  </a:lnTo>
                  <a:lnTo>
                    <a:pt x="690" y="148"/>
                  </a:lnTo>
                  <a:lnTo>
                    <a:pt x="692" y="148"/>
                  </a:lnTo>
                  <a:lnTo>
                    <a:pt x="694" y="150"/>
                  </a:lnTo>
                  <a:lnTo>
                    <a:pt x="694" y="152"/>
                  </a:lnTo>
                  <a:lnTo>
                    <a:pt x="696" y="150"/>
                  </a:lnTo>
                  <a:lnTo>
                    <a:pt x="696" y="152"/>
                  </a:lnTo>
                  <a:lnTo>
                    <a:pt x="698" y="152"/>
                  </a:lnTo>
                  <a:lnTo>
                    <a:pt x="700" y="152"/>
                  </a:lnTo>
                  <a:lnTo>
                    <a:pt x="702" y="152"/>
                  </a:lnTo>
                  <a:lnTo>
                    <a:pt x="702" y="154"/>
                  </a:lnTo>
                  <a:lnTo>
                    <a:pt x="702" y="156"/>
                  </a:lnTo>
                  <a:lnTo>
                    <a:pt x="704" y="156"/>
                  </a:lnTo>
                  <a:lnTo>
                    <a:pt x="704" y="158"/>
                  </a:lnTo>
                  <a:lnTo>
                    <a:pt x="706" y="158"/>
                  </a:lnTo>
                  <a:lnTo>
                    <a:pt x="708" y="160"/>
                  </a:lnTo>
                  <a:lnTo>
                    <a:pt x="708" y="162"/>
                  </a:lnTo>
                  <a:lnTo>
                    <a:pt x="710" y="162"/>
                  </a:lnTo>
                  <a:lnTo>
                    <a:pt x="710" y="164"/>
                  </a:lnTo>
                  <a:lnTo>
                    <a:pt x="708" y="164"/>
                  </a:lnTo>
                  <a:lnTo>
                    <a:pt x="710" y="164"/>
                  </a:lnTo>
                  <a:lnTo>
                    <a:pt x="710" y="166"/>
                  </a:lnTo>
                  <a:lnTo>
                    <a:pt x="710" y="168"/>
                  </a:lnTo>
                  <a:lnTo>
                    <a:pt x="712" y="168"/>
                  </a:lnTo>
                  <a:lnTo>
                    <a:pt x="714" y="168"/>
                  </a:lnTo>
                  <a:lnTo>
                    <a:pt x="714" y="170"/>
                  </a:lnTo>
                  <a:lnTo>
                    <a:pt x="716" y="170"/>
                  </a:lnTo>
                  <a:lnTo>
                    <a:pt x="716" y="168"/>
                  </a:lnTo>
                  <a:lnTo>
                    <a:pt x="718" y="168"/>
                  </a:lnTo>
                  <a:lnTo>
                    <a:pt x="720" y="168"/>
                  </a:lnTo>
                  <a:lnTo>
                    <a:pt x="722" y="168"/>
                  </a:lnTo>
                  <a:lnTo>
                    <a:pt x="724" y="168"/>
                  </a:lnTo>
                  <a:lnTo>
                    <a:pt x="724" y="166"/>
                  </a:lnTo>
                  <a:lnTo>
                    <a:pt x="722" y="166"/>
                  </a:lnTo>
                  <a:lnTo>
                    <a:pt x="724" y="166"/>
                  </a:lnTo>
                  <a:lnTo>
                    <a:pt x="724" y="164"/>
                  </a:lnTo>
                  <a:lnTo>
                    <a:pt x="726" y="164"/>
                  </a:lnTo>
                  <a:lnTo>
                    <a:pt x="728" y="164"/>
                  </a:lnTo>
                  <a:lnTo>
                    <a:pt x="728" y="162"/>
                  </a:lnTo>
                  <a:lnTo>
                    <a:pt x="730" y="162"/>
                  </a:lnTo>
                  <a:lnTo>
                    <a:pt x="732" y="162"/>
                  </a:lnTo>
                  <a:lnTo>
                    <a:pt x="734" y="160"/>
                  </a:lnTo>
                  <a:lnTo>
                    <a:pt x="734" y="158"/>
                  </a:lnTo>
                  <a:lnTo>
                    <a:pt x="734" y="156"/>
                  </a:lnTo>
                  <a:lnTo>
                    <a:pt x="732" y="156"/>
                  </a:lnTo>
                  <a:lnTo>
                    <a:pt x="732" y="154"/>
                  </a:lnTo>
                  <a:lnTo>
                    <a:pt x="730" y="154"/>
                  </a:lnTo>
                  <a:lnTo>
                    <a:pt x="730" y="152"/>
                  </a:lnTo>
                  <a:lnTo>
                    <a:pt x="730" y="150"/>
                  </a:lnTo>
                  <a:lnTo>
                    <a:pt x="730" y="148"/>
                  </a:lnTo>
                  <a:lnTo>
                    <a:pt x="730" y="146"/>
                  </a:lnTo>
                  <a:lnTo>
                    <a:pt x="732" y="146"/>
                  </a:lnTo>
                  <a:lnTo>
                    <a:pt x="732" y="144"/>
                  </a:lnTo>
                  <a:lnTo>
                    <a:pt x="732" y="142"/>
                  </a:lnTo>
                  <a:lnTo>
                    <a:pt x="734" y="142"/>
                  </a:lnTo>
                  <a:lnTo>
                    <a:pt x="734" y="140"/>
                  </a:lnTo>
                  <a:lnTo>
                    <a:pt x="734" y="138"/>
                  </a:lnTo>
                  <a:lnTo>
                    <a:pt x="736" y="138"/>
                  </a:lnTo>
                  <a:lnTo>
                    <a:pt x="734" y="136"/>
                  </a:lnTo>
                  <a:lnTo>
                    <a:pt x="736" y="134"/>
                  </a:lnTo>
                  <a:lnTo>
                    <a:pt x="734" y="134"/>
                  </a:lnTo>
                  <a:lnTo>
                    <a:pt x="734" y="132"/>
                  </a:lnTo>
                  <a:lnTo>
                    <a:pt x="736" y="132"/>
                  </a:lnTo>
                  <a:lnTo>
                    <a:pt x="736" y="130"/>
                  </a:lnTo>
                  <a:lnTo>
                    <a:pt x="738" y="130"/>
                  </a:lnTo>
                  <a:lnTo>
                    <a:pt x="738" y="128"/>
                  </a:lnTo>
                  <a:lnTo>
                    <a:pt x="738" y="126"/>
                  </a:lnTo>
                  <a:lnTo>
                    <a:pt x="740" y="126"/>
                  </a:lnTo>
                  <a:lnTo>
                    <a:pt x="740" y="124"/>
                  </a:lnTo>
                  <a:lnTo>
                    <a:pt x="740" y="122"/>
                  </a:lnTo>
                  <a:lnTo>
                    <a:pt x="742" y="122"/>
                  </a:lnTo>
                  <a:lnTo>
                    <a:pt x="742" y="120"/>
                  </a:lnTo>
                  <a:lnTo>
                    <a:pt x="744" y="120"/>
                  </a:lnTo>
                  <a:lnTo>
                    <a:pt x="744" y="118"/>
                  </a:lnTo>
                  <a:lnTo>
                    <a:pt x="744" y="116"/>
                  </a:lnTo>
                  <a:lnTo>
                    <a:pt x="744" y="114"/>
                  </a:lnTo>
                  <a:lnTo>
                    <a:pt x="746" y="114"/>
                  </a:lnTo>
                  <a:lnTo>
                    <a:pt x="748" y="112"/>
                  </a:lnTo>
                  <a:lnTo>
                    <a:pt x="748" y="110"/>
                  </a:lnTo>
                  <a:lnTo>
                    <a:pt x="748" y="108"/>
                  </a:lnTo>
                  <a:lnTo>
                    <a:pt x="748" y="106"/>
                  </a:lnTo>
                  <a:lnTo>
                    <a:pt x="782" y="106"/>
                  </a:lnTo>
                  <a:lnTo>
                    <a:pt x="794" y="106"/>
                  </a:lnTo>
                  <a:lnTo>
                    <a:pt x="810" y="106"/>
                  </a:lnTo>
                  <a:lnTo>
                    <a:pt x="812" y="122"/>
                  </a:lnTo>
                  <a:lnTo>
                    <a:pt x="812" y="124"/>
                  </a:lnTo>
                  <a:lnTo>
                    <a:pt x="812" y="126"/>
                  </a:lnTo>
                  <a:lnTo>
                    <a:pt x="812" y="128"/>
                  </a:lnTo>
                  <a:lnTo>
                    <a:pt x="812" y="130"/>
                  </a:lnTo>
                  <a:lnTo>
                    <a:pt x="812" y="132"/>
                  </a:lnTo>
                  <a:lnTo>
                    <a:pt x="812" y="134"/>
                  </a:lnTo>
                  <a:lnTo>
                    <a:pt x="812" y="136"/>
                  </a:lnTo>
                  <a:lnTo>
                    <a:pt x="812" y="138"/>
                  </a:lnTo>
                  <a:lnTo>
                    <a:pt x="812" y="140"/>
                  </a:lnTo>
                  <a:lnTo>
                    <a:pt x="814" y="142"/>
                  </a:lnTo>
                  <a:lnTo>
                    <a:pt x="816" y="142"/>
                  </a:lnTo>
                  <a:lnTo>
                    <a:pt x="818" y="142"/>
                  </a:lnTo>
                  <a:lnTo>
                    <a:pt x="818" y="144"/>
                  </a:lnTo>
                  <a:lnTo>
                    <a:pt x="820" y="144"/>
                  </a:lnTo>
                  <a:lnTo>
                    <a:pt x="820" y="146"/>
                  </a:lnTo>
                  <a:lnTo>
                    <a:pt x="820" y="148"/>
                  </a:lnTo>
                  <a:lnTo>
                    <a:pt x="822" y="150"/>
                  </a:lnTo>
                  <a:lnTo>
                    <a:pt x="820" y="152"/>
                  </a:lnTo>
                  <a:lnTo>
                    <a:pt x="820" y="154"/>
                  </a:lnTo>
                  <a:lnTo>
                    <a:pt x="820" y="156"/>
                  </a:lnTo>
                  <a:lnTo>
                    <a:pt x="822" y="156"/>
                  </a:lnTo>
                  <a:lnTo>
                    <a:pt x="822" y="158"/>
                  </a:lnTo>
                  <a:lnTo>
                    <a:pt x="824" y="160"/>
                  </a:lnTo>
                  <a:lnTo>
                    <a:pt x="826" y="160"/>
                  </a:lnTo>
                  <a:lnTo>
                    <a:pt x="826" y="162"/>
                  </a:lnTo>
                  <a:lnTo>
                    <a:pt x="828" y="162"/>
                  </a:lnTo>
                  <a:lnTo>
                    <a:pt x="828" y="164"/>
                  </a:lnTo>
                  <a:lnTo>
                    <a:pt x="830" y="164"/>
                  </a:lnTo>
                  <a:lnTo>
                    <a:pt x="830" y="166"/>
                  </a:lnTo>
                  <a:lnTo>
                    <a:pt x="832" y="166"/>
                  </a:lnTo>
                  <a:lnTo>
                    <a:pt x="832" y="168"/>
                  </a:lnTo>
                  <a:lnTo>
                    <a:pt x="834" y="168"/>
                  </a:lnTo>
                  <a:lnTo>
                    <a:pt x="836" y="170"/>
                  </a:lnTo>
                  <a:lnTo>
                    <a:pt x="836" y="172"/>
                  </a:lnTo>
                  <a:lnTo>
                    <a:pt x="836" y="174"/>
                  </a:lnTo>
                  <a:lnTo>
                    <a:pt x="838" y="174"/>
                  </a:lnTo>
                  <a:lnTo>
                    <a:pt x="836" y="176"/>
                  </a:lnTo>
                  <a:lnTo>
                    <a:pt x="836" y="178"/>
                  </a:lnTo>
                  <a:lnTo>
                    <a:pt x="838" y="178"/>
                  </a:lnTo>
                  <a:lnTo>
                    <a:pt x="840" y="180"/>
                  </a:lnTo>
                  <a:lnTo>
                    <a:pt x="840" y="182"/>
                  </a:lnTo>
                  <a:lnTo>
                    <a:pt x="842" y="182"/>
                  </a:lnTo>
                  <a:lnTo>
                    <a:pt x="842" y="184"/>
                  </a:lnTo>
                  <a:lnTo>
                    <a:pt x="844" y="184"/>
                  </a:lnTo>
                  <a:lnTo>
                    <a:pt x="846" y="182"/>
                  </a:lnTo>
                  <a:lnTo>
                    <a:pt x="846" y="184"/>
                  </a:lnTo>
                  <a:lnTo>
                    <a:pt x="848" y="184"/>
                  </a:lnTo>
                  <a:lnTo>
                    <a:pt x="848" y="186"/>
                  </a:lnTo>
                  <a:lnTo>
                    <a:pt x="850" y="186"/>
                  </a:lnTo>
                  <a:lnTo>
                    <a:pt x="850" y="188"/>
                  </a:lnTo>
                  <a:lnTo>
                    <a:pt x="852" y="188"/>
                  </a:lnTo>
                  <a:lnTo>
                    <a:pt x="852" y="186"/>
                  </a:lnTo>
                  <a:lnTo>
                    <a:pt x="854" y="186"/>
                  </a:lnTo>
                  <a:lnTo>
                    <a:pt x="852" y="184"/>
                  </a:lnTo>
                  <a:lnTo>
                    <a:pt x="854" y="184"/>
                  </a:lnTo>
                  <a:lnTo>
                    <a:pt x="856" y="184"/>
                  </a:lnTo>
                  <a:lnTo>
                    <a:pt x="856" y="182"/>
                  </a:lnTo>
                  <a:lnTo>
                    <a:pt x="858" y="182"/>
                  </a:lnTo>
                  <a:lnTo>
                    <a:pt x="860" y="182"/>
                  </a:lnTo>
                  <a:lnTo>
                    <a:pt x="858" y="182"/>
                  </a:lnTo>
                  <a:lnTo>
                    <a:pt x="858" y="184"/>
                  </a:lnTo>
                  <a:lnTo>
                    <a:pt x="860" y="184"/>
                  </a:lnTo>
                  <a:lnTo>
                    <a:pt x="862" y="184"/>
                  </a:lnTo>
                  <a:lnTo>
                    <a:pt x="862" y="186"/>
                  </a:lnTo>
                  <a:lnTo>
                    <a:pt x="860" y="186"/>
                  </a:lnTo>
                  <a:lnTo>
                    <a:pt x="862" y="186"/>
                  </a:lnTo>
                  <a:lnTo>
                    <a:pt x="862" y="188"/>
                  </a:lnTo>
                  <a:lnTo>
                    <a:pt x="860" y="190"/>
                  </a:lnTo>
                  <a:lnTo>
                    <a:pt x="860" y="192"/>
                  </a:lnTo>
                  <a:lnTo>
                    <a:pt x="860" y="194"/>
                  </a:lnTo>
                  <a:lnTo>
                    <a:pt x="862" y="196"/>
                  </a:lnTo>
                  <a:lnTo>
                    <a:pt x="860" y="196"/>
                  </a:lnTo>
                  <a:lnTo>
                    <a:pt x="862" y="196"/>
                  </a:lnTo>
                  <a:lnTo>
                    <a:pt x="862" y="198"/>
                  </a:lnTo>
                  <a:lnTo>
                    <a:pt x="864" y="198"/>
                  </a:lnTo>
                  <a:lnTo>
                    <a:pt x="866" y="200"/>
                  </a:lnTo>
                  <a:lnTo>
                    <a:pt x="866" y="198"/>
                  </a:lnTo>
                  <a:lnTo>
                    <a:pt x="868" y="198"/>
                  </a:lnTo>
                  <a:lnTo>
                    <a:pt x="868" y="200"/>
                  </a:lnTo>
                  <a:lnTo>
                    <a:pt x="870" y="200"/>
                  </a:lnTo>
                  <a:lnTo>
                    <a:pt x="870" y="202"/>
                  </a:lnTo>
                  <a:lnTo>
                    <a:pt x="872" y="202"/>
                  </a:lnTo>
                  <a:lnTo>
                    <a:pt x="872" y="204"/>
                  </a:lnTo>
                  <a:lnTo>
                    <a:pt x="872" y="202"/>
                  </a:lnTo>
                  <a:lnTo>
                    <a:pt x="874" y="204"/>
                  </a:lnTo>
                  <a:lnTo>
                    <a:pt x="874" y="202"/>
                  </a:lnTo>
                  <a:lnTo>
                    <a:pt x="874" y="204"/>
                  </a:lnTo>
                  <a:lnTo>
                    <a:pt x="876" y="204"/>
                  </a:lnTo>
                  <a:lnTo>
                    <a:pt x="876" y="206"/>
                  </a:lnTo>
                  <a:lnTo>
                    <a:pt x="878" y="208"/>
                  </a:lnTo>
                  <a:lnTo>
                    <a:pt x="880" y="208"/>
                  </a:lnTo>
                  <a:lnTo>
                    <a:pt x="880" y="206"/>
                  </a:lnTo>
                  <a:lnTo>
                    <a:pt x="882" y="206"/>
                  </a:lnTo>
                  <a:lnTo>
                    <a:pt x="882" y="208"/>
                  </a:lnTo>
                  <a:lnTo>
                    <a:pt x="884" y="208"/>
                  </a:lnTo>
                  <a:lnTo>
                    <a:pt x="884" y="210"/>
                  </a:lnTo>
                  <a:lnTo>
                    <a:pt x="886" y="210"/>
                  </a:lnTo>
                  <a:lnTo>
                    <a:pt x="886" y="212"/>
                  </a:lnTo>
                  <a:lnTo>
                    <a:pt x="886" y="210"/>
                  </a:lnTo>
                  <a:lnTo>
                    <a:pt x="886" y="212"/>
                  </a:lnTo>
                  <a:lnTo>
                    <a:pt x="888" y="212"/>
                  </a:lnTo>
                  <a:lnTo>
                    <a:pt x="890" y="212"/>
                  </a:lnTo>
                  <a:lnTo>
                    <a:pt x="890" y="214"/>
                  </a:lnTo>
                  <a:lnTo>
                    <a:pt x="892" y="212"/>
                  </a:lnTo>
                  <a:lnTo>
                    <a:pt x="892" y="214"/>
                  </a:lnTo>
                  <a:lnTo>
                    <a:pt x="894" y="214"/>
                  </a:lnTo>
                  <a:lnTo>
                    <a:pt x="894" y="216"/>
                  </a:lnTo>
                  <a:lnTo>
                    <a:pt x="896" y="214"/>
                  </a:lnTo>
                  <a:lnTo>
                    <a:pt x="896" y="216"/>
                  </a:lnTo>
                  <a:lnTo>
                    <a:pt x="898" y="216"/>
                  </a:lnTo>
                  <a:lnTo>
                    <a:pt x="898" y="214"/>
                  </a:lnTo>
                  <a:lnTo>
                    <a:pt x="900" y="214"/>
                  </a:lnTo>
                  <a:lnTo>
                    <a:pt x="902" y="216"/>
                  </a:lnTo>
                  <a:lnTo>
                    <a:pt x="902" y="214"/>
                  </a:lnTo>
                  <a:lnTo>
                    <a:pt x="904" y="214"/>
                  </a:lnTo>
                  <a:lnTo>
                    <a:pt x="904" y="216"/>
                  </a:lnTo>
                  <a:lnTo>
                    <a:pt x="904" y="214"/>
                  </a:lnTo>
                  <a:lnTo>
                    <a:pt x="904" y="216"/>
                  </a:lnTo>
                  <a:lnTo>
                    <a:pt x="906" y="214"/>
                  </a:lnTo>
                  <a:lnTo>
                    <a:pt x="906" y="216"/>
                  </a:lnTo>
                  <a:lnTo>
                    <a:pt x="904" y="216"/>
                  </a:lnTo>
                  <a:lnTo>
                    <a:pt x="906" y="216"/>
                  </a:lnTo>
                  <a:lnTo>
                    <a:pt x="906" y="218"/>
                  </a:lnTo>
                  <a:lnTo>
                    <a:pt x="908" y="218"/>
                  </a:lnTo>
                  <a:lnTo>
                    <a:pt x="910" y="218"/>
                  </a:lnTo>
                  <a:lnTo>
                    <a:pt x="910" y="220"/>
                  </a:lnTo>
                  <a:lnTo>
                    <a:pt x="910" y="222"/>
                  </a:lnTo>
                  <a:lnTo>
                    <a:pt x="912" y="222"/>
                  </a:lnTo>
                  <a:lnTo>
                    <a:pt x="912" y="224"/>
                  </a:lnTo>
                  <a:lnTo>
                    <a:pt x="912" y="226"/>
                  </a:lnTo>
                  <a:lnTo>
                    <a:pt x="914" y="226"/>
                  </a:lnTo>
                  <a:lnTo>
                    <a:pt x="914" y="224"/>
                  </a:lnTo>
                  <a:lnTo>
                    <a:pt x="914" y="226"/>
                  </a:lnTo>
                  <a:lnTo>
                    <a:pt x="916" y="226"/>
                  </a:lnTo>
                  <a:lnTo>
                    <a:pt x="916" y="228"/>
                  </a:lnTo>
                  <a:lnTo>
                    <a:pt x="918" y="228"/>
                  </a:lnTo>
                  <a:lnTo>
                    <a:pt x="920" y="228"/>
                  </a:lnTo>
                  <a:lnTo>
                    <a:pt x="920" y="230"/>
                  </a:lnTo>
                  <a:lnTo>
                    <a:pt x="922" y="230"/>
                  </a:lnTo>
                  <a:lnTo>
                    <a:pt x="922" y="232"/>
                  </a:lnTo>
                  <a:lnTo>
                    <a:pt x="924" y="232"/>
                  </a:lnTo>
                  <a:lnTo>
                    <a:pt x="926" y="232"/>
                  </a:lnTo>
                  <a:lnTo>
                    <a:pt x="926" y="230"/>
                  </a:lnTo>
                  <a:lnTo>
                    <a:pt x="928" y="230"/>
                  </a:lnTo>
                  <a:lnTo>
                    <a:pt x="928" y="232"/>
                  </a:lnTo>
                  <a:lnTo>
                    <a:pt x="930" y="232"/>
                  </a:lnTo>
                  <a:lnTo>
                    <a:pt x="930" y="234"/>
                  </a:lnTo>
                  <a:lnTo>
                    <a:pt x="928" y="234"/>
                  </a:lnTo>
                  <a:lnTo>
                    <a:pt x="928" y="236"/>
                  </a:lnTo>
                  <a:lnTo>
                    <a:pt x="926" y="238"/>
                  </a:lnTo>
                  <a:lnTo>
                    <a:pt x="926" y="240"/>
                  </a:lnTo>
                  <a:lnTo>
                    <a:pt x="928" y="240"/>
                  </a:lnTo>
                  <a:lnTo>
                    <a:pt x="930" y="240"/>
                  </a:lnTo>
                  <a:lnTo>
                    <a:pt x="930" y="242"/>
                  </a:lnTo>
                  <a:lnTo>
                    <a:pt x="932" y="242"/>
                  </a:lnTo>
                  <a:lnTo>
                    <a:pt x="934" y="242"/>
                  </a:lnTo>
                  <a:lnTo>
                    <a:pt x="936" y="242"/>
                  </a:lnTo>
                  <a:lnTo>
                    <a:pt x="936" y="240"/>
                  </a:lnTo>
                  <a:lnTo>
                    <a:pt x="938" y="240"/>
                  </a:lnTo>
                  <a:lnTo>
                    <a:pt x="938" y="238"/>
                  </a:lnTo>
                  <a:lnTo>
                    <a:pt x="940" y="238"/>
                  </a:lnTo>
                  <a:lnTo>
                    <a:pt x="942" y="238"/>
                  </a:lnTo>
                  <a:lnTo>
                    <a:pt x="942" y="240"/>
                  </a:lnTo>
                  <a:lnTo>
                    <a:pt x="944" y="240"/>
                  </a:lnTo>
                  <a:lnTo>
                    <a:pt x="944" y="238"/>
                  </a:lnTo>
                  <a:lnTo>
                    <a:pt x="946" y="238"/>
                  </a:lnTo>
                  <a:lnTo>
                    <a:pt x="946" y="240"/>
                  </a:lnTo>
                  <a:lnTo>
                    <a:pt x="948" y="238"/>
                  </a:lnTo>
                  <a:lnTo>
                    <a:pt x="950" y="238"/>
                  </a:lnTo>
                  <a:lnTo>
                    <a:pt x="952" y="238"/>
                  </a:lnTo>
                  <a:lnTo>
                    <a:pt x="952" y="236"/>
                  </a:lnTo>
                  <a:lnTo>
                    <a:pt x="954" y="236"/>
                  </a:lnTo>
                  <a:lnTo>
                    <a:pt x="954" y="234"/>
                  </a:lnTo>
                  <a:lnTo>
                    <a:pt x="956" y="234"/>
                  </a:lnTo>
                  <a:lnTo>
                    <a:pt x="958" y="234"/>
                  </a:lnTo>
                  <a:lnTo>
                    <a:pt x="958" y="232"/>
                  </a:lnTo>
                  <a:lnTo>
                    <a:pt x="960" y="232"/>
                  </a:lnTo>
                  <a:lnTo>
                    <a:pt x="962" y="232"/>
                  </a:lnTo>
                  <a:lnTo>
                    <a:pt x="964" y="232"/>
                  </a:lnTo>
                  <a:lnTo>
                    <a:pt x="962" y="232"/>
                  </a:lnTo>
                  <a:lnTo>
                    <a:pt x="962" y="234"/>
                  </a:lnTo>
                  <a:lnTo>
                    <a:pt x="960" y="236"/>
                  </a:lnTo>
                  <a:lnTo>
                    <a:pt x="960" y="238"/>
                  </a:lnTo>
                  <a:lnTo>
                    <a:pt x="958" y="238"/>
                  </a:lnTo>
                  <a:lnTo>
                    <a:pt x="958" y="240"/>
                  </a:lnTo>
                  <a:lnTo>
                    <a:pt x="956" y="240"/>
                  </a:lnTo>
                  <a:lnTo>
                    <a:pt x="956" y="242"/>
                  </a:lnTo>
                  <a:lnTo>
                    <a:pt x="954" y="242"/>
                  </a:lnTo>
                  <a:lnTo>
                    <a:pt x="952" y="244"/>
                  </a:lnTo>
                  <a:lnTo>
                    <a:pt x="950" y="244"/>
                  </a:lnTo>
                  <a:lnTo>
                    <a:pt x="948" y="244"/>
                  </a:lnTo>
                  <a:lnTo>
                    <a:pt x="948" y="246"/>
                  </a:lnTo>
                  <a:lnTo>
                    <a:pt x="946" y="248"/>
                  </a:lnTo>
                  <a:lnTo>
                    <a:pt x="946" y="250"/>
                  </a:lnTo>
                  <a:lnTo>
                    <a:pt x="944" y="254"/>
                  </a:lnTo>
                  <a:lnTo>
                    <a:pt x="946" y="254"/>
                  </a:lnTo>
                  <a:lnTo>
                    <a:pt x="946" y="258"/>
                  </a:lnTo>
                  <a:lnTo>
                    <a:pt x="942" y="266"/>
                  </a:lnTo>
                  <a:lnTo>
                    <a:pt x="936" y="278"/>
                  </a:lnTo>
                  <a:lnTo>
                    <a:pt x="932" y="284"/>
                  </a:lnTo>
                  <a:lnTo>
                    <a:pt x="926" y="298"/>
                  </a:lnTo>
                  <a:lnTo>
                    <a:pt x="924" y="302"/>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sp>
          <p:nvSpPr>
            <p:cNvPr id="396" name="Freeform 690"/>
            <p:cNvSpPr>
              <a:spLocks/>
            </p:cNvSpPr>
            <p:nvPr/>
          </p:nvSpPr>
          <p:spPr bwMode="auto">
            <a:xfrm>
              <a:off x="2792" y="1564"/>
              <a:ext cx="400" cy="220"/>
            </a:xfrm>
            <a:custGeom>
              <a:avLst/>
              <a:gdLst>
                <a:gd name="T0" fmla="*/ 400 w 400"/>
                <a:gd name="T1" fmla="*/ 154 h 220"/>
                <a:gd name="T2" fmla="*/ 396 w 400"/>
                <a:gd name="T3" fmla="*/ 156 h 220"/>
                <a:gd name="T4" fmla="*/ 390 w 400"/>
                <a:gd name="T5" fmla="*/ 160 h 220"/>
                <a:gd name="T6" fmla="*/ 386 w 400"/>
                <a:gd name="T7" fmla="*/ 164 h 220"/>
                <a:gd name="T8" fmla="*/ 382 w 400"/>
                <a:gd name="T9" fmla="*/ 168 h 220"/>
                <a:gd name="T10" fmla="*/ 380 w 400"/>
                <a:gd name="T11" fmla="*/ 172 h 220"/>
                <a:gd name="T12" fmla="*/ 372 w 400"/>
                <a:gd name="T13" fmla="*/ 174 h 220"/>
                <a:gd name="T14" fmla="*/ 368 w 400"/>
                <a:gd name="T15" fmla="*/ 174 h 220"/>
                <a:gd name="T16" fmla="*/ 362 w 400"/>
                <a:gd name="T17" fmla="*/ 176 h 220"/>
                <a:gd name="T18" fmla="*/ 358 w 400"/>
                <a:gd name="T19" fmla="*/ 178 h 220"/>
                <a:gd name="T20" fmla="*/ 352 w 400"/>
                <a:gd name="T21" fmla="*/ 184 h 220"/>
                <a:gd name="T22" fmla="*/ 342 w 400"/>
                <a:gd name="T23" fmla="*/ 196 h 220"/>
                <a:gd name="T24" fmla="*/ 338 w 400"/>
                <a:gd name="T25" fmla="*/ 194 h 220"/>
                <a:gd name="T26" fmla="*/ 334 w 400"/>
                <a:gd name="T27" fmla="*/ 192 h 220"/>
                <a:gd name="T28" fmla="*/ 330 w 400"/>
                <a:gd name="T29" fmla="*/ 192 h 220"/>
                <a:gd name="T30" fmla="*/ 324 w 400"/>
                <a:gd name="T31" fmla="*/ 192 h 220"/>
                <a:gd name="T32" fmla="*/ 322 w 400"/>
                <a:gd name="T33" fmla="*/ 194 h 220"/>
                <a:gd name="T34" fmla="*/ 320 w 400"/>
                <a:gd name="T35" fmla="*/ 198 h 220"/>
                <a:gd name="T36" fmla="*/ 318 w 400"/>
                <a:gd name="T37" fmla="*/ 202 h 220"/>
                <a:gd name="T38" fmla="*/ 314 w 400"/>
                <a:gd name="T39" fmla="*/ 208 h 220"/>
                <a:gd name="T40" fmla="*/ 304 w 400"/>
                <a:gd name="T41" fmla="*/ 212 h 220"/>
                <a:gd name="T42" fmla="*/ 298 w 400"/>
                <a:gd name="T43" fmla="*/ 216 h 220"/>
                <a:gd name="T44" fmla="*/ 284 w 400"/>
                <a:gd name="T45" fmla="*/ 212 h 220"/>
                <a:gd name="T46" fmla="*/ 280 w 400"/>
                <a:gd name="T47" fmla="*/ 212 h 220"/>
                <a:gd name="T48" fmla="*/ 276 w 400"/>
                <a:gd name="T49" fmla="*/ 212 h 220"/>
                <a:gd name="T50" fmla="*/ 270 w 400"/>
                <a:gd name="T51" fmla="*/ 212 h 220"/>
                <a:gd name="T52" fmla="*/ 264 w 400"/>
                <a:gd name="T53" fmla="*/ 210 h 220"/>
                <a:gd name="T54" fmla="*/ 258 w 400"/>
                <a:gd name="T55" fmla="*/ 208 h 220"/>
                <a:gd name="T56" fmla="*/ 252 w 400"/>
                <a:gd name="T57" fmla="*/ 208 h 220"/>
                <a:gd name="T58" fmla="*/ 246 w 400"/>
                <a:gd name="T59" fmla="*/ 208 h 220"/>
                <a:gd name="T60" fmla="*/ 240 w 400"/>
                <a:gd name="T61" fmla="*/ 208 h 220"/>
                <a:gd name="T62" fmla="*/ 232 w 400"/>
                <a:gd name="T63" fmla="*/ 210 h 220"/>
                <a:gd name="T64" fmla="*/ 224 w 400"/>
                <a:gd name="T65" fmla="*/ 208 h 220"/>
                <a:gd name="T66" fmla="*/ 218 w 400"/>
                <a:gd name="T67" fmla="*/ 208 h 220"/>
                <a:gd name="T68" fmla="*/ 212 w 400"/>
                <a:gd name="T69" fmla="*/ 210 h 220"/>
                <a:gd name="T70" fmla="*/ 206 w 400"/>
                <a:gd name="T71" fmla="*/ 214 h 220"/>
                <a:gd name="T72" fmla="*/ 198 w 400"/>
                <a:gd name="T73" fmla="*/ 214 h 220"/>
                <a:gd name="T74" fmla="*/ 192 w 400"/>
                <a:gd name="T75" fmla="*/ 210 h 220"/>
                <a:gd name="T76" fmla="*/ 188 w 400"/>
                <a:gd name="T77" fmla="*/ 144 h 220"/>
                <a:gd name="T78" fmla="*/ 184 w 400"/>
                <a:gd name="T79" fmla="*/ 132 h 220"/>
                <a:gd name="T80" fmla="*/ 190 w 400"/>
                <a:gd name="T81" fmla="*/ 130 h 220"/>
                <a:gd name="T82" fmla="*/ 186 w 400"/>
                <a:gd name="T83" fmla="*/ 126 h 220"/>
                <a:gd name="T84" fmla="*/ 182 w 400"/>
                <a:gd name="T85" fmla="*/ 130 h 220"/>
                <a:gd name="T86" fmla="*/ 176 w 400"/>
                <a:gd name="T87" fmla="*/ 136 h 220"/>
                <a:gd name="T88" fmla="*/ 168 w 400"/>
                <a:gd name="T89" fmla="*/ 140 h 220"/>
                <a:gd name="T90" fmla="*/ 156 w 400"/>
                <a:gd name="T91" fmla="*/ 148 h 220"/>
                <a:gd name="T92" fmla="*/ 100 w 400"/>
                <a:gd name="T93" fmla="*/ 156 h 220"/>
                <a:gd name="T94" fmla="*/ 94 w 400"/>
                <a:gd name="T95" fmla="*/ 144 h 220"/>
                <a:gd name="T96" fmla="*/ 92 w 400"/>
                <a:gd name="T97" fmla="*/ 134 h 220"/>
                <a:gd name="T98" fmla="*/ 86 w 400"/>
                <a:gd name="T99" fmla="*/ 128 h 220"/>
                <a:gd name="T100" fmla="*/ 78 w 400"/>
                <a:gd name="T101" fmla="*/ 128 h 220"/>
                <a:gd name="T102" fmla="*/ 72 w 400"/>
                <a:gd name="T103" fmla="*/ 128 h 220"/>
                <a:gd name="T104" fmla="*/ 44 w 400"/>
                <a:gd name="T105" fmla="*/ 122 h 220"/>
                <a:gd name="T106" fmla="*/ 54 w 400"/>
                <a:gd name="T107" fmla="*/ 112 h 220"/>
                <a:gd name="T108" fmla="*/ 50 w 400"/>
                <a:gd name="T109" fmla="*/ 96 h 220"/>
                <a:gd name="T110" fmla="*/ 38 w 400"/>
                <a:gd name="T111" fmla="*/ 82 h 220"/>
                <a:gd name="T112" fmla="*/ 30 w 400"/>
                <a:gd name="T113" fmla="*/ 70 h 220"/>
                <a:gd name="T114" fmla="*/ 22 w 400"/>
                <a:gd name="T115" fmla="*/ 60 h 220"/>
                <a:gd name="T116" fmla="*/ 14 w 400"/>
                <a:gd name="T117" fmla="*/ 46 h 220"/>
                <a:gd name="T118" fmla="*/ 16 w 400"/>
                <a:gd name="T119" fmla="*/ 36 h 220"/>
                <a:gd name="T120" fmla="*/ 0 w 400"/>
                <a:gd name="T121" fmla="*/ 24 h 220"/>
                <a:gd name="T122" fmla="*/ 6 w 400"/>
                <a:gd name="T123" fmla="*/ 14 h 220"/>
                <a:gd name="T124" fmla="*/ 12 w 400"/>
                <a:gd name="T125" fmla="*/ 4 h 2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0"/>
                <a:gd name="T190" fmla="*/ 0 h 220"/>
                <a:gd name="T191" fmla="*/ 400 w 400"/>
                <a:gd name="T192" fmla="*/ 220 h 2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0" h="220">
                  <a:moveTo>
                    <a:pt x="98" y="34"/>
                  </a:moveTo>
                  <a:lnTo>
                    <a:pt x="108" y="36"/>
                  </a:lnTo>
                  <a:lnTo>
                    <a:pt x="134" y="42"/>
                  </a:lnTo>
                  <a:lnTo>
                    <a:pt x="136" y="42"/>
                  </a:lnTo>
                  <a:lnTo>
                    <a:pt x="150" y="46"/>
                  </a:lnTo>
                  <a:lnTo>
                    <a:pt x="162" y="48"/>
                  </a:lnTo>
                  <a:lnTo>
                    <a:pt x="186" y="54"/>
                  </a:lnTo>
                  <a:lnTo>
                    <a:pt x="190" y="54"/>
                  </a:lnTo>
                  <a:lnTo>
                    <a:pt x="196" y="56"/>
                  </a:lnTo>
                  <a:lnTo>
                    <a:pt x="230" y="74"/>
                  </a:lnTo>
                  <a:lnTo>
                    <a:pt x="242" y="80"/>
                  </a:lnTo>
                  <a:lnTo>
                    <a:pt x="248" y="84"/>
                  </a:lnTo>
                  <a:lnTo>
                    <a:pt x="272" y="96"/>
                  </a:lnTo>
                  <a:lnTo>
                    <a:pt x="286" y="102"/>
                  </a:lnTo>
                  <a:lnTo>
                    <a:pt x="316" y="116"/>
                  </a:lnTo>
                  <a:lnTo>
                    <a:pt x="330" y="122"/>
                  </a:lnTo>
                  <a:lnTo>
                    <a:pt x="362" y="136"/>
                  </a:lnTo>
                  <a:lnTo>
                    <a:pt x="372" y="140"/>
                  </a:lnTo>
                  <a:lnTo>
                    <a:pt x="374" y="140"/>
                  </a:lnTo>
                  <a:lnTo>
                    <a:pt x="390" y="148"/>
                  </a:lnTo>
                  <a:lnTo>
                    <a:pt x="400" y="152"/>
                  </a:lnTo>
                  <a:lnTo>
                    <a:pt x="400" y="154"/>
                  </a:lnTo>
                  <a:lnTo>
                    <a:pt x="398" y="154"/>
                  </a:lnTo>
                  <a:lnTo>
                    <a:pt x="398" y="156"/>
                  </a:lnTo>
                  <a:lnTo>
                    <a:pt x="396" y="156"/>
                  </a:lnTo>
                  <a:lnTo>
                    <a:pt x="394" y="156"/>
                  </a:lnTo>
                  <a:lnTo>
                    <a:pt x="394" y="158"/>
                  </a:lnTo>
                  <a:lnTo>
                    <a:pt x="392" y="158"/>
                  </a:lnTo>
                  <a:lnTo>
                    <a:pt x="390" y="158"/>
                  </a:lnTo>
                  <a:lnTo>
                    <a:pt x="390" y="160"/>
                  </a:lnTo>
                  <a:lnTo>
                    <a:pt x="388" y="160"/>
                  </a:lnTo>
                  <a:lnTo>
                    <a:pt x="388" y="162"/>
                  </a:lnTo>
                  <a:lnTo>
                    <a:pt x="386" y="162"/>
                  </a:lnTo>
                  <a:lnTo>
                    <a:pt x="388" y="162"/>
                  </a:lnTo>
                  <a:lnTo>
                    <a:pt x="386" y="162"/>
                  </a:lnTo>
                  <a:lnTo>
                    <a:pt x="388" y="162"/>
                  </a:lnTo>
                  <a:lnTo>
                    <a:pt x="386" y="162"/>
                  </a:lnTo>
                  <a:lnTo>
                    <a:pt x="386" y="164"/>
                  </a:lnTo>
                  <a:lnTo>
                    <a:pt x="384" y="164"/>
                  </a:lnTo>
                  <a:lnTo>
                    <a:pt x="386" y="166"/>
                  </a:lnTo>
                  <a:lnTo>
                    <a:pt x="384" y="166"/>
                  </a:lnTo>
                  <a:lnTo>
                    <a:pt x="384" y="164"/>
                  </a:lnTo>
                  <a:lnTo>
                    <a:pt x="384" y="166"/>
                  </a:lnTo>
                  <a:lnTo>
                    <a:pt x="382" y="166"/>
                  </a:lnTo>
                  <a:lnTo>
                    <a:pt x="382" y="168"/>
                  </a:lnTo>
                  <a:lnTo>
                    <a:pt x="380" y="168"/>
                  </a:lnTo>
                  <a:lnTo>
                    <a:pt x="380" y="170"/>
                  </a:lnTo>
                  <a:lnTo>
                    <a:pt x="380" y="168"/>
                  </a:lnTo>
                  <a:lnTo>
                    <a:pt x="380" y="170"/>
                  </a:lnTo>
                  <a:lnTo>
                    <a:pt x="380" y="172"/>
                  </a:lnTo>
                  <a:lnTo>
                    <a:pt x="378" y="172"/>
                  </a:lnTo>
                  <a:lnTo>
                    <a:pt x="376" y="172"/>
                  </a:lnTo>
                  <a:lnTo>
                    <a:pt x="374" y="172"/>
                  </a:lnTo>
                  <a:lnTo>
                    <a:pt x="374" y="174"/>
                  </a:lnTo>
                  <a:lnTo>
                    <a:pt x="374" y="172"/>
                  </a:lnTo>
                  <a:lnTo>
                    <a:pt x="374" y="174"/>
                  </a:lnTo>
                  <a:lnTo>
                    <a:pt x="372" y="174"/>
                  </a:lnTo>
                  <a:lnTo>
                    <a:pt x="374" y="174"/>
                  </a:lnTo>
                  <a:lnTo>
                    <a:pt x="372" y="174"/>
                  </a:lnTo>
                  <a:lnTo>
                    <a:pt x="372" y="176"/>
                  </a:lnTo>
                  <a:lnTo>
                    <a:pt x="372" y="174"/>
                  </a:lnTo>
                  <a:lnTo>
                    <a:pt x="372" y="176"/>
                  </a:lnTo>
                  <a:lnTo>
                    <a:pt x="370" y="176"/>
                  </a:lnTo>
                  <a:lnTo>
                    <a:pt x="370" y="174"/>
                  </a:lnTo>
                  <a:lnTo>
                    <a:pt x="368" y="174"/>
                  </a:lnTo>
                  <a:lnTo>
                    <a:pt x="366" y="174"/>
                  </a:lnTo>
                  <a:lnTo>
                    <a:pt x="366" y="176"/>
                  </a:lnTo>
                  <a:lnTo>
                    <a:pt x="366" y="174"/>
                  </a:lnTo>
                  <a:lnTo>
                    <a:pt x="366" y="176"/>
                  </a:lnTo>
                  <a:lnTo>
                    <a:pt x="366" y="174"/>
                  </a:lnTo>
                  <a:lnTo>
                    <a:pt x="364" y="174"/>
                  </a:lnTo>
                  <a:lnTo>
                    <a:pt x="362" y="174"/>
                  </a:lnTo>
                  <a:lnTo>
                    <a:pt x="362" y="176"/>
                  </a:lnTo>
                  <a:lnTo>
                    <a:pt x="362" y="178"/>
                  </a:lnTo>
                  <a:lnTo>
                    <a:pt x="364" y="178"/>
                  </a:lnTo>
                  <a:lnTo>
                    <a:pt x="362" y="178"/>
                  </a:lnTo>
                  <a:lnTo>
                    <a:pt x="360" y="178"/>
                  </a:lnTo>
                  <a:lnTo>
                    <a:pt x="362" y="178"/>
                  </a:lnTo>
                  <a:lnTo>
                    <a:pt x="360" y="178"/>
                  </a:lnTo>
                  <a:lnTo>
                    <a:pt x="358" y="178"/>
                  </a:lnTo>
                  <a:lnTo>
                    <a:pt x="358" y="180"/>
                  </a:lnTo>
                  <a:lnTo>
                    <a:pt x="356" y="180"/>
                  </a:lnTo>
                  <a:lnTo>
                    <a:pt x="356" y="182"/>
                  </a:lnTo>
                  <a:lnTo>
                    <a:pt x="354" y="182"/>
                  </a:lnTo>
                  <a:lnTo>
                    <a:pt x="352" y="182"/>
                  </a:lnTo>
                  <a:lnTo>
                    <a:pt x="352" y="184"/>
                  </a:lnTo>
                  <a:lnTo>
                    <a:pt x="350" y="184"/>
                  </a:lnTo>
                  <a:lnTo>
                    <a:pt x="348" y="184"/>
                  </a:lnTo>
                  <a:lnTo>
                    <a:pt x="348" y="186"/>
                  </a:lnTo>
                  <a:lnTo>
                    <a:pt x="346" y="188"/>
                  </a:lnTo>
                  <a:lnTo>
                    <a:pt x="346" y="190"/>
                  </a:lnTo>
                  <a:lnTo>
                    <a:pt x="344" y="190"/>
                  </a:lnTo>
                  <a:lnTo>
                    <a:pt x="342" y="196"/>
                  </a:lnTo>
                  <a:lnTo>
                    <a:pt x="340" y="196"/>
                  </a:lnTo>
                  <a:lnTo>
                    <a:pt x="340" y="194"/>
                  </a:lnTo>
                  <a:lnTo>
                    <a:pt x="338" y="194"/>
                  </a:lnTo>
                  <a:lnTo>
                    <a:pt x="340" y="194"/>
                  </a:lnTo>
                  <a:lnTo>
                    <a:pt x="338" y="194"/>
                  </a:lnTo>
                  <a:lnTo>
                    <a:pt x="336" y="194"/>
                  </a:lnTo>
                  <a:lnTo>
                    <a:pt x="336" y="192"/>
                  </a:lnTo>
                  <a:lnTo>
                    <a:pt x="334" y="192"/>
                  </a:lnTo>
                  <a:lnTo>
                    <a:pt x="332" y="192"/>
                  </a:lnTo>
                  <a:lnTo>
                    <a:pt x="330" y="192"/>
                  </a:lnTo>
                  <a:lnTo>
                    <a:pt x="328" y="192"/>
                  </a:lnTo>
                  <a:lnTo>
                    <a:pt x="328" y="194"/>
                  </a:lnTo>
                  <a:lnTo>
                    <a:pt x="326" y="194"/>
                  </a:lnTo>
                  <a:lnTo>
                    <a:pt x="326" y="192"/>
                  </a:lnTo>
                  <a:lnTo>
                    <a:pt x="324" y="192"/>
                  </a:lnTo>
                  <a:lnTo>
                    <a:pt x="324" y="194"/>
                  </a:lnTo>
                  <a:lnTo>
                    <a:pt x="322" y="194"/>
                  </a:lnTo>
                  <a:lnTo>
                    <a:pt x="322" y="196"/>
                  </a:lnTo>
                  <a:lnTo>
                    <a:pt x="320" y="196"/>
                  </a:lnTo>
                  <a:lnTo>
                    <a:pt x="320" y="198"/>
                  </a:lnTo>
                  <a:lnTo>
                    <a:pt x="320" y="200"/>
                  </a:lnTo>
                  <a:lnTo>
                    <a:pt x="318" y="200"/>
                  </a:lnTo>
                  <a:lnTo>
                    <a:pt x="318" y="202"/>
                  </a:lnTo>
                  <a:lnTo>
                    <a:pt x="316" y="202"/>
                  </a:lnTo>
                  <a:lnTo>
                    <a:pt x="316" y="204"/>
                  </a:lnTo>
                  <a:lnTo>
                    <a:pt x="314" y="204"/>
                  </a:lnTo>
                  <a:lnTo>
                    <a:pt x="314" y="206"/>
                  </a:lnTo>
                  <a:lnTo>
                    <a:pt x="314" y="208"/>
                  </a:lnTo>
                  <a:lnTo>
                    <a:pt x="312" y="208"/>
                  </a:lnTo>
                  <a:lnTo>
                    <a:pt x="312" y="210"/>
                  </a:lnTo>
                  <a:lnTo>
                    <a:pt x="310" y="210"/>
                  </a:lnTo>
                  <a:lnTo>
                    <a:pt x="310" y="212"/>
                  </a:lnTo>
                  <a:lnTo>
                    <a:pt x="310" y="210"/>
                  </a:lnTo>
                  <a:lnTo>
                    <a:pt x="310" y="212"/>
                  </a:lnTo>
                  <a:lnTo>
                    <a:pt x="308" y="212"/>
                  </a:lnTo>
                  <a:lnTo>
                    <a:pt x="306" y="212"/>
                  </a:lnTo>
                  <a:lnTo>
                    <a:pt x="304" y="212"/>
                  </a:lnTo>
                  <a:lnTo>
                    <a:pt x="304" y="214"/>
                  </a:lnTo>
                  <a:lnTo>
                    <a:pt x="302" y="214"/>
                  </a:lnTo>
                  <a:lnTo>
                    <a:pt x="300" y="214"/>
                  </a:lnTo>
                  <a:lnTo>
                    <a:pt x="298" y="214"/>
                  </a:lnTo>
                  <a:lnTo>
                    <a:pt x="298" y="216"/>
                  </a:lnTo>
                  <a:lnTo>
                    <a:pt x="296" y="216"/>
                  </a:lnTo>
                  <a:lnTo>
                    <a:pt x="296" y="218"/>
                  </a:lnTo>
                  <a:lnTo>
                    <a:pt x="286" y="220"/>
                  </a:lnTo>
                  <a:lnTo>
                    <a:pt x="288" y="218"/>
                  </a:lnTo>
                  <a:lnTo>
                    <a:pt x="286" y="218"/>
                  </a:lnTo>
                  <a:lnTo>
                    <a:pt x="286" y="216"/>
                  </a:lnTo>
                  <a:lnTo>
                    <a:pt x="284" y="216"/>
                  </a:lnTo>
                  <a:lnTo>
                    <a:pt x="284" y="214"/>
                  </a:lnTo>
                  <a:lnTo>
                    <a:pt x="284" y="212"/>
                  </a:lnTo>
                  <a:lnTo>
                    <a:pt x="286" y="212"/>
                  </a:lnTo>
                  <a:lnTo>
                    <a:pt x="284" y="212"/>
                  </a:lnTo>
                  <a:lnTo>
                    <a:pt x="286" y="212"/>
                  </a:lnTo>
                  <a:lnTo>
                    <a:pt x="284" y="212"/>
                  </a:lnTo>
                  <a:lnTo>
                    <a:pt x="282" y="212"/>
                  </a:lnTo>
                  <a:lnTo>
                    <a:pt x="282" y="210"/>
                  </a:lnTo>
                  <a:lnTo>
                    <a:pt x="282" y="212"/>
                  </a:lnTo>
                  <a:lnTo>
                    <a:pt x="280" y="212"/>
                  </a:lnTo>
                  <a:lnTo>
                    <a:pt x="278" y="212"/>
                  </a:lnTo>
                  <a:lnTo>
                    <a:pt x="280" y="212"/>
                  </a:lnTo>
                  <a:lnTo>
                    <a:pt x="278" y="212"/>
                  </a:lnTo>
                  <a:lnTo>
                    <a:pt x="276" y="212"/>
                  </a:lnTo>
                  <a:lnTo>
                    <a:pt x="274" y="212"/>
                  </a:lnTo>
                  <a:lnTo>
                    <a:pt x="274" y="210"/>
                  </a:lnTo>
                  <a:lnTo>
                    <a:pt x="274" y="212"/>
                  </a:lnTo>
                  <a:lnTo>
                    <a:pt x="274" y="210"/>
                  </a:lnTo>
                  <a:lnTo>
                    <a:pt x="272" y="210"/>
                  </a:lnTo>
                  <a:lnTo>
                    <a:pt x="272" y="212"/>
                  </a:lnTo>
                  <a:lnTo>
                    <a:pt x="270" y="212"/>
                  </a:lnTo>
                  <a:lnTo>
                    <a:pt x="270" y="210"/>
                  </a:lnTo>
                  <a:lnTo>
                    <a:pt x="270" y="212"/>
                  </a:lnTo>
                  <a:lnTo>
                    <a:pt x="270" y="210"/>
                  </a:lnTo>
                  <a:lnTo>
                    <a:pt x="268" y="210"/>
                  </a:lnTo>
                  <a:lnTo>
                    <a:pt x="266" y="210"/>
                  </a:lnTo>
                  <a:lnTo>
                    <a:pt x="264" y="210"/>
                  </a:lnTo>
                  <a:lnTo>
                    <a:pt x="262" y="210"/>
                  </a:lnTo>
                  <a:lnTo>
                    <a:pt x="264" y="210"/>
                  </a:lnTo>
                  <a:lnTo>
                    <a:pt x="262" y="210"/>
                  </a:lnTo>
                  <a:lnTo>
                    <a:pt x="262" y="208"/>
                  </a:lnTo>
                  <a:lnTo>
                    <a:pt x="260" y="208"/>
                  </a:lnTo>
                  <a:lnTo>
                    <a:pt x="260" y="210"/>
                  </a:lnTo>
                  <a:lnTo>
                    <a:pt x="260" y="208"/>
                  </a:lnTo>
                  <a:lnTo>
                    <a:pt x="258" y="208"/>
                  </a:lnTo>
                  <a:lnTo>
                    <a:pt x="256" y="208"/>
                  </a:lnTo>
                  <a:lnTo>
                    <a:pt x="256" y="210"/>
                  </a:lnTo>
                  <a:lnTo>
                    <a:pt x="256" y="208"/>
                  </a:lnTo>
                  <a:lnTo>
                    <a:pt x="254" y="208"/>
                  </a:lnTo>
                  <a:lnTo>
                    <a:pt x="252" y="208"/>
                  </a:lnTo>
                  <a:lnTo>
                    <a:pt x="250" y="208"/>
                  </a:lnTo>
                  <a:lnTo>
                    <a:pt x="248" y="208"/>
                  </a:lnTo>
                  <a:lnTo>
                    <a:pt x="246" y="208"/>
                  </a:lnTo>
                  <a:lnTo>
                    <a:pt x="246" y="210"/>
                  </a:lnTo>
                  <a:lnTo>
                    <a:pt x="246" y="208"/>
                  </a:lnTo>
                  <a:lnTo>
                    <a:pt x="244" y="208"/>
                  </a:lnTo>
                  <a:lnTo>
                    <a:pt x="242" y="208"/>
                  </a:lnTo>
                  <a:lnTo>
                    <a:pt x="240" y="208"/>
                  </a:lnTo>
                  <a:lnTo>
                    <a:pt x="238" y="208"/>
                  </a:lnTo>
                  <a:lnTo>
                    <a:pt x="238" y="210"/>
                  </a:lnTo>
                  <a:lnTo>
                    <a:pt x="238" y="208"/>
                  </a:lnTo>
                  <a:lnTo>
                    <a:pt x="238" y="210"/>
                  </a:lnTo>
                  <a:lnTo>
                    <a:pt x="236" y="210"/>
                  </a:lnTo>
                  <a:lnTo>
                    <a:pt x="236" y="208"/>
                  </a:lnTo>
                  <a:lnTo>
                    <a:pt x="234" y="210"/>
                  </a:lnTo>
                  <a:lnTo>
                    <a:pt x="232" y="210"/>
                  </a:lnTo>
                  <a:lnTo>
                    <a:pt x="230" y="210"/>
                  </a:lnTo>
                  <a:lnTo>
                    <a:pt x="230" y="208"/>
                  </a:lnTo>
                  <a:lnTo>
                    <a:pt x="228" y="208"/>
                  </a:lnTo>
                  <a:lnTo>
                    <a:pt x="226" y="208"/>
                  </a:lnTo>
                  <a:lnTo>
                    <a:pt x="224" y="208"/>
                  </a:lnTo>
                  <a:lnTo>
                    <a:pt x="222" y="208"/>
                  </a:lnTo>
                  <a:lnTo>
                    <a:pt x="220" y="208"/>
                  </a:lnTo>
                  <a:lnTo>
                    <a:pt x="218" y="208"/>
                  </a:lnTo>
                  <a:lnTo>
                    <a:pt x="218" y="210"/>
                  </a:lnTo>
                  <a:lnTo>
                    <a:pt x="218" y="208"/>
                  </a:lnTo>
                  <a:lnTo>
                    <a:pt x="218" y="210"/>
                  </a:lnTo>
                  <a:lnTo>
                    <a:pt x="216" y="210"/>
                  </a:lnTo>
                  <a:lnTo>
                    <a:pt x="214" y="210"/>
                  </a:lnTo>
                  <a:lnTo>
                    <a:pt x="214" y="212"/>
                  </a:lnTo>
                  <a:lnTo>
                    <a:pt x="212" y="210"/>
                  </a:lnTo>
                  <a:lnTo>
                    <a:pt x="212" y="212"/>
                  </a:lnTo>
                  <a:lnTo>
                    <a:pt x="212" y="210"/>
                  </a:lnTo>
                  <a:lnTo>
                    <a:pt x="212" y="212"/>
                  </a:lnTo>
                  <a:lnTo>
                    <a:pt x="210" y="212"/>
                  </a:lnTo>
                  <a:lnTo>
                    <a:pt x="210" y="214"/>
                  </a:lnTo>
                  <a:lnTo>
                    <a:pt x="208" y="214"/>
                  </a:lnTo>
                  <a:lnTo>
                    <a:pt x="206" y="214"/>
                  </a:lnTo>
                  <a:lnTo>
                    <a:pt x="204" y="214"/>
                  </a:lnTo>
                  <a:lnTo>
                    <a:pt x="202" y="214"/>
                  </a:lnTo>
                  <a:lnTo>
                    <a:pt x="200" y="214"/>
                  </a:lnTo>
                  <a:lnTo>
                    <a:pt x="200" y="216"/>
                  </a:lnTo>
                  <a:lnTo>
                    <a:pt x="198" y="216"/>
                  </a:lnTo>
                  <a:lnTo>
                    <a:pt x="198" y="214"/>
                  </a:lnTo>
                  <a:lnTo>
                    <a:pt x="196" y="214"/>
                  </a:lnTo>
                  <a:lnTo>
                    <a:pt x="194" y="214"/>
                  </a:lnTo>
                  <a:lnTo>
                    <a:pt x="192" y="214"/>
                  </a:lnTo>
                  <a:lnTo>
                    <a:pt x="194" y="214"/>
                  </a:lnTo>
                  <a:lnTo>
                    <a:pt x="194" y="212"/>
                  </a:lnTo>
                  <a:lnTo>
                    <a:pt x="192" y="212"/>
                  </a:lnTo>
                  <a:lnTo>
                    <a:pt x="192" y="210"/>
                  </a:lnTo>
                  <a:lnTo>
                    <a:pt x="190" y="210"/>
                  </a:lnTo>
                  <a:lnTo>
                    <a:pt x="190" y="208"/>
                  </a:lnTo>
                  <a:lnTo>
                    <a:pt x="188" y="208"/>
                  </a:lnTo>
                  <a:lnTo>
                    <a:pt x="184" y="212"/>
                  </a:lnTo>
                  <a:lnTo>
                    <a:pt x="184" y="196"/>
                  </a:lnTo>
                  <a:lnTo>
                    <a:pt x="184" y="176"/>
                  </a:lnTo>
                  <a:lnTo>
                    <a:pt x="184" y="162"/>
                  </a:lnTo>
                  <a:lnTo>
                    <a:pt x="184" y="148"/>
                  </a:lnTo>
                  <a:lnTo>
                    <a:pt x="184" y="146"/>
                  </a:lnTo>
                  <a:lnTo>
                    <a:pt x="186" y="146"/>
                  </a:lnTo>
                  <a:lnTo>
                    <a:pt x="188" y="146"/>
                  </a:lnTo>
                  <a:lnTo>
                    <a:pt x="188" y="144"/>
                  </a:lnTo>
                  <a:lnTo>
                    <a:pt x="188" y="142"/>
                  </a:lnTo>
                  <a:lnTo>
                    <a:pt x="188" y="140"/>
                  </a:lnTo>
                  <a:lnTo>
                    <a:pt x="186" y="140"/>
                  </a:lnTo>
                  <a:lnTo>
                    <a:pt x="186" y="138"/>
                  </a:lnTo>
                  <a:lnTo>
                    <a:pt x="186" y="140"/>
                  </a:lnTo>
                  <a:lnTo>
                    <a:pt x="186" y="138"/>
                  </a:lnTo>
                  <a:lnTo>
                    <a:pt x="184" y="138"/>
                  </a:lnTo>
                  <a:lnTo>
                    <a:pt x="184" y="136"/>
                  </a:lnTo>
                  <a:lnTo>
                    <a:pt x="186" y="134"/>
                  </a:lnTo>
                  <a:lnTo>
                    <a:pt x="184" y="134"/>
                  </a:lnTo>
                  <a:lnTo>
                    <a:pt x="186" y="134"/>
                  </a:lnTo>
                  <a:lnTo>
                    <a:pt x="184" y="134"/>
                  </a:lnTo>
                  <a:lnTo>
                    <a:pt x="184" y="132"/>
                  </a:lnTo>
                  <a:lnTo>
                    <a:pt x="186" y="132"/>
                  </a:lnTo>
                  <a:lnTo>
                    <a:pt x="186" y="134"/>
                  </a:lnTo>
                  <a:lnTo>
                    <a:pt x="184" y="134"/>
                  </a:lnTo>
                  <a:lnTo>
                    <a:pt x="186" y="134"/>
                  </a:lnTo>
                  <a:lnTo>
                    <a:pt x="186" y="132"/>
                  </a:lnTo>
                  <a:lnTo>
                    <a:pt x="188" y="132"/>
                  </a:lnTo>
                  <a:lnTo>
                    <a:pt x="188" y="130"/>
                  </a:lnTo>
                  <a:lnTo>
                    <a:pt x="190" y="130"/>
                  </a:lnTo>
                  <a:lnTo>
                    <a:pt x="188" y="128"/>
                  </a:lnTo>
                  <a:lnTo>
                    <a:pt x="190" y="128"/>
                  </a:lnTo>
                  <a:lnTo>
                    <a:pt x="190" y="126"/>
                  </a:lnTo>
                  <a:lnTo>
                    <a:pt x="188" y="126"/>
                  </a:lnTo>
                  <a:lnTo>
                    <a:pt x="186" y="126"/>
                  </a:lnTo>
                  <a:lnTo>
                    <a:pt x="184" y="126"/>
                  </a:lnTo>
                  <a:lnTo>
                    <a:pt x="184" y="128"/>
                  </a:lnTo>
                  <a:lnTo>
                    <a:pt x="182" y="128"/>
                  </a:lnTo>
                  <a:lnTo>
                    <a:pt x="182" y="130"/>
                  </a:lnTo>
                  <a:lnTo>
                    <a:pt x="182" y="132"/>
                  </a:lnTo>
                  <a:lnTo>
                    <a:pt x="182" y="130"/>
                  </a:lnTo>
                  <a:lnTo>
                    <a:pt x="180" y="132"/>
                  </a:lnTo>
                  <a:lnTo>
                    <a:pt x="178" y="132"/>
                  </a:lnTo>
                  <a:lnTo>
                    <a:pt x="178" y="134"/>
                  </a:lnTo>
                  <a:lnTo>
                    <a:pt x="176" y="134"/>
                  </a:lnTo>
                  <a:lnTo>
                    <a:pt x="176" y="136"/>
                  </a:lnTo>
                  <a:lnTo>
                    <a:pt x="174" y="136"/>
                  </a:lnTo>
                  <a:lnTo>
                    <a:pt x="174" y="138"/>
                  </a:lnTo>
                  <a:lnTo>
                    <a:pt x="172" y="138"/>
                  </a:lnTo>
                  <a:lnTo>
                    <a:pt x="170" y="138"/>
                  </a:lnTo>
                  <a:lnTo>
                    <a:pt x="170" y="140"/>
                  </a:lnTo>
                  <a:lnTo>
                    <a:pt x="168" y="140"/>
                  </a:lnTo>
                  <a:lnTo>
                    <a:pt x="168" y="142"/>
                  </a:lnTo>
                  <a:lnTo>
                    <a:pt x="166" y="142"/>
                  </a:lnTo>
                  <a:lnTo>
                    <a:pt x="166" y="144"/>
                  </a:lnTo>
                  <a:lnTo>
                    <a:pt x="166" y="142"/>
                  </a:lnTo>
                  <a:lnTo>
                    <a:pt x="166" y="144"/>
                  </a:lnTo>
                  <a:lnTo>
                    <a:pt x="166" y="142"/>
                  </a:lnTo>
                  <a:lnTo>
                    <a:pt x="164" y="144"/>
                  </a:lnTo>
                  <a:lnTo>
                    <a:pt x="162" y="146"/>
                  </a:lnTo>
                  <a:lnTo>
                    <a:pt x="162" y="148"/>
                  </a:lnTo>
                  <a:lnTo>
                    <a:pt x="162" y="146"/>
                  </a:lnTo>
                  <a:lnTo>
                    <a:pt x="162" y="148"/>
                  </a:lnTo>
                  <a:lnTo>
                    <a:pt x="162" y="146"/>
                  </a:lnTo>
                  <a:lnTo>
                    <a:pt x="162" y="148"/>
                  </a:lnTo>
                  <a:lnTo>
                    <a:pt x="160" y="148"/>
                  </a:lnTo>
                  <a:lnTo>
                    <a:pt x="158" y="148"/>
                  </a:lnTo>
                  <a:lnTo>
                    <a:pt x="156" y="148"/>
                  </a:lnTo>
                  <a:lnTo>
                    <a:pt x="156" y="150"/>
                  </a:lnTo>
                  <a:lnTo>
                    <a:pt x="154" y="150"/>
                  </a:lnTo>
                  <a:lnTo>
                    <a:pt x="154" y="152"/>
                  </a:lnTo>
                  <a:lnTo>
                    <a:pt x="152" y="152"/>
                  </a:lnTo>
                  <a:lnTo>
                    <a:pt x="152" y="154"/>
                  </a:lnTo>
                  <a:lnTo>
                    <a:pt x="152" y="156"/>
                  </a:lnTo>
                  <a:lnTo>
                    <a:pt x="150" y="156"/>
                  </a:lnTo>
                  <a:lnTo>
                    <a:pt x="148" y="156"/>
                  </a:lnTo>
                  <a:lnTo>
                    <a:pt x="146" y="156"/>
                  </a:lnTo>
                  <a:lnTo>
                    <a:pt x="144" y="156"/>
                  </a:lnTo>
                  <a:lnTo>
                    <a:pt x="142" y="156"/>
                  </a:lnTo>
                  <a:lnTo>
                    <a:pt x="142" y="158"/>
                  </a:lnTo>
                  <a:lnTo>
                    <a:pt x="118" y="158"/>
                  </a:lnTo>
                  <a:lnTo>
                    <a:pt x="108" y="158"/>
                  </a:lnTo>
                  <a:lnTo>
                    <a:pt x="98" y="158"/>
                  </a:lnTo>
                  <a:lnTo>
                    <a:pt x="98" y="156"/>
                  </a:lnTo>
                  <a:lnTo>
                    <a:pt x="100" y="156"/>
                  </a:lnTo>
                  <a:lnTo>
                    <a:pt x="100" y="154"/>
                  </a:lnTo>
                  <a:lnTo>
                    <a:pt x="98" y="154"/>
                  </a:lnTo>
                  <a:lnTo>
                    <a:pt x="98" y="152"/>
                  </a:lnTo>
                  <a:lnTo>
                    <a:pt x="100" y="152"/>
                  </a:lnTo>
                  <a:lnTo>
                    <a:pt x="100" y="150"/>
                  </a:lnTo>
                  <a:lnTo>
                    <a:pt x="100" y="148"/>
                  </a:lnTo>
                  <a:lnTo>
                    <a:pt x="100" y="146"/>
                  </a:lnTo>
                  <a:lnTo>
                    <a:pt x="98" y="146"/>
                  </a:lnTo>
                  <a:lnTo>
                    <a:pt x="98" y="144"/>
                  </a:lnTo>
                  <a:lnTo>
                    <a:pt x="96" y="144"/>
                  </a:lnTo>
                  <a:lnTo>
                    <a:pt x="94" y="144"/>
                  </a:lnTo>
                  <a:lnTo>
                    <a:pt x="94" y="142"/>
                  </a:lnTo>
                  <a:lnTo>
                    <a:pt x="94" y="140"/>
                  </a:lnTo>
                  <a:lnTo>
                    <a:pt x="94" y="138"/>
                  </a:lnTo>
                  <a:lnTo>
                    <a:pt x="94" y="136"/>
                  </a:lnTo>
                  <a:lnTo>
                    <a:pt x="92" y="136"/>
                  </a:lnTo>
                  <a:lnTo>
                    <a:pt x="92" y="134"/>
                  </a:lnTo>
                  <a:lnTo>
                    <a:pt x="92" y="132"/>
                  </a:lnTo>
                  <a:lnTo>
                    <a:pt x="90" y="132"/>
                  </a:lnTo>
                  <a:lnTo>
                    <a:pt x="90" y="130"/>
                  </a:lnTo>
                  <a:lnTo>
                    <a:pt x="88" y="130"/>
                  </a:lnTo>
                  <a:lnTo>
                    <a:pt x="86" y="130"/>
                  </a:lnTo>
                  <a:lnTo>
                    <a:pt x="86" y="128"/>
                  </a:lnTo>
                  <a:lnTo>
                    <a:pt x="84" y="130"/>
                  </a:lnTo>
                  <a:lnTo>
                    <a:pt x="84" y="128"/>
                  </a:lnTo>
                  <a:lnTo>
                    <a:pt x="84" y="130"/>
                  </a:lnTo>
                  <a:lnTo>
                    <a:pt x="82" y="130"/>
                  </a:lnTo>
                  <a:lnTo>
                    <a:pt x="82" y="128"/>
                  </a:lnTo>
                  <a:lnTo>
                    <a:pt x="82" y="130"/>
                  </a:lnTo>
                  <a:lnTo>
                    <a:pt x="82" y="128"/>
                  </a:lnTo>
                  <a:lnTo>
                    <a:pt x="82" y="130"/>
                  </a:lnTo>
                  <a:lnTo>
                    <a:pt x="80" y="128"/>
                  </a:lnTo>
                  <a:lnTo>
                    <a:pt x="80" y="130"/>
                  </a:lnTo>
                  <a:lnTo>
                    <a:pt x="80" y="128"/>
                  </a:lnTo>
                  <a:lnTo>
                    <a:pt x="78" y="128"/>
                  </a:lnTo>
                  <a:lnTo>
                    <a:pt x="76" y="128"/>
                  </a:lnTo>
                  <a:lnTo>
                    <a:pt x="74" y="128"/>
                  </a:lnTo>
                  <a:lnTo>
                    <a:pt x="74" y="126"/>
                  </a:lnTo>
                  <a:lnTo>
                    <a:pt x="74" y="128"/>
                  </a:lnTo>
                  <a:lnTo>
                    <a:pt x="74" y="126"/>
                  </a:lnTo>
                  <a:lnTo>
                    <a:pt x="74" y="128"/>
                  </a:lnTo>
                  <a:lnTo>
                    <a:pt x="72" y="128"/>
                  </a:lnTo>
                  <a:lnTo>
                    <a:pt x="72" y="126"/>
                  </a:lnTo>
                  <a:lnTo>
                    <a:pt x="70" y="126"/>
                  </a:lnTo>
                  <a:lnTo>
                    <a:pt x="42" y="126"/>
                  </a:lnTo>
                  <a:lnTo>
                    <a:pt x="42" y="124"/>
                  </a:lnTo>
                  <a:lnTo>
                    <a:pt x="44" y="124"/>
                  </a:lnTo>
                  <a:lnTo>
                    <a:pt x="44" y="122"/>
                  </a:lnTo>
                  <a:lnTo>
                    <a:pt x="46" y="122"/>
                  </a:lnTo>
                  <a:lnTo>
                    <a:pt x="46" y="120"/>
                  </a:lnTo>
                  <a:lnTo>
                    <a:pt x="48" y="120"/>
                  </a:lnTo>
                  <a:lnTo>
                    <a:pt x="48" y="118"/>
                  </a:lnTo>
                  <a:lnTo>
                    <a:pt x="48" y="116"/>
                  </a:lnTo>
                  <a:lnTo>
                    <a:pt x="50" y="116"/>
                  </a:lnTo>
                  <a:lnTo>
                    <a:pt x="52" y="116"/>
                  </a:lnTo>
                  <a:lnTo>
                    <a:pt x="52" y="114"/>
                  </a:lnTo>
                  <a:lnTo>
                    <a:pt x="54" y="114"/>
                  </a:lnTo>
                  <a:lnTo>
                    <a:pt x="54" y="112"/>
                  </a:lnTo>
                  <a:lnTo>
                    <a:pt x="52" y="112"/>
                  </a:lnTo>
                  <a:lnTo>
                    <a:pt x="54" y="112"/>
                  </a:lnTo>
                  <a:lnTo>
                    <a:pt x="56" y="112"/>
                  </a:lnTo>
                  <a:lnTo>
                    <a:pt x="56" y="110"/>
                  </a:lnTo>
                  <a:lnTo>
                    <a:pt x="56" y="108"/>
                  </a:lnTo>
                  <a:lnTo>
                    <a:pt x="56" y="106"/>
                  </a:lnTo>
                  <a:lnTo>
                    <a:pt x="58" y="106"/>
                  </a:lnTo>
                  <a:lnTo>
                    <a:pt x="56" y="106"/>
                  </a:lnTo>
                  <a:lnTo>
                    <a:pt x="56" y="104"/>
                  </a:lnTo>
                  <a:lnTo>
                    <a:pt x="58" y="102"/>
                  </a:lnTo>
                  <a:lnTo>
                    <a:pt x="56" y="102"/>
                  </a:lnTo>
                  <a:lnTo>
                    <a:pt x="54" y="100"/>
                  </a:lnTo>
                  <a:lnTo>
                    <a:pt x="54" y="98"/>
                  </a:lnTo>
                  <a:lnTo>
                    <a:pt x="52" y="98"/>
                  </a:lnTo>
                  <a:lnTo>
                    <a:pt x="50" y="98"/>
                  </a:lnTo>
                  <a:lnTo>
                    <a:pt x="50" y="96"/>
                  </a:lnTo>
                  <a:lnTo>
                    <a:pt x="50" y="94"/>
                  </a:lnTo>
                  <a:lnTo>
                    <a:pt x="48" y="94"/>
                  </a:lnTo>
                  <a:lnTo>
                    <a:pt x="48" y="92"/>
                  </a:lnTo>
                  <a:lnTo>
                    <a:pt x="48" y="90"/>
                  </a:lnTo>
                  <a:lnTo>
                    <a:pt x="46" y="90"/>
                  </a:lnTo>
                  <a:lnTo>
                    <a:pt x="46" y="88"/>
                  </a:lnTo>
                  <a:lnTo>
                    <a:pt x="46" y="86"/>
                  </a:lnTo>
                  <a:lnTo>
                    <a:pt x="44" y="86"/>
                  </a:lnTo>
                  <a:lnTo>
                    <a:pt x="42" y="86"/>
                  </a:lnTo>
                  <a:lnTo>
                    <a:pt x="40" y="86"/>
                  </a:lnTo>
                  <a:lnTo>
                    <a:pt x="38" y="84"/>
                  </a:lnTo>
                  <a:lnTo>
                    <a:pt x="38" y="82"/>
                  </a:lnTo>
                  <a:lnTo>
                    <a:pt x="36" y="82"/>
                  </a:lnTo>
                  <a:lnTo>
                    <a:pt x="36" y="80"/>
                  </a:lnTo>
                  <a:lnTo>
                    <a:pt x="36" y="78"/>
                  </a:lnTo>
                  <a:lnTo>
                    <a:pt x="36" y="76"/>
                  </a:lnTo>
                  <a:lnTo>
                    <a:pt x="36" y="74"/>
                  </a:lnTo>
                  <a:lnTo>
                    <a:pt x="34" y="74"/>
                  </a:lnTo>
                  <a:lnTo>
                    <a:pt x="32" y="74"/>
                  </a:lnTo>
                  <a:lnTo>
                    <a:pt x="32" y="72"/>
                  </a:lnTo>
                  <a:lnTo>
                    <a:pt x="32" y="70"/>
                  </a:lnTo>
                  <a:lnTo>
                    <a:pt x="30" y="70"/>
                  </a:lnTo>
                  <a:lnTo>
                    <a:pt x="28" y="70"/>
                  </a:lnTo>
                  <a:lnTo>
                    <a:pt x="28" y="68"/>
                  </a:lnTo>
                  <a:lnTo>
                    <a:pt x="26" y="68"/>
                  </a:lnTo>
                  <a:lnTo>
                    <a:pt x="24" y="68"/>
                  </a:lnTo>
                  <a:lnTo>
                    <a:pt x="24" y="66"/>
                  </a:lnTo>
                  <a:lnTo>
                    <a:pt x="24" y="64"/>
                  </a:lnTo>
                  <a:lnTo>
                    <a:pt x="24" y="62"/>
                  </a:lnTo>
                  <a:lnTo>
                    <a:pt x="24" y="60"/>
                  </a:lnTo>
                  <a:lnTo>
                    <a:pt x="22" y="60"/>
                  </a:lnTo>
                  <a:lnTo>
                    <a:pt x="22" y="58"/>
                  </a:lnTo>
                  <a:lnTo>
                    <a:pt x="22" y="56"/>
                  </a:lnTo>
                  <a:lnTo>
                    <a:pt x="22" y="54"/>
                  </a:lnTo>
                  <a:lnTo>
                    <a:pt x="20" y="54"/>
                  </a:lnTo>
                  <a:lnTo>
                    <a:pt x="20" y="52"/>
                  </a:lnTo>
                  <a:lnTo>
                    <a:pt x="20" y="50"/>
                  </a:lnTo>
                  <a:lnTo>
                    <a:pt x="18" y="48"/>
                  </a:lnTo>
                  <a:lnTo>
                    <a:pt x="16" y="48"/>
                  </a:lnTo>
                  <a:lnTo>
                    <a:pt x="16" y="46"/>
                  </a:lnTo>
                  <a:lnTo>
                    <a:pt x="14" y="46"/>
                  </a:lnTo>
                  <a:lnTo>
                    <a:pt x="14" y="44"/>
                  </a:lnTo>
                  <a:lnTo>
                    <a:pt x="12" y="44"/>
                  </a:lnTo>
                  <a:lnTo>
                    <a:pt x="12" y="42"/>
                  </a:lnTo>
                  <a:lnTo>
                    <a:pt x="12" y="40"/>
                  </a:lnTo>
                  <a:lnTo>
                    <a:pt x="14" y="42"/>
                  </a:lnTo>
                  <a:lnTo>
                    <a:pt x="16" y="42"/>
                  </a:lnTo>
                  <a:lnTo>
                    <a:pt x="16" y="40"/>
                  </a:lnTo>
                  <a:lnTo>
                    <a:pt x="16" y="38"/>
                  </a:lnTo>
                  <a:lnTo>
                    <a:pt x="16" y="36"/>
                  </a:lnTo>
                  <a:lnTo>
                    <a:pt x="14" y="36"/>
                  </a:lnTo>
                  <a:lnTo>
                    <a:pt x="14" y="34"/>
                  </a:lnTo>
                  <a:lnTo>
                    <a:pt x="12" y="34"/>
                  </a:lnTo>
                  <a:lnTo>
                    <a:pt x="10" y="34"/>
                  </a:lnTo>
                  <a:lnTo>
                    <a:pt x="8" y="32"/>
                  </a:lnTo>
                  <a:lnTo>
                    <a:pt x="8" y="30"/>
                  </a:lnTo>
                  <a:lnTo>
                    <a:pt x="6" y="30"/>
                  </a:lnTo>
                  <a:lnTo>
                    <a:pt x="6" y="28"/>
                  </a:lnTo>
                  <a:lnTo>
                    <a:pt x="4" y="28"/>
                  </a:lnTo>
                  <a:lnTo>
                    <a:pt x="2" y="26"/>
                  </a:lnTo>
                  <a:lnTo>
                    <a:pt x="2" y="24"/>
                  </a:lnTo>
                  <a:lnTo>
                    <a:pt x="0" y="24"/>
                  </a:lnTo>
                  <a:lnTo>
                    <a:pt x="0" y="22"/>
                  </a:lnTo>
                  <a:lnTo>
                    <a:pt x="2" y="22"/>
                  </a:lnTo>
                  <a:lnTo>
                    <a:pt x="4" y="20"/>
                  </a:lnTo>
                  <a:lnTo>
                    <a:pt x="4" y="18"/>
                  </a:lnTo>
                  <a:lnTo>
                    <a:pt x="4" y="16"/>
                  </a:lnTo>
                  <a:lnTo>
                    <a:pt x="2" y="16"/>
                  </a:lnTo>
                  <a:lnTo>
                    <a:pt x="2" y="14"/>
                  </a:lnTo>
                  <a:lnTo>
                    <a:pt x="2" y="12"/>
                  </a:lnTo>
                  <a:lnTo>
                    <a:pt x="2" y="14"/>
                  </a:lnTo>
                  <a:lnTo>
                    <a:pt x="4" y="14"/>
                  </a:lnTo>
                  <a:lnTo>
                    <a:pt x="6" y="14"/>
                  </a:lnTo>
                  <a:lnTo>
                    <a:pt x="8" y="14"/>
                  </a:lnTo>
                  <a:lnTo>
                    <a:pt x="8" y="12"/>
                  </a:lnTo>
                  <a:lnTo>
                    <a:pt x="10" y="12"/>
                  </a:lnTo>
                  <a:lnTo>
                    <a:pt x="12" y="12"/>
                  </a:lnTo>
                  <a:lnTo>
                    <a:pt x="14" y="12"/>
                  </a:lnTo>
                  <a:lnTo>
                    <a:pt x="16" y="12"/>
                  </a:lnTo>
                  <a:lnTo>
                    <a:pt x="16" y="10"/>
                  </a:lnTo>
                  <a:lnTo>
                    <a:pt x="14" y="8"/>
                  </a:lnTo>
                  <a:lnTo>
                    <a:pt x="14" y="6"/>
                  </a:lnTo>
                  <a:lnTo>
                    <a:pt x="12" y="4"/>
                  </a:lnTo>
                  <a:lnTo>
                    <a:pt x="12" y="2"/>
                  </a:lnTo>
                  <a:lnTo>
                    <a:pt x="10" y="2"/>
                  </a:lnTo>
                  <a:lnTo>
                    <a:pt x="10" y="0"/>
                  </a:lnTo>
                  <a:lnTo>
                    <a:pt x="14" y="2"/>
                  </a:lnTo>
                  <a:lnTo>
                    <a:pt x="60" y="22"/>
                  </a:lnTo>
                  <a:lnTo>
                    <a:pt x="72" y="28"/>
                  </a:lnTo>
                  <a:lnTo>
                    <a:pt x="98" y="34"/>
                  </a:lnTo>
                </a:path>
              </a:pathLst>
            </a:custGeom>
            <a:grpFill/>
            <a:ln w="3175">
              <a:solidFill>
                <a:schemeClr val="bg1">
                  <a:lumMod val="50000"/>
                </a:schemeClr>
              </a:solidFill>
              <a:prstDash val="solid"/>
              <a:round/>
              <a:headEnd/>
              <a:tailEnd/>
            </a:ln>
          </p:spPr>
          <p:txBody>
            <a:bodyPr/>
            <a:lstStyle/>
            <a:p>
              <a:pPr>
                <a:defRPr/>
              </a:pPr>
              <a:endParaRPr lang="en-US">
                <a:latin typeface="Arial" charset="0"/>
                <a:cs typeface="+mn-cs"/>
              </a:endParaRPr>
            </a:p>
          </p:txBody>
        </p:sp>
      </p:grpSp>
      <p:sp>
        <p:nvSpPr>
          <p:cNvPr id="397" name="Line Callout 1 (Border and Accent Bar) 873"/>
          <p:cNvSpPr/>
          <p:nvPr/>
        </p:nvSpPr>
        <p:spPr>
          <a:xfrm>
            <a:off x="6552505" y="1412776"/>
            <a:ext cx="2339975" cy="849202"/>
          </a:xfrm>
          <a:prstGeom prst="accentBorderCallout1">
            <a:avLst>
              <a:gd name="adj1" fmla="val 44548"/>
              <a:gd name="adj2" fmla="val -9961"/>
              <a:gd name="adj3" fmla="val 137267"/>
              <a:gd name="adj4" fmla="val -57047"/>
            </a:avLst>
          </a:prstGeom>
          <a:solidFill>
            <a:srgbClr val="F7D1C7"/>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pt-BR" b="1" dirty="0">
                <a:solidFill>
                  <a:srgbClr val="000000"/>
                </a:solidFill>
              </a:rPr>
              <a:t>Rio Capim</a:t>
            </a:r>
          </a:p>
          <a:p>
            <a:pPr>
              <a:defRPr/>
            </a:pPr>
            <a:r>
              <a:rPr lang="pt-BR" sz="1400" b="1" dirty="0">
                <a:solidFill>
                  <a:srgbClr val="000000"/>
                </a:solidFill>
              </a:rPr>
              <a:t>567 milhões </a:t>
            </a:r>
            <a:r>
              <a:rPr lang="pt-BR" sz="1400" b="1" dirty="0" err="1">
                <a:solidFill>
                  <a:srgbClr val="000000"/>
                </a:solidFill>
              </a:rPr>
              <a:t>ton</a:t>
            </a:r>
            <a:r>
              <a:rPr lang="pt-BR" sz="1400" b="1" dirty="0">
                <a:solidFill>
                  <a:srgbClr val="000000"/>
                </a:solidFill>
              </a:rPr>
              <a:t> . de Caulim</a:t>
            </a:r>
          </a:p>
        </p:txBody>
      </p:sp>
      <p:sp>
        <p:nvSpPr>
          <p:cNvPr id="398" name="Line Callout 1 (Border and Accent Bar) 874"/>
          <p:cNvSpPr/>
          <p:nvPr/>
        </p:nvSpPr>
        <p:spPr>
          <a:xfrm>
            <a:off x="6597225" y="3356992"/>
            <a:ext cx="2286000" cy="1495843"/>
          </a:xfrm>
          <a:prstGeom prst="accentBorderCallout1">
            <a:avLst>
              <a:gd name="adj1" fmla="val 18750"/>
              <a:gd name="adj2" fmla="val -8333"/>
              <a:gd name="adj3" fmla="val 20167"/>
              <a:gd name="adj4" fmla="val -17907"/>
            </a:avLst>
          </a:prstGeom>
          <a:solidFill>
            <a:srgbClr val="F7D1C7"/>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pt-BR" b="1" dirty="0">
                <a:solidFill>
                  <a:srgbClr val="000000"/>
                </a:solidFill>
              </a:rPr>
              <a:t>Nova Redenção</a:t>
            </a:r>
          </a:p>
          <a:p>
            <a:pPr>
              <a:defRPr/>
            </a:pPr>
            <a:r>
              <a:rPr lang="pt-BR" sz="1400" b="1" dirty="0">
                <a:solidFill>
                  <a:srgbClr val="000000"/>
                </a:solidFill>
              </a:rPr>
              <a:t>5,2 milhões ton. contendo:  </a:t>
            </a:r>
          </a:p>
          <a:p>
            <a:pPr>
              <a:defRPr/>
            </a:pPr>
            <a:r>
              <a:rPr lang="pt-BR" sz="1400" b="1" dirty="0">
                <a:solidFill>
                  <a:srgbClr val="000000"/>
                </a:solidFill>
              </a:rPr>
              <a:t>6,1% Chumbo</a:t>
            </a:r>
          </a:p>
          <a:p>
            <a:pPr>
              <a:defRPr/>
            </a:pPr>
            <a:r>
              <a:rPr lang="pt-BR" sz="1400" b="1" dirty="0">
                <a:solidFill>
                  <a:srgbClr val="000000"/>
                </a:solidFill>
              </a:rPr>
              <a:t>0,5% Zinco</a:t>
            </a:r>
          </a:p>
          <a:p>
            <a:pPr>
              <a:defRPr/>
            </a:pPr>
            <a:r>
              <a:rPr lang="pt-BR" sz="1400" b="1" dirty="0">
                <a:solidFill>
                  <a:srgbClr val="000000"/>
                </a:solidFill>
              </a:rPr>
              <a:t>+ Prata + Cádmio</a:t>
            </a:r>
          </a:p>
        </p:txBody>
      </p:sp>
      <p:sp>
        <p:nvSpPr>
          <p:cNvPr id="399" name="Line Callout 1 (Border and Accent Bar) 875"/>
          <p:cNvSpPr/>
          <p:nvPr/>
        </p:nvSpPr>
        <p:spPr>
          <a:xfrm>
            <a:off x="1061610" y="4653136"/>
            <a:ext cx="2386013" cy="1271467"/>
          </a:xfrm>
          <a:prstGeom prst="accentBorderCallout1">
            <a:avLst>
              <a:gd name="adj1" fmla="val 34615"/>
              <a:gd name="adj2" fmla="val 103785"/>
              <a:gd name="adj3" fmla="val -30463"/>
              <a:gd name="adj4" fmla="val 154939"/>
            </a:avLst>
          </a:prstGeom>
          <a:solidFill>
            <a:srgbClr val="F7D1C7"/>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pt-BR" b="1" dirty="0">
                <a:solidFill>
                  <a:srgbClr val="000000"/>
                </a:solidFill>
              </a:rPr>
              <a:t>Morro do Engenho</a:t>
            </a:r>
          </a:p>
          <a:p>
            <a:pPr>
              <a:defRPr/>
            </a:pPr>
            <a:r>
              <a:rPr lang="pt-BR" sz="1400" b="1" dirty="0">
                <a:solidFill>
                  <a:srgbClr val="000000"/>
                </a:solidFill>
              </a:rPr>
              <a:t>18,2 milhões ton. contendo:</a:t>
            </a:r>
          </a:p>
          <a:p>
            <a:pPr>
              <a:defRPr/>
            </a:pPr>
            <a:r>
              <a:rPr lang="pt-BR" sz="1400" b="1" dirty="0">
                <a:solidFill>
                  <a:srgbClr val="000000"/>
                </a:solidFill>
              </a:rPr>
              <a:t>1,325% </a:t>
            </a:r>
            <a:r>
              <a:rPr lang="pt-BR" sz="1400" b="1" dirty="0" err="1">
                <a:solidFill>
                  <a:srgbClr val="000000"/>
                </a:solidFill>
              </a:rPr>
              <a:t>Niquel</a:t>
            </a:r>
            <a:endParaRPr lang="pt-BR" sz="1400" b="1" dirty="0">
              <a:solidFill>
                <a:srgbClr val="000000"/>
              </a:solidFill>
            </a:endParaRPr>
          </a:p>
        </p:txBody>
      </p:sp>
      <p:sp>
        <p:nvSpPr>
          <p:cNvPr id="400" name="Line Callout 1 (Border and Accent Bar) 876"/>
          <p:cNvSpPr/>
          <p:nvPr/>
        </p:nvSpPr>
        <p:spPr>
          <a:xfrm>
            <a:off x="277635" y="1495541"/>
            <a:ext cx="2314145" cy="1645427"/>
          </a:xfrm>
          <a:prstGeom prst="accentBorderCallout1">
            <a:avLst>
              <a:gd name="adj1" fmla="val 48455"/>
              <a:gd name="adj2" fmla="val 107324"/>
              <a:gd name="adj3" fmla="val 132685"/>
              <a:gd name="adj4" fmla="val 213098"/>
            </a:avLst>
          </a:prstGeom>
          <a:solidFill>
            <a:srgbClr val="F7D1C7"/>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pt-BR" b="1" dirty="0" err="1">
                <a:solidFill>
                  <a:srgbClr val="000000"/>
                </a:solidFill>
              </a:rPr>
              <a:t>Palmeirópolis</a:t>
            </a:r>
            <a:endParaRPr lang="pt-BR" b="1" dirty="0">
              <a:solidFill>
                <a:srgbClr val="000000"/>
              </a:solidFill>
            </a:endParaRPr>
          </a:p>
          <a:p>
            <a:pPr>
              <a:defRPr/>
            </a:pPr>
            <a:r>
              <a:rPr lang="pt-BR" sz="1400" b="1" dirty="0">
                <a:solidFill>
                  <a:srgbClr val="000000"/>
                </a:solidFill>
              </a:rPr>
              <a:t>9,3 milhões </a:t>
            </a:r>
            <a:r>
              <a:rPr lang="pt-BR" sz="1400" b="1" dirty="0" err="1">
                <a:solidFill>
                  <a:srgbClr val="000000"/>
                </a:solidFill>
              </a:rPr>
              <a:t>ton</a:t>
            </a:r>
            <a:r>
              <a:rPr lang="pt-BR" sz="1400" b="1" dirty="0">
                <a:solidFill>
                  <a:srgbClr val="000000"/>
                </a:solidFill>
              </a:rPr>
              <a:t> contendo:</a:t>
            </a:r>
          </a:p>
          <a:p>
            <a:pPr>
              <a:defRPr/>
            </a:pPr>
            <a:r>
              <a:rPr lang="pt-BR" sz="1400" b="1" dirty="0">
                <a:solidFill>
                  <a:srgbClr val="000000"/>
                </a:solidFill>
              </a:rPr>
              <a:t>4,3% Chumbo</a:t>
            </a:r>
          </a:p>
          <a:p>
            <a:pPr>
              <a:defRPr/>
            </a:pPr>
            <a:r>
              <a:rPr lang="pt-BR" sz="1400" b="1" dirty="0">
                <a:solidFill>
                  <a:srgbClr val="000000"/>
                </a:solidFill>
              </a:rPr>
              <a:t>4,3% Zinco</a:t>
            </a:r>
          </a:p>
          <a:p>
            <a:pPr>
              <a:defRPr/>
            </a:pPr>
            <a:r>
              <a:rPr lang="pt-BR" sz="1400" b="1" dirty="0">
                <a:solidFill>
                  <a:srgbClr val="000000"/>
                </a:solidFill>
              </a:rPr>
              <a:t>0,91% Cobre</a:t>
            </a:r>
          </a:p>
          <a:p>
            <a:pPr>
              <a:defRPr/>
            </a:pPr>
            <a:r>
              <a:rPr lang="pt-BR" sz="1400" b="1" dirty="0">
                <a:solidFill>
                  <a:srgbClr val="000000"/>
                </a:solidFill>
              </a:rPr>
              <a:t>+Cádmio + Prata</a:t>
            </a:r>
            <a:endParaRPr lang="pt-BR" sz="1400" b="1" strike="sngStrike" dirty="0">
              <a:solidFill>
                <a:srgbClr val="FF0000"/>
              </a:solidFill>
            </a:endParaRPr>
          </a:p>
        </p:txBody>
      </p:sp>
      <p:sp>
        <p:nvSpPr>
          <p:cNvPr id="401" name="Line Callout 1 (Border and Accent Bar) 877"/>
          <p:cNvSpPr/>
          <p:nvPr/>
        </p:nvSpPr>
        <p:spPr>
          <a:xfrm>
            <a:off x="6137275" y="5085184"/>
            <a:ext cx="2701925" cy="1036182"/>
          </a:xfrm>
          <a:prstGeom prst="accentBorderCallout1">
            <a:avLst>
              <a:gd name="adj1" fmla="val 27642"/>
              <a:gd name="adj2" fmla="val -4793"/>
              <a:gd name="adj3" fmla="val -88419"/>
              <a:gd name="adj4" fmla="val -40398"/>
            </a:avLst>
          </a:prstGeom>
          <a:solidFill>
            <a:srgbClr val="F7D1C7"/>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pt-BR" b="1" dirty="0">
                <a:solidFill>
                  <a:srgbClr val="000000"/>
                </a:solidFill>
              </a:rPr>
              <a:t>Santa Fé</a:t>
            </a:r>
          </a:p>
          <a:p>
            <a:pPr>
              <a:defRPr/>
            </a:pPr>
            <a:r>
              <a:rPr lang="pt-BR" sz="1400" b="1" dirty="0">
                <a:solidFill>
                  <a:srgbClr val="000000"/>
                </a:solidFill>
              </a:rPr>
              <a:t>18 milhões ton. contendo:         </a:t>
            </a:r>
          </a:p>
          <a:p>
            <a:pPr>
              <a:defRPr/>
            </a:pPr>
            <a:r>
              <a:rPr lang="pt-BR" sz="1400" b="1" dirty="0">
                <a:solidFill>
                  <a:srgbClr val="000000"/>
                </a:solidFill>
              </a:rPr>
              <a:t>1,025% </a:t>
            </a:r>
            <a:r>
              <a:rPr lang="pt-BR" sz="1400" b="1" dirty="0" err="1">
                <a:solidFill>
                  <a:srgbClr val="000000"/>
                </a:solidFill>
              </a:rPr>
              <a:t>Niquel</a:t>
            </a:r>
            <a:endParaRPr lang="pt-BR" sz="1400" b="1" dirty="0">
              <a:solidFill>
                <a:srgbClr val="000000"/>
              </a:solidFill>
            </a:endParaRPr>
          </a:p>
        </p:txBody>
      </p:sp>
      <p:sp>
        <p:nvSpPr>
          <p:cNvPr id="402" name="Oval 878"/>
          <p:cNvSpPr/>
          <p:nvPr/>
        </p:nvSpPr>
        <p:spPr>
          <a:xfrm>
            <a:off x="5121275" y="2476501"/>
            <a:ext cx="184150" cy="17919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3" name="Oval 879"/>
          <p:cNvSpPr/>
          <p:nvPr/>
        </p:nvSpPr>
        <p:spPr>
          <a:xfrm>
            <a:off x="6086475" y="3583881"/>
            <a:ext cx="184150" cy="17919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4" name="Oval 880"/>
          <p:cNvSpPr/>
          <p:nvPr/>
        </p:nvSpPr>
        <p:spPr>
          <a:xfrm>
            <a:off x="5172075" y="3603626"/>
            <a:ext cx="184150" cy="17919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5" name="Oval 881"/>
          <p:cNvSpPr/>
          <p:nvPr/>
        </p:nvSpPr>
        <p:spPr>
          <a:xfrm>
            <a:off x="4881563" y="4043363"/>
            <a:ext cx="184150" cy="17918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6" name="Oval 882"/>
          <p:cNvSpPr/>
          <p:nvPr/>
        </p:nvSpPr>
        <p:spPr>
          <a:xfrm>
            <a:off x="4711700" y="4173538"/>
            <a:ext cx="184150" cy="17918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42831060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Imagem 10" descr="End.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638803" y="2060848"/>
            <a:ext cx="4821629" cy="3899472"/>
          </a:xfrm>
          <a:prstGeom prst="rect">
            <a:avLst/>
          </a:prstGeom>
        </p:spPr>
      </p:pic>
      <p:sp>
        <p:nvSpPr>
          <p:cNvPr id="3" name="Retângulo 2"/>
          <p:cNvSpPr/>
          <p:nvPr/>
        </p:nvSpPr>
        <p:spPr>
          <a:xfrm>
            <a:off x="683568" y="1412777"/>
            <a:ext cx="6912768" cy="1323439"/>
          </a:xfrm>
          <a:prstGeom prst="rect">
            <a:avLst/>
          </a:prstGeom>
        </p:spPr>
        <p:txBody>
          <a:bodyPr wrap="square">
            <a:spAutoFit/>
          </a:bodyPr>
          <a:lstStyle/>
          <a:p>
            <a:r>
              <a:rPr lang="pt-BR" sz="4000" b="1" dirty="0" smtClean="0">
                <a:solidFill>
                  <a:schemeClr val="bg2">
                    <a:lumMod val="75000"/>
                  </a:schemeClr>
                </a:solidFill>
                <a:effectLst>
                  <a:outerShdw blurRad="38100" dist="38100" dir="2700000" algn="tl">
                    <a:srgbClr val="000000">
                      <a:alpha val="43137"/>
                    </a:srgbClr>
                  </a:outerShdw>
                </a:effectLst>
                <a:latin typeface="+mj-lt"/>
              </a:rPr>
              <a:t>REDE OPERACIONAL </a:t>
            </a:r>
            <a:r>
              <a:rPr lang="pt-BR" sz="4000" b="1" dirty="0">
                <a:solidFill>
                  <a:schemeClr val="bg2">
                    <a:lumMod val="75000"/>
                  </a:schemeClr>
                </a:solidFill>
                <a:effectLst>
                  <a:outerShdw blurRad="38100" dist="38100" dir="2700000" algn="tl">
                    <a:srgbClr val="000000">
                      <a:alpha val="43137"/>
                    </a:srgbClr>
                  </a:outerShdw>
                </a:effectLst>
                <a:latin typeface="+mj-lt"/>
              </a:rPr>
              <a:t>da CPRM</a:t>
            </a:r>
          </a:p>
          <a:p>
            <a:r>
              <a:rPr lang="pt-BR" sz="4000" b="1" dirty="0">
                <a:solidFill>
                  <a:schemeClr val="bg2">
                    <a:lumMod val="75000"/>
                  </a:schemeClr>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xmlns="" val="42565376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22"/>
          <p:cNvSpPr/>
          <p:nvPr/>
        </p:nvSpPr>
        <p:spPr>
          <a:xfrm>
            <a:off x="755576" y="1728192"/>
            <a:ext cx="3600400"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90741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01622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00734" y="2066913"/>
            <a:ext cx="7746122" cy="4124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ângulo 1"/>
          <p:cNvSpPr/>
          <p:nvPr/>
        </p:nvSpPr>
        <p:spPr>
          <a:xfrm>
            <a:off x="5642355" y="5805264"/>
            <a:ext cx="2962093" cy="369332"/>
          </a:xfrm>
          <a:prstGeom prst="rect">
            <a:avLst/>
          </a:prstGeom>
        </p:spPr>
        <p:txBody>
          <a:bodyPr wrap="none">
            <a:spAutoFit/>
          </a:bodyPr>
          <a:lstStyle/>
          <a:p>
            <a:r>
              <a:rPr lang="en-US" b="1" dirty="0"/>
              <a:t>TOTAL 1.946 FUNCIONÁRIOS</a:t>
            </a:r>
            <a:r>
              <a:rPr lang="en-US" dirty="0"/>
              <a:t>.</a:t>
            </a:r>
            <a:endParaRPr lang="pt-BR" dirty="0"/>
          </a:p>
        </p:txBody>
      </p:sp>
      <p:sp>
        <p:nvSpPr>
          <p:cNvPr id="3" name="Retângulo 2"/>
          <p:cNvSpPr/>
          <p:nvPr/>
        </p:nvSpPr>
        <p:spPr>
          <a:xfrm>
            <a:off x="6964764" y="3244334"/>
            <a:ext cx="1457450" cy="369332"/>
          </a:xfrm>
          <a:prstGeom prst="rect">
            <a:avLst/>
          </a:prstGeom>
        </p:spPr>
        <p:txBody>
          <a:bodyPr wrap="none">
            <a:spAutoFit/>
          </a:bodyPr>
          <a:lstStyle/>
          <a:p>
            <a:r>
              <a:rPr lang="pt-BR" b="1" dirty="0" smtClean="0"/>
              <a:t>  93 </a:t>
            </a:r>
            <a:r>
              <a:rPr lang="pt-BR" b="1" dirty="0"/>
              <a:t>Doutores</a:t>
            </a:r>
          </a:p>
        </p:txBody>
      </p:sp>
      <p:sp>
        <p:nvSpPr>
          <p:cNvPr id="4" name="Retângulo 3"/>
          <p:cNvSpPr/>
          <p:nvPr/>
        </p:nvSpPr>
        <p:spPr>
          <a:xfrm>
            <a:off x="6955466" y="2924944"/>
            <a:ext cx="1360950" cy="369332"/>
          </a:xfrm>
          <a:prstGeom prst="rect">
            <a:avLst/>
          </a:prstGeom>
        </p:spPr>
        <p:txBody>
          <a:bodyPr wrap="none">
            <a:spAutoFit/>
          </a:bodyPr>
          <a:lstStyle/>
          <a:p>
            <a:r>
              <a:rPr lang="pt-BR" b="1" dirty="0" smtClean="0"/>
              <a:t>208 </a:t>
            </a:r>
            <a:r>
              <a:rPr lang="pt-BR" b="1" dirty="0"/>
              <a:t>Mestres</a:t>
            </a:r>
            <a:endParaRPr lang="pt-BR" dirty="0"/>
          </a:p>
        </p:txBody>
      </p:sp>
      <p:sp>
        <p:nvSpPr>
          <p:cNvPr id="5" name="Retângulo 4"/>
          <p:cNvSpPr/>
          <p:nvPr/>
        </p:nvSpPr>
        <p:spPr>
          <a:xfrm>
            <a:off x="6674493" y="2492896"/>
            <a:ext cx="1713931" cy="369332"/>
          </a:xfrm>
          <a:prstGeom prst="rect">
            <a:avLst/>
          </a:prstGeom>
        </p:spPr>
        <p:txBody>
          <a:bodyPr wrap="none">
            <a:spAutoFit/>
          </a:bodyPr>
          <a:lstStyle/>
          <a:p>
            <a:r>
              <a:rPr lang="pt-BR" b="1" dirty="0"/>
              <a:t> </a:t>
            </a:r>
            <a:r>
              <a:rPr lang="pt-BR" b="1" dirty="0" smtClean="0"/>
              <a:t>456 </a:t>
            </a:r>
            <a:r>
              <a:rPr lang="pt-BR" b="1" dirty="0"/>
              <a:t>GEÓLOGOS</a:t>
            </a:r>
            <a:endParaRPr lang="pt-BR" dirty="0"/>
          </a:p>
        </p:txBody>
      </p:sp>
      <p:sp>
        <p:nvSpPr>
          <p:cNvPr id="6" name="Retângulo 5"/>
          <p:cNvSpPr/>
          <p:nvPr/>
        </p:nvSpPr>
        <p:spPr>
          <a:xfrm>
            <a:off x="640491" y="1340768"/>
            <a:ext cx="5011629" cy="707886"/>
          </a:xfrm>
          <a:prstGeom prst="rect">
            <a:avLst/>
          </a:prstGeom>
        </p:spPr>
        <p:txBody>
          <a:bodyPr wrap="none">
            <a:spAutoFit/>
          </a:bodyPr>
          <a:lstStyle/>
          <a:p>
            <a:pPr algn="ctr"/>
            <a:r>
              <a:rPr lang="en-US" sz="4000" b="1" dirty="0">
                <a:solidFill>
                  <a:schemeClr val="bg2">
                    <a:lumMod val="75000"/>
                  </a:schemeClr>
                </a:solidFill>
                <a:effectLst>
                  <a:outerShdw blurRad="38100" dist="38100" dir="2700000" algn="tl">
                    <a:srgbClr val="000000">
                      <a:alpha val="43137"/>
                    </a:srgbClr>
                  </a:outerShdw>
                </a:effectLst>
                <a:latin typeface="+mj-lt"/>
                <a:cs typeface="Tahoma" pitchFamily="34" charset="0"/>
              </a:rPr>
              <a:t>RECURSOS  HUMANOS</a:t>
            </a:r>
          </a:p>
        </p:txBody>
      </p:sp>
    </p:spTree>
    <p:extLst>
      <p:ext uri="{BB962C8B-B14F-4D97-AF65-F5344CB8AC3E}">
        <p14:creationId xmlns:p14="http://schemas.microsoft.com/office/powerpoint/2010/main" xmlns="" val="4185316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3" name="Rectangle 22"/>
          <p:cNvSpPr/>
          <p:nvPr/>
        </p:nvSpPr>
        <p:spPr>
          <a:xfrm>
            <a:off x="755576" y="1728192"/>
            <a:ext cx="3600400"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4"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190741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01622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Objeto 6"/>
          <p:cNvGraphicFramePr>
            <a:graphicFrameLocks noGrp="1" noChangeAspect="1"/>
          </p:cNvGraphicFramePr>
          <p:nvPr>
            <p:extLst>
              <p:ext uri="{D42A27DB-BD31-4B8C-83A1-F6EECF244321}">
                <p14:modId xmlns:p14="http://schemas.microsoft.com/office/powerpoint/2010/main" xmlns="" val="2662841237"/>
              </p:ext>
            </p:extLst>
          </p:nvPr>
        </p:nvGraphicFramePr>
        <p:xfrm>
          <a:off x="107504" y="1636829"/>
          <a:ext cx="8960291" cy="4554763"/>
        </p:xfrm>
        <a:graphic>
          <a:graphicData uri="http://schemas.openxmlformats.org/presentationml/2006/ole">
            <p:oleObj spid="_x0000_s11318" name="Planilha" r:id="rId5" imgW="8925055" imgH="3267006" progId="Excel.Sheet.8">
              <p:embed/>
            </p:oleObj>
          </a:graphicData>
        </a:graphic>
      </p:graphicFrame>
      <p:sp>
        <p:nvSpPr>
          <p:cNvPr id="8" name="Retângulo 7"/>
          <p:cNvSpPr/>
          <p:nvPr/>
        </p:nvSpPr>
        <p:spPr>
          <a:xfrm>
            <a:off x="323528" y="1052736"/>
            <a:ext cx="8496944" cy="584775"/>
          </a:xfrm>
          <a:prstGeom prst="rect">
            <a:avLst/>
          </a:prstGeom>
        </p:spPr>
        <p:txBody>
          <a:bodyPr wrap="square">
            <a:spAutoFit/>
          </a:bodyPr>
          <a:lstStyle/>
          <a:p>
            <a:pPr algn="ctr"/>
            <a:r>
              <a:rPr lang="pt-BR" sz="3200" b="1" dirty="0">
                <a:solidFill>
                  <a:schemeClr val="bg2">
                    <a:lumMod val="75000"/>
                  </a:schemeClr>
                </a:solidFill>
                <a:latin typeface="+mj-lt"/>
                <a:cs typeface="Tahoma" pitchFamily="34" charset="0"/>
              </a:rPr>
              <a:t>Evolução </a:t>
            </a:r>
            <a:r>
              <a:rPr lang="pt-BR" sz="3200" b="1" dirty="0" smtClean="0">
                <a:solidFill>
                  <a:schemeClr val="bg2">
                    <a:lumMod val="75000"/>
                  </a:schemeClr>
                </a:solidFill>
                <a:latin typeface="+mj-lt"/>
                <a:cs typeface="Tahoma" pitchFamily="34" charset="0"/>
              </a:rPr>
              <a:t>Orçamentária 2003-2013 (R$)</a:t>
            </a:r>
            <a:endParaRPr lang="pt-BR" sz="3200" b="1" dirty="0">
              <a:solidFill>
                <a:schemeClr val="bg2">
                  <a:lumMod val="75000"/>
                </a:schemeClr>
              </a:solidFill>
              <a:latin typeface="+mj-lt"/>
            </a:endParaRPr>
          </a:p>
        </p:txBody>
      </p:sp>
    </p:spTree>
    <p:extLst>
      <p:ext uri="{BB962C8B-B14F-4D97-AF65-F5344CB8AC3E}">
        <p14:creationId xmlns:p14="http://schemas.microsoft.com/office/powerpoint/2010/main" xmlns="" val="4954460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611560" y="1674674"/>
            <a:ext cx="6150428" cy="1754326"/>
          </a:xfrm>
          <a:prstGeom prst="rect">
            <a:avLst/>
          </a:prstGeom>
        </p:spPr>
        <p:txBody>
          <a:bodyPr wrap="square">
            <a:spAutoFit/>
          </a:bodyPr>
          <a:lstStyle/>
          <a:p>
            <a:pPr algn="ctr">
              <a:defRPr/>
            </a:pPr>
            <a:r>
              <a:rPr lang="en-US" sz="5400" b="1" dirty="0">
                <a:solidFill>
                  <a:schemeClr val="bg2">
                    <a:lumMod val="75000"/>
                  </a:schemeClr>
                </a:solidFill>
              </a:rPr>
              <a:t>ÁREAS DE ATUAÇÃO </a:t>
            </a:r>
            <a:r>
              <a:rPr lang="en-US" sz="5400" b="1" dirty="0" smtClean="0">
                <a:solidFill>
                  <a:schemeClr val="bg2">
                    <a:lumMod val="75000"/>
                  </a:schemeClr>
                </a:solidFill>
              </a:rPr>
              <a:t>DA CPRM</a:t>
            </a:r>
            <a:endParaRPr lang="en-US" sz="5400" b="1" dirty="0">
              <a:solidFill>
                <a:schemeClr val="bg2">
                  <a:lumMod val="75000"/>
                </a:schemeClr>
              </a:solidFill>
            </a:endParaRPr>
          </a:p>
        </p:txBody>
      </p:sp>
      <p:pic>
        <p:nvPicPr>
          <p:cNvPr id="10" name="Picture 2" descr="CPRM - Serviço Geológico do Brasil. Rio de Janeiro, RJ."/>
          <p:cNvPicPr>
            <a:picLocks noChangeAspect="1" noChangeArrowheads="1"/>
          </p:cNvPicPr>
          <p:nvPr/>
        </p:nvPicPr>
        <p:blipFill>
          <a:blip r:embed="rId4" cstate="print"/>
          <a:srcRect/>
          <a:stretch>
            <a:fillRect/>
          </a:stretch>
        </p:blipFill>
        <p:spPr bwMode="auto">
          <a:xfrm>
            <a:off x="5076056" y="3356992"/>
            <a:ext cx="3528392" cy="2646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6936605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75125"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755576" y="1556792"/>
            <a:ext cx="8352928" cy="1661993"/>
          </a:xfrm>
          <a:prstGeom prst="rect">
            <a:avLst/>
          </a:prstGeom>
        </p:spPr>
        <p:txBody>
          <a:bodyPr wrap="square">
            <a:spAutoFit/>
          </a:bodyPr>
          <a:lstStyle/>
          <a:p>
            <a:pPr>
              <a:spcBef>
                <a:spcPct val="50000"/>
              </a:spcBef>
              <a:defRPr/>
            </a:pPr>
            <a:r>
              <a:rPr lang="pt-BR" sz="3600" b="1" dirty="0" smtClean="0">
                <a:solidFill>
                  <a:schemeClr val="bg2">
                    <a:lumMod val="75000"/>
                  </a:schemeClr>
                </a:solidFill>
              </a:rPr>
              <a:t>RECURSOS HIDRICOS E MEIO AMBIENTE</a:t>
            </a:r>
            <a:endParaRPr lang="pt-BR" sz="3600" b="1" dirty="0">
              <a:solidFill>
                <a:schemeClr val="bg2">
                  <a:lumMod val="75000"/>
                </a:schemeClr>
              </a:solidFill>
            </a:endParaRPr>
          </a:p>
          <a:p>
            <a:pPr>
              <a:spcBef>
                <a:spcPct val="50000"/>
              </a:spcBef>
              <a:defRPr/>
            </a:pPr>
            <a:endParaRPr lang="pt-BR" sz="4400" b="1" dirty="0">
              <a:solidFill>
                <a:schemeClr val="bg2">
                  <a:lumMod val="75000"/>
                </a:schemeClr>
              </a:solidFill>
            </a:endParaRPr>
          </a:p>
        </p:txBody>
      </p:sp>
      <p:sp>
        <p:nvSpPr>
          <p:cNvPr id="3" name="Retângulo 2"/>
          <p:cNvSpPr/>
          <p:nvPr/>
        </p:nvSpPr>
        <p:spPr>
          <a:xfrm>
            <a:off x="755575" y="2420888"/>
            <a:ext cx="7343227" cy="3046988"/>
          </a:xfrm>
          <a:prstGeom prst="rect">
            <a:avLst/>
          </a:prstGeom>
        </p:spPr>
        <p:txBody>
          <a:bodyPr wrap="square">
            <a:spAutoFit/>
          </a:bodyPr>
          <a:lstStyle/>
          <a:p>
            <a:pPr>
              <a:buFontTx/>
              <a:buChar char="•"/>
            </a:pPr>
            <a:r>
              <a:rPr lang="pt-BR" sz="3200" b="1" dirty="0">
                <a:cs typeface="Tahoma" pitchFamily="34" charset="0"/>
              </a:rPr>
              <a:t>RECURSOS HÍDRICOS SUPERFICIAIS</a:t>
            </a:r>
          </a:p>
          <a:p>
            <a:pPr>
              <a:buFontTx/>
              <a:buChar char="•"/>
            </a:pPr>
            <a:r>
              <a:rPr lang="pt-BR" sz="3200" b="1" dirty="0">
                <a:cs typeface="Tahoma" pitchFamily="34" charset="0"/>
              </a:rPr>
              <a:t>RECURSOS HÍDRICOS SUBTERÂNEOS</a:t>
            </a:r>
          </a:p>
          <a:p>
            <a:pPr>
              <a:buFontTx/>
              <a:buChar char="•"/>
            </a:pPr>
            <a:r>
              <a:rPr lang="pt-BR" sz="3200" b="1" dirty="0" smtClean="0">
                <a:cs typeface="Tahoma" pitchFamily="34" charset="0"/>
              </a:rPr>
              <a:t>PERFURAÇÃO E INSTALAÇÃO </a:t>
            </a:r>
            <a:r>
              <a:rPr lang="pt-BR" sz="3200" b="1" dirty="0">
                <a:cs typeface="Tahoma" pitchFamily="34" charset="0"/>
              </a:rPr>
              <a:t>de </a:t>
            </a:r>
            <a:r>
              <a:rPr lang="pt-BR" sz="3200" b="1" dirty="0" smtClean="0">
                <a:cs typeface="Tahoma" pitchFamily="34" charset="0"/>
              </a:rPr>
              <a:t>POÇOS</a:t>
            </a:r>
          </a:p>
          <a:p>
            <a:pPr>
              <a:buFontTx/>
              <a:buChar char="•"/>
            </a:pPr>
            <a:r>
              <a:rPr lang="pt-BR" sz="3200" b="1" dirty="0" smtClean="0">
                <a:cs typeface="Tahoma" pitchFamily="34" charset="0"/>
              </a:rPr>
              <a:t>RISCOS GEOLÓGICO</a:t>
            </a:r>
          </a:p>
          <a:p>
            <a:pPr>
              <a:buFontTx/>
              <a:buChar char="•"/>
            </a:pPr>
            <a:r>
              <a:rPr lang="pt-BR" sz="3200" b="1" dirty="0" smtClean="0">
                <a:cs typeface="Tahoma" pitchFamily="34" charset="0"/>
              </a:rPr>
              <a:t>GEODIVERSIDADE</a:t>
            </a:r>
          </a:p>
          <a:p>
            <a:pPr>
              <a:buFontTx/>
              <a:buChar char="•"/>
            </a:pPr>
            <a:r>
              <a:rPr lang="pt-BR" sz="3200" b="1" dirty="0" smtClean="0">
                <a:cs typeface="Tahoma" pitchFamily="34" charset="0"/>
              </a:rPr>
              <a:t>GEOECOTORISMO</a:t>
            </a:r>
            <a:endParaRPr lang="pt-BR" sz="3200" b="1" dirty="0">
              <a:cs typeface="Tahoma" pitchFamily="34" charset="0"/>
            </a:endParaRPr>
          </a:p>
        </p:txBody>
      </p:sp>
    </p:spTree>
    <p:extLst>
      <p:ext uri="{BB962C8B-B14F-4D97-AF65-F5344CB8AC3E}">
        <p14:creationId xmlns:p14="http://schemas.microsoft.com/office/powerpoint/2010/main" xmlns="" val="30782766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55576" y="1916832"/>
            <a:ext cx="2808312" cy="4941168"/>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endParaRPr lang="en-US" sz="1600" dirty="0">
              <a:solidFill>
                <a:prstClr val="white">
                  <a:lumMod val="50000"/>
                </a:prstClr>
              </a:solidFill>
              <a:latin typeface="Gill Sans MT" pitchFamily="34" charset="0"/>
            </a:endParaRPr>
          </a:p>
        </p:txBody>
      </p:sp>
      <p:sp>
        <p:nvSpPr>
          <p:cNvPr id="24" name="Rectangle 23"/>
          <p:cNvSpPr/>
          <p:nvPr/>
        </p:nvSpPr>
        <p:spPr>
          <a:xfrm>
            <a:off x="0" y="210344"/>
            <a:ext cx="9144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endParaRPr lang="en-US" sz="2400" dirty="0">
              <a:solidFill>
                <a:srgbClr val="EEECE1">
                  <a:lumMod val="25000"/>
                </a:srgbClr>
              </a:solidFill>
              <a:latin typeface="Gill Sans MT" pitchFamily="34" charset="0"/>
            </a:endParaRPr>
          </a:p>
        </p:txBody>
      </p:sp>
      <p:sp>
        <p:nvSpPr>
          <p:cNvPr id="33" name="TextBox 32"/>
          <p:cNvSpPr txBox="1"/>
          <p:nvPr/>
        </p:nvSpPr>
        <p:spPr>
          <a:xfrm>
            <a:off x="504056" y="395953"/>
            <a:ext cx="8604448" cy="584775"/>
          </a:xfrm>
          <a:prstGeom prst="rect">
            <a:avLst/>
          </a:prstGeom>
          <a:noFill/>
        </p:spPr>
        <p:txBody>
          <a:bodyPr wrap="square" rtlCol="0">
            <a:spAutoFit/>
          </a:bodyPr>
          <a:lstStyle/>
          <a:p>
            <a:pPr algn="ctr"/>
            <a:r>
              <a:rPr lang="pt-BR" sz="3200" dirty="0" smtClean="0">
                <a:solidFill>
                  <a:schemeClr val="bg2">
                    <a:lumMod val="50000"/>
                  </a:schemeClr>
                </a:solidFill>
                <a:latin typeface="Arial Black" pitchFamily="34" charset="0"/>
              </a:rPr>
              <a:t>Serviço Geológico do Brasil – CPRM</a:t>
            </a:r>
            <a:endParaRPr lang="en-US" sz="3200" dirty="0">
              <a:solidFill>
                <a:schemeClr val="bg2">
                  <a:lumMod val="50000"/>
                </a:schemeClr>
              </a:solidFill>
              <a:latin typeface="Arial Black" pitchFamily="34" charset="0"/>
            </a:endParaRPr>
          </a:p>
        </p:txBody>
      </p:sp>
      <p:sp>
        <p:nvSpPr>
          <p:cNvPr id="18" name="Rectangle 6"/>
          <p:cNvSpPr/>
          <p:nvPr/>
        </p:nvSpPr>
        <p:spPr>
          <a:xfrm>
            <a:off x="-36512" y="6191593"/>
            <a:ext cx="9180512" cy="457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Imagem 18" descr="Assina.jpg"/>
          <p:cNvPicPr>
            <a:picLocks noChangeAspect="1"/>
          </p:cNvPicPr>
          <p:nvPr/>
        </p:nvPicPr>
        <p:blipFill>
          <a:blip r:embed="rId3" cstate="print">
            <a:clrChange>
              <a:clrFrom>
                <a:srgbClr val="FFFFFE"/>
              </a:clrFrom>
              <a:clrTo>
                <a:srgbClr val="FFFFFE">
                  <a:alpha val="0"/>
                </a:srgbClr>
              </a:clrTo>
            </a:clrChange>
          </a:blip>
          <a:stretch>
            <a:fillRect/>
          </a:stretch>
        </p:blipFill>
        <p:spPr>
          <a:xfrm>
            <a:off x="4644008" y="6321888"/>
            <a:ext cx="3962400" cy="347472"/>
          </a:xfrm>
          <a:prstGeom prst="rect">
            <a:avLst/>
          </a:prstGeom>
        </p:spPr>
      </p:pic>
      <p:cxnSp>
        <p:nvCxnSpPr>
          <p:cNvPr id="44" name="Straight Connector 25"/>
          <p:cNvCxnSpPr/>
          <p:nvPr/>
        </p:nvCxnSpPr>
        <p:spPr>
          <a:xfrm rot="5400000">
            <a:off x="504342" y="2096058"/>
            <a:ext cx="504056" cy="1588"/>
          </a:xfrm>
          <a:prstGeom prst="line">
            <a:avLst/>
          </a:prstGeom>
          <a:ln w="317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5"/>
          <p:cNvCxnSpPr/>
          <p:nvPr/>
        </p:nvCxnSpPr>
        <p:spPr>
          <a:xfrm rot="5400000">
            <a:off x="539552" y="2204864"/>
            <a:ext cx="288032" cy="0"/>
          </a:xfrm>
          <a:prstGeom prst="line">
            <a:avLst/>
          </a:prstGeom>
          <a:ln w="317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Imagem 9"/>
          <p:cNvPicPr>
            <a:picLocks noChangeAspect="1" noChangeArrowheads="1"/>
          </p:cNvPicPr>
          <p:nvPr/>
        </p:nvPicPr>
        <p:blipFill>
          <a:blip r:embed="rId4" cstate="print">
            <a:extLst>
              <a:ext uri="{28A0092B-C50C-407E-A947-70E740481C1C}">
                <a14:useLocalDpi xmlns:a14="http://schemas.microsoft.com/office/drawing/2010/main" xmlns="" val="0"/>
              </a:ext>
            </a:extLst>
          </a:blip>
          <a:srcRect l="35602" t="37526" r="19495" b="29691"/>
          <a:stretch>
            <a:fillRect/>
          </a:stretch>
        </p:blipFill>
        <p:spPr bwMode="auto">
          <a:xfrm>
            <a:off x="2267396" y="1196752"/>
            <a:ext cx="6769100" cy="4895850"/>
          </a:xfrm>
          <a:prstGeom prst="rect">
            <a:avLst/>
          </a:prstGeom>
          <a:solidFill>
            <a:srgbClr val="11CE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tângulo 2"/>
          <p:cNvSpPr/>
          <p:nvPr/>
        </p:nvSpPr>
        <p:spPr>
          <a:xfrm>
            <a:off x="2196524" y="4499828"/>
            <a:ext cx="1223348" cy="369332"/>
          </a:xfrm>
          <a:prstGeom prst="rect">
            <a:avLst/>
          </a:prstGeom>
        </p:spPr>
        <p:txBody>
          <a:bodyPr wrap="none">
            <a:spAutoFit/>
          </a:bodyPr>
          <a:lstStyle/>
          <a:p>
            <a:r>
              <a:rPr lang="en-US" b="1" dirty="0"/>
              <a:t>46 FOLHAS</a:t>
            </a:r>
            <a:endParaRPr lang="pt-BR" b="1" dirty="0"/>
          </a:p>
        </p:txBody>
      </p:sp>
      <p:sp>
        <p:nvSpPr>
          <p:cNvPr id="4" name="Retângulo 3"/>
          <p:cNvSpPr/>
          <p:nvPr/>
        </p:nvSpPr>
        <p:spPr>
          <a:xfrm>
            <a:off x="5040560" y="5651956"/>
            <a:ext cx="4572000" cy="369332"/>
          </a:xfrm>
          <a:prstGeom prst="rect">
            <a:avLst/>
          </a:prstGeom>
        </p:spPr>
        <p:txBody>
          <a:bodyPr>
            <a:spAutoFit/>
          </a:bodyPr>
          <a:lstStyle/>
          <a:p>
            <a:pPr algn="ctr"/>
            <a:r>
              <a:rPr lang="en-US" b="1" dirty="0" smtClean="0"/>
              <a:t>1:1.000.000</a:t>
            </a:r>
            <a:endParaRPr lang="pt-BR" b="1" dirty="0"/>
          </a:p>
        </p:txBody>
      </p:sp>
      <p:sp>
        <p:nvSpPr>
          <p:cNvPr id="2" name="Retângulo 1"/>
          <p:cNvSpPr/>
          <p:nvPr/>
        </p:nvSpPr>
        <p:spPr>
          <a:xfrm>
            <a:off x="683568" y="1916832"/>
            <a:ext cx="3313584" cy="954107"/>
          </a:xfrm>
          <a:prstGeom prst="rect">
            <a:avLst/>
          </a:prstGeom>
        </p:spPr>
        <p:txBody>
          <a:bodyPr wrap="square">
            <a:spAutoFit/>
          </a:bodyPr>
          <a:lstStyle/>
          <a:p>
            <a:pPr lvl="0"/>
            <a:r>
              <a:rPr lang="en-US" sz="2800" b="1" dirty="0">
                <a:solidFill>
                  <a:schemeClr val="bg2">
                    <a:lumMod val="75000"/>
                  </a:schemeClr>
                </a:solidFill>
              </a:rPr>
              <a:t>MAPA HIDROGEOLÓGICO </a:t>
            </a:r>
          </a:p>
        </p:txBody>
      </p:sp>
    </p:spTree>
    <p:extLst>
      <p:ext uri="{BB962C8B-B14F-4D97-AF65-F5344CB8AC3E}">
        <p14:creationId xmlns:p14="http://schemas.microsoft.com/office/powerpoint/2010/main" xmlns="" val="230026987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ACKGROUN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1765B9-20D3-4C45-B9BB-958029DA14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BACKGROUNDS</Template>
  <TotalTime>6009</TotalTime>
  <Words>1238</Words>
  <Application>Microsoft Office PowerPoint</Application>
  <PresentationFormat>Apresentação na tela (4:3)</PresentationFormat>
  <Paragraphs>318</Paragraphs>
  <Slides>33</Slides>
  <Notes>33</Notes>
  <HiddenSlides>2</HiddenSlides>
  <MMClips>0</MMClips>
  <ScaleCrop>false</ScaleCrop>
  <HeadingPairs>
    <vt:vector size="6" baseType="variant">
      <vt:variant>
        <vt:lpstr>Tema</vt:lpstr>
      </vt:variant>
      <vt:variant>
        <vt:i4>2</vt:i4>
      </vt:variant>
      <vt:variant>
        <vt:lpstr>Servidores OLE incorporados</vt:lpstr>
      </vt:variant>
      <vt:variant>
        <vt:i4>2</vt:i4>
      </vt:variant>
      <vt:variant>
        <vt:lpstr>Títulos de slides</vt:lpstr>
      </vt:variant>
      <vt:variant>
        <vt:i4>33</vt:i4>
      </vt:variant>
    </vt:vector>
  </HeadingPairs>
  <TitlesOfParts>
    <vt:vector size="37" baseType="lpstr">
      <vt:lpstr>BACKGROUNDS</vt:lpstr>
      <vt:lpstr>8_Office Theme</vt:lpstr>
      <vt:lpstr>Planilha</vt:lpstr>
      <vt:lpstr>CorelDRAW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lairton</cp:lastModifiedBy>
  <cp:revision>370</cp:revision>
  <dcterms:created xsi:type="dcterms:W3CDTF">2011-03-14T16:54:15Z</dcterms:created>
  <dcterms:modified xsi:type="dcterms:W3CDTF">2013-08-19T21:40:52Z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TC103382669990</vt:lpwstr>
  </property>
</Properties>
</file>