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media/image9.png" ContentType="image/png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29.png" ContentType="image/png"/>
  <Override PartName="/ppt/media/image14.jpeg" ContentType="image/jpe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  <Override PartName="/ppt/media/image21.png" ContentType="image/png"/>
  <Override PartName="/ppt/media/image22.png" ContentType="image/png"/>
  <Override PartName="/ppt/media/image23.png" ContentType="image/png"/>
  <Override PartName="/ppt/media/image24.png" ContentType="image/png"/>
  <Override PartName="/ppt/media/image25.png" ContentType="image/png"/>
  <Override PartName="/ppt/media/image26.png" ContentType="image/png"/>
  <Override PartName="/ppt/media/image27.png" ContentType="image/png"/>
  <Override PartName="/ppt/media/image28.png" ContentType="image/png"/>
  <Override PartName="/ppt/media/image30.png" ContentType="image/png"/>
  <Override PartName="/ppt/media/image31.png" ContentType="image/png"/>
  <Override PartName="/ppt/media/image32.png" ContentType="image/png"/>
  <Override PartName="/ppt/media/image33.png" ContentType="image/png"/>
  <Override PartName="/ppt/media/image34.png" ContentType="image/png"/>
  <Override PartName="/ppt/media/image35.png" ContentType="image/png"/>
  <Override PartName="/ppt/media/image36.png" ContentType="image/png"/>
  <Override PartName="/ppt/media/image37.png" ContentType="image/png"/>
  <Override PartName="/ppt/media/image38.png" ContentType="image/png"/>
  <Override PartName="/ppt/media/image39.png" ContentType="image/png"/>
  <Override PartName="/ppt/media/image40.png" ContentType="image/png"/>
  <Override PartName="/ppt/media/image41.png" ContentType="image/png"/>
  <Override PartName="/ppt/media/image42.png" ContentType="image/png"/>
  <Override PartName="/ppt/media/image43.png" ContentType="image/png"/>
  <Override PartName="/ppt/media/image44.png" ContentType="image/png"/>
  <Override PartName="/ppt/_rels/presentation.xml.rels" ContentType="application/vnd.openxmlformats-package.relationships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2192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4.png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png"/><Relationship Id="rId3" Type="http://schemas.openxmlformats.org/officeDocument/2006/relationships/image" Target="../media/image6.png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7.png"/><Relationship Id="rId3" Type="http://schemas.openxmlformats.org/officeDocument/2006/relationships/image" Target="../media/image8.png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97840" y="520200"/>
            <a:ext cx="11297160" cy="1325160"/>
          </a:xfrm>
          <a:prstGeom prst="rect">
            <a:avLst/>
          </a:prstGeom>
        </p:spPr>
        <p:txBody>
          <a:bodyPr lIns="0" rIns="0" tIns="0" bIns="0" anchor="ctr"/>
          <a:p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909720" y="1825560"/>
            <a:ext cx="1045908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909720" y="3923640"/>
            <a:ext cx="1045908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97840" y="520200"/>
            <a:ext cx="11297160" cy="1325160"/>
          </a:xfrm>
          <a:prstGeom prst="rect">
            <a:avLst/>
          </a:prstGeom>
        </p:spPr>
        <p:txBody>
          <a:bodyPr lIns="0" rIns="0" tIns="0" bIns="0" anchor="ctr"/>
          <a:p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909720" y="1825560"/>
            <a:ext cx="510372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69040" y="1825560"/>
            <a:ext cx="510372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269040" y="3923640"/>
            <a:ext cx="510372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909720" y="3923640"/>
            <a:ext cx="510372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97840" y="520200"/>
            <a:ext cx="11297160" cy="1325160"/>
          </a:xfrm>
          <a:prstGeom prst="rect">
            <a:avLst/>
          </a:prstGeom>
        </p:spPr>
        <p:txBody>
          <a:bodyPr lIns="0" rIns="0" tIns="0" bIns="0" anchor="ctr"/>
          <a:p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909720" y="1825560"/>
            <a:ext cx="10459080" cy="40161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909720" y="1825560"/>
            <a:ext cx="10459080" cy="40161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pic>
        <p:nvPicPr>
          <p:cNvPr id="37" name="" descr=""/>
          <p:cNvPicPr/>
          <p:nvPr/>
        </p:nvPicPr>
        <p:blipFill>
          <a:blip r:embed="rId2"/>
          <a:stretch/>
        </p:blipFill>
        <p:spPr>
          <a:xfrm>
            <a:off x="3622320" y="1825560"/>
            <a:ext cx="5033520" cy="4016160"/>
          </a:xfrm>
          <a:prstGeom prst="rect">
            <a:avLst/>
          </a:prstGeom>
          <a:ln>
            <a:noFill/>
          </a:ln>
        </p:spPr>
      </p:pic>
      <p:pic>
        <p:nvPicPr>
          <p:cNvPr id="38" name="" descr=""/>
          <p:cNvPicPr/>
          <p:nvPr/>
        </p:nvPicPr>
        <p:blipFill>
          <a:blip r:embed="rId3"/>
          <a:stretch/>
        </p:blipFill>
        <p:spPr>
          <a:xfrm>
            <a:off x="3622320" y="1825560"/>
            <a:ext cx="5033520" cy="40161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97840" y="520200"/>
            <a:ext cx="11297160" cy="1325160"/>
          </a:xfrm>
          <a:prstGeom prst="rect">
            <a:avLst/>
          </a:prstGeom>
        </p:spPr>
        <p:txBody>
          <a:bodyPr lIns="0" rIns="0" tIns="0" bIns="0" anchor="ctr"/>
          <a:p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ubTitle"/>
          </p:nvPr>
        </p:nvSpPr>
        <p:spPr>
          <a:xfrm>
            <a:off x="909720" y="1825560"/>
            <a:ext cx="10459080" cy="4016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t-B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97840" y="520200"/>
            <a:ext cx="11297160" cy="1325160"/>
          </a:xfrm>
          <a:prstGeom prst="rect">
            <a:avLst/>
          </a:prstGeom>
        </p:spPr>
        <p:txBody>
          <a:bodyPr lIns="0" rIns="0" tIns="0" bIns="0" anchor="ctr"/>
          <a:p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909720" y="1825560"/>
            <a:ext cx="10459080" cy="40161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897840" y="520200"/>
            <a:ext cx="11297160" cy="1325160"/>
          </a:xfrm>
          <a:prstGeom prst="rect">
            <a:avLst/>
          </a:prstGeom>
        </p:spPr>
        <p:txBody>
          <a:bodyPr lIns="0" rIns="0" tIns="0" bIns="0" anchor="ctr"/>
          <a:p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909720" y="1825560"/>
            <a:ext cx="5103720" cy="40161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6269040" y="1825560"/>
            <a:ext cx="5103720" cy="40161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97840" y="520200"/>
            <a:ext cx="11297160" cy="1325160"/>
          </a:xfrm>
          <a:prstGeom prst="rect">
            <a:avLst/>
          </a:prstGeom>
        </p:spPr>
        <p:txBody>
          <a:bodyPr lIns="0" rIns="0" tIns="0" bIns="0" anchor="ctr"/>
          <a:p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subTitle"/>
          </p:nvPr>
        </p:nvSpPr>
        <p:spPr>
          <a:xfrm>
            <a:off x="897840" y="520200"/>
            <a:ext cx="11297160" cy="61441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t-B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897840" y="520200"/>
            <a:ext cx="11297160" cy="1325160"/>
          </a:xfrm>
          <a:prstGeom prst="rect">
            <a:avLst/>
          </a:prstGeom>
        </p:spPr>
        <p:txBody>
          <a:bodyPr lIns="0" rIns="0" tIns="0" bIns="0" anchor="ctr"/>
          <a:p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909720" y="1825560"/>
            <a:ext cx="510372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909720" y="3923640"/>
            <a:ext cx="510372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6269040" y="1825560"/>
            <a:ext cx="5103720" cy="40161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97840" y="520200"/>
            <a:ext cx="11297160" cy="1325160"/>
          </a:xfrm>
          <a:prstGeom prst="rect">
            <a:avLst/>
          </a:prstGeom>
        </p:spPr>
        <p:txBody>
          <a:bodyPr lIns="0" rIns="0" tIns="0" bIns="0" anchor="ctr"/>
          <a:p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909720" y="1825560"/>
            <a:ext cx="10459080" cy="4016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t-B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897840" y="520200"/>
            <a:ext cx="11297160" cy="1325160"/>
          </a:xfrm>
          <a:prstGeom prst="rect">
            <a:avLst/>
          </a:prstGeom>
        </p:spPr>
        <p:txBody>
          <a:bodyPr lIns="0" rIns="0" tIns="0" bIns="0" anchor="ctr"/>
          <a:p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909720" y="1825560"/>
            <a:ext cx="5103720" cy="40161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269040" y="1825560"/>
            <a:ext cx="510372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6269040" y="3923640"/>
            <a:ext cx="510372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897840" y="520200"/>
            <a:ext cx="11297160" cy="1325160"/>
          </a:xfrm>
          <a:prstGeom prst="rect">
            <a:avLst/>
          </a:prstGeom>
        </p:spPr>
        <p:txBody>
          <a:bodyPr lIns="0" rIns="0" tIns="0" bIns="0" anchor="ctr"/>
          <a:p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909720" y="1825560"/>
            <a:ext cx="510372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6269040" y="1825560"/>
            <a:ext cx="510372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909720" y="3923640"/>
            <a:ext cx="1045908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897840" y="520200"/>
            <a:ext cx="11297160" cy="1325160"/>
          </a:xfrm>
          <a:prstGeom prst="rect">
            <a:avLst/>
          </a:prstGeom>
        </p:spPr>
        <p:txBody>
          <a:bodyPr lIns="0" rIns="0" tIns="0" bIns="0" anchor="ctr"/>
          <a:p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909720" y="1825560"/>
            <a:ext cx="1045908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909720" y="3923640"/>
            <a:ext cx="1045908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897840" y="520200"/>
            <a:ext cx="11297160" cy="1325160"/>
          </a:xfrm>
          <a:prstGeom prst="rect">
            <a:avLst/>
          </a:prstGeom>
        </p:spPr>
        <p:txBody>
          <a:bodyPr lIns="0" rIns="0" tIns="0" bIns="0" anchor="ctr"/>
          <a:p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909720" y="1825560"/>
            <a:ext cx="510372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6269040" y="1825560"/>
            <a:ext cx="510372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6269040" y="3923640"/>
            <a:ext cx="510372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body"/>
          </p:nvPr>
        </p:nvSpPr>
        <p:spPr>
          <a:xfrm>
            <a:off x="909720" y="3923640"/>
            <a:ext cx="510372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897840" y="520200"/>
            <a:ext cx="11297160" cy="1325160"/>
          </a:xfrm>
          <a:prstGeom prst="rect">
            <a:avLst/>
          </a:prstGeom>
        </p:spPr>
        <p:txBody>
          <a:bodyPr lIns="0" rIns="0" tIns="0" bIns="0" anchor="ctr"/>
          <a:p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909720" y="1825560"/>
            <a:ext cx="10459080" cy="40161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909720" y="1825560"/>
            <a:ext cx="10459080" cy="40161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pic>
        <p:nvPicPr>
          <p:cNvPr id="80" name="" descr=""/>
          <p:cNvPicPr/>
          <p:nvPr/>
        </p:nvPicPr>
        <p:blipFill>
          <a:blip r:embed="rId2"/>
          <a:stretch/>
        </p:blipFill>
        <p:spPr>
          <a:xfrm>
            <a:off x="3622320" y="1825560"/>
            <a:ext cx="5033520" cy="4016160"/>
          </a:xfrm>
          <a:prstGeom prst="rect">
            <a:avLst/>
          </a:prstGeom>
          <a:ln>
            <a:noFill/>
          </a:ln>
        </p:spPr>
      </p:pic>
      <p:pic>
        <p:nvPicPr>
          <p:cNvPr id="81" name="" descr=""/>
          <p:cNvPicPr/>
          <p:nvPr/>
        </p:nvPicPr>
        <p:blipFill>
          <a:blip r:embed="rId3"/>
          <a:stretch/>
        </p:blipFill>
        <p:spPr>
          <a:xfrm>
            <a:off x="3622320" y="1825560"/>
            <a:ext cx="5033520" cy="40161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897840" y="520200"/>
            <a:ext cx="11297160" cy="1325160"/>
          </a:xfrm>
          <a:prstGeom prst="rect">
            <a:avLst/>
          </a:prstGeom>
        </p:spPr>
        <p:txBody>
          <a:bodyPr lIns="0" rIns="0" tIns="0" bIns="0" anchor="ctr"/>
          <a:p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909720" y="1825560"/>
            <a:ext cx="10459080" cy="4016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t-B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897840" y="520200"/>
            <a:ext cx="11297160" cy="1325160"/>
          </a:xfrm>
          <a:prstGeom prst="rect">
            <a:avLst/>
          </a:prstGeom>
        </p:spPr>
        <p:txBody>
          <a:bodyPr lIns="0" rIns="0" tIns="0" bIns="0" anchor="ctr"/>
          <a:p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909720" y="1825560"/>
            <a:ext cx="10459080" cy="40161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897840" y="520200"/>
            <a:ext cx="11297160" cy="1325160"/>
          </a:xfrm>
          <a:prstGeom prst="rect">
            <a:avLst/>
          </a:prstGeom>
        </p:spPr>
        <p:txBody>
          <a:bodyPr lIns="0" rIns="0" tIns="0" bIns="0" anchor="ctr"/>
          <a:p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909720" y="1825560"/>
            <a:ext cx="5103720" cy="40161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6269040" y="1825560"/>
            <a:ext cx="5103720" cy="40161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897840" y="520200"/>
            <a:ext cx="11297160" cy="1325160"/>
          </a:xfrm>
          <a:prstGeom prst="rect">
            <a:avLst/>
          </a:prstGeom>
        </p:spPr>
        <p:txBody>
          <a:bodyPr lIns="0" rIns="0" tIns="0" bIns="0" anchor="ctr"/>
          <a:p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97840" y="520200"/>
            <a:ext cx="11297160" cy="1325160"/>
          </a:xfrm>
          <a:prstGeom prst="rect">
            <a:avLst/>
          </a:prstGeom>
        </p:spPr>
        <p:txBody>
          <a:bodyPr lIns="0" rIns="0" tIns="0" bIns="0" anchor="ctr"/>
          <a:p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909720" y="1825560"/>
            <a:ext cx="10459080" cy="40161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897840" y="520200"/>
            <a:ext cx="11297160" cy="61441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t-B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897840" y="520200"/>
            <a:ext cx="11297160" cy="1325160"/>
          </a:xfrm>
          <a:prstGeom prst="rect">
            <a:avLst/>
          </a:prstGeom>
        </p:spPr>
        <p:txBody>
          <a:bodyPr lIns="0" rIns="0" tIns="0" bIns="0" anchor="ctr"/>
          <a:p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909720" y="1825560"/>
            <a:ext cx="510372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body"/>
          </p:nvPr>
        </p:nvSpPr>
        <p:spPr>
          <a:xfrm>
            <a:off x="909720" y="3923640"/>
            <a:ext cx="510372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 type="body"/>
          </p:nvPr>
        </p:nvSpPr>
        <p:spPr>
          <a:xfrm>
            <a:off x="6269040" y="1825560"/>
            <a:ext cx="5103720" cy="40161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897840" y="520200"/>
            <a:ext cx="11297160" cy="1325160"/>
          </a:xfrm>
          <a:prstGeom prst="rect">
            <a:avLst/>
          </a:prstGeom>
        </p:spPr>
        <p:txBody>
          <a:bodyPr lIns="0" rIns="0" tIns="0" bIns="0" anchor="ctr"/>
          <a:p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909720" y="1825560"/>
            <a:ext cx="5103720" cy="40161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6269040" y="1825560"/>
            <a:ext cx="510372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6269040" y="3923640"/>
            <a:ext cx="510372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897840" y="520200"/>
            <a:ext cx="11297160" cy="1325160"/>
          </a:xfrm>
          <a:prstGeom prst="rect">
            <a:avLst/>
          </a:prstGeom>
        </p:spPr>
        <p:txBody>
          <a:bodyPr lIns="0" rIns="0" tIns="0" bIns="0" anchor="ctr"/>
          <a:p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909720" y="1825560"/>
            <a:ext cx="510372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6269040" y="1825560"/>
            <a:ext cx="510372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909720" y="3923640"/>
            <a:ext cx="1045908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897840" y="520200"/>
            <a:ext cx="11297160" cy="1325160"/>
          </a:xfrm>
          <a:prstGeom prst="rect">
            <a:avLst/>
          </a:prstGeom>
        </p:spPr>
        <p:txBody>
          <a:bodyPr lIns="0" rIns="0" tIns="0" bIns="0" anchor="ctr"/>
          <a:p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909720" y="1825560"/>
            <a:ext cx="1045908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909720" y="3923640"/>
            <a:ext cx="1045908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897840" y="520200"/>
            <a:ext cx="11297160" cy="1325160"/>
          </a:xfrm>
          <a:prstGeom prst="rect">
            <a:avLst/>
          </a:prstGeom>
        </p:spPr>
        <p:txBody>
          <a:bodyPr lIns="0" rIns="0" tIns="0" bIns="0" anchor="ctr"/>
          <a:p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909720" y="1825560"/>
            <a:ext cx="510372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body"/>
          </p:nvPr>
        </p:nvSpPr>
        <p:spPr>
          <a:xfrm>
            <a:off x="6269040" y="1825560"/>
            <a:ext cx="510372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 type="body"/>
          </p:nvPr>
        </p:nvSpPr>
        <p:spPr>
          <a:xfrm>
            <a:off x="6269040" y="3923640"/>
            <a:ext cx="510372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 type="body"/>
          </p:nvPr>
        </p:nvSpPr>
        <p:spPr>
          <a:xfrm>
            <a:off x="909720" y="3923640"/>
            <a:ext cx="510372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897840" y="520200"/>
            <a:ext cx="11297160" cy="1325160"/>
          </a:xfrm>
          <a:prstGeom prst="rect">
            <a:avLst/>
          </a:prstGeom>
        </p:spPr>
        <p:txBody>
          <a:bodyPr lIns="0" rIns="0" tIns="0" bIns="0" anchor="ctr"/>
          <a:p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909720" y="1825560"/>
            <a:ext cx="10459080" cy="40161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 type="body"/>
          </p:nvPr>
        </p:nvSpPr>
        <p:spPr>
          <a:xfrm>
            <a:off x="909720" y="1825560"/>
            <a:ext cx="10459080" cy="40161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pic>
        <p:nvPicPr>
          <p:cNvPr id="120" name="" descr=""/>
          <p:cNvPicPr/>
          <p:nvPr/>
        </p:nvPicPr>
        <p:blipFill>
          <a:blip r:embed="rId2"/>
          <a:stretch/>
        </p:blipFill>
        <p:spPr>
          <a:xfrm>
            <a:off x="3622320" y="1825560"/>
            <a:ext cx="5033520" cy="4016160"/>
          </a:xfrm>
          <a:prstGeom prst="rect">
            <a:avLst/>
          </a:prstGeom>
          <a:ln>
            <a:noFill/>
          </a:ln>
        </p:spPr>
      </p:pic>
      <p:pic>
        <p:nvPicPr>
          <p:cNvPr id="121" name="" descr=""/>
          <p:cNvPicPr/>
          <p:nvPr/>
        </p:nvPicPr>
        <p:blipFill>
          <a:blip r:embed="rId3"/>
          <a:stretch/>
        </p:blipFill>
        <p:spPr>
          <a:xfrm>
            <a:off x="3622320" y="1825560"/>
            <a:ext cx="5033520" cy="40161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897840" y="520200"/>
            <a:ext cx="11297160" cy="1325160"/>
          </a:xfrm>
          <a:prstGeom prst="rect">
            <a:avLst/>
          </a:prstGeom>
        </p:spPr>
        <p:txBody>
          <a:bodyPr lIns="0" rIns="0" tIns="0" bIns="0" anchor="ctr"/>
          <a:p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subTitle"/>
          </p:nvPr>
        </p:nvSpPr>
        <p:spPr>
          <a:xfrm>
            <a:off x="909720" y="1825560"/>
            <a:ext cx="10459080" cy="4016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t-B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897840" y="520200"/>
            <a:ext cx="11297160" cy="1325160"/>
          </a:xfrm>
          <a:prstGeom prst="rect">
            <a:avLst/>
          </a:prstGeom>
        </p:spPr>
        <p:txBody>
          <a:bodyPr lIns="0" rIns="0" tIns="0" bIns="0" anchor="ctr"/>
          <a:p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909720" y="1825560"/>
            <a:ext cx="10459080" cy="40161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97840" y="520200"/>
            <a:ext cx="11297160" cy="1325160"/>
          </a:xfrm>
          <a:prstGeom prst="rect">
            <a:avLst/>
          </a:prstGeom>
        </p:spPr>
        <p:txBody>
          <a:bodyPr lIns="0" rIns="0" tIns="0" bIns="0" anchor="ctr"/>
          <a:p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909720" y="1825560"/>
            <a:ext cx="5103720" cy="40161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69040" y="1825560"/>
            <a:ext cx="5103720" cy="40161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897840" y="520200"/>
            <a:ext cx="11297160" cy="1325160"/>
          </a:xfrm>
          <a:prstGeom prst="rect">
            <a:avLst/>
          </a:prstGeom>
        </p:spPr>
        <p:txBody>
          <a:bodyPr lIns="0" rIns="0" tIns="0" bIns="0" anchor="ctr"/>
          <a:p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body"/>
          </p:nvPr>
        </p:nvSpPr>
        <p:spPr>
          <a:xfrm>
            <a:off x="909720" y="1825560"/>
            <a:ext cx="5103720" cy="40161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 type="body"/>
          </p:nvPr>
        </p:nvSpPr>
        <p:spPr>
          <a:xfrm>
            <a:off x="6269040" y="1825560"/>
            <a:ext cx="5103720" cy="40161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897840" y="520200"/>
            <a:ext cx="11297160" cy="1325160"/>
          </a:xfrm>
          <a:prstGeom prst="rect">
            <a:avLst/>
          </a:prstGeom>
        </p:spPr>
        <p:txBody>
          <a:bodyPr lIns="0" rIns="0" tIns="0" bIns="0" anchor="ctr"/>
          <a:p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subTitle"/>
          </p:nvPr>
        </p:nvSpPr>
        <p:spPr>
          <a:xfrm>
            <a:off x="897840" y="520200"/>
            <a:ext cx="11297160" cy="61441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t-B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897840" y="520200"/>
            <a:ext cx="11297160" cy="1325160"/>
          </a:xfrm>
          <a:prstGeom prst="rect">
            <a:avLst/>
          </a:prstGeom>
        </p:spPr>
        <p:txBody>
          <a:bodyPr lIns="0" rIns="0" tIns="0" bIns="0" anchor="ctr"/>
          <a:p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 type="body"/>
          </p:nvPr>
        </p:nvSpPr>
        <p:spPr>
          <a:xfrm>
            <a:off x="909720" y="1825560"/>
            <a:ext cx="510372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 type="body"/>
          </p:nvPr>
        </p:nvSpPr>
        <p:spPr>
          <a:xfrm>
            <a:off x="909720" y="3923640"/>
            <a:ext cx="510372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sp>
        <p:nvSpPr>
          <p:cNvPr id="140" name="PlaceHolder 4"/>
          <p:cNvSpPr>
            <a:spLocks noGrp="1"/>
          </p:cNvSpPr>
          <p:nvPr>
            <p:ph type="body"/>
          </p:nvPr>
        </p:nvSpPr>
        <p:spPr>
          <a:xfrm>
            <a:off x="6269040" y="1825560"/>
            <a:ext cx="5103720" cy="40161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897840" y="520200"/>
            <a:ext cx="11297160" cy="1325160"/>
          </a:xfrm>
          <a:prstGeom prst="rect">
            <a:avLst/>
          </a:prstGeom>
        </p:spPr>
        <p:txBody>
          <a:bodyPr lIns="0" rIns="0" tIns="0" bIns="0" anchor="ctr"/>
          <a:p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 type="body"/>
          </p:nvPr>
        </p:nvSpPr>
        <p:spPr>
          <a:xfrm>
            <a:off x="909720" y="1825560"/>
            <a:ext cx="5103720" cy="40161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 type="body"/>
          </p:nvPr>
        </p:nvSpPr>
        <p:spPr>
          <a:xfrm>
            <a:off x="6269040" y="1825560"/>
            <a:ext cx="510372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 type="body"/>
          </p:nvPr>
        </p:nvSpPr>
        <p:spPr>
          <a:xfrm>
            <a:off x="6269040" y="3923640"/>
            <a:ext cx="510372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897840" y="520200"/>
            <a:ext cx="11297160" cy="1325160"/>
          </a:xfrm>
          <a:prstGeom prst="rect">
            <a:avLst/>
          </a:prstGeom>
        </p:spPr>
        <p:txBody>
          <a:bodyPr lIns="0" rIns="0" tIns="0" bIns="0" anchor="ctr"/>
          <a:p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909720" y="1825560"/>
            <a:ext cx="510372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 type="body"/>
          </p:nvPr>
        </p:nvSpPr>
        <p:spPr>
          <a:xfrm>
            <a:off x="6269040" y="1825560"/>
            <a:ext cx="510372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 type="body"/>
          </p:nvPr>
        </p:nvSpPr>
        <p:spPr>
          <a:xfrm>
            <a:off x="909720" y="3923640"/>
            <a:ext cx="1045908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897840" y="520200"/>
            <a:ext cx="11297160" cy="1325160"/>
          </a:xfrm>
          <a:prstGeom prst="rect">
            <a:avLst/>
          </a:prstGeom>
        </p:spPr>
        <p:txBody>
          <a:bodyPr lIns="0" rIns="0" tIns="0" bIns="0" anchor="ctr"/>
          <a:p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 type="body"/>
          </p:nvPr>
        </p:nvSpPr>
        <p:spPr>
          <a:xfrm>
            <a:off x="909720" y="1825560"/>
            <a:ext cx="1045908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 type="body"/>
          </p:nvPr>
        </p:nvSpPr>
        <p:spPr>
          <a:xfrm>
            <a:off x="909720" y="3923640"/>
            <a:ext cx="1045908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897840" y="520200"/>
            <a:ext cx="11297160" cy="1325160"/>
          </a:xfrm>
          <a:prstGeom prst="rect">
            <a:avLst/>
          </a:prstGeom>
        </p:spPr>
        <p:txBody>
          <a:bodyPr lIns="0" rIns="0" tIns="0" bIns="0" anchor="ctr"/>
          <a:p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909720" y="1825560"/>
            <a:ext cx="510372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 type="body"/>
          </p:nvPr>
        </p:nvSpPr>
        <p:spPr>
          <a:xfrm>
            <a:off x="6269040" y="1825560"/>
            <a:ext cx="510372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sp>
        <p:nvSpPr>
          <p:cNvPr id="155" name="PlaceHolder 4"/>
          <p:cNvSpPr>
            <a:spLocks noGrp="1"/>
          </p:cNvSpPr>
          <p:nvPr>
            <p:ph type="body"/>
          </p:nvPr>
        </p:nvSpPr>
        <p:spPr>
          <a:xfrm>
            <a:off x="6269040" y="3923640"/>
            <a:ext cx="510372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sp>
        <p:nvSpPr>
          <p:cNvPr id="156" name="PlaceHolder 5"/>
          <p:cNvSpPr>
            <a:spLocks noGrp="1"/>
          </p:cNvSpPr>
          <p:nvPr>
            <p:ph type="body"/>
          </p:nvPr>
        </p:nvSpPr>
        <p:spPr>
          <a:xfrm>
            <a:off x="909720" y="3923640"/>
            <a:ext cx="510372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897840" y="520200"/>
            <a:ext cx="11297160" cy="1325160"/>
          </a:xfrm>
          <a:prstGeom prst="rect">
            <a:avLst/>
          </a:prstGeom>
        </p:spPr>
        <p:txBody>
          <a:bodyPr lIns="0" rIns="0" tIns="0" bIns="0" anchor="ctr"/>
          <a:p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 type="body"/>
          </p:nvPr>
        </p:nvSpPr>
        <p:spPr>
          <a:xfrm>
            <a:off x="909720" y="1825560"/>
            <a:ext cx="10459080" cy="40161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sp>
        <p:nvSpPr>
          <p:cNvPr id="159" name="PlaceHolder 3"/>
          <p:cNvSpPr>
            <a:spLocks noGrp="1"/>
          </p:cNvSpPr>
          <p:nvPr>
            <p:ph type="body"/>
          </p:nvPr>
        </p:nvSpPr>
        <p:spPr>
          <a:xfrm>
            <a:off x="909720" y="1825560"/>
            <a:ext cx="10459080" cy="40161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pic>
        <p:nvPicPr>
          <p:cNvPr id="160" name="" descr=""/>
          <p:cNvPicPr/>
          <p:nvPr/>
        </p:nvPicPr>
        <p:blipFill>
          <a:blip r:embed="rId2"/>
          <a:stretch/>
        </p:blipFill>
        <p:spPr>
          <a:xfrm>
            <a:off x="3622320" y="1825560"/>
            <a:ext cx="5033520" cy="4016160"/>
          </a:xfrm>
          <a:prstGeom prst="rect">
            <a:avLst/>
          </a:prstGeom>
          <a:ln>
            <a:noFill/>
          </a:ln>
        </p:spPr>
      </p:pic>
      <p:pic>
        <p:nvPicPr>
          <p:cNvPr id="161" name="" descr=""/>
          <p:cNvPicPr/>
          <p:nvPr/>
        </p:nvPicPr>
        <p:blipFill>
          <a:blip r:embed="rId3"/>
          <a:stretch/>
        </p:blipFill>
        <p:spPr>
          <a:xfrm>
            <a:off x="3622320" y="1825560"/>
            <a:ext cx="5033520" cy="40161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97840" y="520200"/>
            <a:ext cx="11297160" cy="1325160"/>
          </a:xfrm>
          <a:prstGeom prst="rect">
            <a:avLst/>
          </a:prstGeom>
        </p:spPr>
        <p:txBody>
          <a:bodyPr lIns="0" rIns="0" tIns="0" bIns="0" anchor="ctr"/>
          <a:p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97840" y="520200"/>
            <a:ext cx="11297160" cy="61441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t-B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97840" y="520200"/>
            <a:ext cx="11297160" cy="1325160"/>
          </a:xfrm>
          <a:prstGeom prst="rect">
            <a:avLst/>
          </a:prstGeom>
        </p:spPr>
        <p:txBody>
          <a:bodyPr lIns="0" rIns="0" tIns="0" bIns="0" anchor="ctr"/>
          <a:p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909720" y="1825560"/>
            <a:ext cx="510372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909720" y="3923640"/>
            <a:ext cx="510372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269040" y="1825560"/>
            <a:ext cx="5103720" cy="40161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97840" y="520200"/>
            <a:ext cx="11297160" cy="1325160"/>
          </a:xfrm>
          <a:prstGeom prst="rect">
            <a:avLst/>
          </a:prstGeom>
        </p:spPr>
        <p:txBody>
          <a:bodyPr lIns="0" rIns="0" tIns="0" bIns="0" anchor="ctr"/>
          <a:p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909720" y="1825560"/>
            <a:ext cx="5103720" cy="40161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69040" y="1825560"/>
            <a:ext cx="510372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69040" y="3923640"/>
            <a:ext cx="510372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97840" y="520200"/>
            <a:ext cx="11297160" cy="1325160"/>
          </a:xfrm>
          <a:prstGeom prst="rect">
            <a:avLst/>
          </a:prstGeom>
        </p:spPr>
        <p:txBody>
          <a:bodyPr lIns="0" rIns="0" tIns="0" bIns="0" anchor="ctr"/>
          <a:p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909720" y="1825560"/>
            <a:ext cx="510372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69040" y="1825560"/>
            <a:ext cx="510372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909720" y="3923640"/>
            <a:ext cx="10459080" cy="1915560"/>
          </a:xfrm>
          <a:prstGeom prst="rect">
            <a:avLst/>
          </a:prstGeom>
        </p:spPr>
        <p:txBody>
          <a:bodyPr lIns="0" rIns="0" tIns="0" bIns="0"/>
          <a:p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/>
          <a:p>
            <a:pPr algn="ctr">
              <a:lnSpc>
                <a:spcPct val="100000"/>
              </a:lnSpc>
            </a:pPr>
            <a:r>
              <a:rPr b="1" lang="pt-BR" sz="6000" spc="599" strike="noStrike" cap="all">
                <a:solidFill>
                  <a:srgbClr val="3c3c3c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CLIQUE PARA EDITAR O TÍTULO MESTRE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b="0" lang="pt-BR" sz="1200" spc="-1" strike="noStrike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12/09/23</a:t>
            </a:r>
            <a:endParaRPr b="0" lang="pt-B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/>
          <a:p>
            <a:endParaRPr b="0" lang="pt-B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AAAC5F24-E927-4082-A779-BF511623B04D}" type="slidenum">
              <a:rPr b="0" lang="pt-BR" sz="1200" spc="-1" strike="noStrike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&lt;número&gt;</a:t>
            </a:fld>
            <a:endParaRPr b="0" lang="pt-B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Segoe UI Light"/>
              </a:rPr>
              <a:t>Clique para editar o formato do texto da estrutura de tópicos</a:t>
            </a:r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Segoe UI Light"/>
              </a:rPr>
              <a:t>2.º nível da estrutura de tópicos</a:t>
            </a:r>
            <a:endParaRPr b="0" lang="pt-BR" sz="20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pc="-1" strike="noStrike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Segoe UI Light"/>
              </a:rPr>
              <a:t>3.º nível da estrutura de tópicos</a:t>
            </a:r>
            <a:endParaRPr b="0" lang="pt-BR" sz="1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pc="-1" strike="noStrike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Segoe UI Light"/>
              </a:rPr>
              <a:t>4.º nível da estrutura de tópicos</a:t>
            </a:r>
            <a:endParaRPr b="0" lang="pt-BR" sz="1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Segoe UI Light"/>
              </a:rPr>
              <a:t>5.º nível da estrutura de tópicos</a:t>
            </a:r>
            <a:endParaRPr b="0" lang="pt-BR" sz="20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Segoe UI Light"/>
              </a:rPr>
              <a:t>6.º nível da estrutura de tópicos</a:t>
            </a:r>
            <a:endParaRPr b="0" lang="pt-BR" sz="20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Segoe UI Light"/>
              </a:rPr>
              <a:t>7.º nível da estrutura de tópicos</a:t>
            </a:r>
            <a:endParaRPr b="0" lang="pt-BR" sz="20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897840" y="520200"/>
            <a:ext cx="11297160" cy="1325160"/>
          </a:xfrm>
          <a:prstGeom prst="rect">
            <a:avLst/>
          </a:prstGeom>
        </p:spPr>
        <p:txBody>
          <a:bodyPr anchor="ctr"/>
          <a:p>
            <a:pPr>
              <a:lnSpc>
                <a:spcPct val="90000"/>
              </a:lnSpc>
            </a:pPr>
            <a:r>
              <a:rPr b="1" lang="pt-BR" sz="3400" spc="599" strike="noStrike" cap="all">
                <a:solidFill>
                  <a:srgbClr val="3c3c3c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Clique para editar o título Mestre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909720" y="1825560"/>
            <a:ext cx="10459080" cy="4016160"/>
          </a:xfrm>
          <a:prstGeom prst="rect">
            <a:avLst/>
          </a:prstGeom>
        </p:spPr>
        <p:txBody>
          <a:bodyPr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Segoe UI Light"/>
              </a:rPr>
              <a:t>Clique para editar o formato do texto da estrutura de tópicos</a:t>
            </a:r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Segoe UI Light"/>
              </a:rPr>
              <a:t>2.º nível da estrutura de tópicos</a:t>
            </a:r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Segoe UI Light"/>
              </a:rPr>
              <a:t>3.º nível da estrutura de tópicos</a:t>
            </a:r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Segoe UI Light"/>
              </a:rPr>
              <a:t>4.º nível da estrutura de tópicos</a:t>
            </a:r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Segoe UI Light"/>
              </a:rPr>
              <a:t>5.º nível da estrutura de tópicos</a:t>
            </a:r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Segoe UI Light"/>
              </a:rPr>
              <a:t>6.º nível da estrutura de tópicos</a:t>
            </a:r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  <a:p>
            <a:pPr>
              <a:lnSpc>
                <a:spcPct val="100000"/>
              </a:lnSpc>
            </a:pPr>
            <a:r>
              <a:rPr b="0" lang="pt-BR" sz="2800" spc="-1" strike="noStrike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Segoe UI Light"/>
              </a:rPr>
              <a:t>7.º nível da estrutura de tópicosClique para editar os estilos de texto Mestres</a:t>
            </a:r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  <a:p>
            <a:r>
              <a:rPr b="0" lang="pt-BR" sz="2400" spc="-1" strike="noStrike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Segoe UI Light"/>
              </a:rPr>
              <a:t>Segundo nível</a:t>
            </a:r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  <a:p>
            <a:r>
              <a:rPr b="0" lang="pt-BR" sz="2000" spc="-1" strike="noStrike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Segoe UI Light"/>
              </a:rPr>
              <a:t>Terceiro nível</a:t>
            </a:r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  <a:p>
            <a:r>
              <a:rPr b="0" lang="pt-BR" sz="1800" spc="-1" strike="noStrike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Segoe UI Light"/>
              </a:rPr>
              <a:t>Quarto nível</a:t>
            </a:r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  <a:p>
            <a:r>
              <a:rPr b="0" lang="pt-BR" sz="1800" spc="-1" strike="noStrike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Segoe UI Light"/>
              </a:rPr>
              <a:t>Quinto nível</a:t>
            </a:r>
            <a:endParaRPr b="0" lang="pt-BR" sz="2800" spc="-1" strike="noStrike">
              <a:solidFill>
                <a:srgbClr val="595959"/>
              </a:solidFill>
              <a:uFill>
                <a:solidFill>
                  <a:srgbClr val="ffffff"/>
                </a:solidFill>
              </a:uFill>
              <a:latin typeface="Segoe UI Light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b="0" lang="pt-BR" sz="1200" spc="-1" strike="noStrike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12/09/23</a:t>
            </a:r>
            <a:endParaRPr b="0" lang="pt-B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/>
          <a:p>
            <a:endParaRPr b="0" lang="pt-B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7A719815-9725-4D62-A77A-430633F59C93}" type="slidenum">
              <a:rPr b="0" lang="pt-BR" sz="1200" spc="-1" strike="noStrike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</a:t>
            </a:fld>
            <a:endParaRPr b="0" lang="pt-B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4" name="CustomShape 6"/>
          <p:cNvSpPr/>
          <p:nvPr/>
        </p:nvSpPr>
        <p:spPr>
          <a:xfrm>
            <a:off x="0" y="6800040"/>
            <a:ext cx="12191760" cy="57600"/>
          </a:xfrm>
          <a:prstGeom prst="rect">
            <a:avLst/>
          </a:prstGeom>
          <a:solidFill>
            <a:srgbClr val="183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5" name="CustomShape 7"/>
          <p:cNvSpPr/>
          <p:nvPr/>
        </p:nvSpPr>
        <p:spPr>
          <a:xfrm>
            <a:off x="6095880" y="6800040"/>
            <a:ext cx="6095520" cy="57600"/>
          </a:xfrm>
          <a:prstGeom prst="rect">
            <a:avLst/>
          </a:prstGeom>
          <a:solidFill>
            <a:srgbClr val="00d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6" name="CustomShape 8"/>
          <p:cNvSpPr/>
          <p:nvPr/>
        </p:nvSpPr>
        <p:spPr>
          <a:xfrm>
            <a:off x="9122760" y="6800040"/>
            <a:ext cx="2049840" cy="64080"/>
          </a:xfrm>
          <a:prstGeom prst="rect">
            <a:avLst/>
          </a:prstGeom>
          <a:solidFill>
            <a:srgbClr val="ffd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7" name="CustomShape 9"/>
          <p:cNvSpPr/>
          <p:nvPr/>
        </p:nvSpPr>
        <p:spPr>
          <a:xfrm>
            <a:off x="10596600" y="6800040"/>
            <a:ext cx="576000" cy="576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CustomShape 1"/>
          <p:cNvSpPr/>
          <p:nvPr/>
        </p:nvSpPr>
        <p:spPr>
          <a:xfrm>
            <a:off x="0" y="6800040"/>
            <a:ext cx="12190680" cy="56520"/>
          </a:xfrm>
          <a:prstGeom prst="rect">
            <a:avLst/>
          </a:prstGeom>
          <a:solidFill>
            <a:srgbClr val="183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3" name="CustomShape 2"/>
          <p:cNvSpPr/>
          <p:nvPr/>
        </p:nvSpPr>
        <p:spPr>
          <a:xfrm>
            <a:off x="6095880" y="6800040"/>
            <a:ext cx="6094440" cy="56520"/>
          </a:xfrm>
          <a:prstGeom prst="rect">
            <a:avLst/>
          </a:prstGeom>
          <a:solidFill>
            <a:srgbClr val="00d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4" name="CustomShape 3"/>
          <p:cNvSpPr/>
          <p:nvPr/>
        </p:nvSpPr>
        <p:spPr>
          <a:xfrm>
            <a:off x="9122760" y="6800040"/>
            <a:ext cx="2048760" cy="63000"/>
          </a:xfrm>
          <a:prstGeom prst="rect">
            <a:avLst/>
          </a:prstGeom>
          <a:solidFill>
            <a:srgbClr val="ffd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5" name="CustomShape 4"/>
          <p:cNvSpPr/>
          <p:nvPr/>
        </p:nvSpPr>
        <p:spPr>
          <a:xfrm>
            <a:off x="10596600" y="6800040"/>
            <a:ext cx="574920" cy="5652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6" name="PlaceHolder 5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pt-BR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 para editar o formato do texto do título</a:t>
            </a:r>
            <a:endParaRPr b="0" lang="pt-BR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7" name="PlaceHolder 6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 para editar o formato do texto da estrutura de tópicos</a:t>
            </a:r>
            <a:endParaRPr b="0" lang="pt-B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2.º nível da estrutura de tópicos</a:t>
            </a:r>
            <a:endParaRPr b="0" lang="pt-BR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3.º nível da estrutura de tópicos</a:t>
            </a:r>
            <a:endParaRPr b="0" lang="pt-B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4.º nível da estrutura de tópicos</a:t>
            </a:r>
            <a:endParaRPr b="0" lang="pt-B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5.º nível da estrutura de tópicos</a:t>
            </a:r>
            <a:endParaRPr b="0" lang="pt-B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6.º nível da estrutura de tópicos</a:t>
            </a:r>
            <a:endParaRPr b="0" lang="pt-B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7.º nível da estrutura de tópicos</a:t>
            </a:r>
            <a:endParaRPr b="0" lang="pt-B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CustomShape 1"/>
          <p:cNvSpPr/>
          <p:nvPr/>
        </p:nvSpPr>
        <p:spPr>
          <a:xfrm>
            <a:off x="0" y="6800040"/>
            <a:ext cx="12191400" cy="57240"/>
          </a:xfrm>
          <a:prstGeom prst="rect">
            <a:avLst/>
          </a:prstGeom>
          <a:solidFill>
            <a:srgbClr val="183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3" name="CustomShape 2"/>
          <p:cNvSpPr/>
          <p:nvPr/>
        </p:nvSpPr>
        <p:spPr>
          <a:xfrm>
            <a:off x="6095880" y="6800040"/>
            <a:ext cx="6095160" cy="57240"/>
          </a:xfrm>
          <a:prstGeom prst="rect">
            <a:avLst/>
          </a:prstGeom>
          <a:solidFill>
            <a:srgbClr val="00d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4" name="CustomShape 3"/>
          <p:cNvSpPr/>
          <p:nvPr/>
        </p:nvSpPr>
        <p:spPr>
          <a:xfrm>
            <a:off x="9122760" y="6800040"/>
            <a:ext cx="2049480" cy="63720"/>
          </a:xfrm>
          <a:prstGeom prst="rect">
            <a:avLst/>
          </a:prstGeom>
          <a:solidFill>
            <a:srgbClr val="ffd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5" name="CustomShape 4"/>
          <p:cNvSpPr/>
          <p:nvPr/>
        </p:nvSpPr>
        <p:spPr>
          <a:xfrm>
            <a:off x="10596600" y="6800040"/>
            <a:ext cx="575640" cy="5724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6" name="PlaceHolder 5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pt-BR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 para editar o formato do texto do título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7" name="PlaceHolder 6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 para editar o formato do texto da estrutura de tópicos</a:t>
            </a:r>
            <a:endParaRPr b="0" lang="pt-BR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2.º nível da estrutura de tópicos</a:t>
            </a:r>
            <a:endParaRPr b="0" lang="pt-B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3.º nível da estrutura de tópicos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4.º nível da estrutura de tópicos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5.º nível da estrutura de tópicos</a:t>
            </a:r>
            <a:endParaRPr b="0" lang="pt-B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6.º nível da estrutura de tópicos</a:t>
            </a:r>
            <a:endParaRPr b="0" lang="pt-B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7.º nível da estrutura de tópicos</a:t>
            </a:r>
            <a:endParaRPr b="0" lang="pt-B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image" Target="../media/image25.png"/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6" Type="http://schemas.openxmlformats.org/officeDocument/2006/relationships/image" Target="../media/image29.png"/><Relationship Id="rId7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image" Target="../media/image31.png"/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Relationship Id="rId7" Type="http://schemas.openxmlformats.org/officeDocument/2006/relationships/image" Target="../media/image36.png"/><Relationship Id="rId8" Type="http://schemas.openxmlformats.org/officeDocument/2006/relationships/image" Target="../media/image37.png"/><Relationship Id="rId9" Type="http://schemas.openxmlformats.org/officeDocument/2006/relationships/image" Target="../media/image38.png"/><Relationship Id="rId10" Type="http://schemas.openxmlformats.org/officeDocument/2006/relationships/image" Target="../media/image39.png"/><Relationship Id="rId11" Type="http://schemas.openxmlformats.org/officeDocument/2006/relationships/image" Target="../media/image40.png"/><Relationship Id="rId12" Type="http://schemas.openxmlformats.org/officeDocument/2006/relationships/image" Target="../media/image41.png"/><Relationship Id="rId13" Type="http://schemas.openxmlformats.org/officeDocument/2006/relationships/image" Target="../media/image42.png"/><Relationship Id="rId14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43.png"/><Relationship Id="rId2" Type="http://schemas.openxmlformats.org/officeDocument/2006/relationships/image" Target="../media/image44.png"/><Relationship Id="rId3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2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jpeg"/><Relationship Id="rId3" Type="http://schemas.openxmlformats.org/officeDocument/2006/relationships/slideLayout" Target="../slideLayouts/slideLayout37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image" Target="../media/image18.png"/><Relationship Id="rId3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image" Target="../media/image21.png"/><Relationship Id="rId3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Imagem 4" descr=""/>
          <p:cNvPicPr/>
          <p:nvPr/>
        </p:nvPicPr>
        <p:blipFill>
          <a:blip r:embed="rId1"/>
          <a:stretch/>
        </p:blipFill>
        <p:spPr>
          <a:xfrm rot="10800000">
            <a:off x="12192120" y="6814080"/>
            <a:ext cx="12191760" cy="6857640"/>
          </a:xfrm>
          <a:prstGeom prst="rect">
            <a:avLst/>
          </a:prstGeom>
          <a:ln>
            <a:noFill/>
          </a:ln>
        </p:spPr>
      </p:pic>
      <p:sp>
        <p:nvSpPr>
          <p:cNvPr id="163" name="CustomShape 1"/>
          <p:cNvSpPr/>
          <p:nvPr/>
        </p:nvSpPr>
        <p:spPr>
          <a:xfrm>
            <a:off x="11921040" y="0"/>
            <a:ext cx="270360" cy="685764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64" name="Imagem 7" descr=""/>
          <p:cNvPicPr/>
          <p:nvPr/>
        </p:nvPicPr>
        <p:blipFill>
          <a:blip r:embed="rId2"/>
          <a:stretch/>
        </p:blipFill>
        <p:spPr>
          <a:xfrm>
            <a:off x="623520" y="5343840"/>
            <a:ext cx="1587240" cy="616320"/>
          </a:xfrm>
          <a:prstGeom prst="rect">
            <a:avLst/>
          </a:prstGeom>
          <a:ln>
            <a:noFill/>
          </a:ln>
        </p:spPr>
      </p:pic>
      <p:pic>
        <p:nvPicPr>
          <p:cNvPr id="165" name="Imagem 11" descr=""/>
          <p:cNvPicPr/>
          <p:nvPr/>
        </p:nvPicPr>
        <p:blipFill>
          <a:blip r:embed="rId3"/>
          <a:stretch/>
        </p:blipFill>
        <p:spPr>
          <a:xfrm>
            <a:off x="2214720" y="574920"/>
            <a:ext cx="3145320" cy="39420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CustomShape 1"/>
          <p:cNvSpPr/>
          <p:nvPr/>
        </p:nvSpPr>
        <p:spPr>
          <a:xfrm>
            <a:off x="1556280" y="3858480"/>
            <a:ext cx="569520" cy="5554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anchor="ctr"/>
          <a:p>
            <a:pPr algn="ctr">
              <a:lnSpc>
                <a:spcPct val="100000"/>
              </a:lnSpc>
            </a:pPr>
            <a:r>
              <a:rPr b="1" lang="pt-BR" sz="105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VIII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0" name="CustomShape 2"/>
          <p:cNvSpPr/>
          <p:nvPr/>
        </p:nvSpPr>
        <p:spPr>
          <a:xfrm>
            <a:off x="441720" y="299160"/>
            <a:ext cx="4614480" cy="1158480"/>
          </a:xfrm>
          <a:prstGeom prst="rect">
            <a:avLst/>
          </a:prstGeom>
          <a:solidFill>
            <a:srgbClr val="00d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anchor="ctr"/>
          <a:p>
            <a:pPr algn="ctr">
              <a:lnSpc>
                <a:spcPct val="100000"/>
              </a:lnSpc>
            </a:pPr>
            <a:r>
              <a:rPr b="1" lang="pt-BR" sz="3400" spc="599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ESTRATÉGIAS UTILIZADAS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1" name="CustomShape 3"/>
          <p:cNvSpPr/>
          <p:nvPr/>
        </p:nvSpPr>
        <p:spPr>
          <a:xfrm>
            <a:off x="2122200" y="2064600"/>
            <a:ext cx="6782760" cy="518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>
              <a:lnSpc>
                <a:spcPct val="100000"/>
              </a:lnSpc>
            </a:pPr>
            <a:r>
              <a:rPr b="0" lang="pt-BR" sz="2800" spc="-1" strike="noStrike">
                <a:solidFill>
                  <a:srgbClr val="46556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reuniões;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2" name="CustomShape 4"/>
          <p:cNvSpPr/>
          <p:nvPr/>
        </p:nvSpPr>
        <p:spPr>
          <a:xfrm>
            <a:off x="2136600" y="3003480"/>
            <a:ext cx="10377360" cy="518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>
              <a:lnSpc>
                <a:spcPct val="100000"/>
              </a:lnSpc>
            </a:pPr>
            <a:r>
              <a:rPr b="0" lang="pt-BR" sz="2800" spc="-1" strike="noStrike">
                <a:solidFill>
                  <a:srgbClr val="46556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tutoriais ;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3" name="CustomShape 5"/>
          <p:cNvSpPr/>
          <p:nvPr/>
        </p:nvSpPr>
        <p:spPr>
          <a:xfrm>
            <a:off x="2136600" y="3861720"/>
            <a:ext cx="7156800" cy="518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>
              <a:lnSpc>
                <a:spcPct val="100000"/>
              </a:lnSpc>
            </a:pPr>
            <a:r>
              <a:rPr b="0" lang="pt-BR" sz="2800" spc="-1" strike="noStrike">
                <a:solidFill>
                  <a:srgbClr val="46556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podcasts;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4" name="CustomShape 6"/>
          <p:cNvSpPr/>
          <p:nvPr/>
        </p:nvSpPr>
        <p:spPr>
          <a:xfrm>
            <a:off x="1556280" y="2967120"/>
            <a:ext cx="569520" cy="5554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anchor="ctr"/>
          <a:p>
            <a:pPr algn="ctr">
              <a:lnSpc>
                <a:spcPct val="100000"/>
              </a:lnSpc>
            </a:pPr>
            <a:r>
              <a:rPr b="1" lang="pt-BR" sz="1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VII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5" name="CustomShape 7"/>
          <p:cNvSpPr/>
          <p:nvPr/>
        </p:nvSpPr>
        <p:spPr>
          <a:xfrm>
            <a:off x="1556280" y="2061360"/>
            <a:ext cx="569520" cy="5554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anchor="ctr"/>
          <a:p>
            <a:pPr algn="ctr">
              <a:lnSpc>
                <a:spcPct val="100000"/>
              </a:lnSpc>
            </a:pPr>
            <a:r>
              <a:rPr b="1" lang="pt-BR" sz="1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VI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6" name="CustomShape 8"/>
          <p:cNvSpPr/>
          <p:nvPr/>
        </p:nvSpPr>
        <p:spPr>
          <a:xfrm>
            <a:off x="1556280" y="4778640"/>
            <a:ext cx="569520" cy="5554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anchor="ctr"/>
          <a:p>
            <a:pPr algn="ctr">
              <a:lnSpc>
                <a:spcPct val="100000"/>
              </a:lnSpc>
            </a:pPr>
            <a:r>
              <a:rPr b="1" lang="pt-BR" sz="1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IX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7" name="CustomShape 9"/>
          <p:cNvSpPr/>
          <p:nvPr/>
        </p:nvSpPr>
        <p:spPr>
          <a:xfrm>
            <a:off x="2056320" y="4815000"/>
            <a:ext cx="6925320" cy="518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>
              <a:lnSpc>
                <a:spcPct val="100000"/>
              </a:lnSpc>
            </a:pPr>
            <a:r>
              <a:rPr b="0" lang="pt-BR" sz="2800" spc="-1" strike="noStrike">
                <a:solidFill>
                  <a:srgbClr val="46556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 </a:t>
            </a:r>
            <a:r>
              <a:rPr b="0" lang="pt-BR" sz="2800" spc="-1" strike="noStrike">
                <a:solidFill>
                  <a:srgbClr val="465562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enciclopédia previdenciária, entre outras.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8" name="CustomShape 10"/>
          <p:cNvSpPr/>
          <p:nvPr/>
        </p:nvSpPr>
        <p:spPr>
          <a:xfrm>
            <a:off x="11332440" y="5661720"/>
            <a:ext cx="730800" cy="1041840"/>
          </a:xfrm>
          <a:prstGeom prst="rect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39" name="Imagem 11" descr=""/>
          <p:cNvPicPr/>
          <p:nvPr/>
        </p:nvPicPr>
        <p:blipFill>
          <a:blip r:embed="rId1"/>
          <a:stretch/>
        </p:blipFill>
        <p:spPr>
          <a:xfrm>
            <a:off x="11410200" y="5816160"/>
            <a:ext cx="594360" cy="7401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9" dur="indefinite" restart="never" nodeType="tmRoot">
          <p:childTnLst>
            <p:seq>
              <p:cTn id="2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CustomShape 1"/>
          <p:cNvSpPr/>
          <p:nvPr/>
        </p:nvSpPr>
        <p:spPr>
          <a:xfrm>
            <a:off x="266760" y="278640"/>
            <a:ext cx="3945240" cy="839160"/>
          </a:xfrm>
          <a:prstGeom prst="rect">
            <a:avLst/>
          </a:prstGeom>
          <a:solidFill>
            <a:srgbClr val="00d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anchor="ctr"/>
          <a:p>
            <a:pPr algn="ctr">
              <a:lnSpc>
                <a:spcPct val="100000"/>
              </a:lnSpc>
            </a:pPr>
            <a:r>
              <a:rPr b="1" lang="pt-BR" sz="3400" spc="599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ESCOLA PEP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1" name="CustomShape 2"/>
          <p:cNvSpPr/>
          <p:nvPr/>
        </p:nvSpPr>
        <p:spPr>
          <a:xfrm>
            <a:off x="206640" y="1230480"/>
            <a:ext cx="4321800" cy="945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>
              <a:lnSpc>
                <a:spcPct val="100000"/>
              </a:lnSpc>
            </a:pPr>
            <a:r>
              <a:rPr b="0" lang="pt-BR" sz="2400" spc="-1" strike="noStrike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Euphemia"/>
              </a:rPr>
              <a:t>https://escolapep.inss.gov.br</a:t>
            </a:r>
            <a:r>
              <a:rPr b="0" lang="pt-BR" sz="3200" spc="-1" strike="noStrike">
                <a:solidFill>
                  <a:srgbClr val="465562"/>
                </a:solidFill>
                <a:uFill>
                  <a:solidFill>
                    <a:srgbClr val="ffffff"/>
                  </a:solidFill>
                </a:uFill>
                <a:latin typeface="Euphemia"/>
              </a:rPr>
              <a:t> ​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42" name="Imagem 2" descr=""/>
          <p:cNvPicPr/>
          <p:nvPr/>
        </p:nvPicPr>
        <p:blipFill>
          <a:blip r:embed="rId1"/>
          <a:stretch/>
        </p:blipFill>
        <p:spPr>
          <a:xfrm>
            <a:off x="4683240" y="114120"/>
            <a:ext cx="7407360" cy="3344760"/>
          </a:xfrm>
          <a:prstGeom prst="rect">
            <a:avLst/>
          </a:prstGeom>
          <a:ln>
            <a:noFill/>
          </a:ln>
        </p:spPr>
      </p:pic>
      <p:sp>
        <p:nvSpPr>
          <p:cNvPr id="243" name="CustomShape 3"/>
          <p:cNvSpPr/>
          <p:nvPr/>
        </p:nvSpPr>
        <p:spPr>
          <a:xfrm>
            <a:off x="840600" y="3959640"/>
            <a:ext cx="6831000" cy="45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>
              <a:lnSpc>
                <a:spcPct val="100000"/>
              </a:lnSpc>
            </a:pPr>
            <a:r>
              <a:rPr b="0" lang="pt-B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Aproximadamente 133 mil pessoas cadastradas​;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4" name="CustomShape 4"/>
          <p:cNvSpPr/>
          <p:nvPr/>
        </p:nvSpPr>
        <p:spPr>
          <a:xfrm>
            <a:off x="794880" y="4516200"/>
            <a:ext cx="8456400" cy="45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>
              <a:lnSpc>
                <a:spcPct val="100000"/>
              </a:lnSpc>
            </a:pPr>
            <a:r>
              <a:rPr b="0" lang="pt-B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104 turmas dos cursos autoinstrucionais ofertadas em 2023;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5" name="CustomShape 5"/>
          <p:cNvSpPr/>
          <p:nvPr/>
        </p:nvSpPr>
        <p:spPr>
          <a:xfrm>
            <a:off x="795960" y="5061600"/>
            <a:ext cx="7869600" cy="45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>
              <a:lnSpc>
                <a:spcPct val="100000"/>
              </a:lnSpc>
            </a:pPr>
            <a:r>
              <a:rPr b="0" lang="pt-B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23 podcasts disponíveis;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6" name="CustomShape 6"/>
          <p:cNvSpPr/>
          <p:nvPr/>
        </p:nvSpPr>
        <p:spPr>
          <a:xfrm>
            <a:off x="796320" y="5615280"/>
            <a:ext cx="7869600" cy="45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>
              <a:lnSpc>
                <a:spcPct val="100000"/>
              </a:lnSpc>
            </a:pPr>
            <a:r>
              <a:rPr b="0" lang="pt-B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118 termos no glossário previdenciário.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47" name="Gráfico 9" descr=""/>
          <p:cNvPicPr/>
          <p:nvPr/>
        </p:nvPicPr>
        <p:blipFill>
          <a:blip r:embed="rId2"/>
          <a:stretch/>
        </p:blipFill>
        <p:spPr>
          <a:xfrm>
            <a:off x="366480" y="3888360"/>
            <a:ext cx="522720" cy="594720"/>
          </a:xfrm>
          <a:prstGeom prst="rect">
            <a:avLst/>
          </a:prstGeom>
          <a:ln>
            <a:noFill/>
          </a:ln>
        </p:spPr>
      </p:pic>
      <p:pic>
        <p:nvPicPr>
          <p:cNvPr id="248" name="Gráfico 9" descr=""/>
          <p:cNvPicPr/>
          <p:nvPr/>
        </p:nvPicPr>
        <p:blipFill>
          <a:blip r:embed="rId3"/>
          <a:stretch/>
        </p:blipFill>
        <p:spPr>
          <a:xfrm>
            <a:off x="366480" y="4413600"/>
            <a:ext cx="522720" cy="594720"/>
          </a:xfrm>
          <a:prstGeom prst="rect">
            <a:avLst/>
          </a:prstGeom>
          <a:ln>
            <a:noFill/>
          </a:ln>
        </p:spPr>
      </p:pic>
      <p:pic>
        <p:nvPicPr>
          <p:cNvPr id="249" name="Gráfico 9" descr=""/>
          <p:cNvPicPr/>
          <p:nvPr/>
        </p:nvPicPr>
        <p:blipFill>
          <a:blip r:embed="rId4"/>
          <a:stretch/>
        </p:blipFill>
        <p:spPr>
          <a:xfrm>
            <a:off x="366480" y="4969440"/>
            <a:ext cx="522720" cy="594720"/>
          </a:xfrm>
          <a:prstGeom prst="rect">
            <a:avLst/>
          </a:prstGeom>
          <a:ln>
            <a:noFill/>
          </a:ln>
        </p:spPr>
      </p:pic>
      <p:pic>
        <p:nvPicPr>
          <p:cNvPr id="250" name="Gráfico 9" descr=""/>
          <p:cNvPicPr/>
          <p:nvPr/>
        </p:nvPicPr>
        <p:blipFill>
          <a:blip r:embed="rId5"/>
          <a:stretch/>
        </p:blipFill>
        <p:spPr>
          <a:xfrm>
            <a:off x="366480" y="5556600"/>
            <a:ext cx="522720" cy="594720"/>
          </a:xfrm>
          <a:prstGeom prst="rect">
            <a:avLst/>
          </a:prstGeom>
          <a:ln>
            <a:noFill/>
          </a:ln>
        </p:spPr>
      </p:pic>
      <p:sp>
        <p:nvSpPr>
          <p:cNvPr id="251" name="CustomShape 7"/>
          <p:cNvSpPr/>
          <p:nvPr/>
        </p:nvSpPr>
        <p:spPr>
          <a:xfrm>
            <a:off x="11332440" y="5661720"/>
            <a:ext cx="730800" cy="1041840"/>
          </a:xfrm>
          <a:prstGeom prst="rect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52" name="Imagem 11" descr=""/>
          <p:cNvPicPr/>
          <p:nvPr/>
        </p:nvPicPr>
        <p:blipFill>
          <a:blip r:embed="rId6"/>
          <a:stretch/>
        </p:blipFill>
        <p:spPr>
          <a:xfrm>
            <a:off x="11410200" y="5816160"/>
            <a:ext cx="594360" cy="7401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1" dur="indefinite" restart="never" nodeType="tmRoot">
          <p:childTnLst>
            <p:seq>
              <p:cTn id="2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CustomShape 1"/>
          <p:cNvSpPr/>
          <p:nvPr/>
        </p:nvSpPr>
        <p:spPr>
          <a:xfrm>
            <a:off x="791640" y="216720"/>
            <a:ext cx="3945240" cy="839160"/>
          </a:xfrm>
          <a:prstGeom prst="rect">
            <a:avLst/>
          </a:prstGeom>
          <a:solidFill>
            <a:srgbClr val="00d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anchor="ctr"/>
          <a:p>
            <a:pPr algn="ctr">
              <a:lnSpc>
                <a:spcPct val="100000"/>
              </a:lnSpc>
            </a:pPr>
            <a:r>
              <a:rPr b="1" lang="pt-BR" sz="3400" spc="599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ESCOLA PEP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54" name="Imagem 8" descr=""/>
          <p:cNvPicPr/>
          <p:nvPr/>
        </p:nvPicPr>
        <p:blipFill>
          <a:blip r:embed="rId1"/>
          <a:stretch/>
        </p:blipFill>
        <p:spPr>
          <a:xfrm>
            <a:off x="874440" y="1433880"/>
            <a:ext cx="1817640" cy="1162080"/>
          </a:xfrm>
          <a:prstGeom prst="rect">
            <a:avLst/>
          </a:prstGeom>
          <a:ln>
            <a:noFill/>
          </a:ln>
        </p:spPr>
      </p:pic>
      <p:pic>
        <p:nvPicPr>
          <p:cNvPr id="255" name="Imagem 9" descr=""/>
          <p:cNvPicPr/>
          <p:nvPr/>
        </p:nvPicPr>
        <p:blipFill>
          <a:blip r:embed="rId2"/>
          <a:stretch/>
        </p:blipFill>
        <p:spPr>
          <a:xfrm>
            <a:off x="3593880" y="1417320"/>
            <a:ext cx="1778400" cy="1209240"/>
          </a:xfrm>
          <a:prstGeom prst="rect">
            <a:avLst/>
          </a:prstGeom>
          <a:ln>
            <a:noFill/>
          </a:ln>
        </p:spPr>
      </p:pic>
      <p:pic>
        <p:nvPicPr>
          <p:cNvPr id="256" name="Imagem 10" descr=""/>
          <p:cNvPicPr/>
          <p:nvPr/>
        </p:nvPicPr>
        <p:blipFill>
          <a:blip r:embed="rId3"/>
          <a:stretch/>
        </p:blipFill>
        <p:spPr>
          <a:xfrm>
            <a:off x="5944680" y="1390680"/>
            <a:ext cx="1919880" cy="1256400"/>
          </a:xfrm>
          <a:prstGeom prst="rect">
            <a:avLst/>
          </a:prstGeom>
          <a:ln>
            <a:noFill/>
          </a:ln>
        </p:spPr>
      </p:pic>
      <p:pic>
        <p:nvPicPr>
          <p:cNvPr id="257" name="Imagem 11" descr=""/>
          <p:cNvPicPr/>
          <p:nvPr/>
        </p:nvPicPr>
        <p:blipFill>
          <a:blip r:embed="rId4"/>
          <a:stretch/>
        </p:blipFill>
        <p:spPr>
          <a:xfrm>
            <a:off x="8677440" y="1339200"/>
            <a:ext cx="1967400" cy="1256400"/>
          </a:xfrm>
          <a:prstGeom prst="rect">
            <a:avLst/>
          </a:prstGeom>
          <a:ln>
            <a:noFill/>
          </a:ln>
        </p:spPr>
      </p:pic>
      <p:pic>
        <p:nvPicPr>
          <p:cNvPr id="258" name="Imagem 12" descr=""/>
          <p:cNvPicPr/>
          <p:nvPr/>
        </p:nvPicPr>
        <p:blipFill>
          <a:blip r:embed="rId5"/>
          <a:stretch/>
        </p:blipFill>
        <p:spPr>
          <a:xfrm>
            <a:off x="857520" y="3087360"/>
            <a:ext cx="1825560" cy="1162080"/>
          </a:xfrm>
          <a:prstGeom prst="rect">
            <a:avLst/>
          </a:prstGeom>
          <a:ln>
            <a:noFill/>
          </a:ln>
        </p:spPr>
      </p:pic>
      <p:pic>
        <p:nvPicPr>
          <p:cNvPr id="259" name="Imagem 13" descr=""/>
          <p:cNvPicPr/>
          <p:nvPr/>
        </p:nvPicPr>
        <p:blipFill>
          <a:blip r:embed="rId6"/>
          <a:stretch/>
        </p:blipFill>
        <p:spPr>
          <a:xfrm>
            <a:off x="3441960" y="3046320"/>
            <a:ext cx="1882080" cy="1209240"/>
          </a:xfrm>
          <a:prstGeom prst="rect">
            <a:avLst/>
          </a:prstGeom>
          <a:ln>
            <a:noFill/>
          </a:ln>
        </p:spPr>
      </p:pic>
      <p:pic>
        <p:nvPicPr>
          <p:cNvPr id="260" name="Imagem 14" descr=""/>
          <p:cNvPicPr/>
          <p:nvPr/>
        </p:nvPicPr>
        <p:blipFill>
          <a:blip r:embed="rId7"/>
          <a:stretch/>
        </p:blipFill>
        <p:spPr>
          <a:xfrm>
            <a:off x="5961600" y="3043800"/>
            <a:ext cx="1882080" cy="1209240"/>
          </a:xfrm>
          <a:prstGeom prst="rect">
            <a:avLst/>
          </a:prstGeom>
          <a:ln>
            <a:noFill/>
          </a:ln>
        </p:spPr>
      </p:pic>
      <p:pic>
        <p:nvPicPr>
          <p:cNvPr id="261" name="Imagem 15" descr=""/>
          <p:cNvPicPr/>
          <p:nvPr/>
        </p:nvPicPr>
        <p:blipFill>
          <a:blip r:embed="rId8"/>
          <a:stretch/>
        </p:blipFill>
        <p:spPr>
          <a:xfrm>
            <a:off x="8677440" y="2992320"/>
            <a:ext cx="1967400" cy="1256400"/>
          </a:xfrm>
          <a:prstGeom prst="rect">
            <a:avLst/>
          </a:prstGeom>
          <a:ln>
            <a:noFill/>
          </a:ln>
        </p:spPr>
      </p:pic>
      <p:pic>
        <p:nvPicPr>
          <p:cNvPr id="262" name="Imagem 16" descr=""/>
          <p:cNvPicPr/>
          <p:nvPr/>
        </p:nvPicPr>
        <p:blipFill>
          <a:blip r:embed="rId9"/>
          <a:stretch/>
        </p:blipFill>
        <p:spPr>
          <a:xfrm>
            <a:off x="833040" y="4769640"/>
            <a:ext cx="1817640" cy="1190520"/>
          </a:xfrm>
          <a:prstGeom prst="rect">
            <a:avLst/>
          </a:prstGeom>
          <a:ln>
            <a:noFill/>
          </a:ln>
        </p:spPr>
      </p:pic>
      <p:pic>
        <p:nvPicPr>
          <p:cNvPr id="263" name="Imagem 17" descr=""/>
          <p:cNvPicPr/>
          <p:nvPr/>
        </p:nvPicPr>
        <p:blipFill>
          <a:blip r:embed="rId10"/>
          <a:stretch/>
        </p:blipFill>
        <p:spPr>
          <a:xfrm>
            <a:off x="3499920" y="4814640"/>
            <a:ext cx="1874160" cy="1305360"/>
          </a:xfrm>
          <a:prstGeom prst="rect">
            <a:avLst/>
          </a:prstGeom>
          <a:ln>
            <a:noFill/>
          </a:ln>
        </p:spPr>
      </p:pic>
      <p:pic>
        <p:nvPicPr>
          <p:cNvPr id="264" name="Imagem 18" descr=""/>
          <p:cNvPicPr/>
          <p:nvPr/>
        </p:nvPicPr>
        <p:blipFill>
          <a:blip r:embed="rId11"/>
          <a:stretch/>
        </p:blipFill>
        <p:spPr>
          <a:xfrm>
            <a:off x="5999040" y="4815000"/>
            <a:ext cx="1770480" cy="1305000"/>
          </a:xfrm>
          <a:prstGeom prst="rect">
            <a:avLst/>
          </a:prstGeom>
          <a:ln>
            <a:noFill/>
          </a:ln>
        </p:spPr>
      </p:pic>
      <p:pic>
        <p:nvPicPr>
          <p:cNvPr id="265" name="Imagem 19" descr=""/>
          <p:cNvPicPr/>
          <p:nvPr/>
        </p:nvPicPr>
        <p:blipFill>
          <a:blip r:embed="rId12"/>
          <a:stretch/>
        </p:blipFill>
        <p:spPr>
          <a:xfrm>
            <a:off x="8677800" y="4927320"/>
            <a:ext cx="2006280" cy="1193040"/>
          </a:xfrm>
          <a:prstGeom prst="rect">
            <a:avLst/>
          </a:prstGeom>
          <a:ln>
            <a:noFill/>
          </a:ln>
        </p:spPr>
      </p:pic>
      <p:sp>
        <p:nvSpPr>
          <p:cNvPr id="266" name="CustomShape 2"/>
          <p:cNvSpPr/>
          <p:nvPr/>
        </p:nvSpPr>
        <p:spPr>
          <a:xfrm>
            <a:off x="11332440" y="5661720"/>
            <a:ext cx="730800" cy="1041840"/>
          </a:xfrm>
          <a:prstGeom prst="rect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67" name="Imagem 11" descr=""/>
          <p:cNvPicPr/>
          <p:nvPr/>
        </p:nvPicPr>
        <p:blipFill>
          <a:blip r:embed="rId13"/>
          <a:stretch/>
        </p:blipFill>
        <p:spPr>
          <a:xfrm>
            <a:off x="11410200" y="5816160"/>
            <a:ext cx="594360" cy="7401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3" dur="indefinite" restart="never" nodeType="tmRoot">
          <p:childTnLst>
            <p:seq>
              <p:cTn id="2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2f2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Imagem 2" descr=""/>
          <p:cNvPicPr/>
          <p:nvPr/>
        </p:nvPicPr>
        <p:blipFill>
          <a:blip r:embed="rId1"/>
          <a:stretch/>
        </p:blipFill>
        <p:spPr>
          <a:xfrm>
            <a:off x="1882440" y="5012640"/>
            <a:ext cx="8414640" cy="1735920"/>
          </a:xfrm>
          <a:prstGeom prst="rect">
            <a:avLst/>
          </a:prstGeom>
          <a:ln>
            <a:noFill/>
          </a:ln>
        </p:spPr>
      </p:pic>
      <p:sp>
        <p:nvSpPr>
          <p:cNvPr id="269" name="TextShape 1"/>
          <p:cNvSpPr txBox="1"/>
          <p:nvPr/>
        </p:nvSpPr>
        <p:spPr>
          <a:xfrm>
            <a:off x="1402200" y="1798200"/>
            <a:ext cx="9763920" cy="132516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algn="ctr">
              <a:lnSpc>
                <a:spcPct val="100000"/>
              </a:lnSpc>
            </a:pPr>
            <a:r>
              <a:rPr b="1" lang="pt-BR" sz="3400" spc="599" strike="noStrike" cap="all">
                <a:solidFill>
                  <a:srgbClr val="3c3c3c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Obrigada!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70" name="CustomShape 2"/>
          <p:cNvSpPr/>
          <p:nvPr/>
        </p:nvSpPr>
        <p:spPr>
          <a:xfrm>
            <a:off x="1552680" y="2681640"/>
            <a:ext cx="9463680" cy="701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ctr">
              <a:lnSpc>
                <a:spcPct val="100000"/>
              </a:lnSpc>
            </a:pPr>
            <a:r>
              <a:rPr b="0" lang="pt-BR" sz="4000" spc="-1" strike="noStrike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Euphemia"/>
              </a:rPr>
              <a:t>Equipe INSS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1" name="CustomShape 3"/>
          <p:cNvSpPr/>
          <p:nvPr/>
        </p:nvSpPr>
        <p:spPr>
          <a:xfrm>
            <a:off x="11332440" y="5661720"/>
            <a:ext cx="730800" cy="1041840"/>
          </a:xfrm>
          <a:prstGeom prst="rect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72" name="Imagem 11" descr=""/>
          <p:cNvPicPr/>
          <p:nvPr/>
        </p:nvPicPr>
        <p:blipFill>
          <a:blip r:embed="rId2"/>
          <a:stretch/>
        </p:blipFill>
        <p:spPr>
          <a:xfrm>
            <a:off x="11410200" y="5816160"/>
            <a:ext cx="594360" cy="7401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5" dur="indefinite" restart="never" nodeType="tmRoot">
          <p:childTnLst>
            <p:seq>
              <p:cTn id="2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Imagem 2" descr=""/>
          <p:cNvPicPr/>
          <p:nvPr/>
        </p:nvPicPr>
        <p:blipFill>
          <a:blip r:embed="rId1"/>
          <a:srcRect l="2435" t="3950" r="3846" b="3800"/>
          <a:stretch/>
        </p:blipFill>
        <p:spPr>
          <a:xfrm>
            <a:off x="4041000" y="112680"/>
            <a:ext cx="8086320" cy="6699600"/>
          </a:xfrm>
          <a:prstGeom prst="rect">
            <a:avLst/>
          </a:prstGeom>
          <a:ln>
            <a:noFill/>
          </a:ln>
        </p:spPr>
      </p:pic>
      <p:sp>
        <p:nvSpPr>
          <p:cNvPr id="167" name="CustomShape 1"/>
          <p:cNvSpPr/>
          <p:nvPr/>
        </p:nvSpPr>
        <p:spPr>
          <a:xfrm>
            <a:off x="135000" y="153000"/>
            <a:ext cx="4881240" cy="7200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1" lang="pt-BR" sz="4000" spc="59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  <a:ea typeface="DejaVu Sans"/>
              </a:rPr>
              <a:t>  </a:t>
            </a:r>
            <a:r>
              <a:rPr b="1" lang="pt-BR" sz="4000" spc="59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  <a:ea typeface="DejaVu Sans"/>
              </a:rPr>
              <a:t>Quem somos: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CustomShape 1"/>
          <p:cNvSpPr/>
          <p:nvPr/>
        </p:nvSpPr>
        <p:spPr>
          <a:xfrm>
            <a:off x="595440" y="321120"/>
            <a:ext cx="4508280" cy="785880"/>
          </a:xfrm>
          <a:prstGeom prst="rect">
            <a:avLst/>
          </a:prstGeom>
          <a:solidFill>
            <a:srgbClr val="183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pt-BR" sz="4400" spc="59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  <a:ea typeface="DejaVu Sans"/>
              </a:rPr>
              <a:t>   </a:t>
            </a:r>
            <a:r>
              <a:rPr b="1" lang="pt-BR" sz="4400" spc="59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  <a:ea typeface="DejaVu Sans"/>
              </a:rPr>
              <a:t>Missão  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9" name="CustomShape 2"/>
          <p:cNvSpPr/>
          <p:nvPr/>
        </p:nvSpPr>
        <p:spPr>
          <a:xfrm>
            <a:off x="592200" y="1141920"/>
            <a:ext cx="4588560" cy="2711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just">
              <a:lnSpc>
                <a:spcPct val="100000"/>
              </a:lnSpc>
            </a:pPr>
            <a:r>
              <a:rPr b="0" lang="pt-BR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Garantir proteção social aos cidadãos por meio do reconhecimento de direitos.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0" name="CustomShape 3"/>
          <p:cNvSpPr/>
          <p:nvPr/>
        </p:nvSpPr>
        <p:spPr>
          <a:xfrm>
            <a:off x="6778080" y="1074960"/>
            <a:ext cx="4824000" cy="1310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just">
              <a:lnSpc>
                <a:spcPct val="100000"/>
              </a:lnSpc>
            </a:pPr>
            <a:r>
              <a:rPr b="0" lang="pt-BR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Ser reconhecido pela excelência no relacionamento com o cidadão.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1" name="CustomShape 4"/>
          <p:cNvSpPr/>
          <p:nvPr/>
        </p:nvSpPr>
        <p:spPr>
          <a:xfrm>
            <a:off x="6848280" y="321120"/>
            <a:ext cx="4664880" cy="785880"/>
          </a:xfrm>
          <a:prstGeom prst="rect">
            <a:avLst/>
          </a:prstGeom>
          <a:solidFill>
            <a:srgbClr val="183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pt-BR" sz="3600" spc="59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  <a:ea typeface="DejaVu Sans"/>
              </a:rPr>
              <a:t>Visão 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2" name="CustomShape 5"/>
          <p:cNvSpPr/>
          <p:nvPr/>
        </p:nvSpPr>
        <p:spPr>
          <a:xfrm>
            <a:off x="3385800" y="2584440"/>
            <a:ext cx="5460840" cy="785880"/>
          </a:xfrm>
          <a:prstGeom prst="rect">
            <a:avLst/>
          </a:prstGeom>
          <a:solidFill>
            <a:srgbClr val="183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pt-BR" sz="3600" spc="59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  <a:ea typeface="DejaVu Sans"/>
              </a:rPr>
              <a:t>Mapa estratégico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3" name="CustomShape 6"/>
          <p:cNvSpPr/>
          <p:nvPr/>
        </p:nvSpPr>
        <p:spPr>
          <a:xfrm>
            <a:off x="4839480" y="3461760"/>
            <a:ext cx="2560320" cy="391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just">
              <a:lnSpc>
                <a:spcPct val="100000"/>
              </a:lnSpc>
            </a:pPr>
            <a:r>
              <a:rPr b="0" lang="pt-BR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Foco no Cidadão 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4" name="CustomShape 7"/>
          <p:cNvSpPr/>
          <p:nvPr/>
        </p:nvSpPr>
        <p:spPr>
          <a:xfrm>
            <a:off x="4346280" y="3853800"/>
            <a:ext cx="3512880" cy="548280"/>
          </a:xfrm>
          <a:prstGeom prst="rect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pt-BR" sz="1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Calibri"/>
              </a:rPr>
              <a:t>AMPLIAR O RECONHECIMENTO AUTOMÁTICO DO DIREITO 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5" name="CustomShape 8"/>
          <p:cNvSpPr/>
          <p:nvPr/>
        </p:nvSpPr>
        <p:spPr>
          <a:xfrm>
            <a:off x="1914480" y="4559760"/>
            <a:ext cx="3815280" cy="548280"/>
          </a:xfrm>
          <a:prstGeom prst="rect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pt-BR" sz="1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Calibri"/>
              </a:rPr>
              <a:t>GARANTIR A EFETIVIDADE NO PAGAMENTO DOS BENEFÍCIOS 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6" name="CustomShape 9"/>
          <p:cNvSpPr/>
          <p:nvPr/>
        </p:nvSpPr>
        <p:spPr>
          <a:xfrm>
            <a:off x="6509160" y="4559760"/>
            <a:ext cx="3580200" cy="548280"/>
          </a:xfrm>
          <a:prstGeom prst="rect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pt-BR" sz="1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Calibri"/>
              </a:rPr>
              <a:t>INCENTIVAR A EDUCAÇÃO PREVIDÊNCIÁRIA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7" name="CustomShape 10"/>
          <p:cNvSpPr/>
          <p:nvPr/>
        </p:nvSpPr>
        <p:spPr>
          <a:xfrm>
            <a:off x="1914480" y="5355360"/>
            <a:ext cx="3815280" cy="582120"/>
          </a:xfrm>
          <a:prstGeom prst="rect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pt-BR" sz="1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Calibri"/>
              </a:rPr>
              <a:t>APRIMORAR O CADASTRO COM O CIDADÃO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8" name="CustomShape 11"/>
          <p:cNvSpPr/>
          <p:nvPr/>
        </p:nvSpPr>
        <p:spPr>
          <a:xfrm>
            <a:off x="6509160" y="5355360"/>
            <a:ext cx="3580200" cy="582120"/>
          </a:xfrm>
          <a:prstGeom prst="rect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pt-BR" sz="1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Calibri"/>
              </a:rPr>
              <a:t>PROMOVER A GESTÃO DA INFORMAÇÃO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9" name="CustomShape 12"/>
          <p:cNvSpPr/>
          <p:nvPr/>
        </p:nvSpPr>
        <p:spPr>
          <a:xfrm>
            <a:off x="6475320" y="6117480"/>
            <a:ext cx="3613680" cy="582120"/>
          </a:xfrm>
          <a:prstGeom prst="rect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pt-BR" sz="1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Calibri"/>
              </a:rPr>
              <a:t>FACILITAR O SERVIÇO AOS SERVIÇOS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0" name="CustomShape 13"/>
          <p:cNvSpPr/>
          <p:nvPr/>
        </p:nvSpPr>
        <p:spPr>
          <a:xfrm>
            <a:off x="1914480" y="6083640"/>
            <a:ext cx="3815280" cy="615600"/>
          </a:xfrm>
          <a:prstGeom prst="rect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pt-BR" sz="1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Calibri"/>
              </a:rPr>
              <a:t>DESBUROCRATIZAR OS PROCESSOS DE TRABALHO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1" name="CustomShape 14"/>
          <p:cNvSpPr/>
          <p:nvPr/>
        </p:nvSpPr>
        <p:spPr>
          <a:xfrm>
            <a:off x="6549480" y="4465440"/>
            <a:ext cx="3560760" cy="675000"/>
          </a:xfrm>
          <a:prstGeom prst="ellipse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2" name="CustomShape 15"/>
          <p:cNvSpPr/>
          <p:nvPr/>
        </p:nvSpPr>
        <p:spPr>
          <a:xfrm>
            <a:off x="6549480" y="4465440"/>
            <a:ext cx="3560760" cy="675000"/>
          </a:xfrm>
          <a:prstGeom prst="ellipse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3" name="CustomShape 16"/>
          <p:cNvSpPr/>
          <p:nvPr/>
        </p:nvSpPr>
        <p:spPr>
          <a:xfrm>
            <a:off x="6576120" y="4465440"/>
            <a:ext cx="3556080" cy="675000"/>
          </a:xfrm>
          <a:prstGeom prst="ellipse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1"/>
          <p:cNvSpPr/>
          <p:nvPr/>
        </p:nvSpPr>
        <p:spPr>
          <a:xfrm>
            <a:off x="296640" y="182520"/>
            <a:ext cx="4338360" cy="952200"/>
          </a:xfrm>
          <a:prstGeom prst="rect">
            <a:avLst/>
          </a:prstGeom>
          <a:solidFill>
            <a:srgbClr val="00d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pt-BR" sz="3200" spc="596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  <a:ea typeface="DejaVu Sans"/>
              </a:rPr>
              <a:t>MEU INSS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5" name="CustomShape 2"/>
          <p:cNvSpPr/>
          <p:nvPr/>
        </p:nvSpPr>
        <p:spPr>
          <a:xfrm>
            <a:off x="11332440" y="5661720"/>
            <a:ext cx="730440" cy="1041480"/>
          </a:xfrm>
          <a:prstGeom prst="rect">
            <a:avLst/>
          </a:prstGeom>
          <a:solidFill>
            <a:srgbClr val="0000ff"/>
          </a:solidFill>
          <a:ln>
            <a:solidFill>
              <a:schemeClr val="bg1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86" name="Imagem 11" descr=""/>
          <p:cNvPicPr/>
          <p:nvPr/>
        </p:nvPicPr>
        <p:blipFill>
          <a:blip r:embed="rId1"/>
          <a:stretch/>
        </p:blipFill>
        <p:spPr>
          <a:xfrm>
            <a:off x="11410200" y="5816160"/>
            <a:ext cx="594000" cy="739800"/>
          </a:xfrm>
          <a:prstGeom prst="rect">
            <a:avLst/>
          </a:prstGeom>
          <a:ln>
            <a:noFill/>
          </a:ln>
        </p:spPr>
      </p:pic>
      <p:pic>
        <p:nvPicPr>
          <p:cNvPr id="187" name="Imagem 10" descr=""/>
          <p:cNvPicPr/>
          <p:nvPr/>
        </p:nvPicPr>
        <p:blipFill>
          <a:blip r:embed="rId2"/>
          <a:stretch/>
        </p:blipFill>
        <p:spPr>
          <a:xfrm>
            <a:off x="5200560" y="217080"/>
            <a:ext cx="2878200" cy="6246360"/>
          </a:xfrm>
          <a:prstGeom prst="rect">
            <a:avLst/>
          </a:prstGeom>
          <a:ln>
            <a:noFill/>
          </a:ln>
        </p:spPr>
      </p:pic>
      <p:sp>
        <p:nvSpPr>
          <p:cNvPr id="188" name="CustomShape 3"/>
          <p:cNvSpPr/>
          <p:nvPr/>
        </p:nvSpPr>
        <p:spPr>
          <a:xfrm>
            <a:off x="8140320" y="4861080"/>
            <a:ext cx="838440" cy="43632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9" name="CustomShape 4"/>
          <p:cNvSpPr/>
          <p:nvPr/>
        </p:nvSpPr>
        <p:spPr>
          <a:xfrm>
            <a:off x="7040160" y="4590720"/>
            <a:ext cx="979920" cy="930600"/>
          </a:xfrm>
          <a:prstGeom prst="ellipse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CustomShape 1"/>
          <p:cNvSpPr/>
          <p:nvPr/>
        </p:nvSpPr>
        <p:spPr>
          <a:xfrm>
            <a:off x="333360" y="577800"/>
            <a:ext cx="2957400" cy="663120"/>
          </a:xfrm>
          <a:prstGeom prst="rect">
            <a:avLst/>
          </a:prstGeom>
          <a:solidFill>
            <a:srgbClr val="183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anchor="ctr"/>
          <a:p>
            <a:pPr>
              <a:lnSpc>
                <a:spcPct val="100000"/>
              </a:lnSpc>
            </a:pPr>
            <a:r>
              <a:rPr b="1" lang="pt-BR" sz="1800" spc="599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  </a:t>
            </a:r>
            <a:r>
              <a:rPr b="1" lang="pt-BR" sz="2400" spc="599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O que é?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91" name="Imagem 4" descr=""/>
          <p:cNvPicPr/>
          <p:nvPr/>
        </p:nvPicPr>
        <p:blipFill>
          <a:blip r:embed="rId1"/>
          <a:stretch/>
        </p:blipFill>
        <p:spPr>
          <a:xfrm>
            <a:off x="2617560" y="-45360"/>
            <a:ext cx="1508400" cy="1900080"/>
          </a:xfrm>
          <a:prstGeom prst="rect">
            <a:avLst/>
          </a:prstGeom>
          <a:ln>
            <a:noFill/>
          </a:ln>
        </p:spPr>
      </p:pic>
      <p:sp>
        <p:nvSpPr>
          <p:cNvPr id="192" name="CustomShape 2"/>
          <p:cNvSpPr/>
          <p:nvPr/>
        </p:nvSpPr>
        <p:spPr>
          <a:xfrm>
            <a:off x="1085400" y="2822760"/>
            <a:ext cx="10024560" cy="2712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just">
              <a:lnSpc>
                <a:spcPct val="100000"/>
              </a:lnSpc>
            </a:pPr>
            <a:r>
              <a:rPr b="0" lang="pt-BR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</a:t>
            </a:r>
            <a:r>
              <a:rPr b="0" lang="pt-BR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Programa de Educação Previdenciária (PEP) é um Programa Social do Governo Federal que tem o objetivo de orientar e informar a sociedade acerca de seus direitos e deveres relacionados à Previdência Social, fomentando proteção social aos cidadãos, inclusão e permanência no Regime Geral de Previdência Social (RGPS). </a:t>
            </a:r>
            <a:endParaRPr b="0" lang="pt-B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3" name="CustomShape 3"/>
          <p:cNvSpPr/>
          <p:nvPr/>
        </p:nvSpPr>
        <p:spPr>
          <a:xfrm>
            <a:off x="11332440" y="5661720"/>
            <a:ext cx="730800" cy="1041840"/>
          </a:xfrm>
          <a:prstGeom prst="rect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94" name="Imagem 11" descr=""/>
          <p:cNvPicPr/>
          <p:nvPr/>
        </p:nvPicPr>
        <p:blipFill>
          <a:blip r:embed="rId2"/>
          <a:stretch/>
        </p:blipFill>
        <p:spPr>
          <a:xfrm>
            <a:off x="11410200" y="5816160"/>
            <a:ext cx="594360" cy="7401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CustomShape 1"/>
          <p:cNvSpPr/>
          <p:nvPr/>
        </p:nvSpPr>
        <p:spPr>
          <a:xfrm>
            <a:off x="1085400" y="2727720"/>
            <a:ext cx="10024560" cy="2712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marL="457200" indent="-45684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pt-BR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Surgiu em um cenário cujas estatísticas oficiais expressavam que, de cada 10 (dez) trabalhadores/as, apenas 04 (quatro) estavam inseridos/as no sistema previdenciário. </a:t>
            </a:r>
            <a:endParaRPr b="0" lang="pt-B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6" name="CustomShape 2"/>
          <p:cNvSpPr/>
          <p:nvPr/>
        </p:nvSpPr>
        <p:spPr>
          <a:xfrm>
            <a:off x="561960" y="682560"/>
            <a:ext cx="3900240" cy="5299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anchor="ctr"/>
          <a:p>
            <a:pPr>
              <a:lnSpc>
                <a:spcPct val="100000"/>
              </a:lnSpc>
            </a:pPr>
            <a:r>
              <a:rPr b="1" lang="pt-BR" sz="2400" spc="599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  </a:t>
            </a:r>
            <a:r>
              <a:rPr b="1" lang="pt-BR" sz="2400" spc="599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Porque surgiu?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97" name="Imagem 4" descr=""/>
          <p:cNvPicPr/>
          <p:nvPr/>
        </p:nvPicPr>
        <p:blipFill>
          <a:blip r:embed="rId1"/>
          <a:stretch/>
        </p:blipFill>
        <p:spPr>
          <a:xfrm>
            <a:off x="3989160" y="-109440"/>
            <a:ext cx="1460880" cy="1828080"/>
          </a:xfrm>
          <a:prstGeom prst="rect">
            <a:avLst/>
          </a:prstGeom>
          <a:ln>
            <a:noFill/>
          </a:ln>
        </p:spPr>
      </p:pic>
      <p:sp>
        <p:nvSpPr>
          <p:cNvPr id="198" name="CustomShape 3"/>
          <p:cNvSpPr/>
          <p:nvPr/>
        </p:nvSpPr>
        <p:spPr>
          <a:xfrm>
            <a:off x="11332440" y="5661720"/>
            <a:ext cx="730800" cy="1041840"/>
          </a:xfrm>
          <a:prstGeom prst="rect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99" name="Imagem 11" descr=""/>
          <p:cNvPicPr/>
          <p:nvPr/>
        </p:nvPicPr>
        <p:blipFill>
          <a:blip r:embed="rId2"/>
          <a:stretch/>
        </p:blipFill>
        <p:spPr>
          <a:xfrm>
            <a:off x="11410200" y="5816160"/>
            <a:ext cx="594360" cy="7401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CustomShape 1"/>
          <p:cNvSpPr/>
          <p:nvPr/>
        </p:nvSpPr>
        <p:spPr>
          <a:xfrm>
            <a:off x="561960" y="682560"/>
            <a:ext cx="4109760" cy="5299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anchor="ctr"/>
          <a:p>
            <a:pPr>
              <a:lnSpc>
                <a:spcPct val="100000"/>
              </a:lnSpc>
            </a:pPr>
            <a:r>
              <a:rPr b="1" lang="pt-BR" sz="2400" spc="599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 </a:t>
            </a:r>
            <a:r>
              <a:rPr b="1" lang="pt-BR" sz="2400" spc="599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Linha do Tempo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1" name="CustomShape 2"/>
          <p:cNvSpPr/>
          <p:nvPr/>
        </p:nvSpPr>
        <p:spPr>
          <a:xfrm>
            <a:off x="614880" y="2383920"/>
            <a:ext cx="2388600" cy="906840"/>
          </a:xfrm>
          <a:prstGeom prst="roundRect">
            <a:avLst>
              <a:gd name="adj" fmla="val 10000"/>
            </a:avLst>
          </a:prstGeom>
          <a:solidFill>
            <a:schemeClr val="accent5">
              <a:hueOff val="0"/>
              <a:satOff val="0"/>
              <a:lumOff val="0"/>
              <a:alphaOff val="0"/>
            </a:schemeClr>
          </a:solidFill>
          <a:ln>
            <a:solidFill>
              <a:schemeClr val="lt1">
                <a:hueOff val="0"/>
                <a:satOff val="0"/>
                <a:lumOff val="0"/>
                <a:alphaOff val="0"/>
              </a:schemeClr>
            </a:solidFill>
          </a:ln>
        </p:spPr>
        <p:style>
          <a:lnRef idx="2"/>
          <a:fillRef idx="0"/>
          <a:effectRef idx="0"/>
          <a:fontRef idx="minor"/>
        </p:style>
        <p:txBody>
          <a:bodyPr lIns="149400" rIns="149400" tIns="149400" bIns="382320"/>
          <a:p>
            <a:pPr>
              <a:lnSpc>
                <a:spcPct val="90000"/>
              </a:lnSpc>
            </a:pPr>
            <a:r>
              <a:rPr b="1" lang="pt-BR" sz="21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 Black"/>
                <a:ea typeface="Segoe UI Black"/>
              </a:rPr>
              <a:t>2000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2" name="CustomShape 3"/>
          <p:cNvSpPr/>
          <p:nvPr/>
        </p:nvSpPr>
        <p:spPr>
          <a:xfrm>
            <a:off x="1104120" y="2988720"/>
            <a:ext cx="2388600" cy="1884960"/>
          </a:xfrm>
          <a:prstGeom prst="roundRect">
            <a:avLst>
              <a:gd name="adj" fmla="val 10000"/>
            </a:avLst>
          </a:prstGeom>
          <a:solidFill>
            <a:schemeClr val="lt1">
              <a:alpha val="90000"/>
              <a:hueOff val="0"/>
              <a:satOff val="0"/>
              <a:lumOff val="0"/>
              <a:alphaOff val="0"/>
            </a:schemeClr>
          </a:solidFill>
          <a:ln>
            <a:solidFill>
              <a:schemeClr val="accent5">
                <a:hueOff val="0"/>
                <a:satOff val="0"/>
                <a:lumOff val="0"/>
                <a:alphaOff val="0"/>
              </a:schemeClr>
            </a:solidFill>
          </a:ln>
        </p:spPr>
        <p:style>
          <a:lnRef idx="2"/>
          <a:fillRef idx="0"/>
          <a:effectRef idx="0"/>
          <a:fontRef idx="minor"/>
        </p:style>
        <p:txBody>
          <a:bodyPr lIns="204480" rIns="149400" tIns="204480" bIns="204840"/>
          <a:p>
            <a:pPr lvl="1" marL="228600" indent="-228240">
              <a:lnSpc>
                <a:spcPct val="90000"/>
              </a:lnSpc>
              <a:buClr>
                <a:srgbClr val="000000"/>
              </a:buClr>
              <a:buFont typeface="Symbol" charset="2"/>
              <a:buChar char=""/>
            </a:pPr>
            <a:r>
              <a:rPr b="0" lang="pt-BR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 Nova"/>
              </a:rPr>
              <a:t>Criação do Programa de Estabilidade Social - PES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3" name="CustomShape 4"/>
          <p:cNvSpPr/>
          <p:nvPr/>
        </p:nvSpPr>
        <p:spPr>
          <a:xfrm>
            <a:off x="3365640" y="2388960"/>
            <a:ext cx="767520" cy="594360"/>
          </a:xfrm>
          <a:prstGeom prst="rightArrow">
            <a:avLst>
              <a:gd name="adj1" fmla="val 60000"/>
              <a:gd name="adj2" fmla="val 50000"/>
            </a:avLst>
          </a:prstGeom>
          <a:solidFill>
            <a:schemeClr val="accent5">
              <a:hueOff val="0"/>
              <a:satOff val="0"/>
              <a:lumOff val="0"/>
              <a:alphaOff val="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4" name="CustomShape 5"/>
          <p:cNvSpPr/>
          <p:nvPr/>
        </p:nvSpPr>
        <p:spPr>
          <a:xfrm>
            <a:off x="4452120" y="2383920"/>
            <a:ext cx="2388600" cy="906840"/>
          </a:xfrm>
          <a:prstGeom prst="roundRect">
            <a:avLst>
              <a:gd name="adj" fmla="val 10000"/>
            </a:avLst>
          </a:prstGeom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ln>
            <a:solidFill>
              <a:schemeClr val="lt1">
                <a:hueOff val="0"/>
                <a:satOff val="0"/>
                <a:lumOff val="0"/>
                <a:alphaOff val="0"/>
              </a:schemeClr>
            </a:solidFill>
          </a:ln>
        </p:spPr>
        <p:style>
          <a:lnRef idx="2"/>
          <a:fillRef idx="0"/>
          <a:effectRef idx="0"/>
          <a:fontRef idx="minor"/>
        </p:style>
        <p:txBody>
          <a:bodyPr lIns="149400" rIns="149400" tIns="149400" bIns="382320"/>
          <a:p>
            <a:pPr>
              <a:lnSpc>
                <a:spcPct val="90000"/>
              </a:lnSpc>
            </a:pPr>
            <a:r>
              <a:rPr b="1" lang="pt-BR" sz="21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 Black"/>
                <a:ea typeface="Segoe UI Black"/>
              </a:rPr>
              <a:t>2003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5" name="CustomShape 6"/>
          <p:cNvSpPr/>
          <p:nvPr/>
        </p:nvSpPr>
        <p:spPr>
          <a:xfrm>
            <a:off x="4941360" y="2988720"/>
            <a:ext cx="2388600" cy="1884960"/>
          </a:xfrm>
          <a:prstGeom prst="roundRect">
            <a:avLst>
              <a:gd name="adj" fmla="val 10000"/>
            </a:avLst>
          </a:prstGeom>
          <a:solidFill>
            <a:schemeClr val="lt1">
              <a:alpha val="90000"/>
              <a:hueOff val="0"/>
              <a:satOff val="0"/>
              <a:lumOff val="0"/>
              <a:alphaOff val="0"/>
            </a:schemeClr>
          </a:solidFill>
          <a:ln>
            <a:solidFill>
              <a:schemeClr val="accent5">
                <a:hueOff val="-3379271"/>
                <a:satOff val="-8710"/>
                <a:lumOff val="-5883"/>
                <a:alphaOff val="0"/>
              </a:schemeClr>
            </a:solidFill>
          </a:ln>
        </p:spPr>
        <p:style>
          <a:lnRef idx="2"/>
          <a:fillRef idx="0"/>
          <a:effectRef idx="0"/>
          <a:fontRef idx="minor"/>
        </p:style>
        <p:txBody>
          <a:bodyPr lIns="204480" rIns="149400" tIns="204480" bIns="204840"/>
          <a:p>
            <a:pPr lvl="1" marL="228600" indent="-228240">
              <a:lnSpc>
                <a:spcPct val="90000"/>
              </a:lnSpc>
              <a:buClr>
                <a:srgbClr val="000000"/>
              </a:buClr>
              <a:buFont typeface="Symbol" charset="2"/>
              <a:buChar char=""/>
            </a:pPr>
            <a:r>
              <a:rPr b="0" lang="pt-B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 Nova"/>
              </a:rPr>
              <a:t>Institui o Programa de Educação Previdenciária - PEP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6" name="CustomShape 7"/>
          <p:cNvSpPr/>
          <p:nvPr/>
        </p:nvSpPr>
        <p:spPr>
          <a:xfrm>
            <a:off x="7203240" y="2388960"/>
            <a:ext cx="767520" cy="594360"/>
          </a:xfrm>
          <a:prstGeom prst="rightArrow">
            <a:avLst>
              <a:gd name="adj1" fmla="val 60000"/>
              <a:gd name="adj2" fmla="val 50000"/>
            </a:avLst>
          </a:prstGeom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7" name="CustomShape 8"/>
          <p:cNvSpPr/>
          <p:nvPr/>
        </p:nvSpPr>
        <p:spPr>
          <a:xfrm>
            <a:off x="8289360" y="2383920"/>
            <a:ext cx="2388600" cy="906840"/>
          </a:xfrm>
          <a:prstGeom prst="roundRect">
            <a:avLst>
              <a:gd name="adj" fmla="val 10000"/>
            </a:avLst>
          </a:prstGeom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ln>
            <a:solidFill>
              <a:schemeClr val="lt1">
                <a:hueOff val="0"/>
                <a:satOff val="0"/>
                <a:lumOff val="0"/>
                <a:alphaOff val="0"/>
              </a:schemeClr>
            </a:solidFill>
          </a:ln>
        </p:spPr>
        <p:style>
          <a:lnRef idx="2"/>
          <a:fillRef idx="0"/>
          <a:effectRef idx="0"/>
          <a:fontRef idx="minor"/>
        </p:style>
        <p:txBody>
          <a:bodyPr lIns="149400" rIns="149400" tIns="149400" bIns="382320"/>
          <a:p>
            <a:pPr>
              <a:lnSpc>
                <a:spcPct val="90000"/>
              </a:lnSpc>
            </a:pPr>
            <a:r>
              <a:rPr b="1" lang="pt-BR" sz="21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 Black"/>
                <a:ea typeface="Segoe UI Black"/>
              </a:rPr>
              <a:t>2010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8" name="CustomShape 9"/>
          <p:cNvSpPr/>
          <p:nvPr/>
        </p:nvSpPr>
        <p:spPr>
          <a:xfrm>
            <a:off x="8778600" y="2988720"/>
            <a:ext cx="2388600" cy="1884960"/>
          </a:xfrm>
          <a:prstGeom prst="roundRect">
            <a:avLst>
              <a:gd name="adj" fmla="val 10000"/>
            </a:avLst>
          </a:prstGeom>
          <a:solidFill>
            <a:schemeClr val="lt1">
              <a:alpha val="90000"/>
              <a:hueOff val="0"/>
              <a:satOff val="0"/>
              <a:lumOff val="0"/>
              <a:alphaOff val="0"/>
            </a:schemeClr>
          </a:solidFill>
          <a:ln>
            <a:solidFill>
              <a:schemeClr val="accent5">
                <a:hueOff val="-6758543"/>
                <a:satOff val="-17419"/>
                <a:lumOff val="-11765"/>
                <a:alphaOff val="0"/>
              </a:schemeClr>
            </a:solidFill>
          </a:ln>
        </p:spPr>
        <p:style>
          <a:lnRef idx="2"/>
          <a:fillRef idx="0"/>
          <a:effectRef idx="0"/>
          <a:fontRef idx="minor"/>
        </p:style>
        <p:txBody>
          <a:bodyPr lIns="204480" rIns="149400" tIns="204480" bIns="204840"/>
          <a:p>
            <a:pPr lvl="1" marL="228600" indent="-228240">
              <a:lnSpc>
                <a:spcPct val="90000"/>
              </a:lnSpc>
              <a:buClr>
                <a:srgbClr val="000000"/>
              </a:buClr>
              <a:buFont typeface="Symbol" charset="2"/>
              <a:buChar char=""/>
            </a:pPr>
            <a:r>
              <a:rPr b="0" lang="pt-BR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 Nova"/>
                <a:ea typeface="Segoe UI Black"/>
              </a:rPr>
              <a:t>O PEP passou para o INSS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9" name="CustomShape 10"/>
          <p:cNvSpPr/>
          <p:nvPr/>
        </p:nvSpPr>
        <p:spPr>
          <a:xfrm>
            <a:off x="11332440" y="5661720"/>
            <a:ext cx="730800" cy="1041840"/>
          </a:xfrm>
          <a:prstGeom prst="rect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10" name="Imagem 11" descr=""/>
          <p:cNvPicPr/>
          <p:nvPr/>
        </p:nvPicPr>
        <p:blipFill>
          <a:blip r:embed="rId1"/>
          <a:stretch/>
        </p:blipFill>
        <p:spPr>
          <a:xfrm>
            <a:off x="11410200" y="5816160"/>
            <a:ext cx="594360" cy="7401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CustomShape 1"/>
          <p:cNvSpPr/>
          <p:nvPr/>
        </p:nvSpPr>
        <p:spPr>
          <a:xfrm>
            <a:off x="530280" y="491400"/>
            <a:ext cx="4424400" cy="742320"/>
          </a:xfrm>
          <a:prstGeom prst="rect">
            <a:avLst/>
          </a:prstGeom>
          <a:solidFill>
            <a:srgbClr val="ffd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anchor="ctr"/>
          <a:p>
            <a:pPr>
              <a:lnSpc>
                <a:spcPct val="100000"/>
              </a:lnSpc>
            </a:pPr>
            <a:r>
              <a:rPr b="1" lang="pt-BR" sz="3400" spc="599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  </a:t>
            </a:r>
            <a:r>
              <a:rPr b="1" lang="pt-BR" sz="3400" spc="599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OBJETIVOS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12" name="Gráfico 2" descr=""/>
          <p:cNvPicPr/>
          <p:nvPr/>
        </p:nvPicPr>
        <p:blipFill>
          <a:blip r:embed="rId1"/>
          <a:stretch/>
        </p:blipFill>
        <p:spPr>
          <a:xfrm>
            <a:off x="4114800" y="470160"/>
            <a:ext cx="770400" cy="756000"/>
          </a:xfrm>
          <a:prstGeom prst="rect">
            <a:avLst/>
          </a:prstGeom>
          <a:ln>
            <a:noFill/>
          </a:ln>
        </p:spPr>
      </p:pic>
      <p:sp>
        <p:nvSpPr>
          <p:cNvPr id="213" name="CustomShape 2"/>
          <p:cNvSpPr/>
          <p:nvPr/>
        </p:nvSpPr>
        <p:spPr>
          <a:xfrm>
            <a:off x="526320" y="1949400"/>
            <a:ext cx="10247760" cy="3931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just">
              <a:lnSpc>
                <a:spcPct val="100000"/>
              </a:lnSpc>
            </a:pPr>
            <a:r>
              <a:rPr b="0" lang="pt-BR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 - disseminar informações e orientações institucionais dos direitos e deveres previdenciários e a importância do Seguro Social;​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pt-BR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​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pt-BR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II - formar disseminadores e promover ações educativas;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pt-BR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​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pt-BR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III – promover ações e participar de eventos, voltados para divulgação dos serviços previdenciários, com vistas a integrar a Previdência Social no cotidiano da sociedade.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pt-BR" sz="2800" spc="-1" strike="noStrike">
                <a:solidFill>
                  <a:srgbClr val="465562"/>
                </a:solidFill>
                <a:uFill>
                  <a:solidFill>
                    <a:srgbClr val="ffffff"/>
                  </a:solidFill>
                </a:uFill>
                <a:latin typeface="Euphemia"/>
              </a:rPr>
              <a:t>​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4" name="CustomShape 3"/>
          <p:cNvSpPr/>
          <p:nvPr/>
        </p:nvSpPr>
        <p:spPr>
          <a:xfrm>
            <a:off x="11332440" y="5661720"/>
            <a:ext cx="730800" cy="1041840"/>
          </a:xfrm>
          <a:prstGeom prst="rect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15" name="Imagem 11" descr=""/>
          <p:cNvPicPr/>
          <p:nvPr/>
        </p:nvPicPr>
        <p:blipFill>
          <a:blip r:embed="rId2"/>
          <a:stretch/>
        </p:blipFill>
        <p:spPr>
          <a:xfrm>
            <a:off x="11410200" y="5816160"/>
            <a:ext cx="594360" cy="7401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5" dur="indefinite" restart="never" nodeType="tmRoot">
          <p:childTnLst>
            <p:seq>
              <p:cTn id="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CustomShape 1"/>
          <p:cNvSpPr/>
          <p:nvPr/>
        </p:nvSpPr>
        <p:spPr>
          <a:xfrm>
            <a:off x="1556280" y="3858480"/>
            <a:ext cx="569520" cy="5554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anchor="ctr"/>
          <a:p>
            <a:pPr algn="ctr">
              <a:lnSpc>
                <a:spcPct val="100000"/>
              </a:lnSpc>
            </a:pPr>
            <a:r>
              <a:rPr b="1" lang="pt-BR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III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7" name="CustomShape 2"/>
          <p:cNvSpPr/>
          <p:nvPr/>
        </p:nvSpPr>
        <p:spPr>
          <a:xfrm>
            <a:off x="441720" y="299160"/>
            <a:ext cx="4614480" cy="1158480"/>
          </a:xfrm>
          <a:prstGeom prst="rect">
            <a:avLst/>
          </a:prstGeom>
          <a:solidFill>
            <a:srgbClr val="00d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anchor="ctr"/>
          <a:p>
            <a:pPr algn="ctr">
              <a:lnSpc>
                <a:spcPct val="100000"/>
              </a:lnSpc>
            </a:pPr>
            <a:r>
              <a:rPr b="1" lang="pt-BR" sz="3400" spc="599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ESTRATÉGIAS UTILIZADAS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8" name="CustomShape 3"/>
          <p:cNvSpPr/>
          <p:nvPr/>
        </p:nvSpPr>
        <p:spPr>
          <a:xfrm>
            <a:off x="2122200" y="2064600"/>
            <a:ext cx="6782760" cy="518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>
              <a:lnSpc>
                <a:spcPct val="100000"/>
              </a:lnSpc>
            </a:pPr>
            <a:r>
              <a:rPr b="0" lang="pt-BR" sz="2800" spc="-1" strike="noStrike">
                <a:solidFill>
                  <a:srgbClr val="46556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orientação e informação;​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9" name="CustomShape 4"/>
          <p:cNvSpPr/>
          <p:nvPr/>
        </p:nvSpPr>
        <p:spPr>
          <a:xfrm>
            <a:off x="2136600" y="2941560"/>
            <a:ext cx="10377360" cy="518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>
              <a:lnSpc>
                <a:spcPct val="100000"/>
              </a:lnSpc>
            </a:pPr>
            <a:r>
              <a:rPr b="0" lang="pt-BR" sz="2800" spc="-1" strike="noStrike">
                <a:solidFill>
                  <a:srgbClr val="46556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palestras presenciais ou on-line;​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0" name="CustomShape 5"/>
          <p:cNvSpPr/>
          <p:nvPr/>
        </p:nvSpPr>
        <p:spPr>
          <a:xfrm>
            <a:off x="2136600" y="3861720"/>
            <a:ext cx="7156800" cy="518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>
              <a:lnSpc>
                <a:spcPct val="100000"/>
              </a:lnSpc>
            </a:pPr>
            <a:r>
              <a:rPr b="0" lang="pt-BR" sz="2800" spc="-1" strike="noStrike">
                <a:solidFill>
                  <a:srgbClr val="46556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programas de mídia;​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1" name="CustomShape 6"/>
          <p:cNvSpPr/>
          <p:nvPr/>
        </p:nvSpPr>
        <p:spPr>
          <a:xfrm>
            <a:off x="1556280" y="2967120"/>
            <a:ext cx="569520" cy="5554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anchor="ctr"/>
          <a:p>
            <a:pPr algn="ctr">
              <a:lnSpc>
                <a:spcPct val="100000"/>
              </a:lnSpc>
            </a:pPr>
            <a:r>
              <a:rPr b="1" lang="pt-BR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II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2" name="CustomShape 7"/>
          <p:cNvSpPr/>
          <p:nvPr/>
        </p:nvSpPr>
        <p:spPr>
          <a:xfrm>
            <a:off x="1556280" y="2061360"/>
            <a:ext cx="569520" cy="5554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anchor="ctr"/>
          <a:p>
            <a:pPr algn="ctr">
              <a:lnSpc>
                <a:spcPct val="100000"/>
              </a:lnSpc>
            </a:pPr>
            <a:r>
              <a:rPr b="1" lang="pt-BR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I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3" name="CustomShape 8"/>
          <p:cNvSpPr/>
          <p:nvPr/>
        </p:nvSpPr>
        <p:spPr>
          <a:xfrm>
            <a:off x="1556280" y="4778640"/>
            <a:ext cx="569520" cy="5554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anchor="ctr"/>
          <a:p>
            <a:pPr algn="ctr">
              <a:lnSpc>
                <a:spcPct val="100000"/>
              </a:lnSpc>
            </a:pPr>
            <a:r>
              <a:rPr b="1" lang="pt-BR" sz="1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IV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4" name="CustomShape 9"/>
          <p:cNvSpPr/>
          <p:nvPr/>
        </p:nvSpPr>
        <p:spPr>
          <a:xfrm>
            <a:off x="1556280" y="5698800"/>
            <a:ext cx="569520" cy="5554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anchor="ctr"/>
          <a:p>
            <a:pPr algn="ctr">
              <a:lnSpc>
                <a:spcPct val="100000"/>
              </a:lnSpc>
            </a:pPr>
            <a:r>
              <a:rPr b="1" lang="pt-BR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egoe UI"/>
              </a:rPr>
              <a:t>V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5" name="CustomShape 10"/>
          <p:cNvSpPr/>
          <p:nvPr/>
        </p:nvSpPr>
        <p:spPr>
          <a:xfrm>
            <a:off x="2056320" y="4815000"/>
            <a:ext cx="6925320" cy="518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>
              <a:lnSpc>
                <a:spcPct val="100000"/>
              </a:lnSpc>
            </a:pPr>
            <a:r>
              <a:rPr b="0" lang="pt-BR" sz="2800" spc="-1" strike="noStrike">
                <a:solidFill>
                  <a:srgbClr val="46556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 </a:t>
            </a:r>
            <a:r>
              <a:rPr b="0" lang="pt-BR" sz="2800" spc="-1" strike="noStrike">
                <a:solidFill>
                  <a:srgbClr val="46556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curso de disseminadores presencial e on-line;​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6" name="CustomShape 11"/>
          <p:cNvSpPr/>
          <p:nvPr/>
        </p:nvSpPr>
        <p:spPr>
          <a:xfrm>
            <a:off x="2124000" y="5716080"/>
            <a:ext cx="4784400" cy="518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>
              <a:lnSpc>
                <a:spcPct val="100000"/>
              </a:lnSpc>
            </a:pPr>
            <a:r>
              <a:rPr b="0" lang="pt-BR" sz="2800" spc="-1" strike="noStrike">
                <a:solidFill>
                  <a:srgbClr val="46556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cursos a distância;</a:t>
            </a:r>
            <a:endParaRPr b="0"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7" name="CustomShape 12"/>
          <p:cNvSpPr/>
          <p:nvPr/>
        </p:nvSpPr>
        <p:spPr>
          <a:xfrm>
            <a:off x="11332440" y="5661720"/>
            <a:ext cx="730800" cy="1041840"/>
          </a:xfrm>
          <a:prstGeom prst="rect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28" name="Imagem 11" descr=""/>
          <p:cNvPicPr/>
          <p:nvPr/>
        </p:nvPicPr>
        <p:blipFill>
          <a:blip r:embed="rId1"/>
          <a:stretch/>
        </p:blipFill>
        <p:spPr>
          <a:xfrm>
            <a:off x="11410200" y="5816160"/>
            <a:ext cx="594360" cy="7401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7" dur="indefinite" restart="never" nodeType="tmRoot">
          <p:childTnLst>
            <p:seq>
              <p:cTn id="1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1731</TotalTime>
  <Application>LibreOffice/5.1.5.2$Windows_x86 LibreOffice_project/7a864d8825610a8c07cfc3bc01dd4fce6a9447e5</Application>
  <Words>424</Words>
  <Paragraphs>114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2023-02-23T16:19:13Z</dcterms:created>
  <dc:creator>LARISSA DE CARVALHO FERREIRA</dc:creator>
  <dc:description/>
  <dc:language>pt-BR</dc:language>
  <cp:lastModifiedBy/>
  <dcterms:modified xsi:type="dcterms:W3CDTF">2023-09-12T11:54:24Z</dcterms:modified>
  <cp:revision>1016</cp:revision>
  <dc:subject/>
  <dc:title>TÍTULO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ontentTypeId">
    <vt:lpwstr>0x0101002802779F605D534DA1B3FC3D1B1B4DA1</vt:lpwstr>
  </property>
  <property fmtid="{D5CDD505-2E9C-101B-9397-08002B2CF9AE}" pid="4" name="HiddenSlides">
    <vt:i4>0</vt:i4>
  </property>
  <property fmtid="{D5CDD505-2E9C-101B-9397-08002B2CF9AE}" pid="5" name="HyperlinksChanged">
    <vt:bool>0</vt:bool>
  </property>
  <property fmtid="{D5CDD505-2E9C-101B-9397-08002B2CF9AE}" pid="6" name="LinksUpToDate">
    <vt:bool>0</vt:bool>
  </property>
  <property fmtid="{D5CDD505-2E9C-101B-9397-08002B2CF9AE}" pid="7" name="MMClips">
    <vt:i4>0</vt:i4>
  </property>
  <property fmtid="{D5CDD505-2E9C-101B-9397-08002B2CF9AE}" pid="8" name="MediaServiceImageTags">
    <vt:lpwstr/>
  </property>
  <property fmtid="{D5CDD505-2E9C-101B-9397-08002B2CF9AE}" pid="9" name="Notes">
    <vt:i4>0</vt:i4>
  </property>
  <property fmtid="{D5CDD505-2E9C-101B-9397-08002B2CF9AE}" pid="10" name="PresentationFormat">
    <vt:lpwstr>Widescreen</vt:lpwstr>
  </property>
  <property fmtid="{D5CDD505-2E9C-101B-9397-08002B2CF9AE}" pid="11" name="ScaleCrop">
    <vt:bool>0</vt:bool>
  </property>
  <property fmtid="{D5CDD505-2E9C-101B-9397-08002B2CF9AE}" pid="12" name="ShareDoc">
    <vt:bool>0</vt:bool>
  </property>
  <property fmtid="{D5CDD505-2E9C-101B-9397-08002B2CF9AE}" pid="13" name="Slides">
    <vt:i4>25</vt:i4>
  </property>
</Properties>
</file>