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7" r:id="rId2"/>
    <p:sldMasterId id="2147483765" r:id="rId3"/>
    <p:sldMasterId id="2147483784" r:id="rId4"/>
    <p:sldMasterId id="2147483803" r:id="rId5"/>
  </p:sldMasterIdLst>
  <p:notesMasterIdLst>
    <p:notesMasterId r:id="rId30"/>
  </p:notesMasterIdLst>
  <p:handoutMasterIdLst>
    <p:handoutMasterId r:id="rId31"/>
  </p:handoutMasterIdLst>
  <p:sldIdLst>
    <p:sldId id="291" r:id="rId6"/>
    <p:sldId id="275" r:id="rId7"/>
    <p:sldId id="279" r:id="rId8"/>
    <p:sldId id="300" r:id="rId9"/>
    <p:sldId id="327" r:id="rId10"/>
    <p:sldId id="299" r:id="rId11"/>
    <p:sldId id="302" r:id="rId12"/>
    <p:sldId id="329" r:id="rId13"/>
    <p:sldId id="305" r:id="rId14"/>
    <p:sldId id="310" r:id="rId15"/>
    <p:sldId id="328" r:id="rId16"/>
    <p:sldId id="314" r:id="rId17"/>
    <p:sldId id="315" r:id="rId18"/>
    <p:sldId id="281" r:id="rId19"/>
    <p:sldId id="295" r:id="rId20"/>
    <p:sldId id="259" r:id="rId21"/>
    <p:sldId id="266" r:id="rId22"/>
    <p:sldId id="324" r:id="rId23"/>
    <p:sldId id="325" r:id="rId24"/>
    <p:sldId id="326" r:id="rId25"/>
    <p:sldId id="297" r:id="rId26"/>
    <p:sldId id="298" r:id="rId27"/>
    <p:sldId id="330" r:id="rId28"/>
    <p:sldId id="312" r:id="rId29"/>
  </p:sldIdLst>
  <p:sldSz cx="9144000" cy="6858000" type="screen4x3"/>
  <p:notesSz cx="6834188" cy="9979025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C3300"/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7" autoAdjust="0"/>
    <p:restoredTop sz="91474" autoAdjust="0"/>
  </p:normalViewPr>
  <p:slideViewPr>
    <p:cSldViewPr>
      <p:cViewPr>
        <p:scale>
          <a:sx n="60" d="100"/>
          <a:sy n="60" d="100"/>
        </p:scale>
        <p:origin x="-1422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6D475A5E-59CC-44F1-937C-0C69A4F7B1DA}" type="datetimeFigureOut">
              <a:rPr lang="pt-BR"/>
              <a:pPr>
                <a:defRPr/>
              </a:pPr>
              <a:t>03/09/2013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78963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0DC178DB-C59C-4E02-A072-07FE4DBF0E1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442161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23C9C0-447C-40EB-BAA3-A756030BDDBF}" type="datetimeFigureOut">
              <a:rPr lang="pt-BR" smtClean="0"/>
              <a:pPr/>
              <a:t>03/09/2013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4213" y="4740275"/>
            <a:ext cx="5467350" cy="4491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78963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F70C5-4F55-4E67-9304-C3570F98D62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614510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F70C5-4F55-4E67-9304-C3570F98D627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OVER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8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08063" y="3327400"/>
            <a:ext cx="7772400" cy="1470025"/>
          </a:xfrm>
        </p:spPr>
        <p:txBody>
          <a:bodyPr/>
          <a:lstStyle>
            <a:lvl1pPr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788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700213" y="5002213"/>
            <a:ext cx="6400800" cy="1055687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55650" y="6300788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B322A-0CFB-456E-95B1-C6B2FE304F20}" type="datetimeFigureOut">
              <a:rPr lang="pt-BR"/>
              <a:pPr>
                <a:defRPr/>
              </a:pPr>
              <a:t>03/09/2013</a:t>
            </a:fld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492500" y="6300788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11975" y="6300788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BD73A-BF7A-4592-B2BD-00B48BD15AA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65345-2C09-4ADE-9DF1-D128A1D07532}" type="datetimeFigureOut">
              <a:rPr lang="pt-BR"/>
              <a:pPr>
                <a:defRPr/>
              </a:pPr>
              <a:t>03/09/2013</a:t>
            </a:fld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1F1A8-F54B-42AB-9B31-890FBB0FF9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6563" y="404813"/>
            <a:ext cx="2178050" cy="5868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404813"/>
            <a:ext cx="6383338" cy="5868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6758A-86B9-429E-B9C0-079126C15E00}" type="datetimeFigureOut">
              <a:rPr lang="pt-BR"/>
              <a:pPr>
                <a:defRPr/>
              </a:pPr>
              <a:t>03/09/2013</a:t>
            </a:fld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9BC93-B412-486D-9F76-4D852C39465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1163" y="404813"/>
            <a:ext cx="6013450" cy="1012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0825" y="1600200"/>
            <a:ext cx="4225925" cy="467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29150" y="1600200"/>
            <a:ext cx="4227513" cy="46736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pt-BR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BE8A7-1050-42BD-AA3C-C551035DBC46}" type="datetimeFigureOut">
              <a:rPr lang="pt-BR"/>
              <a:pPr>
                <a:defRPr/>
              </a:pPr>
              <a:t>03/09/2013</a:t>
            </a:fld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79769-9430-4DE8-BC6B-6F852331A5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50825" y="404813"/>
            <a:ext cx="8713788" cy="5868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F913F-EB9D-4867-9ECD-09CC94B6B96E}" type="datetimeFigureOut">
              <a:rPr lang="pt-BR"/>
              <a:pPr>
                <a:defRPr/>
              </a:pPr>
              <a:t>03/09/2013</a:t>
            </a:fld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B1839-AC8A-411D-B9CD-A7F1C8464EB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1163" y="404813"/>
            <a:ext cx="6013450" cy="1012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50825" y="1600200"/>
            <a:ext cx="4225925" cy="46736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pt-B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9150" y="1600200"/>
            <a:ext cx="4227513" cy="467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15C0F-FDE8-4BCD-A8B7-6FB2BF11A744}" type="datetimeFigureOut">
              <a:rPr lang="pt-BR"/>
              <a:pPr>
                <a:defRPr/>
              </a:pPr>
              <a:t>03/09/2013</a:t>
            </a:fld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06D29-6241-4625-B3A4-A825092E2BC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1163" y="404813"/>
            <a:ext cx="6013450" cy="1012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600200"/>
            <a:ext cx="4225925" cy="467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9150" y="1600200"/>
            <a:ext cx="4227513" cy="467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2E07A-9174-4DCD-A1DA-8EC909634282}" type="datetimeFigureOut">
              <a:rPr lang="pt-BR"/>
              <a:pPr>
                <a:defRPr/>
              </a:pPr>
              <a:t>03/09/2013</a:t>
            </a:fld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07F60-A97E-42DF-88CB-4F4FC7E42FC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23973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ide de título">
    <p:bg>
      <p:bgPr>
        <a:gradFill rotWithShape="0">
          <a:gsLst>
            <a:gs pos="0">
              <a:srgbClr val="FFFF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1" name="Freeform 39"/>
          <p:cNvSpPr>
            <a:spLocks/>
          </p:cNvSpPr>
          <p:nvPr/>
        </p:nvSpPr>
        <p:spPr bwMode="gray">
          <a:xfrm>
            <a:off x="3175" y="6346825"/>
            <a:ext cx="9131300" cy="511175"/>
          </a:xfrm>
          <a:custGeom>
            <a:avLst/>
            <a:gdLst>
              <a:gd name="T0" fmla="*/ 5745 w 5752"/>
              <a:gd name="T1" fmla="*/ 9 h 444"/>
              <a:gd name="T2" fmla="*/ 2449 w 5752"/>
              <a:gd name="T3" fmla="*/ 8 h 444"/>
              <a:gd name="T4" fmla="*/ 2347 w 5752"/>
              <a:gd name="T5" fmla="*/ 14 h 444"/>
              <a:gd name="T6" fmla="*/ 2174 w 5752"/>
              <a:gd name="T7" fmla="*/ 93 h 444"/>
              <a:gd name="T8" fmla="*/ 2046 w 5752"/>
              <a:gd name="T9" fmla="*/ 127 h 444"/>
              <a:gd name="T10" fmla="*/ 0 w 5752"/>
              <a:gd name="T11" fmla="*/ 119 h 444"/>
              <a:gd name="T12" fmla="*/ 0 w 5752"/>
              <a:gd name="T13" fmla="*/ 444 h 444"/>
              <a:gd name="T14" fmla="*/ 3601 w 5752"/>
              <a:gd name="T15" fmla="*/ 444 h 444"/>
              <a:gd name="T16" fmla="*/ 3672 w 5752"/>
              <a:gd name="T17" fmla="*/ 424 h 444"/>
              <a:gd name="T18" fmla="*/ 3883 w 5752"/>
              <a:gd name="T19" fmla="*/ 331 h 444"/>
              <a:gd name="T20" fmla="*/ 3985 w 5752"/>
              <a:gd name="T21" fmla="*/ 325 h 444"/>
              <a:gd name="T22" fmla="*/ 5752 w 5752"/>
              <a:gd name="T23" fmla="*/ 325 h 444"/>
              <a:gd name="T24" fmla="*/ 5745 w 5752"/>
              <a:gd name="T25" fmla="*/ 9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752" h="444">
                <a:moveTo>
                  <a:pt x="5745" y="9"/>
                </a:moveTo>
                <a:lnTo>
                  <a:pt x="2449" y="8"/>
                </a:lnTo>
                <a:cubicBezTo>
                  <a:pt x="2309" y="8"/>
                  <a:pt x="2404" y="0"/>
                  <a:pt x="2347" y="14"/>
                </a:cubicBezTo>
                <a:lnTo>
                  <a:pt x="2174" y="93"/>
                </a:lnTo>
                <a:cubicBezTo>
                  <a:pt x="2124" y="112"/>
                  <a:pt x="2142" y="120"/>
                  <a:pt x="2046" y="127"/>
                </a:cubicBezTo>
                <a:cubicBezTo>
                  <a:pt x="1076" y="125"/>
                  <a:pt x="0" y="119"/>
                  <a:pt x="0" y="119"/>
                </a:cubicBezTo>
                <a:lnTo>
                  <a:pt x="0" y="444"/>
                </a:lnTo>
                <a:lnTo>
                  <a:pt x="3601" y="444"/>
                </a:lnTo>
                <a:lnTo>
                  <a:pt x="3672" y="424"/>
                </a:lnTo>
                <a:lnTo>
                  <a:pt x="3883" y="331"/>
                </a:lnTo>
                <a:lnTo>
                  <a:pt x="3985" y="325"/>
                </a:lnTo>
                <a:lnTo>
                  <a:pt x="5752" y="325"/>
                </a:lnTo>
                <a:lnTo>
                  <a:pt x="5745" y="9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solidFill>
                <a:srgbClr val="000000"/>
              </a:solidFill>
              <a:cs typeface="+mn-cs"/>
            </a:endParaRPr>
          </a:p>
        </p:txBody>
      </p:sp>
      <p:sp>
        <p:nvSpPr>
          <p:cNvPr id="3101" name="Freeform 29"/>
          <p:cNvSpPr>
            <a:spLocks/>
          </p:cNvSpPr>
          <p:nvPr/>
        </p:nvSpPr>
        <p:spPr bwMode="gray">
          <a:xfrm>
            <a:off x="-1588" y="-1588"/>
            <a:ext cx="9155113" cy="4940301"/>
          </a:xfrm>
          <a:custGeom>
            <a:avLst/>
            <a:gdLst>
              <a:gd name="T0" fmla="*/ 8 w 5767"/>
              <a:gd name="T1" fmla="*/ 3103 h 3128"/>
              <a:gd name="T2" fmla="*/ 2913 w 5767"/>
              <a:gd name="T3" fmla="*/ 3102 h 3128"/>
              <a:gd name="T4" fmla="*/ 3143 w 5767"/>
              <a:gd name="T5" fmla="*/ 3022 h 3128"/>
              <a:gd name="T6" fmla="*/ 3668 w 5767"/>
              <a:gd name="T7" fmla="*/ 2460 h 3128"/>
              <a:gd name="T8" fmla="*/ 4129 w 5767"/>
              <a:gd name="T9" fmla="*/ 2235 h 3128"/>
              <a:gd name="T10" fmla="*/ 5761 w 5767"/>
              <a:gd name="T11" fmla="*/ 2235 h 3128"/>
              <a:gd name="T12" fmla="*/ 5767 w 5767"/>
              <a:gd name="T13" fmla="*/ 0 h 3128"/>
              <a:gd name="T14" fmla="*/ 0 w 5767"/>
              <a:gd name="T15" fmla="*/ 1 h 3128"/>
              <a:gd name="T16" fmla="*/ 8 w 5767"/>
              <a:gd name="T17" fmla="*/ 3103 h 3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7" h="3128">
                <a:moveTo>
                  <a:pt x="8" y="3103"/>
                </a:moveTo>
                <a:lnTo>
                  <a:pt x="2913" y="3102"/>
                </a:lnTo>
                <a:cubicBezTo>
                  <a:pt x="3054" y="3102"/>
                  <a:pt x="3012" y="3128"/>
                  <a:pt x="3143" y="3022"/>
                </a:cubicBezTo>
                <a:lnTo>
                  <a:pt x="3668" y="2460"/>
                </a:lnTo>
                <a:cubicBezTo>
                  <a:pt x="3832" y="2329"/>
                  <a:pt x="3809" y="2215"/>
                  <a:pt x="4129" y="2235"/>
                </a:cubicBezTo>
                <a:lnTo>
                  <a:pt x="5761" y="2235"/>
                </a:lnTo>
                <a:lnTo>
                  <a:pt x="5767" y="0"/>
                </a:lnTo>
                <a:lnTo>
                  <a:pt x="0" y="1"/>
                </a:lnTo>
                <a:lnTo>
                  <a:pt x="8" y="3103"/>
                </a:lnTo>
                <a:close/>
              </a:path>
            </a:pathLst>
          </a:custGeom>
          <a:solidFill>
            <a:schemeClr val="bg2">
              <a:alpha val="89999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solidFill>
                <a:srgbClr val="000000"/>
              </a:solidFill>
              <a:cs typeface="+mn-cs"/>
            </a:endParaRPr>
          </a:p>
        </p:txBody>
      </p:sp>
      <p:sp>
        <p:nvSpPr>
          <p:cNvPr id="3100" name="Freeform 28"/>
          <p:cNvSpPr>
            <a:spLocks/>
          </p:cNvSpPr>
          <p:nvPr/>
        </p:nvSpPr>
        <p:spPr bwMode="gray">
          <a:xfrm>
            <a:off x="0" y="0"/>
            <a:ext cx="9155113" cy="4333875"/>
          </a:xfrm>
          <a:custGeom>
            <a:avLst/>
            <a:gdLst>
              <a:gd name="T0" fmla="*/ 8 w 5767"/>
              <a:gd name="T1" fmla="*/ 2730 h 2730"/>
              <a:gd name="T2" fmla="*/ 3040 w 5767"/>
              <a:gd name="T3" fmla="*/ 2726 h 2730"/>
              <a:gd name="T4" fmla="*/ 3347 w 5767"/>
              <a:gd name="T5" fmla="*/ 2630 h 2730"/>
              <a:gd name="T6" fmla="*/ 3795 w 5767"/>
              <a:gd name="T7" fmla="*/ 2170 h 2730"/>
              <a:gd name="T8" fmla="*/ 4115 w 5767"/>
              <a:gd name="T9" fmla="*/ 2080 h 2730"/>
              <a:gd name="T10" fmla="*/ 5760 w 5767"/>
              <a:gd name="T11" fmla="*/ 2093 h 2730"/>
              <a:gd name="T12" fmla="*/ 5767 w 5767"/>
              <a:gd name="T13" fmla="*/ 0 h 2730"/>
              <a:gd name="T14" fmla="*/ 0 w 5767"/>
              <a:gd name="T15" fmla="*/ 1 h 2730"/>
              <a:gd name="T16" fmla="*/ 8 w 5767"/>
              <a:gd name="T17" fmla="*/ 2730 h 2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7" h="2730">
                <a:moveTo>
                  <a:pt x="8" y="2730"/>
                </a:moveTo>
                <a:lnTo>
                  <a:pt x="3040" y="2726"/>
                </a:lnTo>
                <a:cubicBezTo>
                  <a:pt x="3181" y="2726"/>
                  <a:pt x="3224" y="2728"/>
                  <a:pt x="3347" y="2630"/>
                </a:cubicBezTo>
                <a:lnTo>
                  <a:pt x="3795" y="2170"/>
                </a:lnTo>
                <a:cubicBezTo>
                  <a:pt x="3923" y="2078"/>
                  <a:pt x="3942" y="2074"/>
                  <a:pt x="4115" y="2080"/>
                </a:cubicBezTo>
                <a:lnTo>
                  <a:pt x="5760" y="2093"/>
                </a:lnTo>
                <a:lnTo>
                  <a:pt x="5767" y="0"/>
                </a:lnTo>
                <a:lnTo>
                  <a:pt x="0" y="1"/>
                </a:lnTo>
                <a:lnTo>
                  <a:pt x="8" y="273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>
                  <a:alpha val="89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solidFill>
                <a:srgbClr val="000000"/>
              </a:solidFill>
              <a:cs typeface="+mn-cs"/>
            </a:endParaRPr>
          </a:p>
        </p:txBody>
      </p:sp>
      <p:sp>
        <p:nvSpPr>
          <p:cNvPr id="3102" name="Freeform 30"/>
          <p:cNvSpPr>
            <a:spLocks/>
          </p:cNvSpPr>
          <p:nvPr/>
        </p:nvSpPr>
        <p:spPr bwMode="gray">
          <a:xfrm>
            <a:off x="0" y="0"/>
            <a:ext cx="9153525" cy="1600200"/>
          </a:xfrm>
          <a:custGeom>
            <a:avLst/>
            <a:gdLst>
              <a:gd name="T0" fmla="*/ 0 w 5766"/>
              <a:gd name="T1" fmla="*/ 1008 h 1008"/>
              <a:gd name="T2" fmla="*/ 1884 w 5766"/>
              <a:gd name="T3" fmla="*/ 1008 h 1008"/>
              <a:gd name="T4" fmla="*/ 2152 w 5766"/>
              <a:gd name="T5" fmla="*/ 921 h 1008"/>
              <a:gd name="T6" fmla="*/ 2560 w 5766"/>
              <a:gd name="T7" fmla="*/ 531 h 1008"/>
              <a:gd name="T8" fmla="*/ 2892 w 5766"/>
              <a:gd name="T9" fmla="*/ 448 h 1008"/>
              <a:gd name="T10" fmla="*/ 5766 w 5766"/>
              <a:gd name="T11" fmla="*/ 461 h 1008"/>
              <a:gd name="T12" fmla="*/ 5758 w 5766"/>
              <a:gd name="T13" fmla="*/ 0 h 1008"/>
              <a:gd name="T14" fmla="*/ 0 w 5766"/>
              <a:gd name="T15" fmla="*/ 2 h 1008"/>
              <a:gd name="T16" fmla="*/ 0 w 5766"/>
              <a:gd name="T17" fmla="*/ 1008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6" h="1008">
                <a:moveTo>
                  <a:pt x="0" y="1008"/>
                </a:moveTo>
                <a:lnTo>
                  <a:pt x="1884" y="1008"/>
                </a:lnTo>
                <a:cubicBezTo>
                  <a:pt x="2088" y="990"/>
                  <a:pt x="2034" y="1005"/>
                  <a:pt x="2152" y="921"/>
                </a:cubicBezTo>
                <a:lnTo>
                  <a:pt x="2560" y="531"/>
                </a:lnTo>
                <a:cubicBezTo>
                  <a:pt x="2683" y="452"/>
                  <a:pt x="2611" y="454"/>
                  <a:pt x="2892" y="448"/>
                </a:cubicBezTo>
                <a:lnTo>
                  <a:pt x="5766" y="461"/>
                </a:lnTo>
                <a:lnTo>
                  <a:pt x="5758" y="0"/>
                </a:lnTo>
                <a:lnTo>
                  <a:pt x="0" y="2"/>
                </a:lnTo>
                <a:lnTo>
                  <a:pt x="0" y="1008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solidFill>
                <a:srgbClr val="000000"/>
              </a:solidFill>
              <a:cs typeface="+mn-cs"/>
            </a:endParaRPr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228600" y="1828800"/>
            <a:ext cx="5486400" cy="1470025"/>
          </a:xfr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pPr lvl="0"/>
            <a:r>
              <a:rPr lang="pt-BR" noProof="0" dirty="0" smtClean="0"/>
              <a:t>Clique para editar o título mestre</a:t>
            </a:r>
            <a:endParaRPr lang="en-US" noProof="0" dirty="0" smtClean="0"/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200400"/>
            <a:ext cx="5472113" cy="457200"/>
          </a:xfrm>
        </p:spPr>
        <p:txBody>
          <a:bodyPr/>
          <a:lstStyle>
            <a:lvl1pPr marL="0" indent="0" algn="dist">
              <a:buFontTx/>
              <a:buNone/>
              <a:defRPr sz="1600" i="1">
                <a:latin typeface="Times New Roman" pitchFamily="18" charset="0"/>
              </a:defRPr>
            </a:lvl1pPr>
          </a:lstStyle>
          <a:p>
            <a:pPr lvl="0"/>
            <a:r>
              <a:rPr lang="pt-BR" noProof="0" dirty="0" smtClean="0"/>
              <a:t>Clique para editar o estilo do subtítulo mestre</a:t>
            </a:r>
            <a:endParaRPr lang="en-US" noProof="0" dirty="0" smtClean="0"/>
          </a:p>
        </p:txBody>
      </p:sp>
      <p:sp>
        <p:nvSpPr>
          <p:cNvPr id="3109" name="Freeform 37"/>
          <p:cNvSpPr>
            <a:spLocks/>
          </p:cNvSpPr>
          <p:nvPr/>
        </p:nvSpPr>
        <p:spPr bwMode="gray">
          <a:xfrm>
            <a:off x="3175" y="4562475"/>
            <a:ext cx="9131300" cy="511175"/>
          </a:xfrm>
          <a:custGeom>
            <a:avLst/>
            <a:gdLst>
              <a:gd name="T0" fmla="*/ 5745 w 5752"/>
              <a:gd name="T1" fmla="*/ 9 h 444"/>
              <a:gd name="T2" fmla="*/ 2449 w 5752"/>
              <a:gd name="T3" fmla="*/ 8 h 444"/>
              <a:gd name="T4" fmla="*/ 2347 w 5752"/>
              <a:gd name="T5" fmla="*/ 14 h 444"/>
              <a:gd name="T6" fmla="*/ 2174 w 5752"/>
              <a:gd name="T7" fmla="*/ 93 h 444"/>
              <a:gd name="T8" fmla="*/ 2046 w 5752"/>
              <a:gd name="T9" fmla="*/ 127 h 444"/>
              <a:gd name="T10" fmla="*/ 0 w 5752"/>
              <a:gd name="T11" fmla="*/ 119 h 444"/>
              <a:gd name="T12" fmla="*/ 0 w 5752"/>
              <a:gd name="T13" fmla="*/ 444 h 444"/>
              <a:gd name="T14" fmla="*/ 3601 w 5752"/>
              <a:gd name="T15" fmla="*/ 444 h 444"/>
              <a:gd name="T16" fmla="*/ 3672 w 5752"/>
              <a:gd name="T17" fmla="*/ 424 h 444"/>
              <a:gd name="T18" fmla="*/ 3883 w 5752"/>
              <a:gd name="T19" fmla="*/ 331 h 444"/>
              <a:gd name="T20" fmla="*/ 3985 w 5752"/>
              <a:gd name="T21" fmla="*/ 325 h 444"/>
              <a:gd name="T22" fmla="*/ 5752 w 5752"/>
              <a:gd name="T23" fmla="*/ 325 h 444"/>
              <a:gd name="T24" fmla="*/ 5745 w 5752"/>
              <a:gd name="T25" fmla="*/ 9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752" h="444">
                <a:moveTo>
                  <a:pt x="5745" y="9"/>
                </a:moveTo>
                <a:lnTo>
                  <a:pt x="2449" y="8"/>
                </a:lnTo>
                <a:cubicBezTo>
                  <a:pt x="2309" y="8"/>
                  <a:pt x="2404" y="0"/>
                  <a:pt x="2347" y="14"/>
                </a:cubicBezTo>
                <a:lnTo>
                  <a:pt x="2174" y="93"/>
                </a:lnTo>
                <a:cubicBezTo>
                  <a:pt x="2124" y="112"/>
                  <a:pt x="2142" y="120"/>
                  <a:pt x="2046" y="127"/>
                </a:cubicBezTo>
                <a:cubicBezTo>
                  <a:pt x="1076" y="125"/>
                  <a:pt x="0" y="119"/>
                  <a:pt x="0" y="119"/>
                </a:cubicBezTo>
                <a:lnTo>
                  <a:pt x="0" y="444"/>
                </a:lnTo>
                <a:lnTo>
                  <a:pt x="3601" y="444"/>
                </a:lnTo>
                <a:lnTo>
                  <a:pt x="3672" y="424"/>
                </a:lnTo>
                <a:lnTo>
                  <a:pt x="3883" y="331"/>
                </a:lnTo>
                <a:lnTo>
                  <a:pt x="3985" y="325"/>
                </a:lnTo>
                <a:lnTo>
                  <a:pt x="5752" y="325"/>
                </a:lnTo>
                <a:lnTo>
                  <a:pt x="5745" y="9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solidFill>
                <a:srgbClr val="000000"/>
              </a:solidFill>
              <a:cs typeface="+mn-cs"/>
            </a:endParaRPr>
          </a:p>
        </p:txBody>
      </p:sp>
      <p:sp>
        <p:nvSpPr>
          <p:cNvPr id="18" name="Retângulo 17"/>
          <p:cNvSpPr/>
          <p:nvPr userDrawn="1"/>
        </p:nvSpPr>
        <p:spPr>
          <a:xfrm>
            <a:off x="7387778" y="6453336"/>
            <a:ext cx="1936750" cy="2159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rgbClr val="000000">
                    <a:lumMod val="50000"/>
                    <a:lumOff val="50000"/>
                  </a:srgbClr>
                </a:solidFill>
                <a:cs typeface="+mn-cs"/>
              </a:rPr>
              <a:t>© </a:t>
            </a:r>
            <a:r>
              <a:rPr lang="en-US" sz="800" dirty="0" smtClean="0">
                <a:solidFill>
                  <a:srgbClr val="000000">
                    <a:lumMod val="50000"/>
                    <a:lumOff val="50000"/>
                  </a:srgbClr>
                </a:solidFill>
                <a:cs typeface="+mn-cs"/>
              </a:rPr>
              <a:t>2012 </a:t>
            </a:r>
            <a:r>
              <a:rPr lang="en-US" sz="800" dirty="0">
                <a:solidFill>
                  <a:srgbClr val="000000">
                    <a:lumMod val="50000"/>
                    <a:lumOff val="50000"/>
                  </a:srgbClr>
                </a:solidFill>
                <a:cs typeface="+mn-cs"/>
              </a:rPr>
              <a:t>YEB Marketing e Sourcing</a:t>
            </a:r>
          </a:p>
        </p:txBody>
      </p:sp>
      <p:sp>
        <p:nvSpPr>
          <p:cNvPr id="19" name="AutoShape 33"/>
          <p:cNvSpPr>
            <a:spLocks noChangeArrowheads="1"/>
          </p:cNvSpPr>
          <p:nvPr userDrawn="1"/>
        </p:nvSpPr>
        <p:spPr bwMode="gray">
          <a:xfrm>
            <a:off x="251520" y="4549155"/>
            <a:ext cx="936104" cy="810742"/>
          </a:xfrm>
          <a:prstGeom prst="roundRect">
            <a:avLst>
              <a:gd name="adj" fmla="val 10079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" name="AutoShape 34"/>
          <p:cNvSpPr>
            <a:spLocks noChangeArrowheads="1"/>
          </p:cNvSpPr>
          <p:nvPr userDrawn="1"/>
        </p:nvSpPr>
        <p:spPr bwMode="gray">
          <a:xfrm>
            <a:off x="1273584" y="4549155"/>
            <a:ext cx="936104" cy="810742"/>
          </a:xfrm>
          <a:prstGeom prst="roundRect">
            <a:avLst>
              <a:gd name="adj" fmla="val 10079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1" name="AutoShape 35"/>
          <p:cNvSpPr>
            <a:spLocks noChangeArrowheads="1"/>
          </p:cNvSpPr>
          <p:nvPr userDrawn="1"/>
        </p:nvSpPr>
        <p:spPr bwMode="gray">
          <a:xfrm>
            <a:off x="2310724" y="4549155"/>
            <a:ext cx="936104" cy="810742"/>
          </a:xfrm>
          <a:prstGeom prst="roundRect">
            <a:avLst>
              <a:gd name="adj" fmla="val 10079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2" name="AutoShape 35"/>
          <p:cNvSpPr>
            <a:spLocks noChangeArrowheads="1"/>
          </p:cNvSpPr>
          <p:nvPr userDrawn="1"/>
        </p:nvSpPr>
        <p:spPr bwMode="gray">
          <a:xfrm>
            <a:off x="3347302" y="4562475"/>
            <a:ext cx="936104" cy="810742"/>
          </a:xfrm>
          <a:prstGeom prst="roundRect">
            <a:avLst>
              <a:gd name="adj" fmla="val 10079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mtClean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24" name="Picture 2" descr="http://www.abag.org.br/images/logoabag_000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959562"/>
            <a:ext cx="3096344" cy="19019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35213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382" y="150908"/>
            <a:ext cx="8401050" cy="674687"/>
          </a:xfrm>
        </p:spPr>
        <p:txBody>
          <a:bodyPr/>
          <a:lstStyle>
            <a:lvl1pPr>
              <a:defRPr sz="3600" b="0">
                <a:latin typeface="Impact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C9E7E-0489-4153-9E66-A6FEAE590C85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12508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0838" y="1412776"/>
            <a:ext cx="8437562" cy="4941987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C9E7E-0489-4153-9E66-A6FEAE590C85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7047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19CE8-E2D1-485B-B691-3B230A02F481}" type="datetimeFigureOut">
              <a:rPr lang="pt-BR"/>
              <a:pPr>
                <a:defRPr/>
              </a:pPr>
              <a:t>03/09/2013</a:t>
            </a:fld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C9285-6BFC-4A90-99C5-EAEB963AA61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C8AEE4-9AD0-44CC-BC20-2691016E51B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1019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50838" y="1600200"/>
            <a:ext cx="4141787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143375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015B0D-F473-42FF-8C3E-BE074AEB6A5E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55075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7560F-1D3D-4D8C-843F-AF5596E45FA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98703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A2B1AE-B7DB-4538-B888-752C8C75E631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55490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B5E1CA-82FA-40E6-A2A7-2D78B170747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56519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6D3918-75C0-42BA-958B-985502AD47E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66353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31D56-D584-48A3-A1F8-0BCE0ACED6D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75622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DAE641-C113-41BF-8FC4-8E6A57391118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82839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80200" y="773113"/>
            <a:ext cx="2108200" cy="558165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50838" y="773113"/>
            <a:ext cx="6176962" cy="55816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EF30D6-6DC7-440B-8855-FF0CC667E07E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7334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1950" y="773113"/>
            <a:ext cx="8401050" cy="67468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350838" y="1600200"/>
            <a:ext cx="4141787" cy="47545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143375" cy="47545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fld id="{75F03D30-4201-4707-9763-D7D4CA5D7326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2043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E3218-FA3B-4940-9391-92EF88CF241E}" type="datetimeFigureOut">
              <a:rPr lang="pt-BR"/>
              <a:pPr>
                <a:defRPr/>
              </a:pPr>
              <a:t>03/09/2013</a:t>
            </a:fld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DAADC-A336-479E-9343-25177E0A985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1950" y="773113"/>
            <a:ext cx="8401050" cy="67468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350838" y="1600200"/>
            <a:ext cx="8437562" cy="4754563"/>
          </a:xfrm>
        </p:spPr>
        <p:txBody>
          <a:bodyPr/>
          <a:lstStyle/>
          <a:p>
            <a:r>
              <a:rPr lang="pt-BR" smtClean="0"/>
              <a:t>Clique no ícone para adicionar tabela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fld id="{ACE93262-F2F3-4B01-9B28-1024CEE2C98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7771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1950" y="773113"/>
            <a:ext cx="8401050" cy="67468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Gráfico 2"/>
          <p:cNvSpPr>
            <a:spLocks noGrp="1"/>
          </p:cNvSpPr>
          <p:nvPr>
            <p:ph type="chart" idx="1"/>
          </p:nvPr>
        </p:nvSpPr>
        <p:spPr>
          <a:xfrm>
            <a:off x="350838" y="1600200"/>
            <a:ext cx="8437562" cy="4754563"/>
          </a:xfrm>
        </p:spPr>
        <p:txBody>
          <a:bodyPr/>
          <a:lstStyle/>
          <a:p>
            <a:r>
              <a:rPr lang="pt-BR" smtClean="0"/>
              <a:t>Clique no ícone para adicionar gráfico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fld id="{BDDD388A-1B32-45FE-9489-8EF2698E5FCE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62139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ítulo e diagrama ou organo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1950" y="773113"/>
            <a:ext cx="8401050" cy="67468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SmartArt 2"/>
          <p:cNvSpPr>
            <a:spLocks noGrp="1"/>
          </p:cNvSpPr>
          <p:nvPr>
            <p:ph type="dgm" idx="1"/>
          </p:nvPr>
        </p:nvSpPr>
        <p:spPr>
          <a:xfrm>
            <a:off x="350838" y="1600200"/>
            <a:ext cx="8437562" cy="4754563"/>
          </a:xfrm>
        </p:spPr>
        <p:txBody>
          <a:bodyPr/>
          <a:lstStyle/>
          <a:p>
            <a:r>
              <a:rPr lang="pt-BR" smtClean="0"/>
              <a:t>Clique no ícone para adicionar elemento gráfico SmartArt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fld id="{99AF2E7F-FE83-4291-839B-969925329BFD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32645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lide de título">
    <p:bg>
      <p:bgPr>
        <a:gradFill rotWithShape="0">
          <a:gsLst>
            <a:gs pos="0">
              <a:srgbClr val="FFFF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39"/>
          <p:cNvSpPr>
            <a:spLocks/>
          </p:cNvSpPr>
          <p:nvPr userDrawn="1"/>
        </p:nvSpPr>
        <p:spPr bwMode="gray">
          <a:xfrm>
            <a:off x="3175" y="6346825"/>
            <a:ext cx="9131300" cy="511175"/>
          </a:xfrm>
          <a:custGeom>
            <a:avLst/>
            <a:gdLst>
              <a:gd name="T0" fmla="*/ 5745 w 5752"/>
              <a:gd name="T1" fmla="*/ 9 h 444"/>
              <a:gd name="T2" fmla="*/ 2449 w 5752"/>
              <a:gd name="T3" fmla="*/ 8 h 444"/>
              <a:gd name="T4" fmla="*/ 2347 w 5752"/>
              <a:gd name="T5" fmla="*/ 14 h 444"/>
              <a:gd name="T6" fmla="*/ 2174 w 5752"/>
              <a:gd name="T7" fmla="*/ 93 h 444"/>
              <a:gd name="T8" fmla="*/ 2046 w 5752"/>
              <a:gd name="T9" fmla="*/ 127 h 444"/>
              <a:gd name="T10" fmla="*/ 0 w 5752"/>
              <a:gd name="T11" fmla="*/ 119 h 444"/>
              <a:gd name="T12" fmla="*/ 0 w 5752"/>
              <a:gd name="T13" fmla="*/ 444 h 444"/>
              <a:gd name="T14" fmla="*/ 3601 w 5752"/>
              <a:gd name="T15" fmla="*/ 444 h 444"/>
              <a:gd name="T16" fmla="*/ 3672 w 5752"/>
              <a:gd name="T17" fmla="*/ 424 h 444"/>
              <a:gd name="T18" fmla="*/ 3883 w 5752"/>
              <a:gd name="T19" fmla="*/ 331 h 444"/>
              <a:gd name="T20" fmla="*/ 3985 w 5752"/>
              <a:gd name="T21" fmla="*/ 325 h 444"/>
              <a:gd name="T22" fmla="*/ 5752 w 5752"/>
              <a:gd name="T23" fmla="*/ 325 h 444"/>
              <a:gd name="T24" fmla="*/ 5745 w 5752"/>
              <a:gd name="T25" fmla="*/ 9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752" h="444">
                <a:moveTo>
                  <a:pt x="5745" y="9"/>
                </a:moveTo>
                <a:lnTo>
                  <a:pt x="2449" y="8"/>
                </a:lnTo>
                <a:cubicBezTo>
                  <a:pt x="2309" y="8"/>
                  <a:pt x="2404" y="0"/>
                  <a:pt x="2347" y="14"/>
                </a:cubicBezTo>
                <a:lnTo>
                  <a:pt x="2174" y="93"/>
                </a:lnTo>
                <a:cubicBezTo>
                  <a:pt x="2124" y="112"/>
                  <a:pt x="2142" y="120"/>
                  <a:pt x="2046" y="127"/>
                </a:cubicBezTo>
                <a:cubicBezTo>
                  <a:pt x="1076" y="125"/>
                  <a:pt x="0" y="119"/>
                  <a:pt x="0" y="119"/>
                </a:cubicBezTo>
                <a:lnTo>
                  <a:pt x="0" y="444"/>
                </a:lnTo>
                <a:lnTo>
                  <a:pt x="3601" y="444"/>
                </a:lnTo>
                <a:lnTo>
                  <a:pt x="3672" y="424"/>
                </a:lnTo>
                <a:lnTo>
                  <a:pt x="3883" y="331"/>
                </a:lnTo>
                <a:lnTo>
                  <a:pt x="3985" y="325"/>
                </a:lnTo>
                <a:lnTo>
                  <a:pt x="5752" y="325"/>
                </a:lnTo>
                <a:lnTo>
                  <a:pt x="5745" y="9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dirty="0" smtClean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19" name="Freeform 29"/>
          <p:cNvSpPr>
            <a:spLocks/>
          </p:cNvSpPr>
          <p:nvPr userDrawn="1"/>
        </p:nvSpPr>
        <p:spPr bwMode="gray">
          <a:xfrm>
            <a:off x="-1588" y="-1588"/>
            <a:ext cx="9155113" cy="4940301"/>
          </a:xfrm>
          <a:custGeom>
            <a:avLst/>
            <a:gdLst>
              <a:gd name="T0" fmla="*/ 8 w 5767"/>
              <a:gd name="T1" fmla="*/ 3103 h 3128"/>
              <a:gd name="T2" fmla="*/ 2913 w 5767"/>
              <a:gd name="T3" fmla="*/ 3102 h 3128"/>
              <a:gd name="T4" fmla="*/ 3143 w 5767"/>
              <a:gd name="T5" fmla="*/ 3022 h 3128"/>
              <a:gd name="T6" fmla="*/ 3668 w 5767"/>
              <a:gd name="T7" fmla="*/ 2460 h 3128"/>
              <a:gd name="T8" fmla="*/ 4129 w 5767"/>
              <a:gd name="T9" fmla="*/ 2235 h 3128"/>
              <a:gd name="T10" fmla="*/ 5761 w 5767"/>
              <a:gd name="T11" fmla="*/ 2235 h 3128"/>
              <a:gd name="T12" fmla="*/ 5767 w 5767"/>
              <a:gd name="T13" fmla="*/ 0 h 3128"/>
              <a:gd name="T14" fmla="*/ 0 w 5767"/>
              <a:gd name="T15" fmla="*/ 1 h 3128"/>
              <a:gd name="T16" fmla="*/ 8 w 5767"/>
              <a:gd name="T17" fmla="*/ 3103 h 3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7" h="3128">
                <a:moveTo>
                  <a:pt x="8" y="3103"/>
                </a:moveTo>
                <a:lnTo>
                  <a:pt x="2913" y="3102"/>
                </a:lnTo>
                <a:cubicBezTo>
                  <a:pt x="3054" y="3102"/>
                  <a:pt x="3012" y="3128"/>
                  <a:pt x="3143" y="3022"/>
                </a:cubicBezTo>
                <a:lnTo>
                  <a:pt x="3668" y="2460"/>
                </a:lnTo>
                <a:cubicBezTo>
                  <a:pt x="3832" y="2329"/>
                  <a:pt x="3809" y="2215"/>
                  <a:pt x="4129" y="2235"/>
                </a:cubicBezTo>
                <a:lnTo>
                  <a:pt x="5761" y="2235"/>
                </a:lnTo>
                <a:lnTo>
                  <a:pt x="5767" y="0"/>
                </a:lnTo>
                <a:lnTo>
                  <a:pt x="0" y="1"/>
                </a:lnTo>
                <a:lnTo>
                  <a:pt x="8" y="3103"/>
                </a:lnTo>
                <a:close/>
              </a:path>
            </a:pathLst>
          </a:custGeom>
          <a:solidFill>
            <a:schemeClr val="bg2">
              <a:alpha val="89999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mtClean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20" name="Freeform 28"/>
          <p:cNvSpPr>
            <a:spLocks/>
          </p:cNvSpPr>
          <p:nvPr userDrawn="1"/>
        </p:nvSpPr>
        <p:spPr bwMode="gray">
          <a:xfrm>
            <a:off x="0" y="0"/>
            <a:ext cx="9155113" cy="4333875"/>
          </a:xfrm>
          <a:custGeom>
            <a:avLst/>
            <a:gdLst>
              <a:gd name="T0" fmla="*/ 8 w 5767"/>
              <a:gd name="T1" fmla="*/ 2730 h 2730"/>
              <a:gd name="T2" fmla="*/ 3040 w 5767"/>
              <a:gd name="T3" fmla="*/ 2726 h 2730"/>
              <a:gd name="T4" fmla="*/ 3347 w 5767"/>
              <a:gd name="T5" fmla="*/ 2630 h 2730"/>
              <a:gd name="T6" fmla="*/ 3795 w 5767"/>
              <a:gd name="T7" fmla="*/ 2170 h 2730"/>
              <a:gd name="T8" fmla="*/ 4115 w 5767"/>
              <a:gd name="T9" fmla="*/ 2080 h 2730"/>
              <a:gd name="T10" fmla="*/ 5760 w 5767"/>
              <a:gd name="T11" fmla="*/ 2093 h 2730"/>
              <a:gd name="T12" fmla="*/ 5767 w 5767"/>
              <a:gd name="T13" fmla="*/ 0 h 2730"/>
              <a:gd name="T14" fmla="*/ 0 w 5767"/>
              <a:gd name="T15" fmla="*/ 1 h 2730"/>
              <a:gd name="T16" fmla="*/ 8 w 5767"/>
              <a:gd name="T17" fmla="*/ 2730 h 2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7" h="2730">
                <a:moveTo>
                  <a:pt x="8" y="2730"/>
                </a:moveTo>
                <a:lnTo>
                  <a:pt x="3040" y="2726"/>
                </a:lnTo>
                <a:cubicBezTo>
                  <a:pt x="3181" y="2726"/>
                  <a:pt x="3224" y="2728"/>
                  <a:pt x="3347" y="2630"/>
                </a:cubicBezTo>
                <a:lnTo>
                  <a:pt x="3795" y="2170"/>
                </a:lnTo>
                <a:cubicBezTo>
                  <a:pt x="3923" y="2078"/>
                  <a:pt x="3942" y="2074"/>
                  <a:pt x="4115" y="2080"/>
                </a:cubicBezTo>
                <a:lnTo>
                  <a:pt x="5760" y="2093"/>
                </a:lnTo>
                <a:lnTo>
                  <a:pt x="5767" y="0"/>
                </a:lnTo>
                <a:lnTo>
                  <a:pt x="0" y="1"/>
                </a:lnTo>
                <a:lnTo>
                  <a:pt x="8" y="273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>
                  <a:alpha val="89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mtClean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21" name="Freeform 30"/>
          <p:cNvSpPr>
            <a:spLocks/>
          </p:cNvSpPr>
          <p:nvPr userDrawn="1"/>
        </p:nvSpPr>
        <p:spPr bwMode="gray">
          <a:xfrm>
            <a:off x="0" y="0"/>
            <a:ext cx="9153525" cy="1600200"/>
          </a:xfrm>
          <a:custGeom>
            <a:avLst/>
            <a:gdLst>
              <a:gd name="T0" fmla="*/ 0 w 5766"/>
              <a:gd name="T1" fmla="*/ 1008 h 1008"/>
              <a:gd name="T2" fmla="*/ 1884 w 5766"/>
              <a:gd name="T3" fmla="*/ 1008 h 1008"/>
              <a:gd name="T4" fmla="*/ 2152 w 5766"/>
              <a:gd name="T5" fmla="*/ 921 h 1008"/>
              <a:gd name="T6" fmla="*/ 2560 w 5766"/>
              <a:gd name="T7" fmla="*/ 531 h 1008"/>
              <a:gd name="T8" fmla="*/ 2892 w 5766"/>
              <a:gd name="T9" fmla="*/ 448 h 1008"/>
              <a:gd name="T10" fmla="*/ 5766 w 5766"/>
              <a:gd name="T11" fmla="*/ 461 h 1008"/>
              <a:gd name="T12" fmla="*/ 5758 w 5766"/>
              <a:gd name="T13" fmla="*/ 0 h 1008"/>
              <a:gd name="T14" fmla="*/ 0 w 5766"/>
              <a:gd name="T15" fmla="*/ 2 h 1008"/>
              <a:gd name="T16" fmla="*/ 0 w 5766"/>
              <a:gd name="T17" fmla="*/ 1008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6" h="1008">
                <a:moveTo>
                  <a:pt x="0" y="1008"/>
                </a:moveTo>
                <a:lnTo>
                  <a:pt x="1884" y="1008"/>
                </a:lnTo>
                <a:cubicBezTo>
                  <a:pt x="2088" y="990"/>
                  <a:pt x="2034" y="1005"/>
                  <a:pt x="2152" y="921"/>
                </a:cubicBezTo>
                <a:lnTo>
                  <a:pt x="2560" y="531"/>
                </a:lnTo>
                <a:cubicBezTo>
                  <a:pt x="2683" y="452"/>
                  <a:pt x="2611" y="454"/>
                  <a:pt x="2892" y="448"/>
                </a:cubicBezTo>
                <a:lnTo>
                  <a:pt x="5766" y="461"/>
                </a:lnTo>
                <a:lnTo>
                  <a:pt x="5758" y="0"/>
                </a:lnTo>
                <a:lnTo>
                  <a:pt x="0" y="2"/>
                </a:lnTo>
                <a:lnTo>
                  <a:pt x="0" y="1008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mtClean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22" name="Rectangle 15"/>
          <p:cNvSpPr txBox="1">
            <a:spLocks noChangeArrowheads="1"/>
          </p:cNvSpPr>
          <p:nvPr userDrawn="1"/>
        </p:nvSpPr>
        <p:spPr>
          <a:xfrm>
            <a:off x="228600" y="1828800"/>
            <a:ext cx="5486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t-BR" dirty="0" smtClean="0">
                <a:solidFill>
                  <a:prstClr val="black"/>
                </a:solidFill>
              </a:rPr>
              <a:t>Clique para editar o título mestre</a:t>
            </a: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23" name="Rectangle 16"/>
          <p:cNvSpPr txBox="1">
            <a:spLocks noChangeArrowheads="1"/>
          </p:cNvSpPr>
          <p:nvPr userDrawn="1"/>
        </p:nvSpPr>
        <p:spPr>
          <a:xfrm>
            <a:off x="228600" y="3200400"/>
            <a:ext cx="5472113" cy="457200"/>
          </a:xfrm>
          <a:prstGeom prst="rect">
            <a:avLst/>
          </a:prstGeom>
        </p:spPr>
        <p:txBody>
          <a:bodyPr/>
          <a:lstStyle>
            <a:lvl1pPr marL="0" indent="0" algn="dist" defTabSz="914400" rtl="0" eaLnBrk="1" latinLnBrk="0" hangingPunct="1">
              <a:spcBef>
                <a:spcPct val="20000"/>
              </a:spcBef>
              <a:buFontTx/>
              <a:buNone/>
              <a:defRPr sz="16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t-BR" smtClean="0">
                <a:solidFill>
                  <a:prstClr val="black"/>
                </a:solidFill>
              </a:rPr>
              <a:t>Clique para editar o estilo do subtítulo mestre</a:t>
            </a:r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4" name="Freeform 37"/>
          <p:cNvSpPr>
            <a:spLocks/>
          </p:cNvSpPr>
          <p:nvPr userDrawn="1"/>
        </p:nvSpPr>
        <p:spPr bwMode="gray">
          <a:xfrm>
            <a:off x="3175" y="4562475"/>
            <a:ext cx="9131300" cy="511175"/>
          </a:xfrm>
          <a:custGeom>
            <a:avLst/>
            <a:gdLst>
              <a:gd name="T0" fmla="*/ 5745 w 5752"/>
              <a:gd name="T1" fmla="*/ 9 h 444"/>
              <a:gd name="T2" fmla="*/ 2449 w 5752"/>
              <a:gd name="T3" fmla="*/ 8 h 444"/>
              <a:gd name="T4" fmla="*/ 2347 w 5752"/>
              <a:gd name="T5" fmla="*/ 14 h 444"/>
              <a:gd name="T6" fmla="*/ 2174 w 5752"/>
              <a:gd name="T7" fmla="*/ 93 h 444"/>
              <a:gd name="T8" fmla="*/ 2046 w 5752"/>
              <a:gd name="T9" fmla="*/ 127 h 444"/>
              <a:gd name="T10" fmla="*/ 0 w 5752"/>
              <a:gd name="T11" fmla="*/ 119 h 444"/>
              <a:gd name="T12" fmla="*/ 0 w 5752"/>
              <a:gd name="T13" fmla="*/ 444 h 444"/>
              <a:gd name="T14" fmla="*/ 3601 w 5752"/>
              <a:gd name="T15" fmla="*/ 444 h 444"/>
              <a:gd name="T16" fmla="*/ 3672 w 5752"/>
              <a:gd name="T17" fmla="*/ 424 h 444"/>
              <a:gd name="T18" fmla="*/ 3883 w 5752"/>
              <a:gd name="T19" fmla="*/ 331 h 444"/>
              <a:gd name="T20" fmla="*/ 3985 w 5752"/>
              <a:gd name="T21" fmla="*/ 325 h 444"/>
              <a:gd name="T22" fmla="*/ 5752 w 5752"/>
              <a:gd name="T23" fmla="*/ 325 h 444"/>
              <a:gd name="T24" fmla="*/ 5745 w 5752"/>
              <a:gd name="T25" fmla="*/ 9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752" h="444">
                <a:moveTo>
                  <a:pt x="5745" y="9"/>
                </a:moveTo>
                <a:lnTo>
                  <a:pt x="2449" y="8"/>
                </a:lnTo>
                <a:cubicBezTo>
                  <a:pt x="2309" y="8"/>
                  <a:pt x="2404" y="0"/>
                  <a:pt x="2347" y="14"/>
                </a:cubicBezTo>
                <a:lnTo>
                  <a:pt x="2174" y="93"/>
                </a:lnTo>
                <a:cubicBezTo>
                  <a:pt x="2124" y="112"/>
                  <a:pt x="2142" y="120"/>
                  <a:pt x="2046" y="127"/>
                </a:cubicBezTo>
                <a:cubicBezTo>
                  <a:pt x="1076" y="125"/>
                  <a:pt x="0" y="119"/>
                  <a:pt x="0" y="119"/>
                </a:cubicBezTo>
                <a:lnTo>
                  <a:pt x="0" y="444"/>
                </a:lnTo>
                <a:lnTo>
                  <a:pt x="3601" y="444"/>
                </a:lnTo>
                <a:lnTo>
                  <a:pt x="3672" y="424"/>
                </a:lnTo>
                <a:lnTo>
                  <a:pt x="3883" y="331"/>
                </a:lnTo>
                <a:lnTo>
                  <a:pt x="3985" y="325"/>
                </a:lnTo>
                <a:lnTo>
                  <a:pt x="5752" y="325"/>
                </a:lnTo>
                <a:lnTo>
                  <a:pt x="5745" y="9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mtClean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25" name="AutoShape 33"/>
          <p:cNvSpPr>
            <a:spLocks noChangeArrowheads="1"/>
          </p:cNvSpPr>
          <p:nvPr userDrawn="1"/>
        </p:nvSpPr>
        <p:spPr bwMode="gray">
          <a:xfrm>
            <a:off x="251520" y="4549155"/>
            <a:ext cx="936104" cy="810742"/>
          </a:xfrm>
          <a:prstGeom prst="roundRect">
            <a:avLst>
              <a:gd name="adj" fmla="val 10079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mtClean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26" name="AutoShape 34"/>
          <p:cNvSpPr>
            <a:spLocks noChangeArrowheads="1"/>
          </p:cNvSpPr>
          <p:nvPr userDrawn="1"/>
        </p:nvSpPr>
        <p:spPr bwMode="gray">
          <a:xfrm>
            <a:off x="1273584" y="4549155"/>
            <a:ext cx="936104" cy="810742"/>
          </a:xfrm>
          <a:prstGeom prst="roundRect">
            <a:avLst>
              <a:gd name="adj" fmla="val 10079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mtClean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27" name="AutoShape 35"/>
          <p:cNvSpPr>
            <a:spLocks noChangeArrowheads="1"/>
          </p:cNvSpPr>
          <p:nvPr userDrawn="1"/>
        </p:nvSpPr>
        <p:spPr bwMode="gray">
          <a:xfrm>
            <a:off x="2310724" y="4549155"/>
            <a:ext cx="936104" cy="810742"/>
          </a:xfrm>
          <a:prstGeom prst="roundRect">
            <a:avLst>
              <a:gd name="adj" fmla="val 10079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mtClean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28" name="AutoShape 35"/>
          <p:cNvSpPr>
            <a:spLocks noChangeArrowheads="1"/>
          </p:cNvSpPr>
          <p:nvPr userDrawn="1"/>
        </p:nvSpPr>
        <p:spPr bwMode="gray">
          <a:xfrm>
            <a:off x="3347302" y="4562475"/>
            <a:ext cx="936104" cy="810742"/>
          </a:xfrm>
          <a:prstGeom prst="roundRect">
            <a:avLst>
              <a:gd name="adj" fmla="val 10079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mtClean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29" name="Retângulo 28"/>
          <p:cNvSpPr/>
          <p:nvPr userDrawn="1"/>
        </p:nvSpPr>
        <p:spPr>
          <a:xfrm>
            <a:off x="7387778" y="6453336"/>
            <a:ext cx="1936750" cy="2159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rgbClr val="8064A2">
                    <a:lumMod val="50000"/>
                    <a:lumOff val="50000"/>
                  </a:srgbClr>
                </a:solidFill>
                <a:latin typeface="Calibri"/>
                <a:cs typeface="+mn-cs"/>
              </a:rPr>
              <a:t>© </a:t>
            </a:r>
            <a:r>
              <a:rPr lang="en-US" sz="800" dirty="0" smtClean="0">
                <a:solidFill>
                  <a:srgbClr val="8064A2">
                    <a:lumMod val="50000"/>
                    <a:lumOff val="50000"/>
                  </a:srgbClr>
                </a:solidFill>
                <a:latin typeface="Calibri"/>
                <a:cs typeface="+mn-cs"/>
              </a:rPr>
              <a:t>2010 </a:t>
            </a:r>
            <a:r>
              <a:rPr lang="en-US" sz="800" dirty="0">
                <a:solidFill>
                  <a:srgbClr val="8064A2">
                    <a:lumMod val="50000"/>
                    <a:lumOff val="50000"/>
                  </a:srgbClr>
                </a:solidFill>
                <a:latin typeface="Calibri"/>
                <a:cs typeface="+mn-cs"/>
              </a:rPr>
              <a:t>YEB Marketing e Sourcing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167" y="857002"/>
            <a:ext cx="3335337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57633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9128246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ide de título">
    <p:bg>
      <p:bgPr>
        <a:gradFill rotWithShape="0">
          <a:gsLst>
            <a:gs pos="0">
              <a:srgbClr val="FFFF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1" name="Freeform 39"/>
          <p:cNvSpPr>
            <a:spLocks/>
          </p:cNvSpPr>
          <p:nvPr/>
        </p:nvSpPr>
        <p:spPr bwMode="gray">
          <a:xfrm>
            <a:off x="3175" y="6346825"/>
            <a:ext cx="9131300" cy="511175"/>
          </a:xfrm>
          <a:custGeom>
            <a:avLst/>
            <a:gdLst>
              <a:gd name="T0" fmla="*/ 5745 w 5752"/>
              <a:gd name="T1" fmla="*/ 9 h 444"/>
              <a:gd name="T2" fmla="*/ 2449 w 5752"/>
              <a:gd name="T3" fmla="*/ 8 h 444"/>
              <a:gd name="T4" fmla="*/ 2347 w 5752"/>
              <a:gd name="T5" fmla="*/ 14 h 444"/>
              <a:gd name="T6" fmla="*/ 2174 w 5752"/>
              <a:gd name="T7" fmla="*/ 93 h 444"/>
              <a:gd name="T8" fmla="*/ 2046 w 5752"/>
              <a:gd name="T9" fmla="*/ 127 h 444"/>
              <a:gd name="T10" fmla="*/ 0 w 5752"/>
              <a:gd name="T11" fmla="*/ 119 h 444"/>
              <a:gd name="T12" fmla="*/ 0 w 5752"/>
              <a:gd name="T13" fmla="*/ 444 h 444"/>
              <a:gd name="T14" fmla="*/ 3601 w 5752"/>
              <a:gd name="T15" fmla="*/ 444 h 444"/>
              <a:gd name="T16" fmla="*/ 3672 w 5752"/>
              <a:gd name="T17" fmla="*/ 424 h 444"/>
              <a:gd name="T18" fmla="*/ 3883 w 5752"/>
              <a:gd name="T19" fmla="*/ 331 h 444"/>
              <a:gd name="T20" fmla="*/ 3985 w 5752"/>
              <a:gd name="T21" fmla="*/ 325 h 444"/>
              <a:gd name="T22" fmla="*/ 5752 w 5752"/>
              <a:gd name="T23" fmla="*/ 325 h 444"/>
              <a:gd name="T24" fmla="*/ 5745 w 5752"/>
              <a:gd name="T25" fmla="*/ 9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752" h="444">
                <a:moveTo>
                  <a:pt x="5745" y="9"/>
                </a:moveTo>
                <a:lnTo>
                  <a:pt x="2449" y="8"/>
                </a:lnTo>
                <a:cubicBezTo>
                  <a:pt x="2309" y="8"/>
                  <a:pt x="2404" y="0"/>
                  <a:pt x="2347" y="14"/>
                </a:cubicBezTo>
                <a:lnTo>
                  <a:pt x="2174" y="93"/>
                </a:lnTo>
                <a:cubicBezTo>
                  <a:pt x="2124" y="112"/>
                  <a:pt x="2142" y="120"/>
                  <a:pt x="2046" y="127"/>
                </a:cubicBezTo>
                <a:cubicBezTo>
                  <a:pt x="1076" y="125"/>
                  <a:pt x="0" y="119"/>
                  <a:pt x="0" y="119"/>
                </a:cubicBezTo>
                <a:lnTo>
                  <a:pt x="0" y="444"/>
                </a:lnTo>
                <a:lnTo>
                  <a:pt x="3601" y="444"/>
                </a:lnTo>
                <a:lnTo>
                  <a:pt x="3672" y="424"/>
                </a:lnTo>
                <a:lnTo>
                  <a:pt x="3883" y="331"/>
                </a:lnTo>
                <a:lnTo>
                  <a:pt x="3985" y="325"/>
                </a:lnTo>
                <a:lnTo>
                  <a:pt x="5752" y="325"/>
                </a:lnTo>
                <a:lnTo>
                  <a:pt x="5745" y="9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solidFill>
                <a:srgbClr val="000000"/>
              </a:solidFill>
              <a:cs typeface="+mn-cs"/>
            </a:endParaRPr>
          </a:p>
        </p:txBody>
      </p:sp>
      <p:sp>
        <p:nvSpPr>
          <p:cNvPr id="3101" name="Freeform 29"/>
          <p:cNvSpPr>
            <a:spLocks/>
          </p:cNvSpPr>
          <p:nvPr/>
        </p:nvSpPr>
        <p:spPr bwMode="gray">
          <a:xfrm>
            <a:off x="-1588" y="-1588"/>
            <a:ext cx="9155113" cy="4940301"/>
          </a:xfrm>
          <a:custGeom>
            <a:avLst/>
            <a:gdLst>
              <a:gd name="T0" fmla="*/ 8 w 5767"/>
              <a:gd name="T1" fmla="*/ 3103 h 3128"/>
              <a:gd name="T2" fmla="*/ 2913 w 5767"/>
              <a:gd name="T3" fmla="*/ 3102 h 3128"/>
              <a:gd name="T4" fmla="*/ 3143 w 5767"/>
              <a:gd name="T5" fmla="*/ 3022 h 3128"/>
              <a:gd name="T6" fmla="*/ 3668 w 5767"/>
              <a:gd name="T7" fmla="*/ 2460 h 3128"/>
              <a:gd name="T8" fmla="*/ 4129 w 5767"/>
              <a:gd name="T9" fmla="*/ 2235 h 3128"/>
              <a:gd name="T10" fmla="*/ 5761 w 5767"/>
              <a:gd name="T11" fmla="*/ 2235 h 3128"/>
              <a:gd name="T12" fmla="*/ 5767 w 5767"/>
              <a:gd name="T13" fmla="*/ 0 h 3128"/>
              <a:gd name="T14" fmla="*/ 0 w 5767"/>
              <a:gd name="T15" fmla="*/ 1 h 3128"/>
              <a:gd name="T16" fmla="*/ 8 w 5767"/>
              <a:gd name="T17" fmla="*/ 3103 h 3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7" h="3128">
                <a:moveTo>
                  <a:pt x="8" y="3103"/>
                </a:moveTo>
                <a:lnTo>
                  <a:pt x="2913" y="3102"/>
                </a:lnTo>
                <a:cubicBezTo>
                  <a:pt x="3054" y="3102"/>
                  <a:pt x="3012" y="3128"/>
                  <a:pt x="3143" y="3022"/>
                </a:cubicBezTo>
                <a:lnTo>
                  <a:pt x="3668" y="2460"/>
                </a:lnTo>
                <a:cubicBezTo>
                  <a:pt x="3832" y="2329"/>
                  <a:pt x="3809" y="2215"/>
                  <a:pt x="4129" y="2235"/>
                </a:cubicBezTo>
                <a:lnTo>
                  <a:pt x="5761" y="2235"/>
                </a:lnTo>
                <a:lnTo>
                  <a:pt x="5767" y="0"/>
                </a:lnTo>
                <a:lnTo>
                  <a:pt x="0" y="1"/>
                </a:lnTo>
                <a:lnTo>
                  <a:pt x="8" y="3103"/>
                </a:lnTo>
                <a:close/>
              </a:path>
            </a:pathLst>
          </a:custGeom>
          <a:solidFill>
            <a:schemeClr val="bg2">
              <a:alpha val="89999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solidFill>
                <a:srgbClr val="000000"/>
              </a:solidFill>
              <a:cs typeface="+mn-cs"/>
            </a:endParaRPr>
          </a:p>
        </p:txBody>
      </p:sp>
      <p:sp>
        <p:nvSpPr>
          <p:cNvPr id="3100" name="Freeform 28"/>
          <p:cNvSpPr>
            <a:spLocks/>
          </p:cNvSpPr>
          <p:nvPr/>
        </p:nvSpPr>
        <p:spPr bwMode="gray">
          <a:xfrm>
            <a:off x="0" y="0"/>
            <a:ext cx="9155113" cy="4333875"/>
          </a:xfrm>
          <a:custGeom>
            <a:avLst/>
            <a:gdLst>
              <a:gd name="T0" fmla="*/ 8 w 5767"/>
              <a:gd name="T1" fmla="*/ 2730 h 2730"/>
              <a:gd name="T2" fmla="*/ 3040 w 5767"/>
              <a:gd name="T3" fmla="*/ 2726 h 2730"/>
              <a:gd name="T4" fmla="*/ 3347 w 5767"/>
              <a:gd name="T5" fmla="*/ 2630 h 2730"/>
              <a:gd name="T6" fmla="*/ 3795 w 5767"/>
              <a:gd name="T7" fmla="*/ 2170 h 2730"/>
              <a:gd name="T8" fmla="*/ 4115 w 5767"/>
              <a:gd name="T9" fmla="*/ 2080 h 2730"/>
              <a:gd name="T10" fmla="*/ 5760 w 5767"/>
              <a:gd name="T11" fmla="*/ 2093 h 2730"/>
              <a:gd name="T12" fmla="*/ 5767 w 5767"/>
              <a:gd name="T13" fmla="*/ 0 h 2730"/>
              <a:gd name="T14" fmla="*/ 0 w 5767"/>
              <a:gd name="T15" fmla="*/ 1 h 2730"/>
              <a:gd name="T16" fmla="*/ 8 w 5767"/>
              <a:gd name="T17" fmla="*/ 2730 h 2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7" h="2730">
                <a:moveTo>
                  <a:pt x="8" y="2730"/>
                </a:moveTo>
                <a:lnTo>
                  <a:pt x="3040" y="2726"/>
                </a:lnTo>
                <a:cubicBezTo>
                  <a:pt x="3181" y="2726"/>
                  <a:pt x="3224" y="2728"/>
                  <a:pt x="3347" y="2630"/>
                </a:cubicBezTo>
                <a:lnTo>
                  <a:pt x="3795" y="2170"/>
                </a:lnTo>
                <a:cubicBezTo>
                  <a:pt x="3923" y="2078"/>
                  <a:pt x="3942" y="2074"/>
                  <a:pt x="4115" y="2080"/>
                </a:cubicBezTo>
                <a:lnTo>
                  <a:pt x="5760" y="2093"/>
                </a:lnTo>
                <a:lnTo>
                  <a:pt x="5767" y="0"/>
                </a:lnTo>
                <a:lnTo>
                  <a:pt x="0" y="1"/>
                </a:lnTo>
                <a:lnTo>
                  <a:pt x="8" y="273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>
                  <a:alpha val="89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solidFill>
                <a:srgbClr val="000000"/>
              </a:solidFill>
              <a:cs typeface="+mn-cs"/>
            </a:endParaRPr>
          </a:p>
        </p:txBody>
      </p:sp>
      <p:sp>
        <p:nvSpPr>
          <p:cNvPr id="3102" name="Freeform 30"/>
          <p:cNvSpPr>
            <a:spLocks/>
          </p:cNvSpPr>
          <p:nvPr/>
        </p:nvSpPr>
        <p:spPr bwMode="gray">
          <a:xfrm>
            <a:off x="0" y="0"/>
            <a:ext cx="9153525" cy="1600200"/>
          </a:xfrm>
          <a:custGeom>
            <a:avLst/>
            <a:gdLst>
              <a:gd name="T0" fmla="*/ 0 w 5766"/>
              <a:gd name="T1" fmla="*/ 1008 h 1008"/>
              <a:gd name="T2" fmla="*/ 1884 w 5766"/>
              <a:gd name="T3" fmla="*/ 1008 h 1008"/>
              <a:gd name="T4" fmla="*/ 2152 w 5766"/>
              <a:gd name="T5" fmla="*/ 921 h 1008"/>
              <a:gd name="T6" fmla="*/ 2560 w 5766"/>
              <a:gd name="T7" fmla="*/ 531 h 1008"/>
              <a:gd name="T8" fmla="*/ 2892 w 5766"/>
              <a:gd name="T9" fmla="*/ 448 h 1008"/>
              <a:gd name="T10" fmla="*/ 5766 w 5766"/>
              <a:gd name="T11" fmla="*/ 461 h 1008"/>
              <a:gd name="T12" fmla="*/ 5758 w 5766"/>
              <a:gd name="T13" fmla="*/ 0 h 1008"/>
              <a:gd name="T14" fmla="*/ 0 w 5766"/>
              <a:gd name="T15" fmla="*/ 2 h 1008"/>
              <a:gd name="T16" fmla="*/ 0 w 5766"/>
              <a:gd name="T17" fmla="*/ 1008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6" h="1008">
                <a:moveTo>
                  <a:pt x="0" y="1008"/>
                </a:moveTo>
                <a:lnTo>
                  <a:pt x="1884" y="1008"/>
                </a:lnTo>
                <a:cubicBezTo>
                  <a:pt x="2088" y="990"/>
                  <a:pt x="2034" y="1005"/>
                  <a:pt x="2152" y="921"/>
                </a:cubicBezTo>
                <a:lnTo>
                  <a:pt x="2560" y="531"/>
                </a:lnTo>
                <a:cubicBezTo>
                  <a:pt x="2683" y="452"/>
                  <a:pt x="2611" y="454"/>
                  <a:pt x="2892" y="448"/>
                </a:cubicBezTo>
                <a:lnTo>
                  <a:pt x="5766" y="461"/>
                </a:lnTo>
                <a:lnTo>
                  <a:pt x="5758" y="0"/>
                </a:lnTo>
                <a:lnTo>
                  <a:pt x="0" y="2"/>
                </a:lnTo>
                <a:lnTo>
                  <a:pt x="0" y="1008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solidFill>
                <a:srgbClr val="000000"/>
              </a:solidFill>
              <a:cs typeface="+mn-cs"/>
            </a:endParaRPr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228600" y="1828800"/>
            <a:ext cx="5486400" cy="1470025"/>
          </a:xfr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pPr lvl="0"/>
            <a:r>
              <a:rPr lang="pt-BR" noProof="0" dirty="0" smtClean="0"/>
              <a:t>Clique para editar o título mestre</a:t>
            </a:r>
            <a:endParaRPr lang="en-US" noProof="0" dirty="0" smtClean="0"/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200400"/>
            <a:ext cx="5472113" cy="457200"/>
          </a:xfrm>
        </p:spPr>
        <p:txBody>
          <a:bodyPr/>
          <a:lstStyle>
            <a:lvl1pPr marL="0" indent="0" algn="dist">
              <a:buFontTx/>
              <a:buNone/>
              <a:defRPr sz="1600" i="1">
                <a:latin typeface="Times New Roman" pitchFamily="18" charset="0"/>
              </a:defRPr>
            </a:lvl1pPr>
          </a:lstStyle>
          <a:p>
            <a:pPr lvl="0"/>
            <a:r>
              <a:rPr lang="pt-BR" noProof="0" dirty="0" smtClean="0"/>
              <a:t>Clique para editar o estilo do subtítulo mestre</a:t>
            </a:r>
            <a:endParaRPr lang="en-US" noProof="0" dirty="0" smtClean="0"/>
          </a:p>
        </p:txBody>
      </p:sp>
      <p:sp>
        <p:nvSpPr>
          <p:cNvPr id="3109" name="Freeform 37"/>
          <p:cNvSpPr>
            <a:spLocks/>
          </p:cNvSpPr>
          <p:nvPr/>
        </p:nvSpPr>
        <p:spPr bwMode="gray">
          <a:xfrm>
            <a:off x="3175" y="4562475"/>
            <a:ext cx="9131300" cy="511175"/>
          </a:xfrm>
          <a:custGeom>
            <a:avLst/>
            <a:gdLst>
              <a:gd name="T0" fmla="*/ 5745 w 5752"/>
              <a:gd name="T1" fmla="*/ 9 h 444"/>
              <a:gd name="T2" fmla="*/ 2449 w 5752"/>
              <a:gd name="T3" fmla="*/ 8 h 444"/>
              <a:gd name="T4" fmla="*/ 2347 w 5752"/>
              <a:gd name="T5" fmla="*/ 14 h 444"/>
              <a:gd name="T6" fmla="*/ 2174 w 5752"/>
              <a:gd name="T7" fmla="*/ 93 h 444"/>
              <a:gd name="T8" fmla="*/ 2046 w 5752"/>
              <a:gd name="T9" fmla="*/ 127 h 444"/>
              <a:gd name="T10" fmla="*/ 0 w 5752"/>
              <a:gd name="T11" fmla="*/ 119 h 444"/>
              <a:gd name="T12" fmla="*/ 0 w 5752"/>
              <a:gd name="T13" fmla="*/ 444 h 444"/>
              <a:gd name="T14" fmla="*/ 3601 w 5752"/>
              <a:gd name="T15" fmla="*/ 444 h 444"/>
              <a:gd name="T16" fmla="*/ 3672 w 5752"/>
              <a:gd name="T17" fmla="*/ 424 h 444"/>
              <a:gd name="T18" fmla="*/ 3883 w 5752"/>
              <a:gd name="T19" fmla="*/ 331 h 444"/>
              <a:gd name="T20" fmla="*/ 3985 w 5752"/>
              <a:gd name="T21" fmla="*/ 325 h 444"/>
              <a:gd name="T22" fmla="*/ 5752 w 5752"/>
              <a:gd name="T23" fmla="*/ 325 h 444"/>
              <a:gd name="T24" fmla="*/ 5745 w 5752"/>
              <a:gd name="T25" fmla="*/ 9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752" h="444">
                <a:moveTo>
                  <a:pt x="5745" y="9"/>
                </a:moveTo>
                <a:lnTo>
                  <a:pt x="2449" y="8"/>
                </a:lnTo>
                <a:cubicBezTo>
                  <a:pt x="2309" y="8"/>
                  <a:pt x="2404" y="0"/>
                  <a:pt x="2347" y="14"/>
                </a:cubicBezTo>
                <a:lnTo>
                  <a:pt x="2174" y="93"/>
                </a:lnTo>
                <a:cubicBezTo>
                  <a:pt x="2124" y="112"/>
                  <a:pt x="2142" y="120"/>
                  <a:pt x="2046" y="127"/>
                </a:cubicBezTo>
                <a:cubicBezTo>
                  <a:pt x="1076" y="125"/>
                  <a:pt x="0" y="119"/>
                  <a:pt x="0" y="119"/>
                </a:cubicBezTo>
                <a:lnTo>
                  <a:pt x="0" y="444"/>
                </a:lnTo>
                <a:lnTo>
                  <a:pt x="3601" y="444"/>
                </a:lnTo>
                <a:lnTo>
                  <a:pt x="3672" y="424"/>
                </a:lnTo>
                <a:lnTo>
                  <a:pt x="3883" y="331"/>
                </a:lnTo>
                <a:lnTo>
                  <a:pt x="3985" y="325"/>
                </a:lnTo>
                <a:lnTo>
                  <a:pt x="5752" y="325"/>
                </a:lnTo>
                <a:lnTo>
                  <a:pt x="5745" y="9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solidFill>
                <a:srgbClr val="000000"/>
              </a:solidFill>
              <a:cs typeface="+mn-cs"/>
            </a:endParaRPr>
          </a:p>
        </p:txBody>
      </p:sp>
      <p:sp>
        <p:nvSpPr>
          <p:cNvPr id="18" name="Retângulo 17"/>
          <p:cNvSpPr/>
          <p:nvPr userDrawn="1"/>
        </p:nvSpPr>
        <p:spPr>
          <a:xfrm>
            <a:off x="7387778" y="6453336"/>
            <a:ext cx="1936750" cy="2159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rgbClr val="000000">
                    <a:lumMod val="50000"/>
                    <a:lumOff val="50000"/>
                  </a:srgbClr>
                </a:solidFill>
                <a:cs typeface="+mn-cs"/>
              </a:rPr>
              <a:t>© </a:t>
            </a:r>
            <a:r>
              <a:rPr lang="en-US" sz="800" dirty="0" smtClean="0">
                <a:solidFill>
                  <a:srgbClr val="000000">
                    <a:lumMod val="50000"/>
                    <a:lumOff val="50000"/>
                  </a:srgbClr>
                </a:solidFill>
                <a:cs typeface="+mn-cs"/>
              </a:rPr>
              <a:t>2012 </a:t>
            </a:r>
            <a:r>
              <a:rPr lang="en-US" sz="800" dirty="0">
                <a:solidFill>
                  <a:srgbClr val="000000">
                    <a:lumMod val="50000"/>
                    <a:lumOff val="50000"/>
                  </a:srgbClr>
                </a:solidFill>
                <a:cs typeface="+mn-cs"/>
              </a:rPr>
              <a:t>YEB Marketing e Sourcing</a:t>
            </a:r>
          </a:p>
        </p:txBody>
      </p:sp>
      <p:sp>
        <p:nvSpPr>
          <p:cNvPr id="19" name="AutoShape 33"/>
          <p:cNvSpPr>
            <a:spLocks noChangeArrowheads="1"/>
          </p:cNvSpPr>
          <p:nvPr userDrawn="1"/>
        </p:nvSpPr>
        <p:spPr bwMode="gray">
          <a:xfrm>
            <a:off x="251520" y="4549155"/>
            <a:ext cx="936104" cy="810742"/>
          </a:xfrm>
          <a:prstGeom prst="roundRect">
            <a:avLst>
              <a:gd name="adj" fmla="val 10079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" name="AutoShape 34"/>
          <p:cNvSpPr>
            <a:spLocks noChangeArrowheads="1"/>
          </p:cNvSpPr>
          <p:nvPr userDrawn="1"/>
        </p:nvSpPr>
        <p:spPr bwMode="gray">
          <a:xfrm>
            <a:off x="1273584" y="4549155"/>
            <a:ext cx="936104" cy="810742"/>
          </a:xfrm>
          <a:prstGeom prst="roundRect">
            <a:avLst>
              <a:gd name="adj" fmla="val 10079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1" name="AutoShape 35"/>
          <p:cNvSpPr>
            <a:spLocks noChangeArrowheads="1"/>
          </p:cNvSpPr>
          <p:nvPr userDrawn="1"/>
        </p:nvSpPr>
        <p:spPr bwMode="gray">
          <a:xfrm>
            <a:off x="2310724" y="4549155"/>
            <a:ext cx="936104" cy="810742"/>
          </a:xfrm>
          <a:prstGeom prst="roundRect">
            <a:avLst>
              <a:gd name="adj" fmla="val 10079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2" name="AutoShape 35"/>
          <p:cNvSpPr>
            <a:spLocks noChangeArrowheads="1"/>
          </p:cNvSpPr>
          <p:nvPr userDrawn="1"/>
        </p:nvSpPr>
        <p:spPr bwMode="gray">
          <a:xfrm>
            <a:off x="3347302" y="4562475"/>
            <a:ext cx="936104" cy="810742"/>
          </a:xfrm>
          <a:prstGeom prst="roundRect">
            <a:avLst>
              <a:gd name="adj" fmla="val 10079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mtClean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24" name="Picture 2" descr="http://www.abag.org.br/images/logoabag_000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959562"/>
            <a:ext cx="3096344" cy="19019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15542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382" y="150908"/>
            <a:ext cx="8401050" cy="674687"/>
          </a:xfrm>
        </p:spPr>
        <p:txBody>
          <a:bodyPr/>
          <a:lstStyle>
            <a:lvl1pPr>
              <a:defRPr sz="3600" b="0">
                <a:latin typeface="Impact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C9E7E-0489-4153-9E66-A6FEAE590C85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63840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0838" y="1412776"/>
            <a:ext cx="8437562" cy="4941987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C9E7E-0489-4153-9E66-A6FEAE590C85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2718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C8AEE4-9AD0-44CC-BC20-2691016E51B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99271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50838" y="1600200"/>
            <a:ext cx="4141787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143375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015B0D-F473-42FF-8C3E-BE074AEB6A5E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6440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600200"/>
            <a:ext cx="4225925" cy="467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00200"/>
            <a:ext cx="4227513" cy="467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16CE1-0C11-4921-A209-4ED5D94E0279}" type="datetimeFigureOut">
              <a:rPr lang="pt-BR"/>
              <a:pPr>
                <a:defRPr/>
              </a:pPr>
              <a:t>03/09/2013</a:t>
            </a:fld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C7F71-3112-45AD-A891-66AA7134861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7560F-1D3D-4D8C-843F-AF5596E45FA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45653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A2B1AE-B7DB-4538-B888-752C8C75E631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13980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B5E1CA-82FA-40E6-A2A7-2D78B170747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10600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6D3918-75C0-42BA-958B-985502AD47E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0503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31D56-D584-48A3-A1F8-0BCE0ACED6D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00942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DAE641-C113-41BF-8FC4-8E6A57391118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17177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80200" y="773113"/>
            <a:ext cx="2108200" cy="558165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50838" y="773113"/>
            <a:ext cx="6176962" cy="55816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EF30D6-6DC7-440B-8855-FF0CC667E07E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07857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1950" y="773113"/>
            <a:ext cx="8401050" cy="67468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350838" y="1600200"/>
            <a:ext cx="4141787" cy="47545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143375" cy="47545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fld id="{75F03D30-4201-4707-9763-D7D4CA5D7326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01246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1950" y="773113"/>
            <a:ext cx="8401050" cy="67468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350838" y="1600200"/>
            <a:ext cx="8437562" cy="4754563"/>
          </a:xfrm>
        </p:spPr>
        <p:txBody>
          <a:bodyPr/>
          <a:lstStyle/>
          <a:p>
            <a:r>
              <a:rPr lang="pt-BR" smtClean="0"/>
              <a:t>Clique no ícone para adicionar tabela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fld id="{ACE93262-F2F3-4B01-9B28-1024CEE2C98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46777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1950" y="773113"/>
            <a:ext cx="8401050" cy="67468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Gráfico 2"/>
          <p:cNvSpPr>
            <a:spLocks noGrp="1"/>
          </p:cNvSpPr>
          <p:nvPr>
            <p:ph type="chart" idx="1"/>
          </p:nvPr>
        </p:nvSpPr>
        <p:spPr>
          <a:xfrm>
            <a:off x="350838" y="1600200"/>
            <a:ext cx="8437562" cy="4754563"/>
          </a:xfrm>
        </p:spPr>
        <p:txBody>
          <a:bodyPr/>
          <a:lstStyle/>
          <a:p>
            <a:r>
              <a:rPr lang="pt-BR" smtClean="0"/>
              <a:t>Clique no ícone para adicionar gráfico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fld id="{BDDD388A-1B32-45FE-9489-8EF2698E5FCE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2917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43A12-6F32-4D56-9716-88AE10754B8A}" type="datetimeFigureOut">
              <a:rPr lang="pt-BR"/>
              <a:pPr>
                <a:defRPr/>
              </a:pPr>
              <a:t>03/09/2013</a:t>
            </a:fld>
            <a:endParaRPr lang="pt-B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1CF3C-BE2F-4C78-B287-B7A1911303E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ítulo e diagrama ou organo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1950" y="773113"/>
            <a:ext cx="8401050" cy="67468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SmartArt 2"/>
          <p:cNvSpPr>
            <a:spLocks noGrp="1"/>
          </p:cNvSpPr>
          <p:nvPr>
            <p:ph type="dgm" idx="1"/>
          </p:nvPr>
        </p:nvSpPr>
        <p:spPr>
          <a:xfrm>
            <a:off x="350838" y="1600200"/>
            <a:ext cx="8437562" cy="4754563"/>
          </a:xfrm>
        </p:spPr>
        <p:txBody>
          <a:bodyPr/>
          <a:lstStyle/>
          <a:p>
            <a:r>
              <a:rPr lang="pt-BR" smtClean="0"/>
              <a:t>Clique no ícone para adicionar elemento gráfico SmartArt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fld id="{99AF2E7F-FE83-4291-839B-969925329BFD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34280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lide de título">
    <p:bg>
      <p:bgPr>
        <a:gradFill rotWithShape="0">
          <a:gsLst>
            <a:gs pos="0">
              <a:srgbClr val="FFFF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39"/>
          <p:cNvSpPr>
            <a:spLocks/>
          </p:cNvSpPr>
          <p:nvPr userDrawn="1"/>
        </p:nvSpPr>
        <p:spPr bwMode="gray">
          <a:xfrm>
            <a:off x="3175" y="6346825"/>
            <a:ext cx="9131300" cy="511175"/>
          </a:xfrm>
          <a:custGeom>
            <a:avLst/>
            <a:gdLst>
              <a:gd name="T0" fmla="*/ 5745 w 5752"/>
              <a:gd name="T1" fmla="*/ 9 h 444"/>
              <a:gd name="T2" fmla="*/ 2449 w 5752"/>
              <a:gd name="T3" fmla="*/ 8 h 444"/>
              <a:gd name="T4" fmla="*/ 2347 w 5752"/>
              <a:gd name="T5" fmla="*/ 14 h 444"/>
              <a:gd name="T6" fmla="*/ 2174 w 5752"/>
              <a:gd name="T7" fmla="*/ 93 h 444"/>
              <a:gd name="T8" fmla="*/ 2046 w 5752"/>
              <a:gd name="T9" fmla="*/ 127 h 444"/>
              <a:gd name="T10" fmla="*/ 0 w 5752"/>
              <a:gd name="T11" fmla="*/ 119 h 444"/>
              <a:gd name="T12" fmla="*/ 0 w 5752"/>
              <a:gd name="T13" fmla="*/ 444 h 444"/>
              <a:gd name="T14" fmla="*/ 3601 w 5752"/>
              <a:gd name="T15" fmla="*/ 444 h 444"/>
              <a:gd name="T16" fmla="*/ 3672 w 5752"/>
              <a:gd name="T17" fmla="*/ 424 h 444"/>
              <a:gd name="T18" fmla="*/ 3883 w 5752"/>
              <a:gd name="T19" fmla="*/ 331 h 444"/>
              <a:gd name="T20" fmla="*/ 3985 w 5752"/>
              <a:gd name="T21" fmla="*/ 325 h 444"/>
              <a:gd name="T22" fmla="*/ 5752 w 5752"/>
              <a:gd name="T23" fmla="*/ 325 h 444"/>
              <a:gd name="T24" fmla="*/ 5745 w 5752"/>
              <a:gd name="T25" fmla="*/ 9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752" h="444">
                <a:moveTo>
                  <a:pt x="5745" y="9"/>
                </a:moveTo>
                <a:lnTo>
                  <a:pt x="2449" y="8"/>
                </a:lnTo>
                <a:cubicBezTo>
                  <a:pt x="2309" y="8"/>
                  <a:pt x="2404" y="0"/>
                  <a:pt x="2347" y="14"/>
                </a:cubicBezTo>
                <a:lnTo>
                  <a:pt x="2174" y="93"/>
                </a:lnTo>
                <a:cubicBezTo>
                  <a:pt x="2124" y="112"/>
                  <a:pt x="2142" y="120"/>
                  <a:pt x="2046" y="127"/>
                </a:cubicBezTo>
                <a:cubicBezTo>
                  <a:pt x="1076" y="125"/>
                  <a:pt x="0" y="119"/>
                  <a:pt x="0" y="119"/>
                </a:cubicBezTo>
                <a:lnTo>
                  <a:pt x="0" y="444"/>
                </a:lnTo>
                <a:lnTo>
                  <a:pt x="3601" y="444"/>
                </a:lnTo>
                <a:lnTo>
                  <a:pt x="3672" y="424"/>
                </a:lnTo>
                <a:lnTo>
                  <a:pt x="3883" y="331"/>
                </a:lnTo>
                <a:lnTo>
                  <a:pt x="3985" y="325"/>
                </a:lnTo>
                <a:lnTo>
                  <a:pt x="5752" y="325"/>
                </a:lnTo>
                <a:lnTo>
                  <a:pt x="5745" y="9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dirty="0" smtClean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19" name="Freeform 29"/>
          <p:cNvSpPr>
            <a:spLocks/>
          </p:cNvSpPr>
          <p:nvPr userDrawn="1"/>
        </p:nvSpPr>
        <p:spPr bwMode="gray">
          <a:xfrm>
            <a:off x="-1588" y="-1588"/>
            <a:ext cx="9155113" cy="4940301"/>
          </a:xfrm>
          <a:custGeom>
            <a:avLst/>
            <a:gdLst>
              <a:gd name="T0" fmla="*/ 8 w 5767"/>
              <a:gd name="T1" fmla="*/ 3103 h 3128"/>
              <a:gd name="T2" fmla="*/ 2913 w 5767"/>
              <a:gd name="T3" fmla="*/ 3102 h 3128"/>
              <a:gd name="T4" fmla="*/ 3143 w 5767"/>
              <a:gd name="T5" fmla="*/ 3022 h 3128"/>
              <a:gd name="T6" fmla="*/ 3668 w 5767"/>
              <a:gd name="T7" fmla="*/ 2460 h 3128"/>
              <a:gd name="T8" fmla="*/ 4129 w 5767"/>
              <a:gd name="T9" fmla="*/ 2235 h 3128"/>
              <a:gd name="T10" fmla="*/ 5761 w 5767"/>
              <a:gd name="T11" fmla="*/ 2235 h 3128"/>
              <a:gd name="T12" fmla="*/ 5767 w 5767"/>
              <a:gd name="T13" fmla="*/ 0 h 3128"/>
              <a:gd name="T14" fmla="*/ 0 w 5767"/>
              <a:gd name="T15" fmla="*/ 1 h 3128"/>
              <a:gd name="T16" fmla="*/ 8 w 5767"/>
              <a:gd name="T17" fmla="*/ 3103 h 3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7" h="3128">
                <a:moveTo>
                  <a:pt x="8" y="3103"/>
                </a:moveTo>
                <a:lnTo>
                  <a:pt x="2913" y="3102"/>
                </a:lnTo>
                <a:cubicBezTo>
                  <a:pt x="3054" y="3102"/>
                  <a:pt x="3012" y="3128"/>
                  <a:pt x="3143" y="3022"/>
                </a:cubicBezTo>
                <a:lnTo>
                  <a:pt x="3668" y="2460"/>
                </a:lnTo>
                <a:cubicBezTo>
                  <a:pt x="3832" y="2329"/>
                  <a:pt x="3809" y="2215"/>
                  <a:pt x="4129" y="2235"/>
                </a:cubicBezTo>
                <a:lnTo>
                  <a:pt x="5761" y="2235"/>
                </a:lnTo>
                <a:lnTo>
                  <a:pt x="5767" y="0"/>
                </a:lnTo>
                <a:lnTo>
                  <a:pt x="0" y="1"/>
                </a:lnTo>
                <a:lnTo>
                  <a:pt x="8" y="3103"/>
                </a:lnTo>
                <a:close/>
              </a:path>
            </a:pathLst>
          </a:custGeom>
          <a:solidFill>
            <a:schemeClr val="bg2">
              <a:alpha val="89999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mtClean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20" name="Freeform 28"/>
          <p:cNvSpPr>
            <a:spLocks/>
          </p:cNvSpPr>
          <p:nvPr userDrawn="1"/>
        </p:nvSpPr>
        <p:spPr bwMode="gray">
          <a:xfrm>
            <a:off x="0" y="0"/>
            <a:ext cx="9155113" cy="4333875"/>
          </a:xfrm>
          <a:custGeom>
            <a:avLst/>
            <a:gdLst>
              <a:gd name="T0" fmla="*/ 8 w 5767"/>
              <a:gd name="T1" fmla="*/ 2730 h 2730"/>
              <a:gd name="T2" fmla="*/ 3040 w 5767"/>
              <a:gd name="T3" fmla="*/ 2726 h 2730"/>
              <a:gd name="T4" fmla="*/ 3347 w 5767"/>
              <a:gd name="T5" fmla="*/ 2630 h 2730"/>
              <a:gd name="T6" fmla="*/ 3795 w 5767"/>
              <a:gd name="T7" fmla="*/ 2170 h 2730"/>
              <a:gd name="T8" fmla="*/ 4115 w 5767"/>
              <a:gd name="T9" fmla="*/ 2080 h 2730"/>
              <a:gd name="T10" fmla="*/ 5760 w 5767"/>
              <a:gd name="T11" fmla="*/ 2093 h 2730"/>
              <a:gd name="T12" fmla="*/ 5767 w 5767"/>
              <a:gd name="T13" fmla="*/ 0 h 2730"/>
              <a:gd name="T14" fmla="*/ 0 w 5767"/>
              <a:gd name="T15" fmla="*/ 1 h 2730"/>
              <a:gd name="T16" fmla="*/ 8 w 5767"/>
              <a:gd name="T17" fmla="*/ 2730 h 2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7" h="2730">
                <a:moveTo>
                  <a:pt x="8" y="2730"/>
                </a:moveTo>
                <a:lnTo>
                  <a:pt x="3040" y="2726"/>
                </a:lnTo>
                <a:cubicBezTo>
                  <a:pt x="3181" y="2726"/>
                  <a:pt x="3224" y="2728"/>
                  <a:pt x="3347" y="2630"/>
                </a:cubicBezTo>
                <a:lnTo>
                  <a:pt x="3795" y="2170"/>
                </a:lnTo>
                <a:cubicBezTo>
                  <a:pt x="3923" y="2078"/>
                  <a:pt x="3942" y="2074"/>
                  <a:pt x="4115" y="2080"/>
                </a:cubicBezTo>
                <a:lnTo>
                  <a:pt x="5760" y="2093"/>
                </a:lnTo>
                <a:lnTo>
                  <a:pt x="5767" y="0"/>
                </a:lnTo>
                <a:lnTo>
                  <a:pt x="0" y="1"/>
                </a:lnTo>
                <a:lnTo>
                  <a:pt x="8" y="273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>
                  <a:alpha val="89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mtClean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21" name="Freeform 30"/>
          <p:cNvSpPr>
            <a:spLocks/>
          </p:cNvSpPr>
          <p:nvPr userDrawn="1"/>
        </p:nvSpPr>
        <p:spPr bwMode="gray">
          <a:xfrm>
            <a:off x="0" y="0"/>
            <a:ext cx="9153525" cy="1600200"/>
          </a:xfrm>
          <a:custGeom>
            <a:avLst/>
            <a:gdLst>
              <a:gd name="T0" fmla="*/ 0 w 5766"/>
              <a:gd name="T1" fmla="*/ 1008 h 1008"/>
              <a:gd name="T2" fmla="*/ 1884 w 5766"/>
              <a:gd name="T3" fmla="*/ 1008 h 1008"/>
              <a:gd name="T4" fmla="*/ 2152 w 5766"/>
              <a:gd name="T5" fmla="*/ 921 h 1008"/>
              <a:gd name="T6" fmla="*/ 2560 w 5766"/>
              <a:gd name="T7" fmla="*/ 531 h 1008"/>
              <a:gd name="T8" fmla="*/ 2892 w 5766"/>
              <a:gd name="T9" fmla="*/ 448 h 1008"/>
              <a:gd name="T10" fmla="*/ 5766 w 5766"/>
              <a:gd name="T11" fmla="*/ 461 h 1008"/>
              <a:gd name="T12" fmla="*/ 5758 w 5766"/>
              <a:gd name="T13" fmla="*/ 0 h 1008"/>
              <a:gd name="T14" fmla="*/ 0 w 5766"/>
              <a:gd name="T15" fmla="*/ 2 h 1008"/>
              <a:gd name="T16" fmla="*/ 0 w 5766"/>
              <a:gd name="T17" fmla="*/ 1008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6" h="1008">
                <a:moveTo>
                  <a:pt x="0" y="1008"/>
                </a:moveTo>
                <a:lnTo>
                  <a:pt x="1884" y="1008"/>
                </a:lnTo>
                <a:cubicBezTo>
                  <a:pt x="2088" y="990"/>
                  <a:pt x="2034" y="1005"/>
                  <a:pt x="2152" y="921"/>
                </a:cubicBezTo>
                <a:lnTo>
                  <a:pt x="2560" y="531"/>
                </a:lnTo>
                <a:cubicBezTo>
                  <a:pt x="2683" y="452"/>
                  <a:pt x="2611" y="454"/>
                  <a:pt x="2892" y="448"/>
                </a:cubicBezTo>
                <a:lnTo>
                  <a:pt x="5766" y="461"/>
                </a:lnTo>
                <a:lnTo>
                  <a:pt x="5758" y="0"/>
                </a:lnTo>
                <a:lnTo>
                  <a:pt x="0" y="2"/>
                </a:lnTo>
                <a:lnTo>
                  <a:pt x="0" y="1008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mtClean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22" name="Rectangle 15"/>
          <p:cNvSpPr txBox="1">
            <a:spLocks noChangeArrowheads="1"/>
          </p:cNvSpPr>
          <p:nvPr userDrawn="1"/>
        </p:nvSpPr>
        <p:spPr>
          <a:xfrm>
            <a:off x="228600" y="1828800"/>
            <a:ext cx="5486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t-BR" dirty="0" smtClean="0">
                <a:solidFill>
                  <a:prstClr val="black"/>
                </a:solidFill>
              </a:rPr>
              <a:t>Clique para editar o título mestre</a:t>
            </a: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23" name="Rectangle 16"/>
          <p:cNvSpPr txBox="1">
            <a:spLocks noChangeArrowheads="1"/>
          </p:cNvSpPr>
          <p:nvPr userDrawn="1"/>
        </p:nvSpPr>
        <p:spPr>
          <a:xfrm>
            <a:off x="228600" y="3200400"/>
            <a:ext cx="5472113" cy="457200"/>
          </a:xfrm>
          <a:prstGeom prst="rect">
            <a:avLst/>
          </a:prstGeom>
        </p:spPr>
        <p:txBody>
          <a:bodyPr/>
          <a:lstStyle>
            <a:lvl1pPr marL="0" indent="0" algn="dist" defTabSz="914400" rtl="0" eaLnBrk="1" latinLnBrk="0" hangingPunct="1">
              <a:spcBef>
                <a:spcPct val="20000"/>
              </a:spcBef>
              <a:buFontTx/>
              <a:buNone/>
              <a:defRPr sz="16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t-BR" smtClean="0">
                <a:solidFill>
                  <a:prstClr val="black"/>
                </a:solidFill>
              </a:rPr>
              <a:t>Clique para editar o estilo do subtítulo mestre</a:t>
            </a:r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4" name="Freeform 37"/>
          <p:cNvSpPr>
            <a:spLocks/>
          </p:cNvSpPr>
          <p:nvPr userDrawn="1"/>
        </p:nvSpPr>
        <p:spPr bwMode="gray">
          <a:xfrm>
            <a:off x="3175" y="4562475"/>
            <a:ext cx="9131300" cy="511175"/>
          </a:xfrm>
          <a:custGeom>
            <a:avLst/>
            <a:gdLst>
              <a:gd name="T0" fmla="*/ 5745 w 5752"/>
              <a:gd name="T1" fmla="*/ 9 h 444"/>
              <a:gd name="T2" fmla="*/ 2449 w 5752"/>
              <a:gd name="T3" fmla="*/ 8 h 444"/>
              <a:gd name="T4" fmla="*/ 2347 w 5752"/>
              <a:gd name="T5" fmla="*/ 14 h 444"/>
              <a:gd name="T6" fmla="*/ 2174 w 5752"/>
              <a:gd name="T7" fmla="*/ 93 h 444"/>
              <a:gd name="T8" fmla="*/ 2046 w 5752"/>
              <a:gd name="T9" fmla="*/ 127 h 444"/>
              <a:gd name="T10" fmla="*/ 0 w 5752"/>
              <a:gd name="T11" fmla="*/ 119 h 444"/>
              <a:gd name="T12" fmla="*/ 0 w 5752"/>
              <a:gd name="T13" fmla="*/ 444 h 444"/>
              <a:gd name="T14" fmla="*/ 3601 w 5752"/>
              <a:gd name="T15" fmla="*/ 444 h 444"/>
              <a:gd name="T16" fmla="*/ 3672 w 5752"/>
              <a:gd name="T17" fmla="*/ 424 h 444"/>
              <a:gd name="T18" fmla="*/ 3883 w 5752"/>
              <a:gd name="T19" fmla="*/ 331 h 444"/>
              <a:gd name="T20" fmla="*/ 3985 w 5752"/>
              <a:gd name="T21" fmla="*/ 325 h 444"/>
              <a:gd name="T22" fmla="*/ 5752 w 5752"/>
              <a:gd name="T23" fmla="*/ 325 h 444"/>
              <a:gd name="T24" fmla="*/ 5745 w 5752"/>
              <a:gd name="T25" fmla="*/ 9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752" h="444">
                <a:moveTo>
                  <a:pt x="5745" y="9"/>
                </a:moveTo>
                <a:lnTo>
                  <a:pt x="2449" y="8"/>
                </a:lnTo>
                <a:cubicBezTo>
                  <a:pt x="2309" y="8"/>
                  <a:pt x="2404" y="0"/>
                  <a:pt x="2347" y="14"/>
                </a:cubicBezTo>
                <a:lnTo>
                  <a:pt x="2174" y="93"/>
                </a:lnTo>
                <a:cubicBezTo>
                  <a:pt x="2124" y="112"/>
                  <a:pt x="2142" y="120"/>
                  <a:pt x="2046" y="127"/>
                </a:cubicBezTo>
                <a:cubicBezTo>
                  <a:pt x="1076" y="125"/>
                  <a:pt x="0" y="119"/>
                  <a:pt x="0" y="119"/>
                </a:cubicBezTo>
                <a:lnTo>
                  <a:pt x="0" y="444"/>
                </a:lnTo>
                <a:lnTo>
                  <a:pt x="3601" y="444"/>
                </a:lnTo>
                <a:lnTo>
                  <a:pt x="3672" y="424"/>
                </a:lnTo>
                <a:lnTo>
                  <a:pt x="3883" y="331"/>
                </a:lnTo>
                <a:lnTo>
                  <a:pt x="3985" y="325"/>
                </a:lnTo>
                <a:lnTo>
                  <a:pt x="5752" y="325"/>
                </a:lnTo>
                <a:lnTo>
                  <a:pt x="5745" y="9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mtClean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25" name="AutoShape 33"/>
          <p:cNvSpPr>
            <a:spLocks noChangeArrowheads="1"/>
          </p:cNvSpPr>
          <p:nvPr userDrawn="1"/>
        </p:nvSpPr>
        <p:spPr bwMode="gray">
          <a:xfrm>
            <a:off x="251520" y="4549155"/>
            <a:ext cx="936104" cy="810742"/>
          </a:xfrm>
          <a:prstGeom prst="roundRect">
            <a:avLst>
              <a:gd name="adj" fmla="val 10079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mtClean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26" name="AutoShape 34"/>
          <p:cNvSpPr>
            <a:spLocks noChangeArrowheads="1"/>
          </p:cNvSpPr>
          <p:nvPr userDrawn="1"/>
        </p:nvSpPr>
        <p:spPr bwMode="gray">
          <a:xfrm>
            <a:off x="1273584" y="4549155"/>
            <a:ext cx="936104" cy="810742"/>
          </a:xfrm>
          <a:prstGeom prst="roundRect">
            <a:avLst>
              <a:gd name="adj" fmla="val 10079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mtClean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27" name="AutoShape 35"/>
          <p:cNvSpPr>
            <a:spLocks noChangeArrowheads="1"/>
          </p:cNvSpPr>
          <p:nvPr userDrawn="1"/>
        </p:nvSpPr>
        <p:spPr bwMode="gray">
          <a:xfrm>
            <a:off x="2310724" y="4549155"/>
            <a:ext cx="936104" cy="810742"/>
          </a:xfrm>
          <a:prstGeom prst="roundRect">
            <a:avLst>
              <a:gd name="adj" fmla="val 10079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mtClean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28" name="AutoShape 35"/>
          <p:cNvSpPr>
            <a:spLocks noChangeArrowheads="1"/>
          </p:cNvSpPr>
          <p:nvPr userDrawn="1"/>
        </p:nvSpPr>
        <p:spPr bwMode="gray">
          <a:xfrm>
            <a:off x="3347302" y="4562475"/>
            <a:ext cx="936104" cy="810742"/>
          </a:xfrm>
          <a:prstGeom prst="roundRect">
            <a:avLst>
              <a:gd name="adj" fmla="val 10079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mtClean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29" name="Retângulo 28"/>
          <p:cNvSpPr/>
          <p:nvPr userDrawn="1"/>
        </p:nvSpPr>
        <p:spPr>
          <a:xfrm>
            <a:off x="7387778" y="6453336"/>
            <a:ext cx="1936750" cy="2159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rgbClr val="8064A2">
                    <a:lumMod val="50000"/>
                    <a:lumOff val="50000"/>
                  </a:srgbClr>
                </a:solidFill>
                <a:latin typeface="Calibri"/>
                <a:cs typeface="+mn-cs"/>
              </a:rPr>
              <a:t>© </a:t>
            </a:r>
            <a:r>
              <a:rPr lang="en-US" sz="800" dirty="0" smtClean="0">
                <a:solidFill>
                  <a:srgbClr val="8064A2">
                    <a:lumMod val="50000"/>
                    <a:lumOff val="50000"/>
                  </a:srgbClr>
                </a:solidFill>
                <a:latin typeface="Calibri"/>
                <a:cs typeface="+mn-cs"/>
              </a:rPr>
              <a:t>2010 </a:t>
            </a:r>
            <a:r>
              <a:rPr lang="en-US" sz="800" dirty="0">
                <a:solidFill>
                  <a:srgbClr val="8064A2">
                    <a:lumMod val="50000"/>
                    <a:lumOff val="50000"/>
                  </a:srgbClr>
                </a:solidFill>
                <a:latin typeface="Calibri"/>
                <a:cs typeface="+mn-cs"/>
              </a:rPr>
              <a:t>YEB Marketing e Sourcing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167" y="857002"/>
            <a:ext cx="3335337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83611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1324808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ide de título">
    <p:bg>
      <p:bgPr>
        <a:gradFill rotWithShape="0">
          <a:gsLst>
            <a:gs pos="0">
              <a:srgbClr val="FFFF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1" name="Freeform 39"/>
          <p:cNvSpPr>
            <a:spLocks/>
          </p:cNvSpPr>
          <p:nvPr/>
        </p:nvSpPr>
        <p:spPr bwMode="gray">
          <a:xfrm>
            <a:off x="3175" y="6346825"/>
            <a:ext cx="9131300" cy="511175"/>
          </a:xfrm>
          <a:custGeom>
            <a:avLst/>
            <a:gdLst>
              <a:gd name="T0" fmla="*/ 5745 w 5752"/>
              <a:gd name="T1" fmla="*/ 9 h 444"/>
              <a:gd name="T2" fmla="*/ 2449 w 5752"/>
              <a:gd name="T3" fmla="*/ 8 h 444"/>
              <a:gd name="T4" fmla="*/ 2347 w 5752"/>
              <a:gd name="T5" fmla="*/ 14 h 444"/>
              <a:gd name="T6" fmla="*/ 2174 w 5752"/>
              <a:gd name="T7" fmla="*/ 93 h 444"/>
              <a:gd name="T8" fmla="*/ 2046 w 5752"/>
              <a:gd name="T9" fmla="*/ 127 h 444"/>
              <a:gd name="T10" fmla="*/ 0 w 5752"/>
              <a:gd name="T11" fmla="*/ 119 h 444"/>
              <a:gd name="T12" fmla="*/ 0 w 5752"/>
              <a:gd name="T13" fmla="*/ 444 h 444"/>
              <a:gd name="T14" fmla="*/ 3601 w 5752"/>
              <a:gd name="T15" fmla="*/ 444 h 444"/>
              <a:gd name="T16" fmla="*/ 3672 w 5752"/>
              <a:gd name="T17" fmla="*/ 424 h 444"/>
              <a:gd name="T18" fmla="*/ 3883 w 5752"/>
              <a:gd name="T19" fmla="*/ 331 h 444"/>
              <a:gd name="T20" fmla="*/ 3985 w 5752"/>
              <a:gd name="T21" fmla="*/ 325 h 444"/>
              <a:gd name="T22" fmla="*/ 5752 w 5752"/>
              <a:gd name="T23" fmla="*/ 325 h 444"/>
              <a:gd name="T24" fmla="*/ 5745 w 5752"/>
              <a:gd name="T25" fmla="*/ 9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752" h="444">
                <a:moveTo>
                  <a:pt x="5745" y="9"/>
                </a:moveTo>
                <a:lnTo>
                  <a:pt x="2449" y="8"/>
                </a:lnTo>
                <a:cubicBezTo>
                  <a:pt x="2309" y="8"/>
                  <a:pt x="2404" y="0"/>
                  <a:pt x="2347" y="14"/>
                </a:cubicBezTo>
                <a:lnTo>
                  <a:pt x="2174" y="93"/>
                </a:lnTo>
                <a:cubicBezTo>
                  <a:pt x="2124" y="112"/>
                  <a:pt x="2142" y="120"/>
                  <a:pt x="2046" y="127"/>
                </a:cubicBezTo>
                <a:cubicBezTo>
                  <a:pt x="1076" y="125"/>
                  <a:pt x="0" y="119"/>
                  <a:pt x="0" y="119"/>
                </a:cubicBezTo>
                <a:lnTo>
                  <a:pt x="0" y="444"/>
                </a:lnTo>
                <a:lnTo>
                  <a:pt x="3601" y="444"/>
                </a:lnTo>
                <a:lnTo>
                  <a:pt x="3672" y="424"/>
                </a:lnTo>
                <a:lnTo>
                  <a:pt x="3883" y="331"/>
                </a:lnTo>
                <a:lnTo>
                  <a:pt x="3985" y="325"/>
                </a:lnTo>
                <a:lnTo>
                  <a:pt x="5752" y="325"/>
                </a:lnTo>
                <a:lnTo>
                  <a:pt x="5745" y="9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solidFill>
                <a:srgbClr val="000000"/>
              </a:solidFill>
              <a:cs typeface="+mn-cs"/>
            </a:endParaRPr>
          </a:p>
        </p:txBody>
      </p:sp>
      <p:sp>
        <p:nvSpPr>
          <p:cNvPr id="3101" name="Freeform 29"/>
          <p:cNvSpPr>
            <a:spLocks/>
          </p:cNvSpPr>
          <p:nvPr/>
        </p:nvSpPr>
        <p:spPr bwMode="gray">
          <a:xfrm>
            <a:off x="-1588" y="-1588"/>
            <a:ext cx="9155113" cy="4940301"/>
          </a:xfrm>
          <a:custGeom>
            <a:avLst/>
            <a:gdLst>
              <a:gd name="T0" fmla="*/ 8 w 5767"/>
              <a:gd name="T1" fmla="*/ 3103 h 3128"/>
              <a:gd name="T2" fmla="*/ 2913 w 5767"/>
              <a:gd name="T3" fmla="*/ 3102 h 3128"/>
              <a:gd name="T4" fmla="*/ 3143 w 5767"/>
              <a:gd name="T5" fmla="*/ 3022 h 3128"/>
              <a:gd name="T6" fmla="*/ 3668 w 5767"/>
              <a:gd name="T7" fmla="*/ 2460 h 3128"/>
              <a:gd name="T8" fmla="*/ 4129 w 5767"/>
              <a:gd name="T9" fmla="*/ 2235 h 3128"/>
              <a:gd name="T10" fmla="*/ 5761 w 5767"/>
              <a:gd name="T11" fmla="*/ 2235 h 3128"/>
              <a:gd name="T12" fmla="*/ 5767 w 5767"/>
              <a:gd name="T13" fmla="*/ 0 h 3128"/>
              <a:gd name="T14" fmla="*/ 0 w 5767"/>
              <a:gd name="T15" fmla="*/ 1 h 3128"/>
              <a:gd name="T16" fmla="*/ 8 w 5767"/>
              <a:gd name="T17" fmla="*/ 3103 h 3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7" h="3128">
                <a:moveTo>
                  <a:pt x="8" y="3103"/>
                </a:moveTo>
                <a:lnTo>
                  <a:pt x="2913" y="3102"/>
                </a:lnTo>
                <a:cubicBezTo>
                  <a:pt x="3054" y="3102"/>
                  <a:pt x="3012" y="3128"/>
                  <a:pt x="3143" y="3022"/>
                </a:cubicBezTo>
                <a:lnTo>
                  <a:pt x="3668" y="2460"/>
                </a:lnTo>
                <a:cubicBezTo>
                  <a:pt x="3832" y="2329"/>
                  <a:pt x="3809" y="2215"/>
                  <a:pt x="4129" y="2235"/>
                </a:cubicBezTo>
                <a:lnTo>
                  <a:pt x="5761" y="2235"/>
                </a:lnTo>
                <a:lnTo>
                  <a:pt x="5767" y="0"/>
                </a:lnTo>
                <a:lnTo>
                  <a:pt x="0" y="1"/>
                </a:lnTo>
                <a:lnTo>
                  <a:pt x="8" y="3103"/>
                </a:lnTo>
                <a:close/>
              </a:path>
            </a:pathLst>
          </a:custGeom>
          <a:solidFill>
            <a:schemeClr val="bg2">
              <a:alpha val="89999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solidFill>
                <a:srgbClr val="000000"/>
              </a:solidFill>
              <a:cs typeface="+mn-cs"/>
            </a:endParaRPr>
          </a:p>
        </p:txBody>
      </p:sp>
      <p:sp>
        <p:nvSpPr>
          <p:cNvPr id="3100" name="Freeform 28"/>
          <p:cNvSpPr>
            <a:spLocks/>
          </p:cNvSpPr>
          <p:nvPr/>
        </p:nvSpPr>
        <p:spPr bwMode="gray">
          <a:xfrm>
            <a:off x="0" y="0"/>
            <a:ext cx="9155113" cy="4333875"/>
          </a:xfrm>
          <a:custGeom>
            <a:avLst/>
            <a:gdLst>
              <a:gd name="T0" fmla="*/ 8 w 5767"/>
              <a:gd name="T1" fmla="*/ 2730 h 2730"/>
              <a:gd name="T2" fmla="*/ 3040 w 5767"/>
              <a:gd name="T3" fmla="*/ 2726 h 2730"/>
              <a:gd name="T4" fmla="*/ 3347 w 5767"/>
              <a:gd name="T5" fmla="*/ 2630 h 2730"/>
              <a:gd name="T6" fmla="*/ 3795 w 5767"/>
              <a:gd name="T7" fmla="*/ 2170 h 2730"/>
              <a:gd name="T8" fmla="*/ 4115 w 5767"/>
              <a:gd name="T9" fmla="*/ 2080 h 2730"/>
              <a:gd name="T10" fmla="*/ 5760 w 5767"/>
              <a:gd name="T11" fmla="*/ 2093 h 2730"/>
              <a:gd name="T12" fmla="*/ 5767 w 5767"/>
              <a:gd name="T13" fmla="*/ 0 h 2730"/>
              <a:gd name="T14" fmla="*/ 0 w 5767"/>
              <a:gd name="T15" fmla="*/ 1 h 2730"/>
              <a:gd name="T16" fmla="*/ 8 w 5767"/>
              <a:gd name="T17" fmla="*/ 2730 h 2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7" h="2730">
                <a:moveTo>
                  <a:pt x="8" y="2730"/>
                </a:moveTo>
                <a:lnTo>
                  <a:pt x="3040" y="2726"/>
                </a:lnTo>
                <a:cubicBezTo>
                  <a:pt x="3181" y="2726"/>
                  <a:pt x="3224" y="2728"/>
                  <a:pt x="3347" y="2630"/>
                </a:cubicBezTo>
                <a:lnTo>
                  <a:pt x="3795" y="2170"/>
                </a:lnTo>
                <a:cubicBezTo>
                  <a:pt x="3923" y="2078"/>
                  <a:pt x="3942" y="2074"/>
                  <a:pt x="4115" y="2080"/>
                </a:cubicBezTo>
                <a:lnTo>
                  <a:pt x="5760" y="2093"/>
                </a:lnTo>
                <a:lnTo>
                  <a:pt x="5767" y="0"/>
                </a:lnTo>
                <a:lnTo>
                  <a:pt x="0" y="1"/>
                </a:lnTo>
                <a:lnTo>
                  <a:pt x="8" y="273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>
                  <a:alpha val="89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solidFill>
                <a:srgbClr val="000000"/>
              </a:solidFill>
              <a:cs typeface="+mn-cs"/>
            </a:endParaRPr>
          </a:p>
        </p:txBody>
      </p:sp>
      <p:sp>
        <p:nvSpPr>
          <p:cNvPr id="3102" name="Freeform 30"/>
          <p:cNvSpPr>
            <a:spLocks/>
          </p:cNvSpPr>
          <p:nvPr/>
        </p:nvSpPr>
        <p:spPr bwMode="gray">
          <a:xfrm>
            <a:off x="0" y="0"/>
            <a:ext cx="9153525" cy="1600200"/>
          </a:xfrm>
          <a:custGeom>
            <a:avLst/>
            <a:gdLst>
              <a:gd name="T0" fmla="*/ 0 w 5766"/>
              <a:gd name="T1" fmla="*/ 1008 h 1008"/>
              <a:gd name="T2" fmla="*/ 1884 w 5766"/>
              <a:gd name="T3" fmla="*/ 1008 h 1008"/>
              <a:gd name="T4" fmla="*/ 2152 w 5766"/>
              <a:gd name="T5" fmla="*/ 921 h 1008"/>
              <a:gd name="T6" fmla="*/ 2560 w 5766"/>
              <a:gd name="T7" fmla="*/ 531 h 1008"/>
              <a:gd name="T8" fmla="*/ 2892 w 5766"/>
              <a:gd name="T9" fmla="*/ 448 h 1008"/>
              <a:gd name="T10" fmla="*/ 5766 w 5766"/>
              <a:gd name="T11" fmla="*/ 461 h 1008"/>
              <a:gd name="T12" fmla="*/ 5758 w 5766"/>
              <a:gd name="T13" fmla="*/ 0 h 1008"/>
              <a:gd name="T14" fmla="*/ 0 w 5766"/>
              <a:gd name="T15" fmla="*/ 2 h 1008"/>
              <a:gd name="T16" fmla="*/ 0 w 5766"/>
              <a:gd name="T17" fmla="*/ 1008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6" h="1008">
                <a:moveTo>
                  <a:pt x="0" y="1008"/>
                </a:moveTo>
                <a:lnTo>
                  <a:pt x="1884" y="1008"/>
                </a:lnTo>
                <a:cubicBezTo>
                  <a:pt x="2088" y="990"/>
                  <a:pt x="2034" y="1005"/>
                  <a:pt x="2152" y="921"/>
                </a:cubicBezTo>
                <a:lnTo>
                  <a:pt x="2560" y="531"/>
                </a:lnTo>
                <a:cubicBezTo>
                  <a:pt x="2683" y="452"/>
                  <a:pt x="2611" y="454"/>
                  <a:pt x="2892" y="448"/>
                </a:cubicBezTo>
                <a:lnTo>
                  <a:pt x="5766" y="461"/>
                </a:lnTo>
                <a:lnTo>
                  <a:pt x="5758" y="0"/>
                </a:lnTo>
                <a:lnTo>
                  <a:pt x="0" y="2"/>
                </a:lnTo>
                <a:lnTo>
                  <a:pt x="0" y="1008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solidFill>
                <a:srgbClr val="000000"/>
              </a:solidFill>
              <a:cs typeface="+mn-cs"/>
            </a:endParaRPr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228600" y="1828800"/>
            <a:ext cx="5486400" cy="1470025"/>
          </a:xfr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pPr lvl="0"/>
            <a:r>
              <a:rPr lang="pt-BR" noProof="0" dirty="0" smtClean="0"/>
              <a:t>Clique para editar o título mestre</a:t>
            </a:r>
            <a:endParaRPr lang="en-US" noProof="0" dirty="0" smtClean="0"/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200400"/>
            <a:ext cx="5472113" cy="457200"/>
          </a:xfrm>
        </p:spPr>
        <p:txBody>
          <a:bodyPr/>
          <a:lstStyle>
            <a:lvl1pPr marL="0" indent="0" algn="dist">
              <a:buFontTx/>
              <a:buNone/>
              <a:defRPr sz="1600" i="1">
                <a:latin typeface="Times New Roman" pitchFamily="18" charset="0"/>
              </a:defRPr>
            </a:lvl1pPr>
          </a:lstStyle>
          <a:p>
            <a:pPr lvl="0"/>
            <a:r>
              <a:rPr lang="pt-BR" noProof="0" dirty="0" smtClean="0"/>
              <a:t>Clique para editar o estilo do subtítulo mestre</a:t>
            </a:r>
            <a:endParaRPr lang="en-US" noProof="0" dirty="0" smtClean="0"/>
          </a:p>
        </p:txBody>
      </p:sp>
      <p:sp>
        <p:nvSpPr>
          <p:cNvPr id="3109" name="Freeform 37"/>
          <p:cNvSpPr>
            <a:spLocks/>
          </p:cNvSpPr>
          <p:nvPr/>
        </p:nvSpPr>
        <p:spPr bwMode="gray">
          <a:xfrm>
            <a:off x="3175" y="4562475"/>
            <a:ext cx="9131300" cy="511175"/>
          </a:xfrm>
          <a:custGeom>
            <a:avLst/>
            <a:gdLst>
              <a:gd name="T0" fmla="*/ 5745 w 5752"/>
              <a:gd name="T1" fmla="*/ 9 h 444"/>
              <a:gd name="T2" fmla="*/ 2449 w 5752"/>
              <a:gd name="T3" fmla="*/ 8 h 444"/>
              <a:gd name="T4" fmla="*/ 2347 w 5752"/>
              <a:gd name="T5" fmla="*/ 14 h 444"/>
              <a:gd name="T6" fmla="*/ 2174 w 5752"/>
              <a:gd name="T7" fmla="*/ 93 h 444"/>
              <a:gd name="T8" fmla="*/ 2046 w 5752"/>
              <a:gd name="T9" fmla="*/ 127 h 444"/>
              <a:gd name="T10" fmla="*/ 0 w 5752"/>
              <a:gd name="T11" fmla="*/ 119 h 444"/>
              <a:gd name="T12" fmla="*/ 0 w 5752"/>
              <a:gd name="T13" fmla="*/ 444 h 444"/>
              <a:gd name="T14" fmla="*/ 3601 w 5752"/>
              <a:gd name="T15" fmla="*/ 444 h 444"/>
              <a:gd name="T16" fmla="*/ 3672 w 5752"/>
              <a:gd name="T17" fmla="*/ 424 h 444"/>
              <a:gd name="T18" fmla="*/ 3883 w 5752"/>
              <a:gd name="T19" fmla="*/ 331 h 444"/>
              <a:gd name="T20" fmla="*/ 3985 w 5752"/>
              <a:gd name="T21" fmla="*/ 325 h 444"/>
              <a:gd name="T22" fmla="*/ 5752 w 5752"/>
              <a:gd name="T23" fmla="*/ 325 h 444"/>
              <a:gd name="T24" fmla="*/ 5745 w 5752"/>
              <a:gd name="T25" fmla="*/ 9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752" h="444">
                <a:moveTo>
                  <a:pt x="5745" y="9"/>
                </a:moveTo>
                <a:lnTo>
                  <a:pt x="2449" y="8"/>
                </a:lnTo>
                <a:cubicBezTo>
                  <a:pt x="2309" y="8"/>
                  <a:pt x="2404" y="0"/>
                  <a:pt x="2347" y="14"/>
                </a:cubicBezTo>
                <a:lnTo>
                  <a:pt x="2174" y="93"/>
                </a:lnTo>
                <a:cubicBezTo>
                  <a:pt x="2124" y="112"/>
                  <a:pt x="2142" y="120"/>
                  <a:pt x="2046" y="127"/>
                </a:cubicBezTo>
                <a:cubicBezTo>
                  <a:pt x="1076" y="125"/>
                  <a:pt x="0" y="119"/>
                  <a:pt x="0" y="119"/>
                </a:cubicBezTo>
                <a:lnTo>
                  <a:pt x="0" y="444"/>
                </a:lnTo>
                <a:lnTo>
                  <a:pt x="3601" y="444"/>
                </a:lnTo>
                <a:lnTo>
                  <a:pt x="3672" y="424"/>
                </a:lnTo>
                <a:lnTo>
                  <a:pt x="3883" y="331"/>
                </a:lnTo>
                <a:lnTo>
                  <a:pt x="3985" y="325"/>
                </a:lnTo>
                <a:lnTo>
                  <a:pt x="5752" y="325"/>
                </a:lnTo>
                <a:lnTo>
                  <a:pt x="5745" y="9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solidFill>
                <a:srgbClr val="000000"/>
              </a:solidFill>
              <a:cs typeface="+mn-cs"/>
            </a:endParaRPr>
          </a:p>
        </p:txBody>
      </p:sp>
      <p:sp>
        <p:nvSpPr>
          <p:cNvPr id="18" name="Retângulo 17"/>
          <p:cNvSpPr/>
          <p:nvPr userDrawn="1"/>
        </p:nvSpPr>
        <p:spPr>
          <a:xfrm>
            <a:off x="7387778" y="6453336"/>
            <a:ext cx="1936750" cy="2159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rgbClr val="000000">
                    <a:lumMod val="50000"/>
                    <a:lumOff val="50000"/>
                  </a:srgbClr>
                </a:solidFill>
                <a:cs typeface="+mn-cs"/>
              </a:rPr>
              <a:t>© </a:t>
            </a:r>
            <a:r>
              <a:rPr lang="en-US" sz="800" dirty="0" smtClean="0">
                <a:solidFill>
                  <a:srgbClr val="000000">
                    <a:lumMod val="50000"/>
                    <a:lumOff val="50000"/>
                  </a:srgbClr>
                </a:solidFill>
                <a:cs typeface="+mn-cs"/>
              </a:rPr>
              <a:t>2012 </a:t>
            </a:r>
            <a:r>
              <a:rPr lang="en-US" sz="800" dirty="0">
                <a:solidFill>
                  <a:srgbClr val="000000">
                    <a:lumMod val="50000"/>
                    <a:lumOff val="50000"/>
                  </a:srgbClr>
                </a:solidFill>
                <a:cs typeface="+mn-cs"/>
              </a:rPr>
              <a:t>YEB Marketing e Sourcing</a:t>
            </a:r>
          </a:p>
        </p:txBody>
      </p:sp>
      <p:sp>
        <p:nvSpPr>
          <p:cNvPr id="19" name="AutoShape 33"/>
          <p:cNvSpPr>
            <a:spLocks noChangeArrowheads="1"/>
          </p:cNvSpPr>
          <p:nvPr userDrawn="1"/>
        </p:nvSpPr>
        <p:spPr bwMode="gray">
          <a:xfrm>
            <a:off x="251520" y="4549155"/>
            <a:ext cx="936104" cy="810742"/>
          </a:xfrm>
          <a:prstGeom prst="roundRect">
            <a:avLst>
              <a:gd name="adj" fmla="val 10079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" name="AutoShape 34"/>
          <p:cNvSpPr>
            <a:spLocks noChangeArrowheads="1"/>
          </p:cNvSpPr>
          <p:nvPr userDrawn="1"/>
        </p:nvSpPr>
        <p:spPr bwMode="gray">
          <a:xfrm>
            <a:off x="1273584" y="4549155"/>
            <a:ext cx="936104" cy="810742"/>
          </a:xfrm>
          <a:prstGeom prst="roundRect">
            <a:avLst>
              <a:gd name="adj" fmla="val 10079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1" name="AutoShape 35"/>
          <p:cNvSpPr>
            <a:spLocks noChangeArrowheads="1"/>
          </p:cNvSpPr>
          <p:nvPr userDrawn="1"/>
        </p:nvSpPr>
        <p:spPr bwMode="gray">
          <a:xfrm>
            <a:off x="2310724" y="4549155"/>
            <a:ext cx="936104" cy="810742"/>
          </a:xfrm>
          <a:prstGeom prst="roundRect">
            <a:avLst>
              <a:gd name="adj" fmla="val 10079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2" name="AutoShape 35"/>
          <p:cNvSpPr>
            <a:spLocks noChangeArrowheads="1"/>
          </p:cNvSpPr>
          <p:nvPr userDrawn="1"/>
        </p:nvSpPr>
        <p:spPr bwMode="gray">
          <a:xfrm>
            <a:off x="3347302" y="4562475"/>
            <a:ext cx="936104" cy="810742"/>
          </a:xfrm>
          <a:prstGeom prst="roundRect">
            <a:avLst>
              <a:gd name="adj" fmla="val 10079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mtClean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24" name="Picture 2" descr="http://www.abag.org.br/images/logoabag_000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959562"/>
            <a:ext cx="3096344" cy="19019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37445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382" y="150908"/>
            <a:ext cx="8401050" cy="674687"/>
          </a:xfrm>
        </p:spPr>
        <p:txBody>
          <a:bodyPr/>
          <a:lstStyle>
            <a:lvl1pPr>
              <a:defRPr sz="3600" b="0">
                <a:latin typeface="Impact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C9E7E-0489-4153-9E66-A6FEAE590C85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38217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0838" y="1412776"/>
            <a:ext cx="8437562" cy="4941987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C9E7E-0489-4153-9E66-A6FEAE590C85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86768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C8AEE4-9AD0-44CC-BC20-2691016E51B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89525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50838" y="1600200"/>
            <a:ext cx="4141787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143375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015B0D-F473-42FF-8C3E-BE074AEB6A5E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61102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7560F-1D3D-4D8C-843F-AF5596E45FA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27068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A2B1AE-B7DB-4538-B888-752C8C75E631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0305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4BB09-02C1-41D6-BEFB-5095FBB68491}" type="datetimeFigureOut">
              <a:rPr lang="pt-BR"/>
              <a:pPr>
                <a:defRPr/>
              </a:pPr>
              <a:t>03/09/2013</a:t>
            </a:fld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76313-5572-4486-AA21-FF25C12B768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B5E1CA-82FA-40E6-A2A7-2D78B170747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89982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6D3918-75C0-42BA-958B-985502AD47E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39126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31D56-D584-48A3-A1F8-0BCE0ACED6D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03178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DAE641-C113-41BF-8FC4-8E6A57391118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38548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80200" y="773113"/>
            <a:ext cx="2108200" cy="558165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50838" y="773113"/>
            <a:ext cx="6176962" cy="55816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EF30D6-6DC7-440B-8855-FF0CC667E07E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18426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1950" y="773113"/>
            <a:ext cx="8401050" cy="67468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350838" y="1600200"/>
            <a:ext cx="4141787" cy="47545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143375" cy="47545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fld id="{75F03D30-4201-4707-9763-D7D4CA5D7326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51063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1950" y="773113"/>
            <a:ext cx="8401050" cy="67468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350838" y="1600200"/>
            <a:ext cx="8437562" cy="4754563"/>
          </a:xfrm>
        </p:spPr>
        <p:txBody>
          <a:bodyPr/>
          <a:lstStyle/>
          <a:p>
            <a:r>
              <a:rPr lang="pt-BR" smtClean="0"/>
              <a:t>Clique no ícone para adicionar tabela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fld id="{ACE93262-F2F3-4B01-9B28-1024CEE2C98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80385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1950" y="773113"/>
            <a:ext cx="8401050" cy="67468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Gráfico 2"/>
          <p:cNvSpPr>
            <a:spLocks noGrp="1"/>
          </p:cNvSpPr>
          <p:nvPr>
            <p:ph type="chart" idx="1"/>
          </p:nvPr>
        </p:nvSpPr>
        <p:spPr>
          <a:xfrm>
            <a:off x="350838" y="1600200"/>
            <a:ext cx="8437562" cy="4754563"/>
          </a:xfrm>
        </p:spPr>
        <p:txBody>
          <a:bodyPr/>
          <a:lstStyle/>
          <a:p>
            <a:r>
              <a:rPr lang="pt-BR" smtClean="0"/>
              <a:t>Clique no ícone para adicionar gráfico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fld id="{BDDD388A-1B32-45FE-9489-8EF2698E5FCE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78570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ítulo e diagrama ou organo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1950" y="773113"/>
            <a:ext cx="8401050" cy="67468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SmartArt 2"/>
          <p:cNvSpPr>
            <a:spLocks noGrp="1"/>
          </p:cNvSpPr>
          <p:nvPr>
            <p:ph type="dgm" idx="1"/>
          </p:nvPr>
        </p:nvSpPr>
        <p:spPr>
          <a:xfrm>
            <a:off x="350838" y="1600200"/>
            <a:ext cx="8437562" cy="4754563"/>
          </a:xfrm>
        </p:spPr>
        <p:txBody>
          <a:bodyPr/>
          <a:lstStyle/>
          <a:p>
            <a:r>
              <a:rPr lang="pt-BR" smtClean="0"/>
              <a:t>Clique no ícone para adicionar elemento gráfico SmartArt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fld id="{99AF2E7F-FE83-4291-839B-969925329BFD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32550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lide de título">
    <p:bg>
      <p:bgPr>
        <a:gradFill rotWithShape="0">
          <a:gsLst>
            <a:gs pos="0">
              <a:srgbClr val="FFFF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39"/>
          <p:cNvSpPr>
            <a:spLocks/>
          </p:cNvSpPr>
          <p:nvPr userDrawn="1"/>
        </p:nvSpPr>
        <p:spPr bwMode="gray">
          <a:xfrm>
            <a:off x="3175" y="6346825"/>
            <a:ext cx="9131300" cy="511175"/>
          </a:xfrm>
          <a:custGeom>
            <a:avLst/>
            <a:gdLst>
              <a:gd name="T0" fmla="*/ 5745 w 5752"/>
              <a:gd name="T1" fmla="*/ 9 h 444"/>
              <a:gd name="T2" fmla="*/ 2449 w 5752"/>
              <a:gd name="T3" fmla="*/ 8 h 444"/>
              <a:gd name="T4" fmla="*/ 2347 w 5752"/>
              <a:gd name="T5" fmla="*/ 14 h 444"/>
              <a:gd name="T6" fmla="*/ 2174 w 5752"/>
              <a:gd name="T7" fmla="*/ 93 h 444"/>
              <a:gd name="T8" fmla="*/ 2046 w 5752"/>
              <a:gd name="T9" fmla="*/ 127 h 444"/>
              <a:gd name="T10" fmla="*/ 0 w 5752"/>
              <a:gd name="T11" fmla="*/ 119 h 444"/>
              <a:gd name="T12" fmla="*/ 0 w 5752"/>
              <a:gd name="T13" fmla="*/ 444 h 444"/>
              <a:gd name="T14" fmla="*/ 3601 w 5752"/>
              <a:gd name="T15" fmla="*/ 444 h 444"/>
              <a:gd name="T16" fmla="*/ 3672 w 5752"/>
              <a:gd name="T17" fmla="*/ 424 h 444"/>
              <a:gd name="T18" fmla="*/ 3883 w 5752"/>
              <a:gd name="T19" fmla="*/ 331 h 444"/>
              <a:gd name="T20" fmla="*/ 3985 w 5752"/>
              <a:gd name="T21" fmla="*/ 325 h 444"/>
              <a:gd name="T22" fmla="*/ 5752 w 5752"/>
              <a:gd name="T23" fmla="*/ 325 h 444"/>
              <a:gd name="T24" fmla="*/ 5745 w 5752"/>
              <a:gd name="T25" fmla="*/ 9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752" h="444">
                <a:moveTo>
                  <a:pt x="5745" y="9"/>
                </a:moveTo>
                <a:lnTo>
                  <a:pt x="2449" y="8"/>
                </a:lnTo>
                <a:cubicBezTo>
                  <a:pt x="2309" y="8"/>
                  <a:pt x="2404" y="0"/>
                  <a:pt x="2347" y="14"/>
                </a:cubicBezTo>
                <a:lnTo>
                  <a:pt x="2174" y="93"/>
                </a:lnTo>
                <a:cubicBezTo>
                  <a:pt x="2124" y="112"/>
                  <a:pt x="2142" y="120"/>
                  <a:pt x="2046" y="127"/>
                </a:cubicBezTo>
                <a:cubicBezTo>
                  <a:pt x="1076" y="125"/>
                  <a:pt x="0" y="119"/>
                  <a:pt x="0" y="119"/>
                </a:cubicBezTo>
                <a:lnTo>
                  <a:pt x="0" y="444"/>
                </a:lnTo>
                <a:lnTo>
                  <a:pt x="3601" y="444"/>
                </a:lnTo>
                <a:lnTo>
                  <a:pt x="3672" y="424"/>
                </a:lnTo>
                <a:lnTo>
                  <a:pt x="3883" y="331"/>
                </a:lnTo>
                <a:lnTo>
                  <a:pt x="3985" y="325"/>
                </a:lnTo>
                <a:lnTo>
                  <a:pt x="5752" y="325"/>
                </a:lnTo>
                <a:lnTo>
                  <a:pt x="5745" y="9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dirty="0" smtClean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19" name="Freeform 29"/>
          <p:cNvSpPr>
            <a:spLocks/>
          </p:cNvSpPr>
          <p:nvPr userDrawn="1"/>
        </p:nvSpPr>
        <p:spPr bwMode="gray">
          <a:xfrm>
            <a:off x="-1588" y="-1588"/>
            <a:ext cx="9155113" cy="4940301"/>
          </a:xfrm>
          <a:custGeom>
            <a:avLst/>
            <a:gdLst>
              <a:gd name="T0" fmla="*/ 8 w 5767"/>
              <a:gd name="T1" fmla="*/ 3103 h 3128"/>
              <a:gd name="T2" fmla="*/ 2913 w 5767"/>
              <a:gd name="T3" fmla="*/ 3102 h 3128"/>
              <a:gd name="T4" fmla="*/ 3143 w 5767"/>
              <a:gd name="T5" fmla="*/ 3022 h 3128"/>
              <a:gd name="T6" fmla="*/ 3668 w 5767"/>
              <a:gd name="T7" fmla="*/ 2460 h 3128"/>
              <a:gd name="T8" fmla="*/ 4129 w 5767"/>
              <a:gd name="T9" fmla="*/ 2235 h 3128"/>
              <a:gd name="T10" fmla="*/ 5761 w 5767"/>
              <a:gd name="T11" fmla="*/ 2235 h 3128"/>
              <a:gd name="T12" fmla="*/ 5767 w 5767"/>
              <a:gd name="T13" fmla="*/ 0 h 3128"/>
              <a:gd name="T14" fmla="*/ 0 w 5767"/>
              <a:gd name="T15" fmla="*/ 1 h 3128"/>
              <a:gd name="T16" fmla="*/ 8 w 5767"/>
              <a:gd name="T17" fmla="*/ 3103 h 3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7" h="3128">
                <a:moveTo>
                  <a:pt x="8" y="3103"/>
                </a:moveTo>
                <a:lnTo>
                  <a:pt x="2913" y="3102"/>
                </a:lnTo>
                <a:cubicBezTo>
                  <a:pt x="3054" y="3102"/>
                  <a:pt x="3012" y="3128"/>
                  <a:pt x="3143" y="3022"/>
                </a:cubicBezTo>
                <a:lnTo>
                  <a:pt x="3668" y="2460"/>
                </a:lnTo>
                <a:cubicBezTo>
                  <a:pt x="3832" y="2329"/>
                  <a:pt x="3809" y="2215"/>
                  <a:pt x="4129" y="2235"/>
                </a:cubicBezTo>
                <a:lnTo>
                  <a:pt x="5761" y="2235"/>
                </a:lnTo>
                <a:lnTo>
                  <a:pt x="5767" y="0"/>
                </a:lnTo>
                <a:lnTo>
                  <a:pt x="0" y="1"/>
                </a:lnTo>
                <a:lnTo>
                  <a:pt x="8" y="3103"/>
                </a:lnTo>
                <a:close/>
              </a:path>
            </a:pathLst>
          </a:custGeom>
          <a:solidFill>
            <a:schemeClr val="bg2">
              <a:alpha val="89999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mtClean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20" name="Freeform 28"/>
          <p:cNvSpPr>
            <a:spLocks/>
          </p:cNvSpPr>
          <p:nvPr userDrawn="1"/>
        </p:nvSpPr>
        <p:spPr bwMode="gray">
          <a:xfrm>
            <a:off x="0" y="0"/>
            <a:ext cx="9155113" cy="4333875"/>
          </a:xfrm>
          <a:custGeom>
            <a:avLst/>
            <a:gdLst>
              <a:gd name="T0" fmla="*/ 8 w 5767"/>
              <a:gd name="T1" fmla="*/ 2730 h 2730"/>
              <a:gd name="T2" fmla="*/ 3040 w 5767"/>
              <a:gd name="T3" fmla="*/ 2726 h 2730"/>
              <a:gd name="T4" fmla="*/ 3347 w 5767"/>
              <a:gd name="T5" fmla="*/ 2630 h 2730"/>
              <a:gd name="T6" fmla="*/ 3795 w 5767"/>
              <a:gd name="T7" fmla="*/ 2170 h 2730"/>
              <a:gd name="T8" fmla="*/ 4115 w 5767"/>
              <a:gd name="T9" fmla="*/ 2080 h 2730"/>
              <a:gd name="T10" fmla="*/ 5760 w 5767"/>
              <a:gd name="T11" fmla="*/ 2093 h 2730"/>
              <a:gd name="T12" fmla="*/ 5767 w 5767"/>
              <a:gd name="T13" fmla="*/ 0 h 2730"/>
              <a:gd name="T14" fmla="*/ 0 w 5767"/>
              <a:gd name="T15" fmla="*/ 1 h 2730"/>
              <a:gd name="T16" fmla="*/ 8 w 5767"/>
              <a:gd name="T17" fmla="*/ 2730 h 2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7" h="2730">
                <a:moveTo>
                  <a:pt x="8" y="2730"/>
                </a:moveTo>
                <a:lnTo>
                  <a:pt x="3040" y="2726"/>
                </a:lnTo>
                <a:cubicBezTo>
                  <a:pt x="3181" y="2726"/>
                  <a:pt x="3224" y="2728"/>
                  <a:pt x="3347" y="2630"/>
                </a:cubicBezTo>
                <a:lnTo>
                  <a:pt x="3795" y="2170"/>
                </a:lnTo>
                <a:cubicBezTo>
                  <a:pt x="3923" y="2078"/>
                  <a:pt x="3942" y="2074"/>
                  <a:pt x="4115" y="2080"/>
                </a:cubicBezTo>
                <a:lnTo>
                  <a:pt x="5760" y="2093"/>
                </a:lnTo>
                <a:lnTo>
                  <a:pt x="5767" y="0"/>
                </a:lnTo>
                <a:lnTo>
                  <a:pt x="0" y="1"/>
                </a:lnTo>
                <a:lnTo>
                  <a:pt x="8" y="273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>
                  <a:alpha val="89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mtClean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21" name="Freeform 30"/>
          <p:cNvSpPr>
            <a:spLocks/>
          </p:cNvSpPr>
          <p:nvPr userDrawn="1"/>
        </p:nvSpPr>
        <p:spPr bwMode="gray">
          <a:xfrm>
            <a:off x="0" y="0"/>
            <a:ext cx="9153525" cy="1600200"/>
          </a:xfrm>
          <a:custGeom>
            <a:avLst/>
            <a:gdLst>
              <a:gd name="T0" fmla="*/ 0 w 5766"/>
              <a:gd name="T1" fmla="*/ 1008 h 1008"/>
              <a:gd name="T2" fmla="*/ 1884 w 5766"/>
              <a:gd name="T3" fmla="*/ 1008 h 1008"/>
              <a:gd name="T4" fmla="*/ 2152 w 5766"/>
              <a:gd name="T5" fmla="*/ 921 h 1008"/>
              <a:gd name="T6" fmla="*/ 2560 w 5766"/>
              <a:gd name="T7" fmla="*/ 531 h 1008"/>
              <a:gd name="T8" fmla="*/ 2892 w 5766"/>
              <a:gd name="T9" fmla="*/ 448 h 1008"/>
              <a:gd name="T10" fmla="*/ 5766 w 5766"/>
              <a:gd name="T11" fmla="*/ 461 h 1008"/>
              <a:gd name="T12" fmla="*/ 5758 w 5766"/>
              <a:gd name="T13" fmla="*/ 0 h 1008"/>
              <a:gd name="T14" fmla="*/ 0 w 5766"/>
              <a:gd name="T15" fmla="*/ 2 h 1008"/>
              <a:gd name="T16" fmla="*/ 0 w 5766"/>
              <a:gd name="T17" fmla="*/ 1008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6" h="1008">
                <a:moveTo>
                  <a:pt x="0" y="1008"/>
                </a:moveTo>
                <a:lnTo>
                  <a:pt x="1884" y="1008"/>
                </a:lnTo>
                <a:cubicBezTo>
                  <a:pt x="2088" y="990"/>
                  <a:pt x="2034" y="1005"/>
                  <a:pt x="2152" y="921"/>
                </a:cubicBezTo>
                <a:lnTo>
                  <a:pt x="2560" y="531"/>
                </a:lnTo>
                <a:cubicBezTo>
                  <a:pt x="2683" y="452"/>
                  <a:pt x="2611" y="454"/>
                  <a:pt x="2892" y="448"/>
                </a:cubicBezTo>
                <a:lnTo>
                  <a:pt x="5766" y="461"/>
                </a:lnTo>
                <a:lnTo>
                  <a:pt x="5758" y="0"/>
                </a:lnTo>
                <a:lnTo>
                  <a:pt x="0" y="2"/>
                </a:lnTo>
                <a:lnTo>
                  <a:pt x="0" y="1008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mtClean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22" name="Rectangle 15"/>
          <p:cNvSpPr txBox="1">
            <a:spLocks noChangeArrowheads="1"/>
          </p:cNvSpPr>
          <p:nvPr userDrawn="1"/>
        </p:nvSpPr>
        <p:spPr>
          <a:xfrm>
            <a:off x="228600" y="1828800"/>
            <a:ext cx="5486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t-BR" dirty="0" smtClean="0">
                <a:solidFill>
                  <a:prstClr val="black"/>
                </a:solidFill>
              </a:rPr>
              <a:t>Clique para editar o título mestre</a:t>
            </a: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23" name="Rectangle 16"/>
          <p:cNvSpPr txBox="1">
            <a:spLocks noChangeArrowheads="1"/>
          </p:cNvSpPr>
          <p:nvPr userDrawn="1"/>
        </p:nvSpPr>
        <p:spPr>
          <a:xfrm>
            <a:off x="228600" y="3200400"/>
            <a:ext cx="5472113" cy="457200"/>
          </a:xfrm>
          <a:prstGeom prst="rect">
            <a:avLst/>
          </a:prstGeom>
        </p:spPr>
        <p:txBody>
          <a:bodyPr/>
          <a:lstStyle>
            <a:lvl1pPr marL="0" indent="0" algn="dist" defTabSz="914400" rtl="0" eaLnBrk="1" latinLnBrk="0" hangingPunct="1">
              <a:spcBef>
                <a:spcPct val="20000"/>
              </a:spcBef>
              <a:buFontTx/>
              <a:buNone/>
              <a:defRPr sz="16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t-BR" smtClean="0">
                <a:solidFill>
                  <a:prstClr val="black"/>
                </a:solidFill>
              </a:rPr>
              <a:t>Clique para editar o estilo do subtítulo mestre</a:t>
            </a:r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4" name="Freeform 37"/>
          <p:cNvSpPr>
            <a:spLocks/>
          </p:cNvSpPr>
          <p:nvPr userDrawn="1"/>
        </p:nvSpPr>
        <p:spPr bwMode="gray">
          <a:xfrm>
            <a:off x="3175" y="4562475"/>
            <a:ext cx="9131300" cy="511175"/>
          </a:xfrm>
          <a:custGeom>
            <a:avLst/>
            <a:gdLst>
              <a:gd name="T0" fmla="*/ 5745 w 5752"/>
              <a:gd name="T1" fmla="*/ 9 h 444"/>
              <a:gd name="T2" fmla="*/ 2449 w 5752"/>
              <a:gd name="T3" fmla="*/ 8 h 444"/>
              <a:gd name="T4" fmla="*/ 2347 w 5752"/>
              <a:gd name="T5" fmla="*/ 14 h 444"/>
              <a:gd name="T6" fmla="*/ 2174 w 5752"/>
              <a:gd name="T7" fmla="*/ 93 h 444"/>
              <a:gd name="T8" fmla="*/ 2046 w 5752"/>
              <a:gd name="T9" fmla="*/ 127 h 444"/>
              <a:gd name="T10" fmla="*/ 0 w 5752"/>
              <a:gd name="T11" fmla="*/ 119 h 444"/>
              <a:gd name="T12" fmla="*/ 0 w 5752"/>
              <a:gd name="T13" fmla="*/ 444 h 444"/>
              <a:gd name="T14" fmla="*/ 3601 w 5752"/>
              <a:gd name="T15" fmla="*/ 444 h 444"/>
              <a:gd name="T16" fmla="*/ 3672 w 5752"/>
              <a:gd name="T17" fmla="*/ 424 h 444"/>
              <a:gd name="T18" fmla="*/ 3883 w 5752"/>
              <a:gd name="T19" fmla="*/ 331 h 444"/>
              <a:gd name="T20" fmla="*/ 3985 w 5752"/>
              <a:gd name="T21" fmla="*/ 325 h 444"/>
              <a:gd name="T22" fmla="*/ 5752 w 5752"/>
              <a:gd name="T23" fmla="*/ 325 h 444"/>
              <a:gd name="T24" fmla="*/ 5745 w 5752"/>
              <a:gd name="T25" fmla="*/ 9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752" h="444">
                <a:moveTo>
                  <a:pt x="5745" y="9"/>
                </a:moveTo>
                <a:lnTo>
                  <a:pt x="2449" y="8"/>
                </a:lnTo>
                <a:cubicBezTo>
                  <a:pt x="2309" y="8"/>
                  <a:pt x="2404" y="0"/>
                  <a:pt x="2347" y="14"/>
                </a:cubicBezTo>
                <a:lnTo>
                  <a:pt x="2174" y="93"/>
                </a:lnTo>
                <a:cubicBezTo>
                  <a:pt x="2124" y="112"/>
                  <a:pt x="2142" y="120"/>
                  <a:pt x="2046" y="127"/>
                </a:cubicBezTo>
                <a:cubicBezTo>
                  <a:pt x="1076" y="125"/>
                  <a:pt x="0" y="119"/>
                  <a:pt x="0" y="119"/>
                </a:cubicBezTo>
                <a:lnTo>
                  <a:pt x="0" y="444"/>
                </a:lnTo>
                <a:lnTo>
                  <a:pt x="3601" y="444"/>
                </a:lnTo>
                <a:lnTo>
                  <a:pt x="3672" y="424"/>
                </a:lnTo>
                <a:lnTo>
                  <a:pt x="3883" y="331"/>
                </a:lnTo>
                <a:lnTo>
                  <a:pt x="3985" y="325"/>
                </a:lnTo>
                <a:lnTo>
                  <a:pt x="5752" y="325"/>
                </a:lnTo>
                <a:lnTo>
                  <a:pt x="5745" y="9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mtClean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25" name="AutoShape 33"/>
          <p:cNvSpPr>
            <a:spLocks noChangeArrowheads="1"/>
          </p:cNvSpPr>
          <p:nvPr userDrawn="1"/>
        </p:nvSpPr>
        <p:spPr bwMode="gray">
          <a:xfrm>
            <a:off x="251520" y="4549155"/>
            <a:ext cx="936104" cy="810742"/>
          </a:xfrm>
          <a:prstGeom prst="roundRect">
            <a:avLst>
              <a:gd name="adj" fmla="val 10079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mtClean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26" name="AutoShape 34"/>
          <p:cNvSpPr>
            <a:spLocks noChangeArrowheads="1"/>
          </p:cNvSpPr>
          <p:nvPr userDrawn="1"/>
        </p:nvSpPr>
        <p:spPr bwMode="gray">
          <a:xfrm>
            <a:off x="1273584" y="4549155"/>
            <a:ext cx="936104" cy="810742"/>
          </a:xfrm>
          <a:prstGeom prst="roundRect">
            <a:avLst>
              <a:gd name="adj" fmla="val 10079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mtClean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27" name="AutoShape 35"/>
          <p:cNvSpPr>
            <a:spLocks noChangeArrowheads="1"/>
          </p:cNvSpPr>
          <p:nvPr userDrawn="1"/>
        </p:nvSpPr>
        <p:spPr bwMode="gray">
          <a:xfrm>
            <a:off x="2310724" y="4549155"/>
            <a:ext cx="936104" cy="810742"/>
          </a:xfrm>
          <a:prstGeom prst="roundRect">
            <a:avLst>
              <a:gd name="adj" fmla="val 10079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mtClean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28" name="AutoShape 35"/>
          <p:cNvSpPr>
            <a:spLocks noChangeArrowheads="1"/>
          </p:cNvSpPr>
          <p:nvPr userDrawn="1"/>
        </p:nvSpPr>
        <p:spPr bwMode="gray">
          <a:xfrm>
            <a:off x="3347302" y="4562475"/>
            <a:ext cx="936104" cy="810742"/>
          </a:xfrm>
          <a:prstGeom prst="roundRect">
            <a:avLst>
              <a:gd name="adj" fmla="val 10079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mtClean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29" name="Retângulo 28"/>
          <p:cNvSpPr/>
          <p:nvPr userDrawn="1"/>
        </p:nvSpPr>
        <p:spPr>
          <a:xfrm>
            <a:off x="7387778" y="6453336"/>
            <a:ext cx="1936750" cy="2159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rgbClr val="8064A2">
                    <a:lumMod val="50000"/>
                    <a:lumOff val="50000"/>
                  </a:srgbClr>
                </a:solidFill>
                <a:latin typeface="Calibri"/>
                <a:cs typeface="+mn-cs"/>
              </a:rPr>
              <a:t>© </a:t>
            </a:r>
            <a:r>
              <a:rPr lang="en-US" sz="800" dirty="0" smtClean="0">
                <a:solidFill>
                  <a:srgbClr val="8064A2">
                    <a:lumMod val="50000"/>
                    <a:lumOff val="50000"/>
                  </a:srgbClr>
                </a:solidFill>
                <a:latin typeface="Calibri"/>
                <a:cs typeface="+mn-cs"/>
              </a:rPr>
              <a:t>2010 </a:t>
            </a:r>
            <a:r>
              <a:rPr lang="en-US" sz="800" dirty="0">
                <a:solidFill>
                  <a:srgbClr val="8064A2">
                    <a:lumMod val="50000"/>
                    <a:lumOff val="50000"/>
                  </a:srgbClr>
                </a:solidFill>
                <a:latin typeface="Calibri"/>
                <a:cs typeface="+mn-cs"/>
              </a:rPr>
              <a:t>YEB Marketing e Sourcing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167" y="857002"/>
            <a:ext cx="3335337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89144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EF939-7446-4D84-BFBF-E69126CB14C9}" type="datetimeFigureOut">
              <a:rPr lang="pt-BR"/>
              <a:pPr>
                <a:defRPr/>
              </a:pPr>
              <a:t>03/09/2013</a:t>
            </a:fld>
            <a:endParaRPr lang="pt-B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A2A85-7CFC-49A8-AAEC-755299E4DA2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1764"/>
          <a:stretch/>
        </p:blipFill>
        <p:spPr bwMode="auto">
          <a:xfrm flipH="1">
            <a:off x="0" y="1412776"/>
            <a:ext cx="9144002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tângulo 20"/>
          <p:cNvSpPr/>
          <p:nvPr userDrawn="1"/>
        </p:nvSpPr>
        <p:spPr>
          <a:xfrm>
            <a:off x="0" y="-27384"/>
            <a:ext cx="9144000" cy="108116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white"/>
              </a:solidFill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980" t="14384" r="11413" b="15761"/>
          <a:stretch/>
        </p:blipFill>
        <p:spPr bwMode="auto">
          <a:xfrm rot="5400000">
            <a:off x="4427983" y="-3303242"/>
            <a:ext cx="288032" cy="9144004"/>
          </a:xfrm>
          <a:prstGeom prst="rect">
            <a:avLst/>
          </a:prstGeom>
          <a:noFill/>
          <a:ln>
            <a:noFill/>
          </a:ln>
          <a:effectLst>
            <a:outerShdw blurRad="76200" dist="38100" dir="5400000" algn="t" rotWithShape="0">
              <a:schemeClr val="bg1">
                <a:lumMod val="65000"/>
                <a:alpha val="4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tângulo 21"/>
          <p:cNvSpPr/>
          <p:nvPr userDrawn="1"/>
        </p:nvSpPr>
        <p:spPr>
          <a:xfrm>
            <a:off x="-14295" y="1412776"/>
            <a:ext cx="9144005" cy="5461766"/>
          </a:xfrm>
          <a:prstGeom prst="rect">
            <a:avLst/>
          </a:prstGeom>
          <a:solidFill>
            <a:schemeClr val="bg1">
              <a:lumMod val="95000"/>
              <a:alpha val="270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white"/>
              </a:solidFill>
            </a:endParaRPr>
          </a:p>
        </p:txBody>
      </p:sp>
      <p:pic>
        <p:nvPicPr>
          <p:cNvPr id="24" name="Imagem 23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7703764" y="5796300"/>
            <a:ext cx="1296144" cy="945068"/>
          </a:xfrm>
          <a:prstGeom prst="rect">
            <a:avLst/>
          </a:prstGeom>
        </p:spPr>
      </p:pic>
      <p:sp>
        <p:nvSpPr>
          <p:cNvPr id="25" name="Retângulo 24"/>
          <p:cNvSpPr/>
          <p:nvPr userDrawn="1"/>
        </p:nvSpPr>
        <p:spPr>
          <a:xfrm rot="5400000" flipH="1">
            <a:off x="-772109" y="3770465"/>
            <a:ext cx="18240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1200" dirty="0" smtClean="0">
                <a:solidFill>
                  <a:prstClr val="white">
                    <a:lumMod val="65000"/>
                  </a:prstClr>
                </a:solidFill>
                <a:latin typeface="Calibri"/>
                <a:cs typeface="+mn-cs"/>
              </a:rPr>
              <a:t>© YEB Market Intelligence</a:t>
            </a:r>
            <a:endParaRPr lang="pt-BR" sz="1200" dirty="0">
              <a:solidFill>
                <a:prstClr val="white">
                  <a:lumMod val="6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10" name="Título 1"/>
          <p:cNvSpPr txBox="1">
            <a:spLocks/>
          </p:cNvSpPr>
          <p:nvPr userDrawn="1"/>
        </p:nvSpPr>
        <p:spPr>
          <a:xfrm>
            <a:off x="139903" y="166328"/>
            <a:ext cx="8860005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pt-BR" sz="4000" b="1" dirty="0">
              <a:solidFill>
                <a:prstClr val="white"/>
              </a:solidFill>
            </a:endParaRP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229302" y="66936"/>
            <a:ext cx="8685397" cy="913792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10" hasCustomPrompt="1"/>
          </p:nvPr>
        </p:nvSpPr>
        <p:spPr>
          <a:xfrm>
            <a:off x="277812" y="1557338"/>
            <a:ext cx="8614667" cy="431502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6"/>
              </a:buBlip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 dirty="0" smtClean="0"/>
              <a:t>Tópico</a:t>
            </a:r>
          </a:p>
          <a:p>
            <a:pPr lvl="0"/>
            <a:endParaRPr lang="pt-BR" dirty="0" smtClean="0"/>
          </a:p>
          <a:p>
            <a:pPr lvl="0"/>
            <a:endParaRPr lang="pt-BR" dirty="0" smtClean="0"/>
          </a:p>
        </p:txBody>
      </p:sp>
      <p:sp>
        <p:nvSpPr>
          <p:cNvPr id="27" name="Espaço Reservado para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548107" y="1988840"/>
            <a:ext cx="8344374" cy="431502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C000"/>
              </a:buClr>
              <a:buFont typeface="Arial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 dirty="0" smtClean="0"/>
              <a:t>Texto</a:t>
            </a:r>
          </a:p>
        </p:txBody>
      </p:sp>
    </p:spTree>
    <p:extLst>
      <p:ext uri="{BB962C8B-B14F-4D97-AF65-F5344CB8AC3E}">
        <p14:creationId xmlns="" xmlns:p14="http://schemas.microsoft.com/office/powerpoint/2010/main" val="874816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CB73F-6491-4C90-8D4B-A6BEC4BEC144}" type="datetimeFigureOut">
              <a:rPr lang="pt-BR"/>
              <a:pPr>
                <a:defRPr/>
              </a:pPr>
              <a:t>03/09/2013</a:t>
            </a:fld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917C9-5A20-477F-94A7-658833F6891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pt-B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CF554-7812-44C7-8A3B-74002494237E}" type="datetimeFigureOut">
              <a:rPr lang="pt-BR"/>
              <a:pPr>
                <a:defRPr/>
              </a:pPr>
              <a:t>03/09/2013</a:t>
            </a:fld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BCADE-C1D2-4FBB-8C57-741F8653DFE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IOLO-2D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951163" y="404813"/>
            <a:ext cx="6013450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pt-BR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600200"/>
            <a:ext cx="8605838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 smtClean="0"/>
          </a:p>
        </p:txBody>
      </p:sp>
      <p:sp>
        <p:nvSpPr>
          <p:cNvPr id="37786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775" y="63007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62EC53-5073-401B-A433-764A107345C4}" type="datetimeFigureOut">
              <a:rPr lang="pt-BR"/>
              <a:pPr>
                <a:defRPr/>
              </a:pPr>
              <a:t>03/09/2013</a:t>
            </a:fld>
            <a:endParaRPr lang="pt-BR"/>
          </a:p>
        </p:txBody>
      </p:sp>
      <p:sp>
        <p:nvSpPr>
          <p:cNvPr id="37786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2775" y="6300788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7786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59575" y="63007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BD1182-AA07-4CE1-9168-01C1C62D868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699" r:id="rId9"/>
    <p:sldLayoutId id="2147483698" r:id="rId10"/>
    <p:sldLayoutId id="2147483697" r:id="rId11"/>
    <p:sldLayoutId id="2147483696" r:id="rId12"/>
    <p:sldLayoutId id="2147483695" r:id="rId13"/>
    <p:sldLayoutId id="2147483694" r:id="rId14"/>
    <p:sldLayoutId id="2147483693" r:id="rId15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66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Freeform 46"/>
          <p:cNvSpPr>
            <a:spLocks/>
          </p:cNvSpPr>
          <p:nvPr/>
        </p:nvSpPr>
        <p:spPr bwMode="gray">
          <a:xfrm>
            <a:off x="-1588" y="1287603"/>
            <a:ext cx="9175751" cy="5570397"/>
          </a:xfrm>
          <a:custGeom>
            <a:avLst/>
            <a:gdLst>
              <a:gd name="T0" fmla="*/ 7 w 5780"/>
              <a:gd name="T1" fmla="*/ 3616 h 3622"/>
              <a:gd name="T2" fmla="*/ 5780 w 5780"/>
              <a:gd name="T3" fmla="*/ 3622 h 3622"/>
              <a:gd name="T4" fmla="*/ 5760 w 5780"/>
              <a:gd name="T5" fmla="*/ 0 h 3622"/>
              <a:gd name="T6" fmla="*/ 0 w 5780"/>
              <a:gd name="T7" fmla="*/ 0 h 3622"/>
              <a:gd name="T8" fmla="*/ 7 w 5780"/>
              <a:gd name="T9" fmla="*/ 3616 h 3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80" h="3622">
                <a:moveTo>
                  <a:pt x="7" y="3616"/>
                </a:moveTo>
                <a:lnTo>
                  <a:pt x="5780" y="3622"/>
                </a:lnTo>
                <a:lnTo>
                  <a:pt x="5760" y="0"/>
                </a:lnTo>
                <a:lnTo>
                  <a:pt x="0" y="0"/>
                </a:lnTo>
                <a:lnTo>
                  <a:pt x="7" y="3616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solidFill>
                <a:srgbClr val="000000"/>
              </a:solidFill>
              <a:cs typeface="+mn-cs"/>
            </a:endParaRPr>
          </a:p>
        </p:txBody>
      </p:sp>
      <p:sp>
        <p:nvSpPr>
          <p:cNvPr id="1092" name="Rectangle 68"/>
          <p:cNvSpPr>
            <a:spLocks noGrp="1" noChangeArrowheads="1"/>
          </p:cNvSpPr>
          <p:nvPr>
            <p:ph type="body" idx="1"/>
          </p:nvPr>
        </p:nvSpPr>
        <p:spPr bwMode="gray">
          <a:xfrm>
            <a:off x="350838" y="1600200"/>
            <a:ext cx="8437562" cy="475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 smtClean="0"/>
          </a:p>
        </p:txBody>
      </p:sp>
      <p:sp>
        <p:nvSpPr>
          <p:cNvPr id="1094" name="Rectangle 7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629400"/>
            <a:ext cx="28956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95" name="Rectangle 71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629400"/>
            <a:ext cx="21336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F44E0613-86D8-4B70-8633-DD8DB98C3EF0}" type="slidenum">
              <a:rPr lang="en-US">
                <a:solidFill>
                  <a:srgbClr val="000000"/>
                </a:solidFill>
                <a:cs typeface="+mn-cs"/>
              </a:rPr>
              <a:pPr/>
              <a:t>‹nº›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91" name="Rectangle 67"/>
          <p:cNvSpPr>
            <a:spLocks noGrp="1" noChangeArrowheads="1"/>
          </p:cNvSpPr>
          <p:nvPr>
            <p:ph type="title"/>
          </p:nvPr>
        </p:nvSpPr>
        <p:spPr bwMode="gray">
          <a:xfrm>
            <a:off x="368300" y="11113"/>
            <a:ext cx="8401050" cy="67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 smtClean="0"/>
              <a:t>Clique para editar o título mestre</a:t>
            </a:r>
            <a:endParaRPr lang="en-US" dirty="0" smtClean="0"/>
          </a:p>
        </p:txBody>
      </p:sp>
      <p:sp>
        <p:nvSpPr>
          <p:cNvPr id="20" name="Retângulo 19"/>
          <p:cNvSpPr/>
          <p:nvPr userDrawn="1"/>
        </p:nvSpPr>
        <p:spPr>
          <a:xfrm>
            <a:off x="7172701" y="6605793"/>
            <a:ext cx="1936750" cy="2159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rgbClr val="000000">
                    <a:lumMod val="50000"/>
                    <a:lumOff val="50000"/>
                  </a:srgbClr>
                </a:solidFill>
                <a:cs typeface="+mn-cs"/>
              </a:rPr>
              <a:t>© </a:t>
            </a:r>
            <a:r>
              <a:rPr lang="en-US" sz="800" dirty="0" smtClean="0">
                <a:solidFill>
                  <a:srgbClr val="000000">
                    <a:lumMod val="50000"/>
                    <a:lumOff val="50000"/>
                  </a:srgbClr>
                </a:solidFill>
                <a:cs typeface="+mn-cs"/>
              </a:rPr>
              <a:t>2012 </a:t>
            </a:r>
            <a:r>
              <a:rPr lang="en-US" sz="800" dirty="0">
                <a:solidFill>
                  <a:srgbClr val="000000">
                    <a:lumMod val="50000"/>
                    <a:lumOff val="50000"/>
                  </a:srgbClr>
                </a:solidFill>
                <a:cs typeface="+mn-cs"/>
              </a:rPr>
              <a:t>YEB Marketing e Sourcing</a:t>
            </a:r>
          </a:p>
        </p:txBody>
      </p:sp>
      <p:grpSp>
        <p:nvGrpSpPr>
          <p:cNvPr id="2" name="Grupo 1"/>
          <p:cNvGrpSpPr/>
          <p:nvPr userDrawn="1"/>
        </p:nvGrpSpPr>
        <p:grpSpPr>
          <a:xfrm>
            <a:off x="-1588" y="1087376"/>
            <a:ext cx="9145588" cy="109376"/>
            <a:chOff x="-1476672" y="736210"/>
            <a:chExt cx="10620672" cy="172510"/>
          </a:xfrm>
        </p:grpSpPr>
        <p:sp>
          <p:nvSpPr>
            <p:cNvPr id="1097" name="Freeform 73"/>
            <p:cNvSpPr>
              <a:spLocks/>
            </p:cNvSpPr>
            <p:nvPr userDrawn="1"/>
          </p:nvSpPr>
          <p:spPr bwMode="gray">
            <a:xfrm flipV="1">
              <a:off x="-1476672" y="736210"/>
              <a:ext cx="9175751" cy="172510"/>
            </a:xfrm>
            <a:custGeom>
              <a:avLst/>
              <a:gdLst>
                <a:gd name="T0" fmla="*/ 5745 w 5752"/>
                <a:gd name="T1" fmla="*/ 9 h 444"/>
                <a:gd name="T2" fmla="*/ 2449 w 5752"/>
                <a:gd name="T3" fmla="*/ 8 h 444"/>
                <a:gd name="T4" fmla="*/ 2347 w 5752"/>
                <a:gd name="T5" fmla="*/ 14 h 444"/>
                <a:gd name="T6" fmla="*/ 2174 w 5752"/>
                <a:gd name="T7" fmla="*/ 93 h 444"/>
                <a:gd name="T8" fmla="*/ 2046 w 5752"/>
                <a:gd name="T9" fmla="*/ 127 h 444"/>
                <a:gd name="T10" fmla="*/ 0 w 5752"/>
                <a:gd name="T11" fmla="*/ 119 h 444"/>
                <a:gd name="T12" fmla="*/ 0 w 5752"/>
                <a:gd name="T13" fmla="*/ 444 h 444"/>
                <a:gd name="T14" fmla="*/ 3601 w 5752"/>
                <a:gd name="T15" fmla="*/ 444 h 444"/>
                <a:gd name="T16" fmla="*/ 3672 w 5752"/>
                <a:gd name="T17" fmla="*/ 424 h 444"/>
                <a:gd name="T18" fmla="*/ 3883 w 5752"/>
                <a:gd name="T19" fmla="*/ 331 h 444"/>
                <a:gd name="T20" fmla="*/ 3985 w 5752"/>
                <a:gd name="T21" fmla="*/ 325 h 444"/>
                <a:gd name="T22" fmla="*/ 5752 w 5752"/>
                <a:gd name="T23" fmla="*/ 325 h 444"/>
                <a:gd name="T24" fmla="*/ 5745 w 5752"/>
                <a:gd name="T25" fmla="*/ 9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52" h="444">
                  <a:moveTo>
                    <a:pt x="5745" y="9"/>
                  </a:moveTo>
                  <a:lnTo>
                    <a:pt x="2449" y="8"/>
                  </a:lnTo>
                  <a:cubicBezTo>
                    <a:pt x="2309" y="8"/>
                    <a:pt x="2404" y="0"/>
                    <a:pt x="2347" y="14"/>
                  </a:cubicBezTo>
                  <a:lnTo>
                    <a:pt x="2174" y="93"/>
                  </a:lnTo>
                  <a:cubicBezTo>
                    <a:pt x="2124" y="112"/>
                    <a:pt x="2142" y="120"/>
                    <a:pt x="2046" y="127"/>
                  </a:cubicBezTo>
                  <a:cubicBezTo>
                    <a:pt x="1076" y="125"/>
                    <a:pt x="0" y="119"/>
                    <a:pt x="0" y="119"/>
                  </a:cubicBezTo>
                  <a:lnTo>
                    <a:pt x="0" y="444"/>
                  </a:lnTo>
                  <a:lnTo>
                    <a:pt x="3601" y="444"/>
                  </a:lnTo>
                  <a:lnTo>
                    <a:pt x="3672" y="424"/>
                  </a:lnTo>
                  <a:lnTo>
                    <a:pt x="3883" y="331"/>
                  </a:lnTo>
                  <a:lnTo>
                    <a:pt x="3985" y="325"/>
                  </a:lnTo>
                  <a:lnTo>
                    <a:pt x="5752" y="325"/>
                  </a:lnTo>
                  <a:lnTo>
                    <a:pt x="5745" y="9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>
                <a:solidFill>
                  <a:srgbClr val="000000"/>
                </a:solidFill>
                <a:cs typeface="+mn-cs"/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 userDrawn="1"/>
          </p:nvPicPr>
          <p:blipFill rotWithShape="1"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9406" r="14512"/>
            <a:stretch/>
          </p:blipFill>
          <p:spPr bwMode="auto">
            <a:xfrm>
              <a:off x="7668344" y="736210"/>
              <a:ext cx="1475656" cy="171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97949"/>
            <a:ext cx="2807984" cy="589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 descr="http://www.abag.org.br/images/logoabag_000.png"/>
          <p:cNvPicPr>
            <a:picLocks noChangeAspect="1" noChangeArrowheads="1"/>
          </p:cNvPicPr>
          <p:nvPr userDrawn="1"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-1588" y="6098085"/>
            <a:ext cx="1164491" cy="7152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47990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  <p:sldLayoutId id="2147483745" r:id="rId18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Freeform 46"/>
          <p:cNvSpPr>
            <a:spLocks/>
          </p:cNvSpPr>
          <p:nvPr/>
        </p:nvSpPr>
        <p:spPr bwMode="gray">
          <a:xfrm>
            <a:off x="-1588" y="1287603"/>
            <a:ext cx="9175751" cy="5570397"/>
          </a:xfrm>
          <a:custGeom>
            <a:avLst/>
            <a:gdLst>
              <a:gd name="T0" fmla="*/ 7 w 5780"/>
              <a:gd name="T1" fmla="*/ 3616 h 3622"/>
              <a:gd name="T2" fmla="*/ 5780 w 5780"/>
              <a:gd name="T3" fmla="*/ 3622 h 3622"/>
              <a:gd name="T4" fmla="*/ 5760 w 5780"/>
              <a:gd name="T5" fmla="*/ 0 h 3622"/>
              <a:gd name="T6" fmla="*/ 0 w 5780"/>
              <a:gd name="T7" fmla="*/ 0 h 3622"/>
              <a:gd name="T8" fmla="*/ 7 w 5780"/>
              <a:gd name="T9" fmla="*/ 3616 h 3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80" h="3622">
                <a:moveTo>
                  <a:pt x="7" y="3616"/>
                </a:moveTo>
                <a:lnTo>
                  <a:pt x="5780" y="3622"/>
                </a:lnTo>
                <a:lnTo>
                  <a:pt x="5760" y="0"/>
                </a:lnTo>
                <a:lnTo>
                  <a:pt x="0" y="0"/>
                </a:lnTo>
                <a:lnTo>
                  <a:pt x="7" y="3616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solidFill>
                <a:srgbClr val="000000"/>
              </a:solidFill>
              <a:cs typeface="+mn-cs"/>
            </a:endParaRPr>
          </a:p>
        </p:txBody>
      </p:sp>
      <p:sp>
        <p:nvSpPr>
          <p:cNvPr id="1092" name="Rectangle 68"/>
          <p:cNvSpPr>
            <a:spLocks noGrp="1" noChangeArrowheads="1"/>
          </p:cNvSpPr>
          <p:nvPr>
            <p:ph type="body" idx="1"/>
          </p:nvPr>
        </p:nvSpPr>
        <p:spPr bwMode="gray">
          <a:xfrm>
            <a:off x="350838" y="1600200"/>
            <a:ext cx="8437562" cy="475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 smtClean="0"/>
          </a:p>
        </p:txBody>
      </p:sp>
      <p:sp>
        <p:nvSpPr>
          <p:cNvPr id="1094" name="Rectangle 7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629400"/>
            <a:ext cx="28956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95" name="Rectangle 71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629400"/>
            <a:ext cx="21336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F44E0613-86D8-4B70-8633-DD8DB98C3EF0}" type="slidenum">
              <a:rPr lang="en-US">
                <a:solidFill>
                  <a:srgbClr val="000000"/>
                </a:solidFill>
                <a:cs typeface="+mn-cs"/>
              </a:rPr>
              <a:pPr/>
              <a:t>‹nº›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91" name="Rectangle 67"/>
          <p:cNvSpPr>
            <a:spLocks noGrp="1" noChangeArrowheads="1"/>
          </p:cNvSpPr>
          <p:nvPr>
            <p:ph type="title"/>
          </p:nvPr>
        </p:nvSpPr>
        <p:spPr bwMode="gray">
          <a:xfrm>
            <a:off x="368300" y="11113"/>
            <a:ext cx="8401050" cy="67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 smtClean="0"/>
              <a:t>Clique para editar o título mestre</a:t>
            </a:r>
            <a:endParaRPr lang="en-US" dirty="0" smtClean="0"/>
          </a:p>
        </p:txBody>
      </p:sp>
      <p:sp>
        <p:nvSpPr>
          <p:cNvPr id="20" name="Retângulo 19"/>
          <p:cNvSpPr/>
          <p:nvPr userDrawn="1"/>
        </p:nvSpPr>
        <p:spPr>
          <a:xfrm>
            <a:off x="7172701" y="6605793"/>
            <a:ext cx="1936750" cy="2159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rgbClr val="000000">
                    <a:lumMod val="50000"/>
                    <a:lumOff val="50000"/>
                  </a:srgbClr>
                </a:solidFill>
                <a:cs typeface="+mn-cs"/>
              </a:rPr>
              <a:t>© </a:t>
            </a:r>
            <a:r>
              <a:rPr lang="en-US" sz="800" dirty="0" smtClean="0">
                <a:solidFill>
                  <a:srgbClr val="000000">
                    <a:lumMod val="50000"/>
                    <a:lumOff val="50000"/>
                  </a:srgbClr>
                </a:solidFill>
                <a:cs typeface="+mn-cs"/>
              </a:rPr>
              <a:t>2012 </a:t>
            </a:r>
            <a:r>
              <a:rPr lang="en-US" sz="800" dirty="0">
                <a:solidFill>
                  <a:srgbClr val="000000">
                    <a:lumMod val="50000"/>
                    <a:lumOff val="50000"/>
                  </a:srgbClr>
                </a:solidFill>
                <a:cs typeface="+mn-cs"/>
              </a:rPr>
              <a:t>YEB Marketing e Sourcing</a:t>
            </a:r>
          </a:p>
        </p:txBody>
      </p:sp>
      <p:grpSp>
        <p:nvGrpSpPr>
          <p:cNvPr id="2" name="Grupo 1"/>
          <p:cNvGrpSpPr/>
          <p:nvPr userDrawn="1"/>
        </p:nvGrpSpPr>
        <p:grpSpPr>
          <a:xfrm>
            <a:off x="-1588" y="1087376"/>
            <a:ext cx="9145588" cy="109376"/>
            <a:chOff x="-1476672" y="736210"/>
            <a:chExt cx="10620672" cy="172510"/>
          </a:xfrm>
        </p:grpSpPr>
        <p:sp>
          <p:nvSpPr>
            <p:cNvPr id="1097" name="Freeform 73"/>
            <p:cNvSpPr>
              <a:spLocks/>
            </p:cNvSpPr>
            <p:nvPr userDrawn="1"/>
          </p:nvSpPr>
          <p:spPr bwMode="gray">
            <a:xfrm flipV="1">
              <a:off x="-1476672" y="736210"/>
              <a:ext cx="9175751" cy="172510"/>
            </a:xfrm>
            <a:custGeom>
              <a:avLst/>
              <a:gdLst>
                <a:gd name="T0" fmla="*/ 5745 w 5752"/>
                <a:gd name="T1" fmla="*/ 9 h 444"/>
                <a:gd name="T2" fmla="*/ 2449 w 5752"/>
                <a:gd name="T3" fmla="*/ 8 h 444"/>
                <a:gd name="T4" fmla="*/ 2347 w 5752"/>
                <a:gd name="T5" fmla="*/ 14 h 444"/>
                <a:gd name="T6" fmla="*/ 2174 w 5752"/>
                <a:gd name="T7" fmla="*/ 93 h 444"/>
                <a:gd name="T8" fmla="*/ 2046 w 5752"/>
                <a:gd name="T9" fmla="*/ 127 h 444"/>
                <a:gd name="T10" fmla="*/ 0 w 5752"/>
                <a:gd name="T11" fmla="*/ 119 h 444"/>
                <a:gd name="T12" fmla="*/ 0 w 5752"/>
                <a:gd name="T13" fmla="*/ 444 h 444"/>
                <a:gd name="T14" fmla="*/ 3601 w 5752"/>
                <a:gd name="T15" fmla="*/ 444 h 444"/>
                <a:gd name="T16" fmla="*/ 3672 w 5752"/>
                <a:gd name="T17" fmla="*/ 424 h 444"/>
                <a:gd name="T18" fmla="*/ 3883 w 5752"/>
                <a:gd name="T19" fmla="*/ 331 h 444"/>
                <a:gd name="T20" fmla="*/ 3985 w 5752"/>
                <a:gd name="T21" fmla="*/ 325 h 444"/>
                <a:gd name="T22" fmla="*/ 5752 w 5752"/>
                <a:gd name="T23" fmla="*/ 325 h 444"/>
                <a:gd name="T24" fmla="*/ 5745 w 5752"/>
                <a:gd name="T25" fmla="*/ 9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52" h="444">
                  <a:moveTo>
                    <a:pt x="5745" y="9"/>
                  </a:moveTo>
                  <a:lnTo>
                    <a:pt x="2449" y="8"/>
                  </a:lnTo>
                  <a:cubicBezTo>
                    <a:pt x="2309" y="8"/>
                    <a:pt x="2404" y="0"/>
                    <a:pt x="2347" y="14"/>
                  </a:cubicBezTo>
                  <a:lnTo>
                    <a:pt x="2174" y="93"/>
                  </a:lnTo>
                  <a:cubicBezTo>
                    <a:pt x="2124" y="112"/>
                    <a:pt x="2142" y="120"/>
                    <a:pt x="2046" y="127"/>
                  </a:cubicBezTo>
                  <a:cubicBezTo>
                    <a:pt x="1076" y="125"/>
                    <a:pt x="0" y="119"/>
                    <a:pt x="0" y="119"/>
                  </a:cubicBezTo>
                  <a:lnTo>
                    <a:pt x="0" y="444"/>
                  </a:lnTo>
                  <a:lnTo>
                    <a:pt x="3601" y="444"/>
                  </a:lnTo>
                  <a:lnTo>
                    <a:pt x="3672" y="424"/>
                  </a:lnTo>
                  <a:lnTo>
                    <a:pt x="3883" y="331"/>
                  </a:lnTo>
                  <a:lnTo>
                    <a:pt x="3985" y="325"/>
                  </a:lnTo>
                  <a:lnTo>
                    <a:pt x="5752" y="325"/>
                  </a:lnTo>
                  <a:lnTo>
                    <a:pt x="5745" y="9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>
                <a:solidFill>
                  <a:srgbClr val="000000"/>
                </a:solidFill>
                <a:cs typeface="+mn-cs"/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 userDrawn="1"/>
          </p:nvPicPr>
          <p:blipFill rotWithShape="1"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9406" r="14512"/>
            <a:stretch/>
          </p:blipFill>
          <p:spPr bwMode="auto">
            <a:xfrm>
              <a:off x="7668344" y="736210"/>
              <a:ext cx="1475656" cy="171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97949"/>
            <a:ext cx="2807984" cy="589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 descr="http://www.abag.org.br/images/logoabag_000.png"/>
          <p:cNvPicPr>
            <a:picLocks noChangeAspect="1" noChangeArrowheads="1"/>
          </p:cNvPicPr>
          <p:nvPr userDrawn="1"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-1588" y="6098085"/>
            <a:ext cx="1164491" cy="7152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7192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  <p:sldLayoutId id="2147483783" r:id="rId18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Freeform 46"/>
          <p:cNvSpPr>
            <a:spLocks/>
          </p:cNvSpPr>
          <p:nvPr/>
        </p:nvSpPr>
        <p:spPr bwMode="gray">
          <a:xfrm>
            <a:off x="-1588" y="1287603"/>
            <a:ext cx="9175751" cy="5570397"/>
          </a:xfrm>
          <a:custGeom>
            <a:avLst/>
            <a:gdLst>
              <a:gd name="T0" fmla="*/ 7 w 5780"/>
              <a:gd name="T1" fmla="*/ 3616 h 3622"/>
              <a:gd name="T2" fmla="*/ 5780 w 5780"/>
              <a:gd name="T3" fmla="*/ 3622 h 3622"/>
              <a:gd name="T4" fmla="*/ 5760 w 5780"/>
              <a:gd name="T5" fmla="*/ 0 h 3622"/>
              <a:gd name="T6" fmla="*/ 0 w 5780"/>
              <a:gd name="T7" fmla="*/ 0 h 3622"/>
              <a:gd name="T8" fmla="*/ 7 w 5780"/>
              <a:gd name="T9" fmla="*/ 3616 h 3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80" h="3622">
                <a:moveTo>
                  <a:pt x="7" y="3616"/>
                </a:moveTo>
                <a:lnTo>
                  <a:pt x="5780" y="3622"/>
                </a:lnTo>
                <a:lnTo>
                  <a:pt x="5760" y="0"/>
                </a:lnTo>
                <a:lnTo>
                  <a:pt x="0" y="0"/>
                </a:lnTo>
                <a:lnTo>
                  <a:pt x="7" y="3616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solidFill>
                <a:srgbClr val="000000"/>
              </a:solidFill>
              <a:cs typeface="+mn-cs"/>
            </a:endParaRPr>
          </a:p>
        </p:txBody>
      </p:sp>
      <p:sp>
        <p:nvSpPr>
          <p:cNvPr id="1092" name="Rectangle 68"/>
          <p:cNvSpPr>
            <a:spLocks noGrp="1" noChangeArrowheads="1"/>
          </p:cNvSpPr>
          <p:nvPr>
            <p:ph type="body" idx="1"/>
          </p:nvPr>
        </p:nvSpPr>
        <p:spPr bwMode="gray">
          <a:xfrm>
            <a:off x="350838" y="1600200"/>
            <a:ext cx="8437562" cy="475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 smtClean="0"/>
          </a:p>
        </p:txBody>
      </p:sp>
      <p:sp>
        <p:nvSpPr>
          <p:cNvPr id="1094" name="Rectangle 7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629400"/>
            <a:ext cx="28956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95" name="Rectangle 71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629400"/>
            <a:ext cx="21336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F44E0613-86D8-4B70-8633-DD8DB98C3EF0}" type="slidenum">
              <a:rPr lang="en-US">
                <a:solidFill>
                  <a:srgbClr val="000000"/>
                </a:solidFill>
                <a:cs typeface="+mn-cs"/>
              </a:rPr>
              <a:pPr/>
              <a:t>‹nº›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91" name="Rectangle 67"/>
          <p:cNvSpPr>
            <a:spLocks noGrp="1" noChangeArrowheads="1"/>
          </p:cNvSpPr>
          <p:nvPr>
            <p:ph type="title"/>
          </p:nvPr>
        </p:nvSpPr>
        <p:spPr bwMode="gray">
          <a:xfrm>
            <a:off x="368300" y="11113"/>
            <a:ext cx="8401050" cy="67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 smtClean="0"/>
              <a:t>Clique para editar o título mestre</a:t>
            </a:r>
            <a:endParaRPr lang="en-US" dirty="0" smtClean="0"/>
          </a:p>
        </p:txBody>
      </p:sp>
      <p:sp>
        <p:nvSpPr>
          <p:cNvPr id="20" name="Retângulo 19"/>
          <p:cNvSpPr/>
          <p:nvPr userDrawn="1"/>
        </p:nvSpPr>
        <p:spPr>
          <a:xfrm>
            <a:off x="7172701" y="6605793"/>
            <a:ext cx="1936750" cy="2159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rgbClr val="000000">
                    <a:lumMod val="50000"/>
                    <a:lumOff val="50000"/>
                  </a:srgbClr>
                </a:solidFill>
                <a:cs typeface="+mn-cs"/>
              </a:rPr>
              <a:t>© </a:t>
            </a:r>
            <a:r>
              <a:rPr lang="en-US" sz="800" dirty="0" smtClean="0">
                <a:solidFill>
                  <a:srgbClr val="000000">
                    <a:lumMod val="50000"/>
                    <a:lumOff val="50000"/>
                  </a:srgbClr>
                </a:solidFill>
                <a:cs typeface="+mn-cs"/>
              </a:rPr>
              <a:t>2012 </a:t>
            </a:r>
            <a:r>
              <a:rPr lang="en-US" sz="800" dirty="0">
                <a:solidFill>
                  <a:srgbClr val="000000">
                    <a:lumMod val="50000"/>
                    <a:lumOff val="50000"/>
                  </a:srgbClr>
                </a:solidFill>
                <a:cs typeface="+mn-cs"/>
              </a:rPr>
              <a:t>YEB Marketing e Sourcing</a:t>
            </a:r>
          </a:p>
        </p:txBody>
      </p:sp>
      <p:grpSp>
        <p:nvGrpSpPr>
          <p:cNvPr id="2" name="Grupo 1"/>
          <p:cNvGrpSpPr/>
          <p:nvPr userDrawn="1"/>
        </p:nvGrpSpPr>
        <p:grpSpPr>
          <a:xfrm>
            <a:off x="-1588" y="1087376"/>
            <a:ext cx="9145588" cy="109376"/>
            <a:chOff x="-1476672" y="736210"/>
            <a:chExt cx="10620672" cy="172510"/>
          </a:xfrm>
        </p:grpSpPr>
        <p:sp>
          <p:nvSpPr>
            <p:cNvPr id="1097" name="Freeform 73"/>
            <p:cNvSpPr>
              <a:spLocks/>
            </p:cNvSpPr>
            <p:nvPr userDrawn="1"/>
          </p:nvSpPr>
          <p:spPr bwMode="gray">
            <a:xfrm flipV="1">
              <a:off x="-1476672" y="736210"/>
              <a:ext cx="9175751" cy="172510"/>
            </a:xfrm>
            <a:custGeom>
              <a:avLst/>
              <a:gdLst>
                <a:gd name="T0" fmla="*/ 5745 w 5752"/>
                <a:gd name="T1" fmla="*/ 9 h 444"/>
                <a:gd name="T2" fmla="*/ 2449 w 5752"/>
                <a:gd name="T3" fmla="*/ 8 h 444"/>
                <a:gd name="T4" fmla="*/ 2347 w 5752"/>
                <a:gd name="T5" fmla="*/ 14 h 444"/>
                <a:gd name="T6" fmla="*/ 2174 w 5752"/>
                <a:gd name="T7" fmla="*/ 93 h 444"/>
                <a:gd name="T8" fmla="*/ 2046 w 5752"/>
                <a:gd name="T9" fmla="*/ 127 h 444"/>
                <a:gd name="T10" fmla="*/ 0 w 5752"/>
                <a:gd name="T11" fmla="*/ 119 h 444"/>
                <a:gd name="T12" fmla="*/ 0 w 5752"/>
                <a:gd name="T13" fmla="*/ 444 h 444"/>
                <a:gd name="T14" fmla="*/ 3601 w 5752"/>
                <a:gd name="T15" fmla="*/ 444 h 444"/>
                <a:gd name="T16" fmla="*/ 3672 w 5752"/>
                <a:gd name="T17" fmla="*/ 424 h 444"/>
                <a:gd name="T18" fmla="*/ 3883 w 5752"/>
                <a:gd name="T19" fmla="*/ 331 h 444"/>
                <a:gd name="T20" fmla="*/ 3985 w 5752"/>
                <a:gd name="T21" fmla="*/ 325 h 444"/>
                <a:gd name="T22" fmla="*/ 5752 w 5752"/>
                <a:gd name="T23" fmla="*/ 325 h 444"/>
                <a:gd name="T24" fmla="*/ 5745 w 5752"/>
                <a:gd name="T25" fmla="*/ 9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52" h="444">
                  <a:moveTo>
                    <a:pt x="5745" y="9"/>
                  </a:moveTo>
                  <a:lnTo>
                    <a:pt x="2449" y="8"/>
                  </a:lnTo>
                  <a:cubicBezTo>
                    <a:pt x="2309" y="8"/>
                    <a:pt x="2404" y="0"/>
                    <a:pt x="2347" y="14"/>
                  </a:cubicBezTo>
                  <a:lnTo>
                    <a:pt x="2174" y="93"/>
                  </a:lnTo>
                  <a:cubicBezTo>
                    <a:pt x="2124" y="112"/>
                    <a:pt x="2142" y="120"/>
                    <a:pt x="2046" y="127"/>
                  </a:cubicBezTo>
                  <a:cubicBezTo>
                    <a:pt x="1076" y="125"/>
                    <a:pt x="0" y="119"/>
                    <a:pt x="0" y="119"/>
                  </a:cubicBezTo>
                  <a:lnTo>
                    <a:pt x="0" y="444"/>
                  </a:lnTo>
                  <a:lnTo>
                    <a:pt x="3601" y="444"/>
                  </a:lnTo>
                  <a:lnTo>
                    <a:pt x="3672" y="424"/>
                  </a:lnTo>
                  <a:lnTo>
                    <a:pt x="3883" y="331"/>
                  </a:lnTo>
                  <a:lnTo>
                    <a:pt x="3985" y="325"/>
                  </a:lnTo>
                  <a:lnTo>
                    <a:pt x="5752" y="325"/>
                  </a:lnTo>
                  <a:lnTo>
                    <a:pt x="5745" y="9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>
                <a:solidFill>
                  <a:srgbClr val="000000"/>
                </a:solidFill>
                <a:cs typeface="+mn-cs"/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 userDrawn="1"/>
          </p:nvPicPr>
          <p:blipFill rotWithShape="1"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9406" r="14512"/>
            <a:stretch/>
          </p:blipFill>
          <p:spPr bwMode="auto">
            <a:xfrm>
              <a:off x="7668344" y="736210"/>
              <a:ext cx="1475656" cy="171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97949"/>
            <a:ext cx="2807984" cy="589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 descr="http://www.abag.org.br/images/logoabag_000.png"/>
          <p:cNvPicPr>
            <a:picLocks noChangeAspect="1" noChangeArrowheads="1"/>
          </p:cNvPicPr>
          <p:nvPr userDrawn="1"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-1588" y="6098085"/>
            <a:ext cx="1164491" cy="7152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0242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  <p:sldLayoutId id="2147483802" r:id="rId18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330272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1604" y="4500570"/>
            <a:ext cx="6400800" cy="1952766"/>
          </a:xfrm>
        </p:spPr>
        <p:txBody>
          <a:bodyPr/>
          <a:lstStyle/>
          <a:p>
            <a:pPr eaLnBrk="1" hangingPunct="1">
              <a:defRPr/>
            </a:pPr>
            <a:r>
              <a:rPr lang="pt-BR" b="1" dirty="0" smtClean="0"/>
              <a:t>Aviação </a:t>
            </a:r>
            <a:r>
              <a:rPr lang="pt-BR" b="1" dirty="0" smtClean="0"/>
              <a:t>Geral</a:t>
            </a:r>
          </a:p>
          <a:p>
            <a:pPr eaLnBrk="1" hangingPunct="1">
              <a:defRPr/>
            </a:pPr>
            <a:endParaRPr lang="pt-BR" b="1" dirty="0" smtClean="0"/>
          </a:p>
          <a:p>
            <a:pPr eaLnBrk="1" hangingPunct="1">
              <a:defRPr/>
            </a:pPr>
            <a:r>
              <a:rPr lang="pt-BR" sz="2400" b="1" dirty="0" smtClean="0">
                <a:solidFill>
                  <a:srgbClr val="FF0000"/>
                </a:solidFill>
                <a:effectLst/>
              </a:rPr>
              <a:t>Óbices ao Desenvolvimento</a:t>
            </a:r>
            <a:endParaRPr lang="pt-BR" sz="2400" b="1" dirty="0" smtClean="0">
              <a:solidFill>
                <a:srgbClr val="FF0000"/>
              </a:solidFill>
              <a:effectLst/>
            </a:endParaRPr>
          </a:p>
        </p:txBody>
      </p:sp>
      <p:pic>
        <p:nvPicPr>
          <p:cNvPr id="4" name="Picture 8" descr="Aviacao Geral - 505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6264607"/>
            <a:ext cx="1187624" cy="3763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7704" y="260648"/>
            <a:ext cx="3216474" cy="674687"/>
          </a:xfrm>
        </p:spPr>
        <p:txBody>
          <a:bodyPr/>
          <a:lstStyle/>
          <a:p>
            <a:r>
              <a:rPr lang="pt-BR" sz="3200" dirty="0" smtClean="0"/>
              <a:t>Idade dos Jatos</a:t>
            </a:r>
            <a:endParaRPr lang="pt-BR" sz="3200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84784"/>
            <a:ext cx="7992888" cy="4680519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 bwMode="auto">
          <a:xfrm>
            <a:off x="76688" y="1628799"/>
            <a:ext cx="1542984" cy="53515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1600" dirty="0" smtClean="0">
                <a:solidFill>
                  <a:srgbClr val="FFFFFF"/>
                </a:solidFill>
              </a:rPr>
              <a:t>Valor da frota</a:t>
            </a:r>
          </a:p>
          <a:p>
            <a:pPr algn="ctr"/>
            <a:r>
              <a:rPr lang="pt-BR" sz="1600" dirty="0" err="1" smtClean="0">
                <a:solidFill>
                  <a:srgbClr val="000000"/>
                </a:solidFill>
              </a:rPr>
              <a:t>Fleet</a:t>
            </a:r>
            <a:r>
              <a:rPr lang="pt-BR" sz="1600" dirty="0" smtClean="0">
                <a:solidFill>
                  <a:srgbClr val="000000"/>
                </a:solidFill>
              </a:rPr>
              <a:t> </a:t>
            </a:r>
            <a:r>
              <a:rPr lang="pt-BR" sz="1600" dirty="0" err="1" smtClean="0">
                <a:solidFill>
                  <a:srgbClr val="000000"/>
                </a:solidFill>
              </a:rPr>
              <a:t>Value</a:t>
            </a:r>
            <a:endParaRPr lang="pt-BR" sz="1600" dirty="0">
              <a:solidFill>
                <a:srgbClr val="000000"/>
              </a:solidFill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520031" y="1659901"/>
            <a:ext cx="4774370" cy="5040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t-BR" sz="1700" dirty="0" smtClean="0">
                <a:solidFill>
                  <a:srgbClr val="000000"/>
                </a:solidFill>
              </a:rPr>
              <a:t>Composição do Valor da Frota 2012 </a:t>
            </a:r>
          </a:p>
          <a:p>
            <a:pPr marL="0" indent="0" algn="ctr">
              <a:buFont typeface="Arial" pitchFamily="34" charset="0"/>
              <a:buNone/>
            </a:pPr>
            <a:r>
              <a:rPr lang="pt-BR" sz="1000" dirty="0" smtClean="0">
                <a:solidFill>
                  <a:srgbClr val="000000"/>
                </a:solidFill>
              </a:rPr>
              <a:t>Em bilhões (US$)</a:t>
            </a:r>
            <a:endParaRPr lang="pt-BR" sz="1000" dirty="0">
              <a:solidFill>
                <a:srgbClr val="00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27584" y="6285697"/>
            <a:ext cx="65674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*Saldo de canceladas e reclassificadas/ </a:t>
            </a:r>
            <a:r>
              <a:rPr lang="pt-BR" sz="105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 pitchFamily="34" charset="0"/>
                <a:cs typeface="Arial" pitchFamily="34" charset="0"/>
              </a:rPr>
              <a:t>cancelled</a:t>
            </a:r>
            <a:r>
              <a:rPr lang="pt-BR" sz="105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0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 pitchFamily="34" charset="0"/>
                <a:cs typeface="Arial" pitchFamily="34" charset="0"/>
              </a:rPr>
              <a:t>and reclassified balance</a:t>
            </a:r>
            <a:endParaRPr lang="pt-BR" sz="1050" dirty="0">
              <a:solidFill>
                <a:srgbClr val="000000">
                  <a:lumMod val="50000"/>
                  <a:lumOff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2555776" y="476672"/>
            <a:ext cx="6552728" cy="100811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1900" dirty="0">
                <a:solidFill>
                  <a:srgbClr val="FFFFFF"/>
                </a:solidFill>
              </a:rPr>
              <a:t>A frota de Aviação Geral foi Avaliada em US$ </a:t>
            </a:r>
            <a:r>
              <a:rPr lang="pt-BR" sz="1900" dirty="0" smtClean="0">
                <a:solidFill>
                  <a:srgbClr val="FFFFFF"/>
                </a:solidFill>
              </a:rPr>
              <a:t>13,4 bilhões</a:t>
            </a:r>
          </a:p>
          <a:p>
            <a:pPr algn="just"/>
            <a:r>
              <a:rPr lang="pt-BR" sz="1900" dirty="0" smtClean="0">
                <a:solidFill>
                  <a:srgbClr val="FFFFFF"/>
                </a:solidFill>
              </a:rPr>
              <a:t>em </a:t>
            </a:r>
            <a:r>
              <a:rPr lang="pt-BR" sz="1900" dirty="0">
                <a:solidFill>
                  <a:srgbClr val="FFFFFF"/>
                </a:solidFill>
              </a:rPr>
              <a:t>2012, crescimento de 16% em relação a 2011. </a:t>
            </a:r>
            <a:r>
              <a:rPr lang="pt-BR" sz="1900" dirty="0" smtClean="0">
                <a:solidFill>
                  <a:srgbClr val="FFFFFF"/>
                </a:solidFill>
              </a:rPr>
              <a:t>Novos</a:t>
            </a:r>
          </a:p>
          <a:p>
            <a:pPr algn="just"/>
            <a:r>
              <a:rPr lang="pt-BR" sz="1900" dirty="0" smtClean="0">
                <a:solidFill>
                  <a:srgbClr val="FFFFFF"/>
                </a:solidFill>
              </a:rPr>
              <a:t> </a:t>
            </a:r>
            <a:r>
              <a:rPr lang="pt-BR" sz="1900" dirty="0">
                <a:solidFill>
                  <a:srgbClr val="FFFFFF"/>
                </a:solidFill>
              </a:rPr>
              <a:t>investimentos somaram US$ </a:t>
            </a:r>
            <a:r>
              <a:rPr lang="pt-BR" sz="1900" dirty="0" smtClean="0">
                <a:solidFill>
                  <a:srgbClr val="FFFFFF"/>
                </a:solidFill>
              </a:rPr>
              <a:t>2,1 bilhões. </a:t>
            </a:r>
            <a:endParaRPr lang="pt-BR" sz="1900" dirty="0">
              <a:solidFill>
                <a:srgbClr val="FFFFFF"/>
              </a:solidFill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2560322" y="2204864"/>
            <a:ext cx="4774370" cy="5040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t-BR" sz="1700" dirty="0" err="1" smtClean="0">
                <a:solidFill>
                  <a:srgbClr val="000000"/>
                </a:solidFill>
              </a:rPr>
              <a:t>Fleet</a:t>
            </a:r>
            <a:r>
              <a:rPr lang="pt-BR" sz="1700" dirty="0" smtClean="0">
                <a:solidFill>
                  <a:srgbClr val="000000"/>
                </a:solidFill>
              </a:rPr>
              <a:t> </a:t>
            </a:r>
            <a:r>
              <a:rPr lang="pt-BR" sz="1700" dirty="0" err="1" smtClean="0">
                <a:solidFill>
                  <a:srgbClr val="000000"/>
                </a:solidFill>
              </a:rPr>
              <a:t>Value</a:t>
            </a:r>
            <a:r>
              <a:rPr lang="pt-BR" sz="1700" dirty="0" smtClean="0">
                <a:solidFill>
                  <a:srgbClr val="000000"/>
                </a:solidFill>
              </a:rPr>
              <a:t> </a:t>
            </a:r>
            <a:r>
              <a:rPr lang="pt-BR" sz="1700" dirty="0" err="1" smtClean="0">
                <a:solidFill>
                  <a:srgbClr val="000000"/>
                </a:solidFill>
              </a:rPr>
              <a:t>Composition</a:t>
            </a:r>
            <a:r>
              <a:rPr lang="pt-BR" sz="1700" dirty="0" smtClean="0">
                <a:solidFill>
                  <a:srgbClr val="000000"/>
                </a:solidFill>
              </a:rPr>
              <a:t> 2012 </a:t>
            </a:r>
          </a:p>
          <a:p>
            <a:pPr marL="0" indent="0" algn="ctr">
              <a:buFont typeface="Arial" pitchFamily="34" charset="0"/>
              <a:buNone/>
            </a:pPr>
            <a:r>
              <a:rPr lang="pt-BR" sz="1000" dirty="0" err="1" smtClean="0">
                <a:solidFill>
                  <a:srgbClr val="000000"/>
                </a:solidFill>
              </a:rPr>
              <a:t>Billions</a:t>
            </a:r>
            <a:r>
              <a:rPr lang="pt-BR" sz="1000" dirty="0" smtClean="0">
                <a:solidFill>
                  <a:srgbClr val="000000"/>
                </a:solidFill>
              </a:rPr>
              <a:t> (US$)</a:t>
            </a:r>
            <a:endParaRPr lang="pt-BR" sz="1000" dirty="0">
              <a:solidFill>
                <a:srgbClr val="00000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3064" y="2763512"/>
            <a:ext cx="7308304" cy="3532387"/>
          </a:xfrm>
          <a:prstGeom prst="rect">
            <a:avLst/>
          </a:prstGeom>
        </p:spPr>
      </p:pic>
      <p:pic>
        <p:nvPicPr>
          <p:cNvPr id="9" name="Picture 8" descr="Aviacao Geral - 505p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6309320"/>
            <a:ext cx="1187624" cy="3763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328314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07505" y="116632"/>
            <a:ext cx="8928992" cy="93610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t-BR" sz="4800" b="1" dirty="0" smtClean="0"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OFICINAS DE MANUTENÇÃO</a:t>
            </a:r>
            <a:endParaRPr lang="pt-BR" sz="4800" b="1" dirty="0">
              <a:solidFill>
                <a:prstClr val="white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1249568" y="1871065"/>
            <a:ext cx="7786928" cy="36004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pt-BR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Há 640 oficinas homologadas pela ANAC</a:t>
            </a:r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</a:pPr>
            <a:endParaRPr lang="pt-BR" sz="2000" dirty="0" smtClean="0">
              <a:solidFill>
                <a:prstClr val="black"/>
              </a:solidFill>
            </a:endParaRPr>
          </a:p>
          <a:p>
            <a:pPr lvl="1" fontAlgn="auto">
              <a:spcAft>
                <a:spcPts val="0"/>
              </a:spcAft>
            </a:pPr>
            <a:endParaRPr lang="pt-BR" sz="2000" dirty="0" smtClean="0">
              <a:solidFill>
                <a:prstClr val="black"/>
              </a:solidFill>
            </a:endParaRPr>
          </a:p>
          <a:p>
            <a:pPr lvl="1" fontAlgn="auto">
              <a:spcAft>
                <a:spcPts val="0"/>
              </a:spcAft>
            </a:pPr>
            <a:endParaRPr lang="pt-BR" sz="2000" dirty="0">
              <a:solidFill>
                <a:prstClr val="black"/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4776"/>
          <a:stretch/>
        </p:blipFill>
        <p:spPr>
          <a:xfrm>
            <a:off x="352596" y="1621644"/>
            <a:ext cx="795552" cy="727236"/>
          </a:xfrm>
          <a:prstGeom prst="rect">
            <a:avLst/>
          </a:prstGeom>
        </p:spPr>
      </p:pic>
      <p:sp>
        <p:nvSpPr>
          <p:cNvPr id="14" name="Espaço Reservado para Conteúdo 2"/>
          <p:cNvSpPr txBox="1">
            <a:spLocks/>
          </p:cNvSpPr>
          <p:nvPr/>
        </p:nvSpPr>
        <p:spPr>
          <a:xfrm>
            <a:off x="806896" y="2634878"/>
            <a:ext cx="6861448" cy="355027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spcAft>
                <a:spcPts val="0"/>
              </a:spcAft>
              <a:buClr>
                <a:srgbClr val="FFCC00"/>
              </a:buClr>
              <a:buFont typeface="Arial" pitchFamily="34" charset="0"/>
              <a:buChar char="•"/>
            </a:pPr>
            <a:r>
              <a:rPr lang="pt-BR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462 </a:t>
            </a:r>
            <a:r>
              <a:rPr lang="pt-B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possuem permissão para operar normalmente</a:t>
            </a:r>
          </a:p>
          <a:p>
            <a:pPr marL="457200" lvl="1" indent="0" fontAlgn="auto">
              <a:spcAft>
                <a:spcPts val="0"/>
              </a:spcAft>
              <a:buClr>
                <a:srgbClr val="FFCC00"/>
              </a:buClr>
              <a:buFont typeface="Arial" pitchFamily="34" charset="0"/>
              <a:buNone/>
            </a:pPr>
            <a:endParaRPr lang="pt-BR" sz="105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 fontAlgn="auto">
              <a:spcAft>
                <a:spcPts val="0"/>
              </a:spcAft>
              <a:buClr>
                <a:srgbClr val="FFCC00"/>
              </a:buClr>
              <a:buFont typeface="Arial" pitchFamily="34" charset="0"/>
              <a:buNone/>
            </a:pPr>
            <a:endParaRPr lang="pt-BR" sz="105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buClr>
                <a:srgbClr val="FFCC00"/>
              </a:buClr>
              <a:buFont typeface="Arial" pitchFamily="34" charset="0"/>
              <a:buChar char="•"/>
            </a:pPr>
            <a:r>
              <a:rPr lang="pt-BR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67</a:t>
            </a:r>
            <a:r>
              <a:rPr lang="pt-B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estão suspensas</a:t>
            </a:r>
          </a:p>
          <a:p>
            <a:pPr marL="457200" lvl="1" indent="0" fontAlgn="auto">
              <a:spcAft>
                <a:spcPts val="0"/>
              </a:spcAft>
              <a:buClr>
                <a:srgbClr val="FFCC00"/>
              </a:buClr>
              <a:buFont typeface="Arial" pitchFamily="34" charset="0"/>
              <a:buNone/>
            </a:pPr>
            <a:endParaRPr lang="pt-BR" sz="105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 fontAlgn="auto">
              <a:spcAft>
                <a:spcPts val="0"/>
              </a:spcAft>
              <a:buClr>
                <a:srgbClr val="FFCC00"/>
              </a:buClr>
              <a:buFont typeface="Arial" pitchFamily="34" charset="0"/>
              <a:buNone/>
            </a:pPr>
            <a:endParaRPr lang="pt-BR" sz="105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buClr>
                <a:srgbClr val="FFCC00"/>
              </a:buClr>
              <a:buFont typeface="Arial" pitchFamily="34" charset="0"/>
              <a:buChar char="•"/>
            </a:pPr>
            <a:r>
              <a:rPr lang="pt-BR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50</a:t>
            </a:r>
            <a:r>
              <a:rPr lang="pt-B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estão canceladas</a:t>
            </a:r>
            <a:endParaRPr lang="pt-B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 fontAlgn="auto">
              <a:spcAft>
                <a:spcPts val="0"/>
              </a:spcAft>
              <a:buClr>
                <a:srgbClr val="FFCC00"/>
              </a:buClr>
              <a:buFont typeface="Arial" pitchFamily="34" charset="0"/>
              <a:buNone/>
            </a:pPr>
            <a:endParaRPr lang="pt-BR" sz="105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 fontAlgn="auto">
              <a:spcAft>
                <a:spcPts val="0"/>
              </a:spcAft>
              <a:buClr>
                <a:srgbClr val="FFCC00"/>
              </a:buClr>
              <a:buFont typeface="Arial" pitchFamily="34" charset="0"/>
              <a:buNone/>
            </a:pPr>
            <a:endParaRPr lang="pt-BR" sz="10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buClr>
                <a:srgbClr val="FFCC00"/>
              </a:buClr>
              <a:buFont typeface="Arial" pitchFamily="34" charset="0"/>
              <a:buChar char="•"/>
            </a:pPr>
            <a:r>
              <a:rPr lang="pt-BR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31</a:t>
            </a:r>
            <a:r>
              <a:rPr lang="pt-B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estão em processo</a:t>
            </a:r>
          </a:p>
          <a:p>
            <a:pPr lvl="1" fontAlgn="auto">
              <a:spcAft>
                <a:spcPts val="0"/>
              </a:spcAft>
              <a:buClr>
                <a:srgbClr val="FFCC00"/>
              </a:buClr>
              <a:buFont typeface="Arial" pitchFamily="34" charset="0"/>
              <a:buChar char="•"/>
            </a:pPr>
            <a:endParaRPr lang="pt-B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buClr>
                <a:srgbClr val="FFCC00"/>
              </a:buClr>
              <a:buFont typeface="Arial" pitchFamily="34" charset="0"/>
              <a:buChar char="•"/>
            </a:pPr>
            <a:r>
              <a:rPr lang="pt-B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30 estão sem classificação</a:t>
            </a:r>
            <a:endParaRPr lang="pt-B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buClr>
                <a:srgbClr val="FFCC00"/>
              </a:buClr>
              <a:buFont typeface="Arial" pitchFamily="34" charset="0"/>
              <a:buChar char="•"/>
            </a:pPr>
            <a:endParaRPr lang="pt-B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buClr>
                <a:srgbClr val="FFCC00"/>
              </a:buClr>
              <a:buFont typeface="Arial" pitchFamily="34" charset="0"/>
              <a:buChar char="•"/>
            </a:pPr>
            <a:endParaRPr lang="pt-BR" sz="2000" dirty="0" smtClean="0">
              <a:solidFill>
                <a:prstClr val="black"/>
              </a:solidFill>
            </a:endParaRPr>
          </a:p>
          <a:p>
            <a:pPr lvl="1" fontAlgn="auto">
              <a:spcAft>
                <a:spcPts val="0"/>
              </a:spcAft>
            </a:pPr>
            <a:endParaRPr lang="pt-BR" sz="2000" dirty="0" smtClean="0">
              <a:solidFill>
                <a:prstClr val="black"/>
              </a:solidFill>
            </a:endParaRPr>
          </a:p>
          <a:p>
            <a:pPr lvl="1" fontAlgn="auto">
              <a:spcAft>
                <a:spcPts val="0"/>
              </a:spcAft>
            </a:pPr>
            <a:endParaRPr lang="pt-BR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898985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/>
          <p:cNvSpPr txBox="1">
            <a:spLocks/>
          </p:cNvSpPr>
          <p:nvPr/>
        </p:nvSpPr>
        <p:spPr>
          <a:xfrm>
            <a:off x="107504" y="44624"/>
            <a:ext cx="8928992" cy="92241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t-B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Das 462 oficinas de manutenção válidas, 134 estão localizadas no estado de São Paulo.</a:t>
            </a:r>
          </a:p>
        </p:txBody>
      </p:sp>
      <p:sp>
        <p:nvSpPr>
          <p:cNvPr id="8" name="Retângulo 7"/>
          <p:cNvSpPr/>
          <p:nvPr/>
        </p:nvSpPr>
        <p:spPr bwMode="auto">
          <a:xfrm>
            <a:off x="5652120" y="1124744"/>
            <a:ext cx="3305953" cy="26064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pt-BR" sz="1600" dirty="0" smtClean="0">
                <a:solidFill>
                  <a:prstClr val="white"/>
                </a:solidFill>
                <a:cs typeface="+mn-cs"/>
              </a:rPr>
              <a:t>Distribuição de unidades por estado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039" y="1511366"/>
            <a:ext cx="6191923" cy="52300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914449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itle 1"/>
          <p:cNvSpPr>
            <a:spLocks/>
          </p:cNvSpPr>
          <p:nvPr/>
        </p:nvSpPr>
        <p:spPr bwMode="auto">
          <a:xfrm>
            <a:off x="1116013" y="404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t-BR" sz="2800" dirty="0" smtClean="0">
                <a:solidFill>
                  <a:schemeClr val="bg1"/>
                </a:solidFill>
              </a:rPr>
              <a:t>Números Taxi Aéreo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755576" y="2060848"/>
            <a:ext cx="7992888" cy="33824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019175" eaLnBrk="0" hangingPunct="0">
              <a:spcBef>
                <a:spcPct val="30000"/>
              </a:spcBef>
              <a:buSzPct val="90000"/>
              <a:buFont typeface="Wingdings" pitchFamily="2" charset="2"/>
              <a:buChar char="Ø"/>
            </a:pPr>
            <a:r>
              <a:rPr lang="pt-BR" sz="2400" b="1" dirty="0" smtClean="0">
                <a:solidFill>
                  <a:schemeClr val="accent2"/>
                </a:solidFill>
              </a:rPr>
              <a:t>184</a:t>
            </a:r>
            <a:r>
              <a:rPr lang="pt-BR" sz="2400" dirty="0" smtClean="0"/>
              <a:t> </a:t>
            </a:r>
            <a:r>
              <a:rPr lang="pt-BR" sz="2400" dirty="0"/>
              <a:t>empresas atuando em todo </a:t>
            </a:r>
            <a:r>
              <a:rPr lang="pt-BR" sz="2400" dirty="0" smtClean="0"/>
              <a:t>Brasil</a:t>
            </a:r>
          </a:p>
          <a:p>
            <a:pPr defTabSz="1019175" eaLnBrk="0" hangingPunct="0">
              <a:spcBef>
                <a:spcPct val="30000"/>
              </a:spcBef>
              <a:buSzPct val="90000"/>
              <a:buFont typeface="Wingdings" pitchFamily="2" charset="2"/>
              <a:buChar char="Ø"/>
            </a:pPr>
            <a:r>
              <a:rPr lang="pt-BR" sz="2400" b="1" dirty="0" smtClean="0">
                <a:solidFill>
                  <a:schemeClr val="accent2"/>
                </a:solidFill>
              </a:rPr>
              <a:t>1237</a:t>
            </a:r>
            <a:r>
              <a:rPr lang="pt-BR" sz="2400" dirty="0" smtClean="0"/>
              <a:t> aviões</a:t>
            </a:r>
          </a:p>
          <a:p>
            <a:pPr defTabSz="1019175" eaLnBrk="0" hangingPunct="0">
              <a:spcBef>
                <a:spcPct val="30000"/>
              </a:spcBef>
              <a:buSzPct val="90000"/>
              <a:buFont typeface="Wingdings" pitchFamily="2" charset="2"/>
              <a:buChar char="Ø"/>
            </a:pPr>
            <a:r>
              <a:rPr lang="pt-BR" sz="2400" b="1" dirty="0" smtClean="0">
                <a:solidFill>
                  <a:schemeClr val="accent2"/>
                </a:solidFill>
              </a:rPr>
              <a:t> 325</a:t>
            </a:r>
            <a:r>
              <a:rPr lang="pt-BR" sz="2400" dirty="0" smtClean="0"/>
              <a:t> helicópteros</a:t>
            </a:r>
          </a:p>
          <a:p>
            <a:pPr defTabSz="1019175" eaLnBrk="0" hangingPunct="0">
              <a:spcBef>
                <a:spcPct val="30000"/>
              </a:spcBef>
              <a:buSzPct val="90000"/>
              <a:buFont typeface="Wingdings" pitchFamily="2" charset="2"/>
              <a:buChar char="Ø"/>
            </a:pPr>
            <a:r>
              <a:rPr lang="pt-BR" sz="2400" b="1" dirty="0" smtClean="0">
                <a:solidFill>
                  <a:schemeClr val="accent2"/>
                </a:solidFill>
              </a:rPr>
              <a:t> 1.500.000</a:t>
            </a:r>
            <a:r>
              <a:rPr lang="pt-BR" sz="2400" dirty="0" smtClean="0"/>
              <a:t> passageiros transportados por ano</a:t>
            </a:r>
          </a:p>
          <a:p>
            <a:pPr defTabSz="1019175" eaLnBrk="0" hangingPunct="0">
              <a:spcBef>
                <a:spcPct val="30000"/>
              </a:spcBef>
              <a:buSzPct val="90000"/>
              <a:buFont typeface="Wingdings" pitchFamily="2" charset="2"/>
              <a:buChar char="Ø"/>
            </a:pPr>
            <a:r>
              <a:rPr lang="pt-BR" sz="2400" b="1" dirty="0" smtClean="0">
                <a:solidFill>
                  <a:schemeClr val="accent2"/>
                </a:solidFill>
              </a:rPr>
              <a:t> 1</a:t>
            </a:r>
            <a:r>
              <a:rPr lang="pt-BR" sz="2400" dirty="0" smtClean="0"/>
              <a:t> bilhão de impostos recolhidos por ano</a:t>
            </a:r>
            <a:endParaRPr lang="pt-BR" dirty="0"/>
          </a:p>
          <a:p>
            <a:pPr defTabSz="1019175" eaLnBrk="0" hangingPunct="0">
              <a:spcBef>
                <a:spcPct val="30000"/>
              </a:spcBef>
              <a:buSzPct val="90000"/>
              <a:buFont typeface="Monotype Sorts" pitchFamily="2" charset="2"/>
              <a:buNone/>
            </a:pPr>
            <a:endParaRPr lang="pt-BR" dirty="0"/>
          </a:p>
          <a:p>
            <a:pPr defTabSz="1019175" eaLnBrk="0" hangingPunct="0">
              <a:spcBef>
                <a:spcPct val="30000"/>
              </a:spcBef>
              <a:buSzPct val="90000"/>
              <a:buFont typeface="Monotype Sorts" pitchFamily="2" charset="2"/>
              <a:buNone/>
            </a:pPr>
            <a:endParaRPr lang="pt-BR" dirty="0" smtClean="0"/>
          </a:p>
          <a:p>
            <a:pPr algn="r" defTabSz="1019175" eaLnBrk="0" hangingPunct="0">
              <a:spcBef>
                <a:spcPct val="30000"/>
              </a:spcBef>
              <a:buSzPct val="90000"/>
              <a:buFont typeface="Monotype Sorts" pitchFamily="2" charset="2"/>
              <a:buNone/>
            </a:pPr>
            <a:r>
              <a:rPr lang="pt-BR" sz="1400" dirty="0" smtClean="0"/>
              <a:t>Fonte SNETA</a:t>
            </a:r>
            <a:endParaRPr lang="pt-BR" sz="14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Mapa de Táxi Aéreo</a:t>
            </a:r>
            <a:endParaRPr lang="pt-BR" dirty="0"/>
          </a:p>
        </p:txBody>
      </p:sp>
      <p:sp>
        <p:nvSpPr>
          <p:cNvPr id="4" name="Freeform 27"/>
          <p:cNvSpPr>
            <a:spLocks noChangeAspect="1"/>
          </p:cNvSpPr>
          <p:nvPr/>
        </p:nvSpPr>
        <p:spPr bwMode="auto">
          <a:xfrm>
            <a:off x="6301165" y="4711899"/>
            <a:ext cx="993531" cy="684212"/>
          </a:xfrm>
          <a:custGeom>
            <a:avLst/>
            <a:gdLst>
              <a:gd name="T0" fmla="*/ 2147483647 w 380"/>
              <a:gd name="T1" fmla="*/ 2147483647 h 282"/>
              <a:gd name="T2" fmla="*/ 2147483647 w 380"/>
              <a:gd name="T3" fmla="*/ 2147483647 h 282"/>
              <a:gd name="T4" fmla="*/ 2147483647 w 380"/>
              <a:gd name="T5" fmla="*/ 2147483647 h 282"/>
              <a:gd name="T6" fmla="*/ 2147483647 w 380"/>
              <a:gd name="T7" fmla="*/ 2147483647 h 282"/>
              <a:gd name="T8" fmla="*/ 2147483647 w 380"/>
              <a:gd name="T9" fmla="*/ 2147483647 h 282"/>
              <a:gd name="T10" fmla="*/ 2147483647 w 380"/>
              <a:gd name="T11" fmla="*/ 2147483647 h 282"/>
              <a:gd name="T12" fmla="*/ 2147483647 w 380"/>
              <a:gd name="T13" fmla="*/ 2147483647 h 282"/>
              <a:gd name="T14" fmla="*/ 2147483647 w 380"/>
              <a:gd name="T15" fmla="*/ 2147483647 h 282"/>
              <a:gd name="T16" fmla="*/ 0 w 380"/>
              <a:gd name="T17" fmla="*/ 2147483647 h 282"/>
              <a:gd name="T18" fmla="*/ 2147483647 w 380"/>
              <a:gd name="T19" fmla="*/ 2147483647 h 282"/>
              <a:gd name="T20" fmla="*/ 2147483647 w 380"/>
              <a:gd name="T21" fmla="*/ 2147483647 h 282"/>
              <a:gd name="T22" fmla="*/ 2147483647 w 380"/>
              <a:gd name="T23" fmla="*/ 2147483647 h 282"/>
              <a:gd name="T24" fmla="*/ 2147483647 w 380"/>
              <a:gd name="T25" fmla="*/ 2147483647 h 282"/>
              <a:gd name="T26" fmla="*/ 2147483647 w 380"/>
              <a:gd name="T27" fmla="*/ 2147483647 h 282"/>
              <a:gd name="T28" fmla="*/ 2147483647 w 380"/>
              <a:gd name="T29" fmla="*/ 2147483647 h 282"/>
              <a:gd name="T30" fmla="*/ 2147483647 w 380"/>
              <a:gd name="T31" fmla="*/ 2147483647 h 282"/>
              <a:gd name="T32" fmla="*/ 2147483647 w 380"/>
              <a:gd name="T33" fmla="*/ 2147483647 h 282"/>
              <a:gd name="T34" fmla="*/ 2147483647 w 380"/>
              <a:gd name="T35" fmla="*/ 2147483647 h 282"/>
              <a:gd name="T36" fmla="*/ 2147483647 w 380"/>
              <a:gd name="T37" fmla="*/ 2147483647 h 282"/>
              <a:gd name="T38" fmla="*/ 2147483647 w 380"/>
              <a:gd name="T39" fmla="*/ 2147483647 h 282"/>
              <a:gd name="T40" fmla="*/ 2147483647 w 380"/>
              <a:gd name="T41" fmla="*/ 2147483647 h 282"/>
              <a:gd name="T42" fmla="*/ 2147483647 w 380"/>
              <a:gd name="T43" fmla="*/ 2147483647 h 282"/>
              <a:gd name="T44" fmla="*/ 2147483647 w 380"/>
              <a:gd name="T45" fmla="*/ 2147483647 h 282"/>
              <a:gd name="T46" fmla="*/ 2147483647 w 380"/>
              <a:gd name="T47" fmla="*/ 2147483647 h 282"/>
              <a:gd name="T48" fmla="*/ 2147483647 w 380"/>
              <a:gd name="T49" fmla="*/ 2147483647 h 282"/>
              <a:gd name="T50" fmla="*/ 2147483647 w 380"/>
              <a:gd name="T51" fmla="*/ 2147483647 h 282"/>
              <a:gd name="T52" fmla="*/ 2147483647 w 380"/>
              <a:gd name="T53" fmla="*/ 2147483647 h 282"/>
              <a:gd name="T54" fmla="*/ 2147483647 w 380"/>
              <a:gd name="T55" fmla="*/ 2147483647 h 282"/>
              <a:gd name="T56" fmla="*/ 2147483647 w 380"/>
              <a:gd name="T57" fmla="*/ 2147483647 h 282"/>
              <a:gd name="T58" fmla="*/ 2147483647 w 380"/>
              <a:gd name="T59" fmla="*/ 2147483647 h 282"/>
              <a:gd name="T60" fmla="*/ 2147483647 w 380"/>
              <a:gd name="T61" fmla="*/ 2147483647 h 282"/>
              <a:gd name="T62" fmla="*/ 2147483647 w 380"/>
              <a:gd name="T63" fmla="*/ 2147483647 h 282"/>
              <a:gd name="T64" fmla="*/ 2147483647 w 380"/>
              <a:gd name="T65" fmla="*/ 2147483647 h 28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80"/>
              <a:gd name="T100" fmla="*/ 0 h 282"/>
              <a:gd name="T101" fmla="*/ 380 w 380"/>
              <a:gd name="T102" fmla="*/ 282 h 28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80" h="282">
                <a:moveTo>
                  <a:pt x="204" y="281"/>
                </a:moveTo>
                <a:lnTo>
                  <a:pt x="202" y="277"/>
                </a:lnTo>
                <a:lnTo>
                  <a:pt x="202" y="275"/>
                </a:lnTo>
                <a:lnTo>
                  <a:pt x="194" y="266"/>
                </a:lnTo>
                <a:lnTo>
                  <a:pt x="184" y="273"/>
                </a:lnTo>
                <a:lnTo>
                  <a:pt x="183" y="252"/>
                </a:lnTo>
                <a:lnTo>
                  <a:pt x="158" y="250"/>
                </a:lnTo>
                <a:lnTo>
                  <a:pt x="153" y="243"/>
                </a:lnTo>
                <a:lnTo>
                  <a:pt x="158" y="234"/>
                </a:lnTo>
                <a:lnTo>
                  <a:pt x="145" y="213"/>
                </a:lnTo>
                <a:lnTo>
                  <a:pt x="142" y="184"/>
                </a:lnTo>
                <a:lnTo>
                  <a:pt x="124" y="160"/>
                </a:lnTo>
                <a:lnTo>
                  <a:pt x="102" y="160"/>
                </a:lnTo>
                <a:lnTo>
                  <a:pt x="72" y="145"/>
                </a:lnTo>
                <a:lnTo>
                  <a:pt x="48" y="144"/>
                </a:lnTo>
                <a:lnTo>
                  <a:pt x="31" y="144"/>
                </a:lnTo>
                <a:lnTo>
                  <a:pt x="8" y="143"/>
                </a:lnTo>
                <a:lnTo>
                  <a:pt x="0" y="136"/>
                </a:lnTo>
                <a:lnTo>
                  <a:pt x="18" y="123"/>
                </a:lnTo>
                <a:lnTo>
                  <a:pt x="36" y="95"/>
                </a:lnTo>
                <a:lnTo>
                  <a:pt x="36" y="88"/>
                </a:lnTo>
                <a:lnTo>
                  <a:pt x="46" y="76"/>
                </a:lnTo>
                <a:lnTo>
                  <a:pt x="52" y="55"/>
                </a:lnTo>
                <a:lnTo>
                  <a:pt x="69" y="29"/>
                </a:lnTo>
                <a:lnTo>
                  <a:pt x="86" y="17"/>
                </a:lnTo>
                <a:lnTo>
                  <a:pt x="86" y="12"/>
                </a:lnTo>
                <a:lnTo>
                  <a:pt x="106" y="0"/>
                </a:lnTo>
                <a:lnTo>
                  <a:pt x="127" y="7"/>
                </a:lnTo>
                <a:lnTo>
                  <a:pt x="155" y="6"/>
                </a:lnTo>
                <a:lnTo>
                  <a:pt x="160" y="14"/>
                </a:lnTo>
                <a:lnTo>
                  <a:pt x="160" y="22"/>
                </a:lnTo>
                <a:lnTo>
                  <a:pt x="175" y="25"/>
                </a:lnTo>
                <a:lnTo>
                  <a:pt x="186" y="18"/>
                </a:lnTo>
                <a:lnTo>
                  <a:pt x="213" y="22"/>
                </a:lnTo>
                <a:lnTo>
                  <a:pt x="226" y="12"/>
                </a:lnTo>
                <a:lnTo>
                  <a:pt x="244" y="18"/>
                </a:lnTo>
                <a:lnTo>
                  <a:pt x="250" y="26"/>
                </a:lnTo>
                <a:lnTo>
                  <a:pt x="247" y="36"/>
                </a:lnTo>
                <a:lnTo>
                  <a:pt x="255" y="49"/>
                </a:lnTo>
                <a:lnTo>
                  <a:pt x="249" y="57"/>
                </a:lnTo>
                <a:lnTo>
                  <a:pt x="257" y="82"/>
                </a:lnTo>
                <a:lnTo>
                  <a:pt x="264" y="88"/>
                </a:lnTo>
                <a:lnTo>
                  <a:pt x="275" y="89"/>
                </a:lnTo>
                <a:lnTo>
                  <a:pt x="277" y="99"/>
                </a:lnTo>
                <a:lnTo>
                  <a:pt x="269" y="128"/>
                </a:lnTo>
                <a:lnTo>
                  <a:pt x="274" y="135"/>
                </a:lnTo>
                <a:lnTo>
                  <a:pt x="286" y="149"/>
                </a:lnTo>
                <a:lnTo>
                  <a:pt x="284" y="157"/>
                </a:lnTo>
                <a:lnTo>
                  <a:pt x="290" y="163"/>
                </a:lnTo>
                <a:lnTo>
                  <a:pt x="308" y="159"/>
                </a:lnTo>
                <a:lnTo>
                  <a:pt x="315" y="150"/>
                </a:lnTo>
                <a:lnTo>
                  <a:pt x="339" y="147"/>
                </a:lnTo>
                <a:lnTo>
                  <a:pt x="353" y="143"/>
                </a:lnTo>
                <a:lnTo>
                  <a:pt x="361" y="153"/>
                </a:lnTo>
                <a:lnTo>
                  <a:pt x="377" y="153"/>
                </a:lnTo>
                <a:lnTo>
                  <a:pt x="379" y="154"/>
                </a:lnTo>
                <a:lnTo>
                  <a:pt x="369" y="165"/>
                </a:lnTo>
                <a:lnTo>
                  <a:pt x="350" y="170"/>
                </a:lnTo>
                <a:lnTo>
                  <a:pt x="348" y="181"/>
                </a:lnTo>
                <a:lnTo>
                  <a:pt x="348" y="191"/>
                </a:lnTo>
                <a:lnTo>
                  <a:pt x="319" y="209"/>
                </a:lnTo>
                <a:lnTo>
                  <a:pt x="317" y="214"/>
                </a:lnTo>
                <a:lnTo>
                  <a:pt x="299" y="213"/>
                </a:lnTo>
                <a:lnTo>
                  <a:pt x="264" y="231"/>
                </a:lnTo>
                <a:lnTo>
                  <a:pt x="213" y="274"/>
                </a:lnTo>
                <a:lnTo>
                  <a:pt x="204" y="281"/>
                </a:lnTo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700" cap="rnd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pt-BR" sz="11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reeform 31"/>
          <p:cNvSpPr>
            <a:spLocks noChangeAspect="1"/>
          </p:cNvSpPr>
          <p:nvPr/>
        </p:nvSpPr>
        <p:spPr bwMode="auto">
          <a:xfrm>
            <a:off x="6841137" y="4163593"/>
            <a:ext cx="109904" cy="71437"/>
          </a:xfrm>
          <a:custGeom>
            <a:avLst/>
            <a:gdLst>
              <a:gd name="T0" fmla="*/ 2147483647 w 42"/>
              <a:gd name="T1" fmla="*/ 2147483647 h 28"/>
              <a:gd name="T2" fmla="*/ 2147483647 w 42"/>
              <a:gd name="T3" fmla="*/ 2147483647 h 28"/>
              <a:gd name="T4" fmla="*/ 0 w 42"/>
              <a:gd name="T5" fmla="*/ 2147483647 h 28"/>
              <a:gd name="T6" fmla="*/ 2147483647 w 42"/>
              <a:gd name="T7" fmla="*/ 2147483647 h 28"/>
              <a:gd name="T8" fmla="*/ 2147483647 w 42"/>
              <a:gd name="T9" fmla="*/ 0 h 28"/>
              <a:gd name="T10" fmla="*/ 2147483647 w 42"/>
              <a:gd name="T11" fmla="*/ 2147483647 h 28"/>
              <a:gd name="T12" fmla="*/ 2147483647 w 42"/>
              <a:gd name="T13" fmla="*/ 2147483647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2"/>
              <a:gd name="T22" fmla="*/ 0 h 28"/>
              <a:gd name="T23" fmla="*/ 42 w 42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2" h="28">
                <a:moveTo>
                  <a:pt x="41" y="27"/>
                </a:moveTo>
                <a:lnTo>
                  <a:pt x="3" y="24"/>
                </a:lnTo>
                <a:lnTo>
                  <a:pt x="0" y="22"/>
                </a:lnTo>
                <a:lnTo>
                  <a:pt x="3" y="3"/>
                </a:lnTo>
                <a:lnTo>
                  <a:pt x="15" y="0"/>
                </a:lnTo>
                <a:lnTo>
                  <a:pt x="41" y="1"/>
                </a:lnTo>
                <a:lnTo>
                  <a:pt x="41" y="27"/>
                </a:lnTo>
              </a:path>
            </a:pathLst>
          </a:custGeom>
          <a:solidFill>
            <a:srgbClr val="DDDDDD"/>
          </a:solidFill>
          <a:ln w="12700" cap="rnd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pt-BR" sz="11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3779947" y="1615654"/>
            <a:ext cx="4715609" cy="3300415"/>
            <a:chOff x="250582" y="1412875"/>
            <a:chExt cx="4715609" cy="3300415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7" name="Freeform 30"/>
            <p:cNvSpPr>
              <a:spLocks noChangeAspect="1"/>
            </p:cNvSpPr>
            <p:nvPr/>
          </p:nvSpPr>
          <p:spPr bwMode="auto">
            <a:xfrm>
              <a:off x="4042998" y="4302127"/>
              <a:ext cx="274027" cy="411163"/>
            </a:xfrm>
            <a:custGeom>
              <a:avLst/>
              <a:gdLst>
                <a:gd name="T0" fmla="*/ 2147483647 w 105"/>
                <a:gd name="T1" fmla="*/ 0 h 170"/>
                <a:gd name="T2" fmla="*/ 2147483647 w 105"/>
                <a:gd name="T3" fmla="*/ 0 h 170"/>
                <a:gd name="T4" fmla="*/ 2147483647 w 105"/>
                <a:gd name="T5" fmla="*/ 2147483647 h 170"/>
                <a:gd name="T6" fmla="*/ 2147483647 w 105"/>
                <a:gd name="T7" fmla="*/ 2147483647 h 170"/>
                <a:gd name="T8" fmla="*/ 2147483647 w 105"/>
                <a:gd name="T9" fmla="*/ 2147483647 h 170"/>
                <a:gd name="T10" fmla="*/ 2147483647 w 105"/>
                <a:gd name="T11" fmla="*/ 2147483647 h 170"/>
                <a:gd name="T12" fmla="*/ 2147483647 w 105"/>
                <a:gd name="T13" fmla="*/ 2147483647 h 170"/>
                <a:gd name="T14" fmla="*/ 2147483647 w 105"/>
                <a:gd name="T15" fmla="*/ 2147483647 h 170"/>
                <a:gd name="T16" fmla="*/ 2147483647 w 105"/>
                <a:gd name="T17" fmla="*/ 2147483647 h 170"/>
                <a:gd name="T18" fmla="*/ 2147483647 w 105"/>
                <a:gd name="T19" fmla="*/ 2147483647 h 170"/>
                <a:gd name="T20" fmla="*/ 2147483647 w 105"/>
                <a:gd name="T21" fmla="*/ 2147483647 h 170"/>
                <a:gd name="T22" fmla="*/ 2147483647 w 105"/>
                <a:gd name="T23" fmla="*/ 2147483647 h 170"/>
                <a:gd name="T24" fmla="*/ 2147483647 w 105"/>
                <a:gd name="T25" fmla="*/ 2147483647 h 170"/>
                <a:gd name="T26" fmla="*/ 0 w 105"/>
                <a:gd name="T27" fmla="*/ 2147483647 h 170"/>
                <a:gd name="T28" fmla="*/ 2147483647 w 105"/>
                <a:gd name="T29" fmla="*/ 2147483647 h 170"/>
                <a:gd name="T30" fmla="*/ 2147483647 w 105"/>
                <a:gd name="T31" fmla="*/ 2147483647 h 170"/>
                <a:gd name="T32" fmla="*/ 2147483647 w 105"/>
                <a:gd name="T33" fmla="*/ 2147483647 h 170"/>
                <a:gd name="T34" fmla="*/ 2147483647 w 105"/>
                <a:gd name="T35" fmla="*/ 2147483647 h 170"/>
                <a:gd name="T36" fmla="*/ 2147483647 w 105"/>
                <a:gd name="T37" fmla="*/ 2147483647 h 170"/>
                <a:gd name="T38" fmla="*/ 2147483647 w 105"/>
                <a:gd name="T39" fmla="*/ 2147483647 h 170"/>
                <a:gd name="T40" fmla="*/ 2147483647 w 105"/>
                <a:gd name="T41" fmla="*/ 2147483647 h 170"/>
                <a:gd name="T42" fmla="*/ 2147483647 w 105"/>
                <a:gd name="T43" fmla="*/ 2147483647 h 170"/>
                <a:gd name="T44" fmla="*/ 2147483647 w 105"/>
                <a:gd name="T45" fmla="*/ 2147483647 h 170"/>
                <a:gd name="T46" fmla="*/ 2147483647 w 105"/>
                <a:gd name="T47" fmla="*/ 2147483647 h 170"/>
                <a:gd name="T48" fmla="*/ 2147483647 w 105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5"/>
                <a:gd name="T76" fmla="*/ 0 h 170"/>
                <a:gd name="T77" fmla="*/ 105 w 105"/>
                <a:gd name="T78" fmla="*/ 170 h 1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5" h="170">
                  <a:moveTo>
                    <a:pt x="78" y="0"/>
                  </a:moveTo>
                  <a:lnTo>
                    <a:pt x="63" y="0"/>
                  </a:lnTo>
                  <a:lnTo>
                    <a:pt x="47" y="8"/>
                  </a:lnTo>
                  <a:lnTo>
                    <a:pt x="41" y="18"/>
                  </a:lnTo>
                  <a:lnTo>
                    <a:pt x="43" y="34"/>
                  </a:lnTo>
                  <a:lnTo>
                    <a:pt x="45" y="42"/>
                  </a:lnTo>
                  <a:lnTo>
                    <a:pt x="41" y="50"/>
                  </a:lnTo>
                  <a:lnTo>
                    <a:pt x="43" y="70"/>
                  </a:lnTo>
                  <a:lnTo>
                    <a:pt x="41" y="81"/>
                  </a:lnTo>
                  <a:lnTo>
                    <a:pt x="26" y="106"/>
                  </a:lnTo>
                  <a:lnTo>
                    <a:pt x="21" y="114"/>
                  </a:lnTo>
                  <a:lnTo>
                    <a:pt x="8" y="113"/>
                  </a:lnTo>
                  <a:lnTo>
                    <a:pt x="1" y="120"/>
                  </a:lnTo>
                  <a:lnTo>
                    <a:pt x="0" y="142"/>
                  </a:lnTo>
                  <a:lnTo>
                    <a:pt x="3" y="145"/>
                  </a:lnTo>
                  <a:lnTo>
                    <a:pt x="5" y="160"/>
                  </a:lnTo>
                  <a:lnTo>
                    <a:pt x="39" y="169"/>
                  </a:lnTo>
                  <a:lnTo>
                    <a:pt x="41" y="163"/>
                  </a:lnTo>
                  <a:lnTo>
                    <a:pt x="63" y="138"/>
                  </a:lnTo>
                  <a:lnTo>
                    <a:pt x="67" y="126"/>
                  </a:lnTo>
                  <a:lnTo>
                    <a:pt x="93" y="89"/>
                  </a:lnTo>
                  <a:lnTo>
                    <a:pt x="98" y="60"/>
                  </a:lnTo>
                  <a:lnTo>
                    <a:pt x="104" y="20"/>
                  </a:lnTo>
                  <a:lnTo>
                    <a:pt x="78" y="0"/>
                  </a:lnTo>
                </a:path>
              </a:pathLst>
            </a:custGeom>
            <a:grpFill/>
            <a:ln w="12700" cap="rnd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r"/>
              <a:endParaRPr lang="pt-BR" sz="11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Freeform 7"/>
            <p:cNvSpPr>
              <a:spLocks noChangeAspect="1"/>
            </p:cNvSpPr>
            <p:nvPr/>
          </p:nvSpPr>
          <p:spPr bwMode="auto">
            <a:xfrm>
              <a:off x="250582" y="3011490"/>
              <a:ext cx="908539" cy="484187"/>
            </a:xfrm>
            <a:custGeom>
              <a:avLst/>
              <a:gdLst>
                <a:gd name="T0" fmla="*/ 2147483647 w 347"/>
                <a:gd name="T1" fmla="*/ 2147483647 h 200"/>
                <a:gd name="T2" fmla="*/ 2147483647 w 347"/>
                <a:gd name="T3" fmla="*/ 2147483647 h 200"/>
                <a:gd name="T4" fmla="*/ 2147483647 w 347"/>
                <a:gd name="T5" fmla="*/ 2147483647 h 200"/>
                <a:gd name="T6" fmla="*/ 2147483647 w 347"/>
                <a:gd name="T7" fmla="*/ 2147483647 h 200"/>
                <a:gd name="T8" fmla="*/ 2147483647 w 347"/>
                <a:gd name="T9" fmla="*/ 0 h 200"/>
                <a:gd name="T10" fmla="*/ 2147483647 w 347"/>
                <a:gd name="T11" fmla="*/ 2147483647 h 200"/>
                <a:gd name="T12" fmla="*/ 2147483647 w 347"/>
                <a:gd name="T13" fmla="*/ 2147483647 h 200"/>
                <a:gd name="T14" fmla="*/ 0 w 347"/>
                <a:gd name="T15" fmla="*/ 2147483647 h 200"/>
                <a:gd name="T16" fmla="*/ 2147483647 w 347"/>
                <a:gd name="T17" fmla="*/ 2147483647 h 200"/>
                <a:gd name="T18" fmla="*/ 2147483647 w 347"/>
                <a:gd name="T19" fmla="*/ 2147483647 h 200"/>
                <a:gd name="T20" fmla="*/ 2147483647 w 347"/>
                <a:gd name="T21" fmla="*/ 2147483647 h 200"/>
                <a:gd name="T22" fmla="*/ 2147483647 w 347"/>
                <a:gd name="T23" fmla="*/ 2147483647 h 200"/>
                <a:gd name="T24" fmla="*/ 2147483647 w 347"/>
                <a:gd name="T25" fmla="*/ 2147483647 h 200"/>
                <a:gd name="T26" fmla="*/ 2147483647 w 347"/>
                <a:gd name="T27" fmla="*/ 2147483647 h 200"/>
                <a:gd name="T28" fmla="*/ 2147483647 w 347"/>
                <a:gd name="T29" fmla="*/ 2147483647 h 200"/>
                <a:gd name="T30" fmla="*/ 2147483647 w 347"/>
                <a:gd name="T31" fmla="*/ 2147483647 h 200"/>
                <a:gd name="T32" fmla="*/ 2147483647 w 347"/>
                <a:gd name="T33" fmla="*/ 2147483647 h 200"/>
                <a:gd name="T34" fmla="*/ 2147483647 w 347"/>
                <a:gd name="T35" fmla="*/ 2147483647 h 200"/>
                <a:gd name="T36" fmla="*/ 2147483647 w 347"/>
                <a:gd name="T37" fmla="*/ 2147483647 h 200"/>
                <a:gd name="T38" fmla="*/ 2147483647 w 347"/>
                <a:gd name="T39" fmla="*/ 2147483647 h 200"/>
                <a:gd name="T40" fmla="*/ 2147483647 w 347"/>
                <a:gd name="T41" fmla="*/ 2147483647 h 200"/>
                <a:gd name="T42" fmla="*/ 2147483647 w 347"/>
                <a:gd name="T43" fmla="*/ 2147483647 h 200"/>
                <a:gd name="T44" fmla="*/ 2147483647 w 347"/>
                <a:gd name="T45" fmla="*/ 2147483647 h 200"/>
                <a:gd name="T46" fmla="*/ 2147483647 w 347"/>
                <a:gd name="T47" fmla="*/ 2147483647 h 200"/>
                <a:gd name="T48" fmla="*/ 2147483647 w 347"/>
                <a:gd name="T49" fmla="*/ 2147483647 h 200"/>
                <a:gd name="T50" fmla="*/ 2147483647 w 347"/>
                <a:gd name="T51" fmla="*/ 2147483647 h 200"/>
                <a:gd name="T52" fmla="*/ 2147483647 w 347"/>
                <a:gd name="T53" fmla="*/ 2147483647 h 200"/>
                <a:gd name="T54" fmla="*/ 2147483647 w 347"/>
                <a:gd name="T55" fmla="*/ 2147483647 h 200"/>
                <a:gd name="T56" fmla="*/ 2147483647 w 347"/>
                <a:gd name="T57" fmla="*/ 2147483647 h 200"/>
                <a:gd name="T58" fmla="*/ 2147483647 w 347"/>
                <a:gd name="T59" fmla="*/ 2147483647 h 200"/>
                <a:gd name="T60" fmla="*/ 2147483647 w 347"/>
                <a:gd name="T61" fmla="*/ 2147483647 h 200"/>
                <a:gd name="T62" fmla="*/ 2147483647 w 347"/>
                <a:gd name="T63" fmla="*/ 2147483647 h 200"/>
                <a:gd name="T64" fmla="*/ 2147483647 w 347"/>
                <a:gd name="T65" fmla="*/ 2147483647 h 200"/>
                <a:gd name="T66" fmla="*/ 2147483647 w 347"/>
                <a:gd name="T67" fmla="*/ 2147483647 h 200"/>
                <a:gd name="T68" fmla="*/ 2147483647 w 347"/>
                <a:gd name="T69" fmla="*/ 2147483647 h 2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47"/>
                <a:gd name="T106" fmla="*/ 0 h 200"/>
                <a:gd name="T107" fmla="*/ 347 w 347"/>
                <a:gd name="T108" fmla="*/ 200 h 20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47" h="200">
                  <a:moveTo>
                    <a:pt x="329" y="118"/>
                  </a:moveTo>
                  <a:lnTo>
                    <a:pt x="287" y="97"/>
                  </a:lnTo>
                  <a:lnTo>
                    <a:pt x="158" y="39"/>
                  </a:lnTo>
                  <a:lnTo>
                    <a:pt x="53" y="18"/>
                  </a:lnTo>
                  <a:lnTo>
                    <a:pt x="9" y="0"/>
                  </a:lnTo>
                  <a:lnTo>
                    <a:pt x="9" y="16"/>
                  </a:lnTo>
                  <a:lnTo>
                    <a:pt x="2" y="19"/>
                  </a:lnTo>
                  <a:lnTo>
                    <a:pt x="0" y="29"/>
                  </a:lnTo>
                  <a:lnTo>
                    <a:pt x="13" y="41"/>
                  </a:lnTo>
                  <a:lnTo>
                    <a:pt x="9" y="45"/>
                  </a:lnTo>
                  <a:lnTo>
                    <a:pt x="19" y="59"/>
                  </a:lnTo>
                  <a:lnTo>
                    <a:pt x="32" y="78"/>
                  </a:lnTo>
                  <a:lnTo>
                    <a:pt x="46" y="94"/>
                  </a:lnTo>
                  <a:lnTo>
                    <a:pt x="50" y="106"/>
                  </a:lnTo>
                  <a:lnTo>
                    <a:pt x="41" y="118"/>
                  </a:lnTo>
                  <a:lnTo>
                    <a:pt x="43" y="120"/>
                  </a:lnTo>
                  <a:lnTo>
                    <a:pt x="81" y="123"/>
                  </a:lnTo>
                  <a:lnTo>
                    <a:pt x="94" y="148"/>
                  </a:lnTo>
                  <a:lnTo>
                    <a:pt x="120" y="148"/>
                  </a:lnTo>
                  <a:lnTo>
                    <a:pt x="155" y="116"/>
                  </a:lnTo>
                  <a:lnTo>
                    <a:pt x="161" y="125"/>
                  </a:lnTo>
                  <a:lnTo>
                    <a:pt x="158" y="136"/>
                  </a:lnTo>
                  <a:lnTo>
                    <a:pt x="163" y="194"/>
                  </a:lnTo>
                  <a:lnTo>
                    <a:pt x="173" y="199"/>
                  </a:lnTo>
                  <a:lnTo>
                    <a:pt x="187" y="192"/>
                  </a:lnTo>
                  <a:lnTo>
                    <a:pt x="211" y="190"/>
                  </a:lnTo>
                  <a:lnTo>
                    <a:pt x="241" y="191"/>
                  </a:lnTo>
                  <a:lnTo>
                    <a:pt x="246" y="194"/>
                  </a:lnTo>
                  <a:lnTo>
                    <a:pt x="264" y="186"/>
                  </a:lnTo>
                  <a:lnTo>
                    <a:pt x="275" y="170"/>
                  </a:lnTo>
                  <a:lnTo>
                    <a:pt x="289" y="169"/>
                  </a:lnTo>
                  <a:lnTo>
                    <a:pt x="295" y="162"/>
                  </a:lnTo>
                  <a:lnTo>
                    <a:pt x="318" y="144"/>
                  </a:lnTo>
                  <a:lnTo>
                    <a:pt x="346" y="126"/>
                  </a:lnTo>
                  <a:lnTo>
                    <a:pt x="329" y="118"/>
                  </a:lnTo>
                </a:path>
              </a:pathLst>
            </a:custGeom>
            <a:grpFill/>
            <a:ln w="12700" cap="rnd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r"/>
              <a:endParaRPr lang="pt-BR" sz="11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Freeform 8"/>
            <p:cNvSpPr>
              <a:spLocks noChangeAspect="1"/>
            </p:cNvSpPr>
            <p:nvPr/>
          </p:nvSpPr>
          <p:spPr bwMode="auto">
            <a:xfrm>
              <a:off x="1110764" y="3055939"/>
              <a:ext cx="845527" cy="711200"/>
            </a:xfrm>
            <a:custGeom>
              <a:avLst/>
              <a:gdLst>
                <a:gd name="T0" fmla="*/ 2147483647 w 323"/>
                <a:gd name="T1" fmla="*/ 2147483647 h 293"/>
                <a:gd name="T2" fmla="*/ 2147483647 w 323"/>
                <a:gd name="T3" fmla="*/ 2147483647 h 293"/>
                <a:gd name="T4" fmla="*/ 2147483647 w 323"/>
                <a:gd name="T5" fmla="*/ 2147483647 h 293"/>
                <a:gd name="T6" fmla="*/ 2147483647 w 323"/>
                <a:gd name="T7" fmla="*/ 2147483647 h 293"/>
                <a:gd name="T8" fmla="*/ 2147483647 w 323"/>
                <a:gd name="T9" fmla="*/ 2147483647 h 293"/>
                <a:gd name="T10" fmla="*/ 2147483647 w 323"/>
                <a:gd name="T11" fmla="*/ 2147483647 h 293"/>
                <a:gd name="T12" fmla="*/ 2147483647 w 323"/>
                <a:gd name="T13" fmla="*/ 2147483647 h 293"/>
                <a:gd name="T14" fmla="*/ 2147483647 w 323"/>
                <a:gd name="T15" fmla="*/ 2147483647 h 293"/>
                <a:gd name="T16" fmla="*/ 2147483647 w 323"/>
                <a:gd name="T17" fmla="*/ 2147483647 h 293"/>
                <a:gd name="T18" fmla="*/ 2147483647 w 323"/>
                <a:gd name="T19" fmla="*/ 2147483647 h 293"/>
                <a:gd name="T20" fmla="*/ 2147483647 w 323"/>
                <a:gd name="T21" fmla="*/ 2147483647 h 293"/>
                <a:gd name="T22" fmla="*/ 2147483647 w 323"/>
                <a:gd name="T23" fmla="*/ 2147483647 h 293"/>
                <a:gd name="T24" fmla="*/ 2147483647 w 323"/>
                <a:gd name="T25" fmla="*/ 2147483647 h 293"/>
                <a:gd name="T26" fmla="*/ 2147483647 w 323"/>
                <a:gd name="T27" fmla="*/ 2147483647 h 293"/>
                <a:gd name="T28" fmla="*/ 2147483647 w 323"/>
                <a:gd name="T29" fmla="*/ 2147483647 h 293"/>
                <a:gd name="T30" fmla="*/ 2147483647 w 323"/>
                <a:gd name="T31" fmla="*/ 2147483647 h 293"/>
                <a:gd name="T32" fmla="*/ 2147483647 w 323"/>
                <a:gd name="T33" fmla="*/ 2147483647 h 293"/>
                <a:gd name="T34" fmla="*/ 2147483647 w 323"/>
                <a:gd name="T35" fmla="*/ 2147483647 h 293"/>
                <a:gd name="T36" fmla="*/ 2147483647 w 323"/>
                <a:gd name="T37" fmla="*/ 2147483647 h 293"/>
                <a:gd name="T38" fmla="*/ 2147483647 w 323"/>
                <a:gd name="T39" fmla="*/ 2147483647 h 293"/>
                <a:gd name="T40" fmla="*/ 2147483647 w 323"/>
                <a:gd name="T41" fmla="*/ 2147483647 h 293"/>
                <a:gd name="T42" fmla="*/ 2147483647 w 323"/>
                <a:gd name="T43" fmla="*/ 2147483647 h 293"/>
                <a:gd name="T44" fmla="*/ 2147483647 w 323"/>
                <a:gd name="T45" fmla="*/ 2147483647 h 293"/>
                <a:gd name="T46" fmla="*/ 2147483647 w 323"/>
                <a:gd name="T47" fmla="*/ 2147483647 h 293"/>
                <a:gd name="T48" fmla="*/ 2147483647 w 323"/>
                <a:gd name="T49" fmla="*/ 2147483647 h 293"/>
                <a:gd name="T50" fmla="*/ 2147483647 w 323"/>
                <a:gd name="T51" fmla="*/ 2147483647 h 293"/>
                <a:gd name="T52" fmla="*/ 2147483647 w 323"/>
                <a:gd name="T53" fmla="*/ 2147483647 h 293"/>
                <a:gd name="T54" fmla="*/ 2147483647 w 323"/>
                <a:gd name="T55" fmla="*/ 2147483647 h 293"/>
                <a:gd name="T56" fmla="*/ 2147483647 w 323"/>
                <a:gd name="T57" fmla="*/ 2147483647 h 293"/>
                <a:gd name="T58" fmla="*/ 2147483647 w 323"/>
                <a:gd name="T59" fmla="*/ 2147483647 h 293"/>
                <a:gd name="T60" fmla="*/ 2147483647 w 323"/>
                <a:gd name="T61" fmla="*/ 2147483647 h 293"/>
                <a:gd name="T62" fmla="*/ 2147483647 w 323"/>
                <a:gd name="T63" fmla="*/ 2147483647 h 293"/>
                <a:gd name="T64" fmla="*/ 2147483647 w 323"/>
                <a:gd name="T65" fmla="*/ 2147483647 h 293"/>
                <a:gd name="T66" fmla="*/ 2147483647 w 323"/>
                <a:gd name="T67" fmla="*/ 2147483647 h 293"/>
                <a:gd name="T68" fmla="*/ 2147483647 w 323"/>
                <a:gd name="T69" fmla="*/ 2147483647 h 293"/>
                <a:gd name="T70" fmla="*/ 2147483647 w 323"/>
                <a:gd name="T71" fmla="*/ 2147483647 h 293"/>
                <a:gd name="T72" fmla="*/ 2147483647 w 323"/>
                <a:gd name="T73" fmla="*/ 2147483647 h 293"/>
                <a:gd name="T74" fmla="*/ 2147483647 w 323"/>
                <a:gd name="T75" fmla="*/ 2147483647 h 293"/>
                <a:gd name="T76" fmla="*/ 2147483647 w 323"/>
                <a:gd name="T77" fmla="*/ 2147483647 h 293"/>
                <a:gd name="T78" fmla="*/ 0 w 323"/>
                <a:gd name="T79" fmla="*/ 2147483647 h 293"/>
                <a:gd name="T80" fmla="*/ 2147483647 w 323"/>
                <a:gd name="T81" fmla="*/ 2147483647 h 293"/>
                <a:gd name="T82" fmla="*/ 2147483647 w 323"/>
                <a:gd name="T83" fmla="*/ 2147483647 h 293"/>
                <a:gd name="T84" fmla="*/ 2147483647 w 323"/>
                <a:gd name="T85" fmla="*/ 2147483647 h 293"/>
                <a:gd name="T86" fmla="*/ 2147483647 w 323"/>
                <a:gd name="T87" fmla="*/ 2147483647 h 293"/>
                <a:gd name="T88" fmla="*/ 2147483647 w 323"/>
                <a:gd name="T89" fmla="*/ 2147483647 h 293"/>
                <a:gd name="T90" fmla="*/ 2147483647 w 323"/>
                <a:gd name="T91" fmla="*/ 2147483647 h 293"/>
                <a:gd name="T92" fmla="*/ 2147483647 w 323"/>
                <a:gd name="T93" fmla="*/ 2147483647 h 293"/>
                <a:gd name="T94" fmla="*/ 2147483647 w 323"/>
                <a:gd name="T95" fmla="*/ 2147483647 h 293"/>
                <a:gd name="T96" fmla="*/ 2147483647 w 323"/>
                <a:gd name="T97" fmla="*/ 2147483647 h 293"/>
                <a:gd name="T98" fmla="*/ 2147483647 w 323"/>
                <a:gd name="T99" fmla="*/ 2147483647 h 293"/>
                <a:gd name="T100" fmla="*/ 2147483647 w 323"/>
                <a:gd name="T101" fmla="*/ 2147483647 h 293"/>
                <a:gd name="T102" fmla="*/ 2147483647 w 323"/>
                <a:gd name="T103" fmla="*/ 0 h 293"/>
                <a:gd name="T104" fmla="*/ 2147483647 w 323"/>
                <a:gd name="T105" fmla="*/ 0 h 293"/>
                <a:gd name="T106" fmla="*/ 2147483647 w 323"/>
                <a:gd name="T107" fmla="*/ 2147483647 h 293"/>
                <a:gd name="T108" fmla="*/ 2147483647 w 323"/>
                <a:gd name="T109" fmla="*/ 2147483647 h 29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23"/>
                <a:gd name="T166" fmla="*/ 0 h 293"/>
                <a:gd name="T167" fmla="*/ 323 w 323"/>
                <a:gd name="T168" fmla="*/ 293 h 29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23" h="293">
                  <a:moveTo>
                    <a:pt x="250" y="39"/>
                  </a:moveTo>
                  <a:lnTo>
                    <a:pt x="248" y="57"/>
                  </a:lnTo>
                  <a:lnTo>
                    <a:pt x="252" y="89"/>
                  </a:lnTo>
                  <a:lnTo>
                    <a:pt x="245" y="115"/>
                  </a:lnTo>
                  <a:lnTo>
                    <a:pt x="248" y="126"/>
                  </a:lnTo>
                  <a:lnTo>
                    <a:pt x="270" y="149"/>
                  </a:lnTo>
                  <a:lnTo>
                    <a:pt x="309" y="154"/>
                  </a:lnTo>
                  <a:lnTo>
                    <a:pt x="317" y="161"/>
                  </a:lnTo>
                  <a:lnTo>
                    <a:pt x="315" y="177"/>
                  </a:lnTo>
                  <a:lnTo>
                    <a:pt x="312" y="188"/>
                  </a:lnTo>
                  <a:lnTo>
                    <a:pt x="322" y="209"/>
                  </a:lnTo>
                  <a:lnTo>
                    <a:pt x="318" y="233"/>
                  </a:lnTo>
                  <a:lnTo>
                    <a:pt x="312" y="249"/>
                  </a:lnTo>
                  <a:lnTo>
                    <a:pt x="302" y="267"/>
                  </a:lnTo>
                  <a:lnTo>
                    <a:pt x="291" y="283"/>
                  </a:lnTo>
                  <a:lnTo>
                    <a:pt x="282" y="292"/>
                  </a:lnTo>
                  <a:lnTo>
                    <a:pt x="268" y="286"/>
                  </a:lnTo>
                  <a:lnTo>
                    <a:pt x="236" y="289"/>
                  </a:lnTo>
                  <a:lnTo>
                    <a:pt x="219" y="267"/>
                  </a:lnTo>
                  <a:lnTo>
                    <a:pt x="204" y="264"/>
                  </a:lnTo>
                  <a:lnTo>
                    <a:pt x="183" y="254"/>
                  </a:lnTo>
                  <a:lnTo>
                    <a:pt x="178" y="245"/>
                  </a:lnTo>
                  <a:lnTo>
                    <a:pt x="172" y="245"/>
                  </a:lnTo>
                  <a:lnTo>
                    <a:pt x="165" y="246"/>
                  </a:lnTo>
                  <a:lnTo>
                    <a:pt x="153" y="235"/>
                  </a:lnTo>
                  <a:lnTo>
                    <a:pt x="130" y="240"/>
                  </a:lnTo>
                  <a:lnTo>
                    <a:pt x="119" y="238"/>
                  </a:lnTo>
                  <a:lnTo>
                    <a:pt x="109" y="221"/>
                  </a:lnTo>
                  <a:lnTo>
                    <a:pt x="100" y="219"/>
                  </a:lnTo>
                  <a:lnTo>
                    <a:pt x="82" y="204"/>
                  </a:lnTo>
                  <a:lnTo>
                    <a:pt x="70" y="169"/>
                  </a:lnTo>
                  <a:lnTo>
                    <a:pt x="72" y="160"/>
                  </a:lnTo>
                  <a:lnTo>
                    <a:pt x="65" y="141"/>
                  </a:lnTo>
                  <a:lnTo>
                    <a:pt x="71" y="119"/>
                  </a:lnTo>
                  <a:lnTo>
                    <a:pt x="69" y="100"/>
                  </a:lnTo>
                  <a:lnTo>
                    <a:pt x="64" y="96"/>
                  </a:lnTo>
                  <a:lnTo>
                    <a:pt x="57" y="105"/>
                  </a:lnTo>
                  <a:lnTo>
                    <a:pt x="26" y="105"/>
                  </a:lnTo>
                  <a:lnTo>
                    <a:pt x="18" y="110"/>
                  </a:lnTo>
                  <a:lnTo>
                    <a:pt x="0" y="101"/>
                  </a:lnTo>
                  <a:lnTo>
                    <a:pt x="27" y="78"/>
                  </a:lnTo>
                  <a:lnTo>
                    <a:pt x="40" y="77"/>
                  </a:lnTo>
                  <a:lnTo>
                    <a:pt x="54" y="82"/>
                  </a:lnTo>
                  <a:lnTo>
                    <a:pt x="74" y="73"/>
                  </a:lnTo>
                  <a:lnTo>
                    <a:pt x="82" y="73"/>
                  </a:lnTo>
                  <a:lnTo>
                    <a:pt x="95" y="56"/>
                  </a:lnTo>
                  <a:lnTo>
                    <a:pt x="121" y="47"/>
                  </a:lnTo>
                  <a:lnTo>
                    <a:pt x="132" y="37"/>
                  </a:lnTo>
                  <a:lnTo>
                    <a:pt x="129" y="19"/>
                  </a:lnTo>
                  <a:lnTo>
                    <a:pt x="140" y="11"/>
                  </a:lnTo>
                  <a:lnTo>
                    <a:pt x="147" y="7"/>
                  </a:lnTo>
                  <a:lnTo>
                    <a:pt x="149" y="0"/>
                  </a:lnTo>
                  <a:lnTo>
                    <a:pt x="184" y="0"/>
                  </a:lnTo>
                  <a:lnTo>
                    <a:pt x="208" y="25"/>
                  </a:lnTo>
                  <a:lnTo>
                    <a:pt x="250" y="39"/>
                  </a:lnTo>
                </a:path>
              </a:pathLst>
            </a:custGeom>
            <a:grpFill/>
            <a:ln w="12700" cap="rnd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r"/>
              <a:endParaRPr lang="pt-BR" sz="11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Freeform 9"/>
            <p:cNvSpPr>
              <a:spLocks noChangeAspect="1"/>
            </p:cNvSpPr>
            <p:nvPr/>
          </p:nvSpPr>
          <p:spPr bwMode="auto">
            <a:xfrm>
              <a:off x="1324710" y="1412875"/>
              <a:ext cx="728297" cy="809625"/>
            </a:xfrm>
            <a:custGeom>
              <a:avLst/>
              <a:gdLst>
                <a:gd name="T0" fmla="*/ 2147483647 w 281"/>
                <a:gd name="T1" fmla="*/ 2147483647 h 333"/>
                <a:gd name="T2" fmla="*/ 2147483647 w 281"/>
                <a:gd name="T3" fmla="*/ 0 h 333"/>
                <a:gd name="T4" fmla="*/ 2147483647 w 281"/>
                <a:gd name="T5" fmla="*/ 2147483647 h 333"/>
                <a:gd name="T6" fmla="*/ 2147483647 w 281"/>
                <a:gd name="T7" fmla="*/ 2147483647 h 333"/>
                <a:gd name="T8" fmla="*/ 2147483647 w 281"/>
                <a:gd name="T9" fmla="*/ 2147483647 h 333"/>
                <a:gd name="T10" fmla="*/ 2147483647 w 281"/>
                <a:gd name="T11" fmla="*/ 2147483647 h 333"/>
                <a:gd name="T12" fmla="*/ 2147483647 w 281"/>
                <a:gd name="T13" fmla="*/ 2147483647 h 333"/>
                <a:gd name="T14" fmla="*/ 2147483647 w 281"/>
                <a:gd name="T15" fmla="*/ 2147483647 h 333"/>
                <a:gd name="T16" fmla="*/ 2147483647 w 281"/>
                <a:gd name="T17" fmla="*/ 2147483647 h 333"/>
                <a:gd name="T18" fmla="*/ 2147483647 w 281"/>
                <a:gd name="T19" fmla="*/ 2147483647 h 333"/>
                <a:gd name="T20" fmla="*/ 2147483647 w 281"/>
                <a:gd name="T21" fmla="*/ 2147483647 h 333"/>
                <a:gd name="T22" fmla="*/ 2147483647 w 281"/>
                <a:gd name="T23" fmla="*/ 2147483647 h 333"/>
                <a:gd name="T24" fmla="*/ 2147483647 w 281"/>
                <a:gd name="T25" fmla="*/ 2147483647 h 333"/>
                <a:gd name="T26" fmla="*/ 2147483647 w 281"/>
                <a:gd name="T27" fmla="*/ 2147483647 h 333"/>
                <a:gd name="T28" fmla="*/ 2147483647 w 281"/>
                <a:gd name="T29" fmla="*/ 2147483647 h 333"/>
                <a:gd name="T30" fmla="*/ 2147483647 w 281"/>
                <a:gd name="T31" fmla="*/ 2147483647 h 333"/>
                <a:gd name="T32" fmla="*/ 2147483647 w 281"/>
                <a:gd name="T33" fmla="*/ 2147483647 h 333"/>
                <a:gd name="T34" fmla="*/ 2147483647 w 281"/>
                <a:gd name="T35" fmla="*/ 2147483647 h 333"/>
                <a:gd name="T36" fmla="*/ 2147483647 w 281"/>
                <a:gd name="T37" fmla="*/ 2147483647 h 333"/>
                <a:gd name="T38" fmla="*/ 2147483647 w 281"/>
                <a:gd name="T39" fmla="*/ 2147483647 h 333"/>
                <a:gd name="T40" fmla="*/ 2147483647 w 281"/>
                <a:gd name="T41" fmla="*/ 2147483647 h 333"/>
                <a:gd name="T42" fmla="*/ 2147483647 w 281"/>
                <a:gd name="T43" fmla="*/ 2147483647 h 333"/>
                <a:gd name="T44" fmla="*/ 2147483647 w 281"/>
                <a:gd name="T45" fmla="*/ 2147483647 h 333"/>
                <a:gd name="T46" fmla="*/ 2147483647 w 281"/>
                <a:gd name="T47" fmla="*/ 2147483647 h 333"/>
                <a:gd name="T48" fmla="*/ 2147483647 w 281"/>
                <a:gd name="T49" fmla="*/ 2147483647 h 333"/>
                <a:gd name="T50" fmla="*/ 2147483647 w 281"/>
                <a:gd name="T51" fmla="*/ 2147483647 h 333"/>
                <a:gd name="T52" fmla="*/ 2147483647 w 281"/>
                <a:gd name="T53" fmla="*/ 2147483647 h 333"/>
                <a:gd name="T54" fmla="*/ 2147483647 w 281"/>
                <a:gd name="T55" fmla="*/ 2147483647 h 333"/>
                <a:gd name="T56" fmla="*/ 2147483647 w 281"/>
                <a:gd name="T57" fmla="*/ 2147483647 h 333"/>
                <a:gd name="T58" fmla="*/ 2147483647 w 281"/>
                <a:gd name="T59" fmla="*/ 2147483647 h 333"/>
                <a:gd name="T60" fmla="*/ 2147483647 w 281"/>
                <a:gd name="T61" fmla="*/ 2147483647 h 333"/>
                <a:gd name="T62" fmla="*/ 2147483647 w 281"/>
                <a:gd name="T63" fmla="*/ 2147483647 h 333"/>
                <a:gd name="T64" fmla="*/ 2147483647 w 281"/>
                <a:gd name="T65" fmla="*/ 2147483647 h 333"/>
                <a:gd name="T66" fmla="*/ 2147483647 w 281"/>
                <a:gd name="T67" fmla="*/ 2147483647 h 333"/>
                <a:gd name="T68" fmla="*/ 2147483647 w 281"/>
                <a:gd name="T69" fmla="*/ 2147483647 h 333"/>
                <a:gd name="T70" fmla="*/ 2147483647 w 281"/>
                <a:gd name="T71" fmla="*/ 2147483647 h 333"/>
                <a:gd name="T72" fmla="*/ 2147483647 w 281"/>
                <a:gd name="T73" fmla="*/ 2147483647 h 333"/>
                <a:gd name="T74" fmla="*/ 2147483647 w 281"/>
                <a:gd name="T75" fmla="*/ 2147483647 h 333"/>
                <a:gd name="T76" fmla="*/ 2147483647 w 281"/>
                <a:gd name="T77" fmla="*/ 2147483647 h 333"/>
                <a:gd name="T78" fmla="*/ 2147483647 w 281"/>
                <a:gd name="T79" fmla="*/ 2147483647 h 333"/>
                <a:gd name="T80" fmla="*/ 2147483647 w 281"/>
                <a:gd name="T81" fmla="*/ 2147483647 h 333"/>
                <a:gd name="T82" fmla="*/ 0 w 281"/>
                <a:gd name="T83" fmla="*/ 2147483647 h 333"/>
                <a:gd name="T84" fmla="*/ 2147483647 w 281"/>
                <a:gd name="T85" fmla="*/ 2147483647 h 333"/>
                <a:gd name="T86" fmla="*/ 2147483647 w 281"/>
                <a:gd name="T87" fmla="*/ 2147483647 h 333"/>
                <a:gd name="T88" fmla="*/ 2147483647 w 281"/>
                <a:gd name="T89" fmla="*/ 2147483647 h 333"/>
                <a:gd name="T90" fmla="*/ 2147483647 w 281"/>
                <a:gd name="T91" fmla="*/ 2147483647 h 333"/>
                <a:gd name="T92" fmla="*/ 2147483647 w 281"/>
                <a:gd name="T93" fmla="*/ 2147483647 h 333"/>
                <a:gd name="T94" fmla="*/ 2147483647 w 281"/>
                <a:gd name="T95" fmla="*/ 2147483647 h 333"/>
                <a:gd name="T96" fmla="*/ 2147483647 w 281"/>
                <a:gd name="T97" fmla="*/ 2147483647 h 333"/>
                <a:gd name="T98" fmla="*/ 2147483647 w 281"/>
                <a:gd name="T99" fmla="*/ 2147483647 h 333"/>
                <a:gd name="T100" fmla="*/ 2147483647 w 281"/>
                <a:gd name="T101" fmla="*/ 2147483647 h 333"/>
                <a:gd name="T102" fmla="*/ 2147483647 w 281"/>
                <a:gd name="T103" fmla="*/ 2147483647 h 333"/>
                <a:gd name="T104" fmla="*/ 2147483647 w 281"/>
                <a:gd name="T105" fmla="*/ 2147483647 h 333"/>
                <a:gd name="T106" fmla="*/ 2147483647 w 281"/>
                <a:gd name="T107" fmla="*/ 2147483647 h 333"/>
                <a:gd name="T108" fmla="*/ 2147483647 w 281"/>
                <a:gd name="T109" fmla="*/ 2147483647 h 333"/>
                <a:gd name="T110" fmla="*/ 2147483647 w 281"/>
                <a:gd name="T111" fmla="*/ 2147483647 h 333"/>
                <a:gd name="T112" fmla="*/ 2147483647 w 281"/>
                <a:gd name="T113" fmla="*/ 2147483647 h 333"/>
                <a:gd name="T114" fmla="*/ 2147483647 w 281"/>
                <a:gd name="T115" fmla="*/ 2147483647 h 333"/>
                <a:gd name="T116" fmla="*/ 2147483647 w 281"/>
                <a:gd name="T117" fmla="*/ 2147483647 h 333"/>
                <a:gd name="T118" fmla="*/ 2147483647 w 281"/>
                <a:gd name="T119" fmla="*/ 2147483647 h 33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81"/>
                <a:gd name="T181" fmla="*/ 0 h 333"/>
                <a:gd name="T182" fmla="*/ 281 w 281"/>
                <a:gd name="T183" fmla="*/ 333 h 33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81" h="333">
                  <a:moveTo>
                    <a:pt x="196" y="4"/>
                  </a:moveTo>
                  <a:lnTo>
                    <a:pt x="216" y="0"/>
                  </a:lnTo>
                  <a:lnTo>
                    <a:pt x="223" y="9"/>
                  </a:lnTo>
                  <a:lnTo>
                    <a:pt x="220" y="32"/>
                  </a:lnTo>
                  <a:lnTo>
                    <a:pt x="230" y="38"/>
                  </a:lnTo>
                  <a:lnTo>
                    <a:pt x="235" y="41"/>
                  </a:lnTo>
                  <a:lnTo>
                    <a:pt x="241" y="60"/>
                  </a:lnTo>
                  <a:lnTo>
                    <a:pt x="245" y="70"/>
                  </a:lnTo>
                  <a:lnTo>
                    <a:pt x="230" y="87"/>
                  </a:lnTo>
                  <a:lnTo>
                    <a:pt x="230" y="105"/>
                  </a:lnTo>
                  <a:lnTo>
                    <a:pt x="225" y="133"/>
                  </a:lnTo>
                  <a:lnTo>
                    <a:pt x="227" y="140"/>
                  </a:lnTo>
                  <a:lnTo>
                    <a:pt x="237" y="148"/>
                  </a:lnTo>
                  <a:lnTo>
                    <a:pt x="237" y="169"/>
                  </a:lnTo>
                  <a:lnTo>
                    <a:pt x="265" y="193"/>
                  </a:lnTo>
                  <a:lnTo>
                    <a:pt x="276" y="200"/>
                  </a:lnTo>
                  <a:lnTo>
                    <a:pt x="280" y="244"/>
                  </a:lnTo>
                  <a:lnTo>
                    <a:pt x="238" y="247"/>
                  </a:lnTo>
                  <a:lnTo>
                    <a:pt x="224" y="256"/>
                  </a:lnTo>
                  <a:lnTo>
                    <a:pt x="223" y="267"/>
                  </a:lnTo>
                  <a:lnTo>
                    <a:pt x="211" y="275"/>
                  </a:lnTo>
                  <a:lnTo>
                    <a:pt x="208" y="295"/>
                  </a:lnTo>
                  <a:lnTo>
                    <a:pt x="195" y="303"/>
                  </a:lnTo>
                  <a:lnTo>
                    <a:pt x="179" y="292"/>
                  </a:lnTo>
                  <a:lnTo>
                    <a:pt x="171" y="288"/>
                  </a:lnTo>
                  <a:lnTo>
                    <a:pt x="154" y="296"/>
                  </a:lnTo>
                  <a:lnTo>
                    <a:pt x="149" y="326"/>
                  </a:lnTo>
                  <a:lnTo>
                    <a:pt x="143" y="332"/>
                  </a:lnTo>
                  <a:lnTo>
                    <a:pt x="105" y="300"/>
                  </a:lnTo>
                  <a:lnTo>
                    <a:pt x="108" y="296"/>
                  </a:lnTo>
                  <a:lnTo>
                    <a:pt x="112" y="293"/>
                  </a:lnTo>
                  <a:lnTo>
                    <a:pt x="113" y="280"/>
                  </a:lnTo>
                  <a:lnTo>
                    <a:pt x="106" y="215"/>
                  </a:lnTo>
                  <a:lnTo>
                    <a:pt x="82" y="166"/>
                  </a:lnTo>
                  <a:lnTo>
                    <a:pt x="66" y="148"/>
                  </a:lnTo>
                  <a:lnTo>
                    <a:pt x="37" y="145"/>
                  </a:lnTo>
                  <a:lnTo>
                    <a:pt x="33" y="133"/>
                  </a:lnTo>
                  <a:lnTo>
                    <a:pt x="29" y="114"/>
                  </a:lnTo>
                  <a:lnTo>
                    <a:pt x="23" y="103"/>
                  </a:lnTo>
                  <a:lnTo>
                    <a:pt x="25" y="92"/>
                  </a:lnTo>
                  <a:lnTo>
                    <a:pt x="1" y="67"/>
                  </a:lnTo>
                  <a:lnTo>
                    <a:pt x="0" y="60"/>
                  </a:lnTo>
                  <a:lnTo>
                    <a:pt x="6" y="59"/>
                  </a:lnTo>
                  <a:lnTo>
                    <a:pt x="9" y="62"/>
                  </a:lnTo>
                  <a:lnTo>
                    <a:pt x="27" y="62"/>
                  </a:lnTo>
                  <a:lnTo>
                    <a:pt x="34" y="73"/>
                  </a:lnTo>
                  <a:lnTo>
                    <a:pt x="57" y="73"/>
                  </a:lnTo>
                  <a:lnTo>
                    <a:pt x="63" y="69"/>
                  </a:lnTo>
                  <a:lnTo>
                    <a:pt x="87" y="86"/>
                  </a:lnTo>
                  <a:lnTo>
                    <a:pt x="93" y="81"/>
                  </a:lnTo>
                  <a:lnTo>
                    <a:pt x="92" y="67"/>
                  </a:lnTo>
                  <a:lnTo>
                    <a:pt x="108" y="59"/>
                  </a:lnTo>
                  <a:lnTo>
                    <a:pt x="113" y="54"/>
                  </a:lnTo>
                  <a:lnTo>
                    <a:pt x="127" y="59"/>
                  </a:lnTo>
                  <a:lnTo>
                    <a:pt x="145" y="52"/>
                  </a:lnTo>
                  <a:lnTo>
                    <a:pt x="154" y="45"/>
                  </a:lnTo>
                  <a:lnTo>
                    <a:pt x="165" y="38"/>
                  </a:lnTo>
                  <a:lnTo>
                    <a:pt x="173" y="38"/>
                  </a:lnTo>
                  <a:lnTo>
                    <a:pt x="198" y="14"/>
                  </a:lnTo>
                  <a:lnTo>
                    <a:pt x="196" y="4"/>
                  </a:lnTo>
                </a:path>
              </a:pathLst>
            </a:custGeom>
            <a:grpFill/>
            <a:ln w="12700" cap="rnd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r"/>
              <a:endParaRPr lang="pt-BR" sz="11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Freeform 10"/>
            <p:cNvSpPr>
              <a:spLocks noChangeAspect="1"/>
            </p:cNvSpPr>
            <p:nvPr/>
          </p:nvSpPr>
          <p:spPr bwMode="auto">
            <a:xfrm>
              <a:off x="2558564" y="1504950"/>
              <a:ext cx="597877" cy="681038"/>
            </a:xfrm>
            <a:custGeom>
              <a:avLst/>
              <a:gdLst>
                <a:gd name="T0" fmla="*/ 2147483647 w 229"/>
                <a:gd name="T1" fmla="*/ 2147483647 h 281"/>
                <a:gd name="T2" fmla="*/ 0 w 229"/>
                <a:gd name="T3" fmla="*/ 2147483647 h 281"/>
                <a:gd name="T4" fmla="*/ 0 w 229"/>
                <a:gd name="T5" fmla="*/ 2147483647 h 281"/>
                <a:gd name="T6" fmla="*/ 2147483647 w 229"/>
                <a:gd name="T7" fmla="*/ 2147483647 h 281"/>
                <a:gd name="T8" fmla="*/ 2147483647 w 229"/>
                <a:gd name="T9" fmla="*/ 2147483647 h 281"/>
                <a:gd name="T10" fmla="*/ 2147483647 w 229"/>
                <a:gd name="T11" fmla="*/ 2147483647 h 281"/>
                <a:gd name="T12" fmla="*/ 2147483647 w 229"/>
                <a:gd name="T13" fmla="*/ 2147483647 h 281"/>
                <a:gd name="T14" fmla="*/ 2147483647 w 229"/>
                <a:gd name="T15" fmla="*/ 2147483647 h 281"/>
                <a:gd name="T16" fmla="*/ 2147483647 w 229"/>
                <a:gd name="T17" fmla="*/ 2147483647 h 281"/>
                <a:gd name="T18" fmla="*/ 2147483647 w 229"/>
                <a:gd name="T19" fmla="*/ 2147483647 h 281"/>
                <a:gd name="T20" fmla="*/ 2147483647 w 229"/>
                <a:gd name="T21" fmla="*/ 2147483647 h 281"/>
                <a:gd name="T22" fmla="*/ 2147483647 w 229"/>
                <a:gd name="T23" fmla="*/ 2147483647 h 281"/>
                <a:gd name="T24" fmla="*/ 2147483647 w 229"/>
                <a:gd name="T25" fmla="*/ 2147483647 h 281"/>
                <a:gd name="T26" fmla="*/ 2147483647 w 229"/>
                <a:gd name="T27" fmla="*/ 2147483647 h 281"/>
                <a:gd name="T28" fmla="*/ 2147483647 w 229"/>
                <a:gd name="T29" fmla="*/ 2147483647 h 281"/>
                <a:gd name="T30" fmla="*/ 2147483647 w 229"/>
                <a:gd name="T31" fmla="*/ 2147483647 h 281"/>
                <a:gd name="T32" fmla="*/ 2147483647 w 229"/>
                <a:gd name="T33" fmla="*/ 2147483647 h 281"/>
                <a:gd name="T34" fmla="*/ 2147483647 w 229"/>
                <a:gd name="T35" fmla="*/ 2147483647 h 281"/>
                <a:gd name="T36" fmla="*/ 2147483647 w 229"/>
                <a:gd name="T37" fmla="*/ 2147483647 h 281"/>
                <a:gd name="T38" fmla="*/ 2147483647 w 229"/>
                <a:gd name="T39" fmla="*/ 2147483647 h 281"/>
                <a:gd name="T40" fmla="*/ 2147483647 w 229"/>
                <a:gd name="T41" fmla="*/ 2147483647 h 281"/>
                <a:gd name="T42" fmla="*/ 2147483647 w 229"/>
                <a:gd name="T43" fmla="*/ 2147483647 h 281"/>
                <a:gd name="T44" fmla="*/ 2147483647 w 229"/>
                <a:gd name="T45" fmla="*/ 2147483647 h 281"/>
                <a:gd name="T46" fmla="*/ 2147483647 w 229"/>
                <a:gd name="T47" fmla="*/ 2147483647 h 281"/>
                <a:gd name="T48" fmla="*/ 2147483647 w 229"/>
                <a:gd name="T49" fmla="*/ 2147483647 h 281"/>
                <a:gd name="T50" fmla="*/ 2147483647 w 229"/>
                <a:gd name="T51" fmla="*/ 2147483647 h 281"/>
                <a:gd name="T52" fmla="*/ 2147483647 w 229"/>
                <a:gd name="T53" fmla="*/ 2147483647 h 281"/>
                <a:gd name="T54" fmla="*/ 2147483647 w 229"/>
                <a:gd name="T55" fmla="*/ 2147483647 h 281"/>
                <a:gd name="T56" fmla="*/ 2147483647 w 229"/>
                <a:gd name="T57" fmla="*/ 2147483647 h 281"/>
                <a:gd name="T58" fmla="*/ 2147483647 w 229"/>
                <a:gd name="T59" fmla="*/ 2147483647 h 281"/>
                <a:gd name="T60" fmla="*/ 2147483647 w 229"/>
                <a:gd name="T61" fmla="*/ 0 h 281"/>
                <a:gd name="T62" fmla="*/ 2147483647 w 229"/>
                <a:gd name="T63" fmla="*/ 2147483647 h 281"/>
                <a:gd name="T64" fmla="*/ 2147483647 w 229"/>
                <a:gd name="T65" fmla="*/ 2147483647 h 281"/>
                <a:gd name="T66" fmla="*/ 2147483647 w 229"/>
                <a:gd name="T67" fmla="*/ 2147483647 h 281"/>
                <a:gd name="T68" fmla="*/ 2147483647 w 229"/>
                <a:gd name="T69" fmla="*/ 2147483647 h 281"/>
                <a:gd name="T70" fmla="*/ 2147483647 w 229"/>
                <a:gd name="T71" fmla="*/ 2147483647 h 281"/>
                <a:gd name="T72" fmla="*/ 2147483647 w 229"/>
                <a:gd name="T73" fmla="*/ 2147483647 h 281"/>
                <a:gd name="T74" fmla="*/ 2147483647 w 229"/>
                <a:gd name="T75" fmla="*/ 2147483647 h 281"/>
                <a:gd name="T76" fmla="*/ 2147483647 w 229"/>
                <a:gd name="T77" fmla="*/ 2147483647 h 281"/>
                <a:gd name="T78" fmla="*/ 2147483647 w 229"/>
                <a:gd name="T79" fmla="*/ 2147483647 h 281"/>
                <a:gd name="T80" fmla="*/ 2147483647 w 229"/>
                <a:gd name="T81" fmla="*/ 2147483647 h 281"/>
                <a:gd name="T82" fmla="*/ 2147483647 w 229"/>
                <a:gd name="T83" fmla="*/ 2147483647 h 281"/>
                <a:gd name="T84" fmla="*/ 2147483647 w 229"/>
                <a:gd name="T85" fmla="*/ 2147483647 h 28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29"/>
                <a:gd name="T130" fmla="*/ 0 h 281"/>
                <a:gd name="T131" fmla="*/ 229 w 229"/>
                <a:gd name="T132" fmla="*/ 281 h 28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29" h="281">
                  <a:moveTo>
                    <a:pt x="11" y="104"/>
                  </a:moveTo>
                  <a:lnTo>
                    <a:pt x="0" y="103"/>
                  </a:lnTo>
                  <a:lnTo>
                    <a:pt x="0" y="117"/>
                  </a:lnTo>
                  <a:lnTo>
                    <a:pt x="2" y="126"/>
                  </a:lnTo>
                  <a:lnTo>
                    <a:pt x="15" y="128"/>
                  </a:lnTo>
                  <a:lnTo>
                    <a:pt x="31" y="142"/>
                  </a:lnTo>
                  <a:lnTo>
                    <a:pt x="56" y="149"/>
                  </a:lnTo>
                  <a:lnTo>
                    <a:pt x="62" y="163"/>
                  </a:lnTo>
                  <a:lnTo>
                    <a:pt x="76" y="181"/>
                  </a:lnTo>
                  <a:lnTo>
                    <a:pt x="73" y="192"/>
                  </a:lnTo>
                  <a:lnTo>
                    <a:pt x="83" y="225"/>
                  </a:lnTo>
                  <a:lnTo>
                    <a:pt x="94" y="231"/>
                  </a:lnTo>
                  <a:lnTo>
                    <a:pt x="99" y="240"/>
                  </a:lnTo>
                  <a:lnTo>
                    <a:pt x="111" y="271"/>
                  </a:lnTo>
                  <a:lnTo>
                    <a:pt x="135" y="280"/>
                  </a:lnTo>
                  <a:lnTo>
                    <a:pt x="144" y="271"/>
                  </a:lnTo>
                  <a:lnTo>
                    <a:pt x="148" y="256"/>
                  </a:lnTo>
                  <a:lnTo>
                    <a:pt x="153" y="250"/>
                  </a:lnTo>
                  <a:lnTo>
                    <a:pt x="166" y="237"/>
                  </a:lnTo>
                  <a:lnTo>
                    <a:pt x="166" y="225"/>
                  </a:lnTo>
                  <a:lnTo>
                    <a:pt x="191" y="211"/>
                  </a:lnTo>
                  <a:lnTo>
                    <a:pt x="204" y="190"/>
                  </a:lnTo>
                  <a:lnTo>
                    <a:pt x="226" y="165"/>
                  </a:lnTo>
                  <a:lnTo>
                    <a:pt x="228" y="152"/>
                  </a:lnTo>
                  <a:lnTo>
                    <a:pt x="221" y="137"/>
                  </a:lnTo>
                  <a:lnTo>
                    <a:pt x="200" y="127"/>
                  </a:lnTo>
                  <a:lnTo>
                    <a:pt x="192" y="120"/>
                  </a:lnTo>
                  <a:lnTo>
                    <a:pt x="190" y="110"/>
                  </a:lnTo>
                  <a:lnTo>
                    <a:pt x="183" y="95"/>
                  </a:lnTo>
                  <a:lnTo>
                    <a:pt x="166" y="15"/>
                  </a:lnTo>
                  <a:lnTo>
                    <a:pt x="149" y="0"/>
                  </a:lnTo>
                  <a:lnTo>
                    <a:pt x="145" y="12"/>
                  </a:lnTo>
                  <a:lnTo>
                    <a:pt x="140" y="22"/>
                  </a:lnTo>
                  <a:lnTo>
                    <a:pt x="127" y="41"/>
                  </a:lnTo>
                  <a:lnTo>
                    <a:pt x="101" y="98"/>
                  </a:lnTo>
                  <a:lnTo>
                    <a:pt x="89" y="110"/>
                  </a:lnTo>
                  <a:lnTo>
                    <a:pt x="76" y="113"/>
                  </a:lnTo>
                  <a:lnTo>
                    <a:pt x="67" y="105"/>
                  </a:lnTo>
                  <a:lnTo>
                    <a:pt x="56" y="108"/>
                  </a:lnTo>
                  <a:lnTo>
                    <a:pt x="46" y="104"/>
                  </a:lnTo>
                  <a:lnTo>
                    <a:pt x="37" y="110"/>
                  </a:lnTo>
                  <a:lnTo>
                    <a:pt x="22" y="113"/>
                  </a:lnTo>
                  <a:lnTo>
                    <a:pt x="11" y="104"/>
                  </a:lnTo>
                </a:path>
              </a:pathLst>
            </a:custGeom>
            <a:grpFill/>
            <a:ln w="12700" cap="rnd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r"/>
              <a:endParaRPr lang="pt-BR" sz="11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Freeform 13"/>
            <p:cNvSpPr>
              <a:spLocks noChangeAspect="1"/>
            </p:cNvSpPr>
            <p:nvPr/>
          </p:nvSpPr>
          <p:spPr bwMode="auto">
            <a:xfrm>
              <a:off x="3048001" y="2671764"/>
              <a:ext cx="603739" cy="995362"/>
            </a:xfrm>
            <a:custGeom>
              <a:avLst/>
              <a:gdLst>
                <a:gd name="T0" fmla="*/ 2147483647 w 231"/>
                <a:gd name="T1" fmla="*/ 2147483647 h 411"/>
                <a:gd name="T2" fmla="*/ 2147483647 w 231"/>
                <a:gd name="T3" fmla="*/ 2147483647 h 411"/>
                <a:gd name="T4" fmla="*/ 2147483647 w 231"/>
                <a:gd name="T5" fmla="*/ 2147483647 h 411"/>
                <a:gd name="T6" fmla="*/ 2147483647 w 231"/>
                <a:gd name="T7" fmla="*/ 2147483647 h 411"/>
                <a:gd name="T8" fmla="*/ 2147483647 w 231"/>
                <a:gd name="T9" fmla="*/ 2147483647 h 411"/>
                <a:gd name="T10" fmla="*/ 2147483647 w 231"/>
                <a:gd name="T11" fmla="*/ 2147483647 h 411"/>
                <a:gd name="T12" fmla="*/ 2147483647 w 231"/>
                <a:gd name="T13" fmla="*/ 2147483647 h 411"/>
                <a:gd name="T14" fmla="*/ 2147483647 w 231"/>
                <a:gd name="T15" fmla="*/ 2147483647 h 411"/>
                <a:gd name="T16" fmla="*/ 2147483647 w 231"/>
                <a:gd name="T17" fmla="*/ 2147483647 h 411"/>
                <a:gd name="T18" fmla="*/ 2147483647 w 231"/>
                <a:gd name="T19" fmla="*/ 2147483647 h 411"/>
                <a:gd name="T20" fmla="*/ 2147483647 w 231"/>
                <a:gd name="T21" fmla="*/ 2147483647 h 411"/>
                <a:gd name="T22" fmla="*/ 2147483647 w 231"/>
                <a:gd name="T23" fmla="*/ 2147483647 h 411"/>
                <a:gd name="T24" fmla="*/ 2147483647 w 231"/>
                <a:gd name="T25" fmla="*/ 2147483647 h 411"/>
                <a:gd name="T26" fmla="*/ 2147483647 w 231"/>
                <a:gd name="T27" fmla="*/ 2147483647 h 411"/>
                <a:gd name="T28" fmla="*/ 2147483647 w 231"/>
                <a:gd name="T29" fmla="*/ 2147483647 h 411"/>
                <a:gd name="T30" fmla="*/ 0 w 231"/>
                <a:gd name="T31" fmla="*/ 2147483647 h 411"/>
                <a:gd name="T32" fmla="*/ 0 w 231"/>
                <a:gd name="T33" fmla="*/ 2147483647 h 411"/>
                <a:gd name="T34" fmla="*/ 2147483647 w 231"/>
                <a:gd name="T35" fmla="*/ 2147483647 h 411"/>
                <a:gd name="T36" fmla="*/ 2147483647 w 231"/>
                <a:gd name="T37" fmla="*/ 2147483647 h 411"/>
                <a:gd name="T38" fmla="*/ 2147483647 w 231"/>
                <a:gd name="T39" fmla="*/ 2147483647 h 411"/>
                <a:gd name="T40" fmla="*/ 2147483647 w 231"/>
                <a:gd name="T41" fmla="*/ 2147483647 h 411"/>
                <a:gd name="T42" fmla="*/ 2147483647 w 231"/>
                <a:gd name="T43" fmla="*/ 2147483647 h 411"/>
                <a:gd name="T44" fmla="*/ 2147483647 w 231"/>
                <a:gd name="T45" fmla="*/ 2147483647 h 411"/>
                <a:gd name="T46" fmla="*/ 2147483647 w 231"/>
                <a:gd name="T47" fmla="*/ 2147483647 h 411"/>
                <a:gd name="T48" fmla="*/ 2147483647 w 231"/>
                <a:gd name="T49" fmla="*/ 2147483647 h 411"/>
                <a:gd name="T50" fmla="*/ 2147483647 w 231"/>
                <a:gd name="T51" fmla="*/ 2147483647 h 411"/>
                <a:gd name="T52" fmla="*/ 2147483647 w 231"/>
                <a:gd name="T53" fmla="*/ 2147483647 h 411"/>
                <a:gd name="T54" fmla="*/ 2147483647 w 231"/>
                <a:gd name="T55" fmla="*/ 2147483647 h 411"/>
                <a:gd name="T56" fmla="*/ 2147483647 w 231"/>
                <a:gd name="T57" fmla="*/ 2147483647 h 411"/>
                <a:gd name="T58" fmla="*/ 2147483647 w 231"/>
                <a:gd name="T59" fmla="*/ 0 h 411"/>
                <a:gd name="T60" fmla="*/ 2147483647 w 231"/>
                <a:gd name="T61" fmla="*/ 2147483647 h 411"/>
                <a:gd name="T62" fmla="*/ 2147483647 w 231"/>
                <a:gd name="T63" fmla="*/ 2147483647 h 411"/>
                <a:gd name="T64" fmla="*/ 2147483647 w 231"/>
                <a:gd name="T65" fmla="*/ 2147483647 h 411"/>
                <a:gd name="T66" fmla="*/ 2147483647 w 231"/>
                <a:gd name="T67" fmla="*/ 2147483647 h 411"/>
                <a:gd name="T68" fmla="*/ 2147483647 w 231"/>
                <a:gd name="T69" fmla="*/ 2147483647 h 411"/>
                <a:gd name="T70" fmla="*/ 2147483647 w 231"/>
                <a:gd name="T71" fmla="*/ 2147483647 h 411"/>
                <a:gd name="T72" fmla="*/ 2147483647 w 231"/>
                <a:gd name="T73" fmla="*/ 2147483647 h 411"/>
                <a:gd name="T74" fmla="*/ 2147483647 w 231"/>
                <a:gd name="T75" fmla="*/ 2147483647 h 411"/>
                <a:gd name="T76" fmla="*/ 2147483647 w 231"/>
                <a:gd name="T77" fmla="*/ 2147483647 h 411"/>
                <a:gd name="T78" fmla="*/ 2147483647 w 231"/>
                <a:gd name="T79" fmla="*/ 2147483647 h 411"/>
                <a:gd name="T80" fmla="*/ 2147483647 w 231"/>
                <a:gd name="T81" fmla="*/ 2147483647 h 411"/>
                <a:gd name="T82" fmla="*/ 2147483647 w 231"/>
                <a:gd name="T83" fmla="*/ 2147483647 h 411"/>
                <a:gd name="T84" fmla="*/ 2147483647 w 231"/>
                <a:gd name="T85" fmla="*/ 2147483647 h 411"/>
                <a:gd name="T86" fmla="*/ 2147483647 w 231"/>
                <a:gd name="T87" fmla="*/ 2147483647 h 411"/>
                <a:gd name="T88" fmla="*/ 2147483647 w 231"/>
                <a:gd name="T89" fmla="*/ 2147483647 h 411"/>
                <a:gd name="T90" fmla="*/ 2147483647 w 231"/>
                <a:gd name="T91" fmla="*/ 2147483647 h 411"/>
                <a:gd name="T92" fmla="*/ 2147483647 w 231"/>
                <a:gd name="T93" fmla="*/ 2147483647 h 411"/>
                <a:gd name="T94" fmla="*/ 2147483647 w 231"/>
                <a:gd name="T95" fmla="*/ 2147483647 h 411"/>
                <a:gd name="T96" fmla="*/ 2147483647 w 231"/>
                <a:gd name="T97" fmla="*/ 2147483647 h 411"/>
                <a:gd name="T98" fmla="*/ 2147483647 w 231"/>
                <a:gd name="T99" fmla="*/ 2147483647 h 411"/>
                <a:gd name="T100" fmla="*/ 2147483647 w 231"/>
                <a:gd name="T101" fmla="*/ 2147483647 h 411"/>
                <a:gd name="T102" fmla="*/ 2147483647 w 231"/>
                <a:gd name="T103" fmla="*/ 2147483647 h 411"/>
                <a:gd name="T104" fmla="*/ 2147483647 w 231"/>
                <a:gd name="T105" fmla="*/ 2147483647 h 411"/>
                <a:gd name="T106" fmla="*/ 2147483647 w 231"/>
                <a:gd name="T107" fmla="*/ 2147483647 h 411"/>
                <a:gd name="T108" fmla="*/ 2147483647 w 231"/>
                <a:gd name="T109" fmla="*/ 2147483647 h 411"/>
                <a:gd name="T110" fmla="*/ 2147483647 w 231"/>
                <a:gd name="T111" fmla="*/ 2147483647 h 411"/>
                <a:gd name="T112" fmla="*/ 2147483647 w 231"/>
                <a:gd name="T113" fmla="*/ 2147483647 h 411"/>
                <a:gd name="T114" fmla="*/ 2147483647 w 231"/>
                <a:gd name="T115" fmla="*/ 2147483647 h 411"/>
                <a:gd name="T116" fmla="*/ 2147483647 w 231"/>
                <a:gd name="T117" fmla="*/ 2147483647 h 411"/>
                <a:gd name="T118" fmla="*/ 2147483647 w 231"/>
                <a:gd name="T119" fmla="*/ 2147483647 h 411"/>
                <a:gd name="T120" fmla="*/ 2147483647 w 231"/>
                <a:gd name="T121" fmla="*/ 2147483647 h 41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31"/>
                <a:gd name="T184" fmla="*/ 0 h 411"/>
                <a:gd name="T185" fmla="*/ 231 w 231"/>
                <a:gd name="T186" fmla="*/ 411 h 41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31" h="411">
                  <a:moveTo>
                    <a:pt x="204" y="397"/>
                  </a:moveTo>
                  <a:lnTo>
                    <a:pt x="193" y="397"/>
                  </a:lnTo>
                  <a:lnTo>
                    <a:pt x="185" y="410"/>
                  </a:lnTo>
                  <a:lnTo>
                    <a:pt x="147" y="405"/>
                  </a:lnTo>
                  <a:lnTo>
                    <a:pt x="137" y="391"/>
                  </a:lnTo>
                  <a:lnTo>
                    <a:pt x="132" y="391"/>
                  </a:lnTo>
                  <a:lnTo>
                    <a:pt x="133" y="401"/>
                  </a:lnTo>
                  <a:lnTo>
                    <a:pt x="110" y="397"/>
                  </a:lnTo>
                  <a:lnTo>
                    <a:pt x="95" y="406"/>
                  </a:lnTo>
                  <a:lnTo>
                    <a:pt x="91" y="393"/>
                  </a:lnTo>
                  <a:lnTo>
                    <a:pt x="70" y="387"/>
                  </a:lnTo>
                  <a:lnTo>
                    <a:pt x="62" y="401"/>
                  </a:lnTo>
                  <a:lnTo>
                    <a:pt x="49" y="367"/>
                  </a:lnTo>
                  <a:lnTo>
                    <a:pt x="29" y="365"/>
                  </a:lnTo>
                  <a:lnTo>
                    <a:pt x="7" y="405"/>
                  </a:lnTo>
                  <a:lnTo>
                    <a:pt x="0" y="379"/>
                  </a:lnTo>
                  <a:lnTo>
                    <a:pt x="0" y="311"/>
                  </a:lnTo>
                  <a:lnTo>
                    <a:pt x="18" y="243"/>
                  </a:lnTo>
                  <a:lnTo>
                    <a:pt x="41" y="202"/>
                  </a:lnTo>
                  <a:lnTo>
                    <a:pt x="60" y="174"/>
                  </a:lnTo>
                  <a:lnTo>
                    <a:pt x="70" y="138"/>
                  </a:lnTo>
                  <a:lnTo>
                    <a:pt x="66" y="124"/>
                  </a:lnTo>
                  <a:lnTo>
                    <a:pt x="72" y="100"/>
                  </a:lnTo>
                  <a:lnTo>
                    <a:pt x="72" y="93"/>
                  </a:lnTo>
                  <a:lnTo>
                    <a:pt x="90" y="82"/>
                  </a:lnTo>
                  <a:lnTo>
                    <a:pt x="111" y="56"/>
                  </a:lnTo>
                  <a:lnTo>
                    <a:pt x="119" y="23"/>
                  </a:lnTo>
                  <a:lnTo>
                    <a:pt x="111" y="16"/>
                  </a:lnTo>
                  <a:lnTo>
                    <a:pt x="97" y="12"/>
                  </a:lnTo>
                  <a:lnTo>
                    <a:pt x="110" y="0"/>
                  </a:lnTo>
                  <a:lnTo>
                    <a:pt x="123" y="8"/>
                  </a:lnTo>
                  <a:lnTo>
                    <a:pt x="136" y="8"/>
                  </a:lnTo>
                  <a:lnTo>
                    <a:pt x="152" y="26"/>
                  </a:lnTo>
                  <a:lnTo>
                    <a:pt x="155" y="77"/>
                  </a:lnTo>
                  <a:lnTo>
                    <a:pt x="148" y="96"/>
                  </a:lnTo>
                  <a:lnTo>
                    <a:pt x="140" y="105"/>
                  </a:lnTo>
                  <a:lnTo>
                    <a:pt x="151" y="111"/>
                  </a:lnTo>
                  <a:lnTo>
                    <a:pt x="152" y="122"/>
                  </a:lnTo>
                  <a:lnTo>
                    <a:pt x="172" y="150"/>
                  </a:lnTo>
                  <a:lnTo>
                    <a:pt x="189" y="145"/>
                  </a:lnTo>
                  <a:lnTo>
                    <a:pt x="195" y="150"/>
                  </a:lnTo>
                  <a:lnTo>
                    <a:pt x="195" y="166"/>
                  </a:lnTo>
                  <a:lnTo>
                    <a:pt x="182" y="173"/>
                  </a:lnTo>
                  <a:lnTo>
                    <a:pt x="171" y="200"/>
                  </a:lnTo>
                  <a:lnTo>
                    <a:pt x="182" y="218"/>
                  </a:lnTo>
                  <a:lnTo>
                    <a:pt x="193" y="230"/>
                  </a:lnTo>
                  <a:lnTo>
                    <a:pt x="190" y="235"/>
                  </a:lnTo>
                  <a:lnTo>
                    <a:pt x="200" y="260"/>
                  </a:lnTo>
                  <a:lnTo>
                    <a:pt x="221" y="266"/>
                  </a:lnTo>
                  <a:lnTo>
                    <a:pt x="230" y="270"/>
                  </a:lnTo>
                  <a:lnTo>
                    <a:pt x="200" y="298"/>
                  </a:lnTo>
                  <a:lnTo>
                    <a:pt x="201" y="304"/>
                  </a:lnTo>
                  <a:lnTo>
                    <a:pt x="192" y="317"/>
                  </a:lnTo>
                  <a:lnTo>
                    <a:pt x="194" y="326"/>
                  </a:lnTo>
                  <a:lnTo>
                    <a:pt x="210" y="337"/>
                  </a:lnTo>
                  <a:lnTo>
                    <a:pt x="205" y="344"/>
                  </a:lnTo>
                  <a:lnTo>
                    <a:pt x="209" y="351"/>
                  </a:lnTo>
                  <a:lnTo>
                    <a:pt x="200" y="363"/>
                  </a:lnTo>
                  <a:lnTo>
                    <a:pt x="200" y="376"/>
                  </a:lnTo>
                  <a:lnTo>
                    <a:pt x="210" y="383"/>
                  </a:lnTo>
                  <a:lnTo>
                    <a:pt x="204" y="397"/>
                  </a:lnTo>
                </a:path>
              </a:pathLst>
            </a:custGeom>
            <a:grpFill/>
            <a:ln w="12700" cap="rnd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r"/>
              <a:endParaRPr lang="pt-BR" sz="11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Freeform 14"/>
            <p:cNvSpPr>
              <a:spLocks noChangeAspect="1"/>
            </p:cNvSpPr>
            <p:nvPr/>
          </p:nvSpPr>
          <p:spPr bwMode="auto">
            <a:xfrm>
              <a:off x="3330822" y="2197102"/>
              <a:ext cx="808892" cy="1122363"/>
            </a:xfrm>
            <a:custGeom>
              <a:avLst/>
              <a:gdLst>
                <a:gd name="T0" fmla="*/ 2147483647 w 309"/>
                <a:gd name="T1" fmla="*/ 2147483647 h 462"/>
                <a:gd name="T2" fmla="*/ 2147483647 w 309"/>
                <a:gd name="T3" fmla="*/ 2147483647 h 462"/>
                <a:gd name="T4" fmla="*/ 2147483647 w 309"/>
                <a:gd name="T5" fmla="*/ 2147483647 h 462"/>
                <a:gd name="T6" fmla="*/ 2147483647 w 309"/>
                <a:gd name="T7" fmla="*/ 2147483647 h 462"/>
                <a:gd name="T8" fmla="*/ 2147483647 w 309"/>
                <a:gd name="T9" fmla="*/ 2147483647 h 462"/>
                <a:gd name="T10" fmla="*/ 2147483647 w 309"/>
                <a:gd name="T11" fmla="*/ 2147483647 h 462"/>
                <a:gd name="T12" fmla="*/ 2147483647 w 309"/>
                <a:gd name="T13" fmla="*/ 2147483647 h 462"/>
                <a:gd name="T14" fmla="*/ 2147483647 w 309"/>
                <a:gd name="T15" fmla="*/ 2147483647 h 462"/>
                <a:gd name="T16" fmla="*/ 2147483647 w 309"/>
                <a:gd name="T17" fmla="*/ 2147483647 h 462"/>
                <a:gd name="T18" fmla="*/ 2147483647 w 309"/>
                <a:gd name="T19" fmla="*/ 2147483647 h 462"/>
                <a:gd name="T20" fmla="*/ 2147483647 w 309"/>
                <a:gd name="T21" fmla="*/ 2147483647 h 462"/>
                <a:gd name="T22" fmla="*/ 2147483647 w 309"/>
                <a:gd name="T23" fmla="*/ 2147483647 h 462"/>
                <a:gd name="T24" fmla="*/ 2147483647 w 309"/>
                <a:gd name="T25" fmla="*/ 2147483647 h 462"/>
                <a:gd name="T26" fmla="*/ 2147483647 w 309"/>
                <a:gd name="T27" fmla="*/ 2147483647 h 462"/>
                <a:gd name="T28" fmla="*/ 2147483647 w 309"/>
                <a:gd name="T29" fmla="*/ 2147483647 h 462"/>
                <a:gd name="T30" fmla="*/ 2147483647 w 309"/>
                <a:gd name="T31" fmla="*/ 2147483647 h 462"/>
                <a:gd name="T32" fmla="*/ 2147483647 w 309"/>
                <a:gd name="T33" fmla="*/ 2147483647 h 462"/>
                <a:gd name="T34" fmla="*/ 2147483647 w 309"/>
                <a:gd name="T35" fmla="*/ 2147483647 h 462"/>
                <a:gd name="T36" fmla="*/ 2147483647 w 309"/>
                <a:gd name="T37" fmla="*/ 2147483647 h 462"/>
                <a:gd name="T38" fmla="*/ 2147483647 w 309"/>
                <a:gd name="T39" fmla="*/ 2147483647 h 462"/>
                <a:gd name="T40" fmla="*/ 2147483647 w 309"/>
                <a:gd name="T41" fmla="*/ 2147483647 h 462"/>
                <a:gd name="T42" fmla="*/ 2147483647 w 309"/>
                <a:gd name="T43" fmla="*/ 2147483647 h 462"/>
                <a:gd name="T44" fmla="*/ 2147483647 w 309"/>
                <a:gd name="T45" fmla="*/ 2147483647 h 462"/>
                <a:gd name="T46" fmla="*/ 2147483647 w 309"/>
                <a:gd name="T47" fmla="*/ 2147483647 h 462"/>
                <a:gd name="T48" fmla="*/ 2147483647 w 309"/>
                <a:gd name="T49" fmla="*/ 2147483647 h 462"/>
                <a:gd name="T50" fmla="*/ 2147483647 w 309"/>
                <a:gd name="T51" fmla="*/ 2147483647 h 462"/>
                <a:gd name="T52" fmla="*/ 2147483647 w 309"/>
                <a:gd name="T53" fmla="*/ 2147483647 h 462"/>
                <a:gd name="T54" fmla="*/ 2147483647 w 309"/>
                <a:gd name="T55" fmla="*/ 2147483647 h 462"/>
                <a:gd name="T56" fmla="*/ 2147483647 w 309"/>
                <a:gd name="T57" fmla="*/ 2147483647 h 462"/>
                <a:gd name="T58" fmla="*/ 2147483647 w 309"/>
                <a:gd name="T59" fmla="*/ 2147483647 h 462"/>
                <a:gd name="T60" fmla="*/ 2147483647 w 309"/>
                <a:gd name="T61" fmla="*/ 2147483647 h 462"/>
                <a:gd name="T62" fmla="*/ 2147483647 w 309"/>
                <a:gd name="T63" fmla="*/ 2147483647 h 462"/>
                <a:gd name="T64" fmla="*/ 2147483647 w 309"/>
                <a:gd name="T65" fmla="*/ 2147483647 h 462"/>
                <a:gd name="T66" fmla="*/ 2147483647 w 309"/>
                <a:gd name="T67" fmla="*/ 2147483647 h 462"/>
                <a:gd name="T68" fmla="*/ 2147483647 w 309"/>
                <a:gd name="T69" fmla="*/ 2147483647 h 462"/>
                <a:gd name="T70" fmla="*/ 2147483647 w 309"/>
                <a:gd name="T71" fmla="*/ 2147483647 h 462"/>
                <a:gd name="T72" fmla="*/ 2147483647 w 309"/>
                <a:gd name="T73" fmla="*/ 2147483647 h 462"/>
                <a:gd name="T74" fmla="*/ 2147483647 w 309"/>
                <a:gd name="T75" fmla="*/ 2147483647 h 462"/>
                <a:gd name="T76" fmla="*/ 2147483647 w 309"/>
                <a:gd name="T77" fmla="*/ 2147483647 h 462"/>
                <a:gd name="T78" fmla="*/ 0 w 309"/>
                <a:gd name="T79" fmla="*/ 2147483647 h 462"/>
                <a:gd name="T80" fmla="*/ 2147483647 w 309"/>
                <a:gd name="T81" fmla="*/ 2147483647 h 46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9"/>
                <a:gd name="T124" fmla="*/ 0 h 462"/>
                <a:gd name="T125" fmla="*/ 309 w 309"/>
                <a:gd name="T126" fmla="*/ 462 h 46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9" h="462">
                  <a:moveTo>
                    <a:pt x="26" y="203"/>
                  </a:moveTo>
                  <a:lnTo>
                    <a:pt x="42" y="222"/>
                  </a:lnTo>
                  <a:lnTo>
                    <a:pt x="45" y="272"/>
                  </a:lnTo>
                  <a:lnTo>
                    <a:pt x="38" y="292"/>
                  </a:lnTo>
                  <a:lnTo>
                    <a:pt x="30" y="301"/>
                  </a:lnTo>
                  <a:lnTo>
                    <a:pt x="41" y="305"/>
                  </a:lnTo>
                  <a:lnTo>
                    <a:pt x="42" y="317"/>
                  </a:lnTo>
                  <a:lnTo>
                    <a:pt x="62" y="345"/>
                  </a:lnTo>
                  <a:lnTo>
                    <a:pt x="78" y="339"/>
                  </a:lnTo>
                  <a:lnTo>
                    <a:pt x="86" y="346"/>
                  </a:lnTo>
                  <a:lnTo>
                    <a:pt x="86" y="361"/>
                  </a:lnTo>
                  <a:lnTo>
                    <a:pt x="71" y="368"/>
                  </a:lnTo>
                  <a:lnTo>
                    <a:pt x="60" y="394"/>
                  </a:lnTo>
                  <a:lnTo>
                    <a:pt x="71" y="413"/>
                  </a:lnTo>
                  <a:lnTo>
                    <a:pt x="82" y="424"/>
                  </a:lnTo>
                  <a:lnTo>
                    <a:pt x="80" y="431"/>
                  </a:lnTo>
                  <a:lnTo>
                    <a:pt x="89" y="454"/>
                  </a:lnTo>
                  <a:lnTo>
                    <a:pt x="111" y="461"/>
                  </a:lnTo>
                  <a:lnTo>
                    <a:pt x="117" y="424"/>
                  </a:lnTo>
                  <a:lnTo>
                    <a:pt x="111" y="398"/>
                  </a:lnTo>
                  <a:lnTo>
                    <a:pt x="126" y="357"/>
                  </a:lnTo>
                  <a:lnTo>
                    <a:pt x="137" y="326"/>
                  </a:lnTo>
                  <a:lnTo>
                    <a:pt x="176" y="311"/>
                  </a:lnTo>
                  <a:lnTo>
                    <a:pt x="199" y="288"/>
                  </a:lnTo>
                  <a:lnTo>
                    <a:pt x="217" y="281"/>
                  </a:lnTo>
                  <a:lnTo>
                    <a:pt x="233" y="291"/>
                  </a:lnTo>
                  <a:lnTo>
                    <a:pt x="255" y="284"/>
                  </a:lnTo>
                  <a:lnTo>
                    <a:pt x="258" y="261"/>
                  </a:lnTo>
                  <a:lnTo>
                    <a:pt x="248" y="249"/>
                  </a:lnTo>
                  <a:lnTo>
                    <a:pt x="248" y="232"/>
                  </a:lnTo>
                  <a:lnTo>
                    <a:pt x="261" y="214"/>
                  </a:lnTo>
                  <a:lnTo>
                    <a:pt x="264" y="203"/>
                  </a:lnTo>
                  <a:lnTo>
                    <a:pt x="258" y="187"/>
                  </a:lnTo>
                  <a:lnTo>
                    <a:pt x="260" y="171"/>
                  </a:lnTo>
                  <a:lnTo>
                    <a:pt x="253" y="163"/>
                  </a:lnTo>
                  <a:lnTo>
                    <a:pt x="258" y="148"/>
                  </a:lnTo>
                  <a:lnTo>
                    <a:pt x="275" y="121"/>
                  </a:lnTo>
                  <a:lnTo>
                    <a:pt x="282" y="121"/>
                  </a:lnTo>
                  <a:lnTo>
                    <a:pt x="300" y="106"/>
                  </a:lnTo>
                  <a:lnTo>
                    <a:pt x="308" y="92"/>
                  </a:lnTo>
                  <a:lnTo>
                    <a:pt x="305" y="86"/>
                  </a:lnTo>
                  <a:lnTo>
                    <a:pt x="295" y="91"/>
                  </a:lnTo>
                  <a:lnTo>
                    <a:pt x="279" y="82"/>
                  </a:lnTo>
                  <a:lnTo>
                    <a:pt x="236" y="64"/>
                  </a:lnTo>
                  <a:lnTo>
                    <a:pt x="229" y="71"/>
                  </a:lnTo>
                  <a:lnTo>
                    <a:pt x="213" y="73"/>
                  </a:lnTo>
                  <a:lnTo>
                    <a:pt x="203" y="84"/>
                  </a:lnTo>
                  <a:lnTo>
                    <a:pt x="193" y="85"/>
                  </a:lnTo>
                  <a:lnTo>
                    <a:pt x="179" y="103"/>
                  </a:lnTo>
                  <a:lnTo>
                    <a:pt x="176" y="102"/>
                  </a:lnTo>
                  <a:lnTo>
                    <a:pt x="179" y="92"/>
                  </a:lnTo>
                  <a:lnTo>
                    <a:pt x="179" y="89"/>
                  </a:lnTo>
                  <a:lnTo>
                    <a:pt x="174" y="84"/>
                  </a:lnTo>
                  <a:lnTo>
                    <a:pt x="178" y="70"/>
                  </a:lnTo>
                  <a:lnTo>
                    <a:pt x="187" y="57"/>
                  </a:lnTo>
                  <a:lnTo>
                    <a:pt x="182" y="53"/>
                  </a:lnTo>
                  <a:lnTo>
                    <a:pt x="174" y="55"/>
                  </a:lnTo>
                  <a:lnTo>
                    <a:pt x="179" y="47"/>
                  </a:lnTo>
                  <a:lnTo>
                    <a:pt x="181" y="39"/>
                  </a:lnTo>
                  <a:lnTo>
                    <a:pt x="168" y="24"/>
                  </a:lnTo>
                  <a:lnTo>
                    <a:pt x="154" y="18"/>
                  </a:lnTo>
                  <a:lnTo>
                    <a:pt x="148" y="25"/>
                  </a:lnTo>
                  <a:lnTo>
                    <a:pt x="145" y="25"/>
                  </a:lnTo>
                  <a:lnTo>
                    <a:pt x="143" y="14"/>
                  </a:lnTo>
                  <a:lnTo>
                    <a:pt x="140" y="9"/>
                  </a:lnTo>
                  <a:lnTo>
                    <a:pt x="136" y="12"/>
                  </a:lnTo>
                  <a:lnTo>
                    <a:pt x="129" y="7"/>
                  </a:lnTo>
                  <a:lnTo>
                    <a:pt x="117" y="3"/>
                  </a:lnTo>
                  <a:lnTo>
                    <a:pt x="107" y="0"/>
                  </a:lnTo>
                  <a:lnTo>
                    <a:pt x="104" y="16"/>
                  </a:lnTo>
                  <a:lnTo>
                    <a:pt x="104" y="37"/>
                  </a:lnTo>
                  <a:lnTo>
                    <a:pt x="95" y="50"/>
                  </a:lnTo>
                  <a:lnTo>
                    <a:pt x="93" y="61"/>
                  </a:lnTo>
                  <a:lnTo>
                    <a:pt x="85" y="73"/>
                  </a:lnTo>
                  <a:lnTo>
                    <a:pt x="85" y="91"/>
                  </a:lnTo>
                  <a:lnTo>
                    <a:pt x="73" y="104"/>
                  </a:lnTo>
                  <a:lnTo>
                    <a:pt x="63" y="124"/>
                  </a:lnTo>
                  <a:lnTo>
                    <a:pt x="38" y="168"/>
                  </a:lnTo>
                  <a:lnTo>
                    <a:pt x="22" y="171"/>
                  </a:lnTo>
                  <a:lnTo>
                    <a:pt x="0" y="195"/>
                  </a:lnTo>
                  <a:lnTo>
                    <a:pt x="13" y="203"/>
                  </a:lnTo>
                  <a:lnTo>
                    <a:pt x="26" y="203"/>
                  </a:lnTo>
                </a:path>
              </a:pathLst>
            </a:custGeom>
            <a:grpFill/>
            <a:ln w="12700" cap="rnd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r"/>
              <a:endParaRPr lang="pt-BR" sz="11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Freeform 15"/>
            <p:cNvSpPr>
              <a:spLocks noChangeAspect="1"/>
            </p:cNvSpPr>
            <p:nvPr/>
          </p:nvSpPr>
          <p:spPr bwMode="auto">
            <a:xfrm>
              <a:off x="3619501" y="2422525"/>
              <a:ext cx="678475" cy="977900"/>
            </a:xfrm>
            <a:custGeom>
              <a:avLst/>
              <a:gdLst>
                <a:gd name="T0" fmla="*/ 2147483647 w 260"/>
                <a:gd name="T1" fmla="*/ 2147483647 h 403"/>
                <a:gd name="T2" fmla="*/ 2147483647 w 260"/>
                <a:gd name="T3" fmla="*/ 2147483647 h 403"/>
                <a:gd name="T4" fmla="*/ 2147483647 w 260"/>
                <a:gd name="T5" fmla="*/ 2147483647 h 403"/>
                <a:gd name="T6" fmla="*/ 2147483647 w 260"/>
                <a:gd name="T7" fmla="*/ 2147483647 h 403"/>
                <a:gd name="T8" fmla="*/ 2147483647 w 260"/>
                <a:gd name="T9" fmla="*/ 2147483647 h 403"/>
                <a:gd name="T10" fmla="*/ 2147483647 w 260"/>
                <a:gd name="T11" fmla="*/ 2147483647 h 403"/>
                <a:gd name="T12" fmla="*/ 2147483647 w 260"/>
                <a:gd name="T13" fmla="*/ 2147483647 h 403"/>
                <a:gd name="T14" fmla="*/ 2147483647 w 260"/>
                <a:gd name="T15" fmla="*/ 2147483647 h 403"/>
                <a:gd name="T16" fmla="*/ 2147483647 w 260"/>
                <a:gd name="T17" fmla="*/ 2147483647 h 403"/>
                <a:gd name="T18" fmla="*/ 2147483647 w 260"/>
                <a:gd name="T19" fmla="*/ 2147483647 h 403"/>
                <a:gd name="T20" fmla="*/ 2147483647 w 260"/>
                <a:gd name="T21" fmla="*/ 2147483647 h 403"/>
                <a:gd name="T22" fmla="*/ 2147483647 w 260"/>
                <a:gd name="T23" fmla="*/ 2147483647 h 403"/>
                <a:gd name="T24" fmla="*/ 2147483647 w 260"/>
                <a:gd name="T25" fmla="*/ 2147483647 h 403"/>
                <a:gd name="T26" fmla="*/ 2147483647 w 260"/>
                <a:gd name="T27" fmla="*/ 2147483647 h 403"/>
                <a:gd name="T28" fmla="*/ 2147483647 w 260"/>
                <a:gd name="T29" fmla="*/ 2147483647 h 403"/>
                <a:gd name="T30" fmla="*/ 2147483647 w 260"/>
                <a:gd name="T31" fmla="*/ 2147483647 h 403"/>
                <a:gd name="T32" fmla="*/ 2147483647 w 260"/>
                <a:gd name="T33" fmla="*/ 2147483647 h 403"/>
                <a:gd name="T34" fmla="*/ 2147483647 w 260"/>
                <a:gd name="T35" fmla="*/ 2147483647 h 403"/>
                <a:gd name="T36" fmla="*/ 2147483647 w 260"/>
                <a:gd name="T37" fmla="*/ 2147483647 h 403"/>
                <a:gd name="T38" fmla="*/ 2147483647 w 260"/>
                <a:gd name="T39" fmla="*/ 2147483647 h 403"/>
                <a:gd name="T40" fmla="*/ 2147483647 w 260"/>
                <a:gd name="T41" fmla="*/ 2147483647 h 403"/>
                <a:gd name="T42" fmla="*/ 2147483647 w 260"/>
                <a:gd name="T43" fmla="*/ 2147483647 h 403"/>
                <a:gd name="T44" fmla="*/ 2147483647 w 260"/>
                <a:gd name="T45" fmla="*/ 2147483647 h 403"/>
                <a:gd name="T46" fmla="*/ 2147483647 w 260"/>
                <a:gd name="T47" fmla="*/ 2147483647 h 403"/>
                <a:gd name="T48" fmla="*/ 2147483647 w 260"/>
                <a:gd name="T49" fmla="*/ 2147483647 h 403"/>
                <a:gd name="T50" fmla="*/ 2147483647 w 260"/>
                <a:gd name="T51" fmla="*/ 2147483647 h 403"/>
                <a:gd name="T52" fmla="*/ 2147483647 w 260"/>
                <a:gd name="T53" fmla="*/ 2147483647 h 403"/>
                <a:gd name="T54" fmla="*/ 2147483647 w 260"/>
                <a:gd name="T55" fmla="*/ 2147483647 h 403"/>
                <a:gd name="T56" fmla="*/ 2147483647 w 260"/>
                <a:gd name="T57" fmla="*/ 2147483647 h 403"/>
                <a:gd name="T58" fmla="*/ 2147483647 w 260"/>
                <a:gd name="T59" fmla="*/ 2147483647 h 403"/>
                <a:gd name="T60" fmla="*/ 2147483647 w 260"/>
                <a:gd name="T61" fmla="*/ 2147483647 h 403"/>
                <a:gd name="T62" fmla="*/ 2147483647 w 260"/>
                <a:gd name="T63" fmla="*/ 2147483647 h 403"/>
                <a:gd name="T64" fmla="*/ 2147483647 w 260"/>
                <a:gd name="T65" fmla="*/ 2147483647 h 403"/>
                <a:gd name="T66" fmla="*/ 2147483647 w 260"/>
                <a:gd name="T67" fmla="*/ 2147483647 h 403"/>
                <a:gd name="T68" fmla="*/ 2147483647 w 260"/>
                <a:gd name="T69" fmla="*/ 0 h 403"/>
                <a:gd name="T70" fmla="*/ 2147483647 w 260"/>
                <a:gd name="T71" fmla="*/ 2147483647 h 403"/>
                <a:gd name="T72" fmla="*/ 2147483647 w 260"/>
                <a:gd name="T73" fmla="*/ 2147483647 h 403"/>
                <a:gd name="T74" fmla="*/ 2147483647 w 260"/>
                <a:gd name="T75" fmla="*/ 2147483647 h 403"/>
                <a:gd name="T76" fmla="*/ 2147483647 w 260"/>
                <a:gd name="T77" fmla="*/ 2147483647 h 403"/>
                <a:gd name="T78" fmla="*/ 2147483647 w 260"/>
                <a:gd name="T79" fmla="*/ 2147483647 h 403"/>
                <a:gd name="T80" fmla="*/ 2147483647 w 260"/>
                <a:gd name="T81" fmla="*/ 2147483647 h 403"/>
                <a:gd name="T82" fmla="*/ 2147483647 w 260"/>
                <a:gd name="T83" fmla="*/ 2147483647 h 403"/>
                <a:gd name="T84" fmla="*/ 2147483647 w 260"/>
                <a:gd name="T85" fmla="*/ 2147483647 h 403"/>
                <a:gd name="T86" fmla="*/ 2147483647 w 260"/>
                <a:gd name="T87" fmla="*/ 2147483647 h 403"/>
                <a:gd name="T88" fmla="*/ 2147483647 w 260"/>
                <a:gd name="T89" fmla="*/ 2147483647 h 403"/>
                <a:gd name="T90" fmla="*/ 2147483647 w 260"/>
                <a:gd name="T91" fmla="*/ 2147483647 h 403"/>
                <a:gd name="T92" fmla="*/ 2147483647 w 260"/>
                <a:gd name="T93" fmla="*/ 2147483647 h 403"/>
                <a:gd name="T94" fmla="*/ 2147483647 w 260"/>
                <a:gd name="T95" fmla="*/ 2147483647 h 403"/>
                <a:gd name="T96" fmla="*/ 2147483647 w 260"/>
                <a:gd name="T97" fmla="*/ 2147483647 h 403"/>
                <a:gd name="T98" fmla="*/ 2147483647 w 260"/>
                <a:gd name="T99" fmla="*/ 2147483647 h 403"/>
                <a:gd name="T100" fmla="*/ 2147483647 w 260"/>
                <a:gd name="T101" fmla="*/ 2147483647 h 403"/>
                <a:gd name="T102" fmla="*/ 2147483647 w 260"/>
                <a:gd name="T103" fmla="*/ 2147483647 h 403"/>
                <a:gd name="T104" fmla="*/ 2147483647 w 260"/>
                <a:gd name="T105" fmla="*/ 2147483647 h 403"/>
                <a:gd name="T106" fmla="*/ 2147483647 w 260"/>
                <a:gd name="T107" fmla="*/ 2147483647 h 403"/>
                <a:gd name="T108" fmla="*/ 2147483647 w 260"/>
                <a:gd name="T109" fmla="*/ 2147483647 h 403"/>
                <a:gd name="T110" fmla="*/ 2147483647 w 260"/>
                <a:gd name="T111" fmla="*/ 2147483647 h 403"/>
                <a:gd name="T112" fmla="*/ 0 w 260"/>
                <a:gd name="T113" fmla="*/ 2147483647 h 403"/>
                <a:gd name="T114" fmla="*/ 2147483647 w 260"/>
                <a:gd name="T115" fmla="*/ 2147483647 h 40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60"/>
                <a:gd name="T175" fmla="*/ 0 h 403"/>
                <a:gd name="T176" fmla="*/ 260 w 260"/>
                <a:gd name="T177" fmla="*/ 403 h 40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60" h="403">
                  <a:moveTo>
                    <a:pt x="8" y="370"/>
                  </a:moveTo>
                  <a:lnTo>
                    <a:pt x="14" y="373"/>
                  </a:lnTo>
                  <a:lnTo>
                    <a:pt x="37" y="402"/>
                  </a:lnTo>
                  <a:lnTo>
                    <a:pt x="51" y="399"/>
                  </a:lnTo>
                  <a:lnTo>
                    <a:pt x="65" y="391"/>
                  </a:lnTo>
                  <a:lnTo>
                    <a:pt x="83" y="387"/>
                  </a:lnTo>
                  <a:lnTo>
                    <a:pt x="100" y="361"/>
                  </a:lnTo>
                  <a:lnTo>
                    <a:pt x="100" y="331"/>
                  </a:lnTo>
                  <a:lnTo>
                    <a:pt x="110" y="325"/>
                  </a:lnTo>
                  <a:lnTo>
                    <a:pt x="124" y="330"/>
                  </a:lnTo>
                  <a:lnTo>
                    <a:pt x="134" y="330"/>
                  </a:lnTo>
                  <a:lnTo>
                    <a:pt x="144" y="338"/>
                  </a:lnTo>
                  <a:lnTo>
                    <a:pt x="157" y="336"/>
                  </a:lnTo>
                  <a:lnTo>
                    <a:pt x="169" y="326"/>
                  </a:lnTo>
                  <a:lnTo>
                    <a:pt x="188" y="324"/>
                  </a:lnTo>
                  <a:lnTo>
                    <a:pt x="199" y="307"/>
                  </a:lnTo>
                  <a:lnTo>
                    <a:pt x="210" y="303"/>
                  </a:lnTo>
                  <a:lnTo>
                    <a:pt x="218" y="296"/>
                  </a:lnTo>
                  <a:lnTo>
                    <a:pt x="231" y="283"/>
                  </a:lnTo>
                  <a:lnTo>
                    <a:pt x="241" y="278"/>
                  </a:lnTo>
                  <a:lnTo>
                    <a:pt x="251" y="255"/>
                  </a:lnTo>
                  <a:lnTo>
                    <a:pt x="246" y="240"/>
                  </a:lnTo>
                  <a:lnTo>
                    <a:pt x="250" y="229"/>
                  </a:lnTo>
                  <a:lnTo>
                    <a:pt x="259" y="205"/>
                  </a:lnTo>
                  <a:lnTo>
                    <a:pt x="242" y="181"/>
                  </a:lnTo>
                  <a:lnTo>
                    <a:pt x="231" y="125"/>
                  </a:lnTo>
                  <a:lnTo>
                    <a:pt x="228" y="95"/>
                  </a:lnTo>
                  <a:lnTo>
                    <a:pt x="227" y="84"/>
                  </a:lnTo>
                  <a:lnTo>
                    <a:pt x="231" y="68"/>
                  </a:lnTo>
                  <a:lnTo>
                    <a:pt x="220" y="30"/>
                  </a:lnTo>
                  <a:lnTo>
                    <a:pt x="222" y="26"/>
                  </a:lnTo>
                  <a:lnTo>
                    <a:pt x="219" y="18"/>
                  </a:lnTo>
                  <a:lnTo>
                    <a:pt x="222" y="6"/>
                  </a:lnTo>
                  <a:lnTo>
                    <a:pt x="211" y="3"/>
                  </a:lnTo>
                  <a:lnTo>
                    <a:pt x="197" y="0"/>
                  </a:lnTo>
                  <a:lnTo>
                    <a:pt x="189" y="13"/>
                  </a:lnTo>
                  <a:lnTo>
                    <a:pt x="171" y="26"/>
                  </a:lnTo>
                  <a:lnTo>
                    <a:pt x="164" y="27"/>
                  </a:lnTo>
                  <a:lnTo>
                    <a:pt x="148" y="54"/>
                  </a:lnTo>
                  <a:lnTo>
                    <a:pt x="142" y="70"/>
                  </a:lnTo>
                  <a:lnTo>
                    <a:pt x="150" y="77"/>
                  </a:lnTo>
                  <a:lnTo>
                    <a:pt x="146" y="93"/>
                  </a:lnTo>
                  <a:lnTo>
                    <a:pt x="153" y="110"/>
                  </a:lnTo>
                  <a:lnTo>
                    <a:pt x="150" y="121"/>
                  </a:lnTo>
                  <a:lnTo>
                    <a:pt x="138" y="139"/>
                  </a:lnTo>
                  <a:lnTo>
                    <a:pt x="138" y="155"/>
                  </a:lnTo>
                  <a:lnTo>
                    <a:pt x="148" y="169"/>
                  </a:lnTo>
                  <a:lnTo>
                    <a:pt x="144" y="191"/>
                  </a:lnTo>
                  <a:lnTo>
                    <a:pt x="122" y="198"/>
                  </a:lnTo>
                  <a:lnTo>
                    <a:pt x="108" y="187"/>
                  </a:lnTo>
                  <a:lnTo>
                    <a:pt x="89" y="194"/>
                  </a:lnTo>
                  <a:lnTo>
                    <a:pt x="65" y="217"/>
                  </a:lnTo>
                  <a:lnTo>
                    <a:pt x="27" y="232"/>
                  </a:lnTo>
                  <a:lnTo>
                    <a:pt x="15" y="263"/>
                  </a:lnTo>
                  <a:lnTo>
                    <a:pt x="1" y="304"/>
                  </a:lnTo>
                  <a:lnTo>
                    <a:pt x="5" y="331"/>
                  </a:lnTo>
                  <a:lnTo>
                    <a:pt x="0" y="366"/>
                  </a:lnTo>
                  <a:lnTo>
                    <a:pt x="8" y="370"/>
                  </a:lnTo>
                </a:path>
              </a:pathLst>
            </a:custGeom>
            <a:grpFill/>
            <a:ln w="12700" cap="rnd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r"/>
              <a:endParaRPr lang="pt-BR" sz="11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Freeform 17"/>
            <p:cNvSpPr>
              <a:spLocks noChangeAspect="1"/>
            </p:cNvSpPr>
            <p:nvPr/>
          </p:nvSpPr>
          <p:spPr bwMode="auto">
            <a:xfrm>
              <a:off x="4539762" y="3265490"/>
              <a:ext cx="221275" cy="261937"/>
            </a:xfrm>
            <a:custGeom>
              <a:avLst/>
              <a:gdLst>
                <a:gd name="T0" fmla="*/ 2147483647 w 83"/>
                <a:gd name="T1" fmla="*/ 2147483647 h 108"/>
                <a:gd name="T2" fmla="*/ 2147483647 w 83"/>
                <a:gd name="T3" fmla="*/ 2147483647 h 108"/>
                <a:gd name="T4" fmla="*/ 2147483647 w 83"/>
                <a:gd name="T5" fmla="*/ 2147483647 h 108"/>
                <a:gd name="T6" fmla="*/ 2147483647 w 83"/>
                <a:gd name="T7" fmla="*/ 2147483647 h 108"/>
                <a:gd name="T8" fmla="*/ 2147483647 w 83"/>
                <a:gd name="T9" fmla="*/ 2147483647 h 108"/>
                <a:gd name="T10" fmla="*/ 2147483647 w 83"/>
                <a:gd name="T11" fmla="*/ 0 h 108"/>
                <a:gd name="T12" fmla="*/ 2147483647 w 83"/>
                <a:gd name="T13" fmla="*/ 2147483647 h 108"/>
                <a:gd name="T14" fmla="*/ 2147483647 w 83"/>
                <a:gd name="T15" fmla="*/ 2147483647 h 108"/>
                <a:gd name="T16" fmla="*/ 2147483647 w 83"/>
                <a:gd name="T17" fmla="*/ 2147483647 h 108"/>
                <a:gd name="T18" fmla="*/ 2147483647 w 83"/>
                <a:gd name="T19" fmla="*/ 2147483647 h 108"/>
                <a:gd name="T20" fmla="*/ 0 w 83"/>
                <a:gd name="T21" fmla="*/ 2147483647 h 108"/>
                <a:gd name="T22" fmla="*/ 2147483647 w 83"/>
                <a:gd name="T23" fmla="*/ 2147483647 h 108"/>
                <a:gd name="T24" fmla="*/ 2147483647 w 83"/>
                <a:gd name="T25" fmla="*/ 2147483647 h 108"/>
                <a:gd name="T26" fmla="*/ 2147483647 w 83"/>
                <a:gd name="T27" fmla="*/ 2147483647 h 10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3"/>
                <a:gd name="T43" fmla="*/ 0 h 108"/>
                <a:gd name="T44" fmla="*/ 83 w 83"/>
                <a:gd name="T45" fmla="*/ 108 h 10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3" h="108">
                  <a:moveTo>
                    <a:pt x="32" y="104"/>
                  </a:moveTo>
                  <a:lnTo>
                    <a:pt x="47" y="84"/>
                  </a:lnTo>
                  <a:lnTo>
                    <a:pt x="74" y="62"/>
                  </a:lnTo>
                  <a:lnTo>
                    <a:pt x="82" y="56"/>
                  </a:lnTo>
                  <a:lnTo>
                    <a:pt x="63" y="34"/>
                  </a:lnTo>
                  <a:lnTo>
                    <a:pt x="12" y="0"/>
                  </a:lnTo>
                  <a:lnTo>
                    <a:pt x="11" y="9"/>
                  </a:lnTo>
                  <a:lnTo>
                    <a:pt x="16" y="27"/>
                  </a:lnTo>
                  <a:lnTo>
                    <a:pt x="22" y="36"/>
                  </a:lnTo>
                  <a:lnTo>
                    <a:pt x="15" y="65"/>
                  </a:lnTo>
                  <a:lnTo>
                    <a:pt x="0" y="66"/>
                  </a:lnTo>
                  <a:lnTo>
                    <a:pt x="11" y="100"/>
                  </a:lnTo>
                  <a:lnTo>
                    <a:pt x="22" y="107"/>
                  </a:lnTo>
                  <a:lnTo>
                    <a:pt x="32" y="104"/>
                  </a:lnTo>
                </a:path>
              </a:pathLst>
            </a:custGeom>
            <a:grpFill/>
            <a:ln w="12700" cap="rnd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r"/>
              <a:endParaRPr lang="pt-BR" sz="11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Freeform 18"/>
            <p:cNvSpPr>
              <a:spLocks noChangeAspect="1"/>
            </p:cNvSpPr>
            <p:nvPr/>
          </p:nvSpPr>
          <p:spPr bwMode="auto">
            <a:xfrm>
              <a:off x="4558813" y="3195639"/>
              <a:ext cx="350227" cy="203200"/>
            </a:xfrm>
            <a:custGeom>
              <a:avLst/>
              <a:gdLst>
                <a:gd name="T0" fmla="*/ 2147483647 w 135"/>
                <a:gd name="T1" fmla="*/ 2147483647 h 84"/>
                <a:gd name="T2" fmla="*/ 2147483647 w 135"/>
                <a:gd name="T3" fmla="*/ 2147483647 h 84"/>
                <a:gd name="T4" fmla="*/ 2147483647 w 135"/>
                <a:gd name="T5" fmla="*/ 2147483647 h 84"/>
                <a:gd name="T6" fmla="*/ 2147483647 w 135"/>
                <a:gd name="T7" fmla="*/ 2147483647 h 84"/>
                <a:gd name="T8" fmla="*/ 2147483647 w 135"/>
                <a:gd name="T9" fmla="*/ 2147483647 h 84"/>
                <a:gd name="T10" fmla="*/ 2147483647 w 135"/>
                <a:gd name="T11" fmla="*/ 0 h 84"/>
                <a:gd name="T12" fmla="*/ 0 w 135"/>
                <a:gd name="T13" fmla="*/ 2147483647 h 84"/>
                <a:gd name="T14" fmla="*/ 2147483647 w 135"/>
                <a:gd name="T15" fmla="*/ 2147483647 h 84"/>
                <a:gd name="T16" fmla="*/ 2147483647 w 135"/>
                <a:gd name="T17" fmla="*/ 2147483647 h 84"/>
                <a:gd name="T18" fmla="*/ 2147483647 w 135"/>
                <a:gd name="T19" fmla="*/ 2147483647 h 84"/>
                <a:gd name="T20" fmla="*/ 2147483647 w 135"/>
                <a:gd name="T21" fmla="*/ 2147483647 h 84"/>
                <a:gd name="T22" fmla="*/ 2147483647 w 135"/>
                <a:gd name="T23" fmla="*/ 2147483647 h 8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5"/>
                <a:gd name="T37" fmla="*/ 0 h 84"/>
                <a:gd name="T38" fmla="*/ 135 w 135"/>
                <a:gd name="T39" fmla="*/ 84 h 8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5" h="84">
                  <a:moveTo>
                    <a:pt x="134" y="8"/>
                  </a:moveTo>
                  <a:lnTo>
                    <a:pt x="96" y="5"/>
                  </a:lnTo>
                  <a:lnTo>
                    <a:pt x="82" y="18"/>
                  </a:lnTo>
                  <a:lnTo>
                    <a:pt x="48" y="21"/>
                  </a:lnTo>
                  <a:lnTo>
                    <a:pt x="41" y="15"/>
                  </a:lnTo>
                  <a:lnTo>
                    <a:pt x="18" y="0"/>
                  </a:lnTo>
                  <a:lnTo>
                    <a:pt x="0" y="15"/>
                  </a:lnTo>
                  <a:lnTo>
                    <a:pt x="5" y="28"/>
                  </a:lnTo>
                  <a:lnTo>
                    <a:pt x="56" y="61"/>
                  </a:lnTo>
                  <a:lnTo>
                    <a:pt x="75" y="83"/>
                  </a:lnTo>
                  <a:lnTo>
                    <a:pt x="127" y="28"/>
                  </a:lnTo>
                  <a:lnTo>
                    <a:pt x="134" y="8"/>
                  </a:lnTo>
                </a:path>
              </a:pathLst>
            </a:custGeom>
            <a:grpFill/>
            <a:ln w="12700" cap="rnd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r"/>
              <a:endParaRPr lang="pt-BR" sz="11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Freeform 19"/>
            <p:cNvSpPr>
              <a:spLocks noChangeAspect="1"/>
            </p:cNvSpPr>
            <p:nvPr/>
          </p:nvSpPr>
          <p:spPr bwMode="auto">
            <a:xfrm>
              <a:off x="4189536" y="2984501"/>
              <a:ext cx="776655" cy="268288"/>
            </a:xfrm>
            <a:custGeom>
              <a:avLst/>
              <a:gdLst>
                <a:gd name="T0" fmla="*/ 2147483647 w 297"/>
                <a:gd name="T1" fmla="*/ 2147483647 h 112"/>
                <a:gd name="T2" fmla="*/ 2147483647 w 297"/>
                <a:gd name="T3" fmla="*/ 2147483647 h 112"/>
                <a:gd name="T4" fmla="*/ 2147483647 w 297"/>
                <a:gd name="T5" fmla="*/ 2147483647 h 112"/>
                <a:gd name="T6" fmla="*/ 2147483647 w 297"/>
                <a:gd name="T7" fmla="*/ 0 h 112"/>
                <a:gd name="T8" fmla="*/ 2147483647 w 297"/>
                <a:gd name="T9" fmla="*/ 2147483647 h 112"/>
                <a:gd name="T10" fmla="*/ 2147483647 w 297"/>
                <a:gd name="T11" fmla="*/ 2147483647 h 112"/>
                <a:gd name="T12" fmla="*/ 2147483647 w 297"/>
                <a:gd name="T13" fmla="*/ 2147483647 h 112"/>
                <a:gd name="T14" fmla="*/ 2147483647 w 297"/>
                <a:gd name="T15" fmla="*/ 2147483647 h 112"/>
                <a:gd name="T16" fmla="*/ 0 w 297"/>
                <a:gd name="T17" fmla="*/ 2147483647 h 112"/>
                <a:gd name="T18" fmla="*/ 2147483647 w 297"/>
                <a:gd name="T19" fmla="*/ 2147483647 h 112"/>
                <a:gd name="T20" fmla="*/ 2147483647 w 297"/>
                <a:gd name="T21" fmla="*/ 2147483647 h 112"/>
                <a:gd name="T22" fmla="*/ 2147483647 w 297"/>
                <a:gd name="T23" fmla="*/ 2147483647 h 112"/>
                <a:gd name="T24" fmla="*/ 2147483647 w 297"/>
                <a:gd name="T25" fmla="*/ 2147483647 h 112"/>
                <a:gd name="T26" fmla="*/ 2147483647 w 297"/>
                <a:gd name="T27" fmla="*/ 2147483647 h 112"/>
                <a:gd name="T28" fmla="*/ 2147483647 w 297"/>
                <a:gd name="T29" fmla="*/ 2147483647 h 112"/>
                <a:gd name="T30" fmla="*/ 2147483647 w 297"/>
                <a:gd name="T31" fmla="*/ 2147483647 h 112"/>
                <a:gd name="T32" fmla="*/ 2147483647 w 297"/>
                <a:gd name="T33" fmla="*/ 2147483647 h 112"/>
                <a:gd name="T34" fmla="*/ 2147483647 w 297"/>
                <a:gd name="T35" fmla="*/ 2147483647 h 112"/>
                <a:gd name="T36" fmla="*/ 2147483647 w 297"/>
                <a:gd name="T37" fmla="*/ 2147483647 h 112"/>
                <a:gd name="T38" fmla="*/ 2147483647 w 297"/>
                <a:gd name="T39" fmla="*/ 2147483647 h 112"/>
                <a:gd name="T40" fmla="*/ 2147483647 w 297"/>
                <a:gd name="T41" fmla="*/ 2147483647 h 112"/>
                <a:gd name="T42" fmla="*/ 2147483647 w 297"/>
                <a:gd name="T43" fmla="*/ 2147483647 h 112"/>
                <a:gd name="T44" fmla="*/ 2147483647 w 297"/>
                <a:gd name="T45" fmla="*/ 2147483647 h 112"/>
                <a:gd name="T46" fmla="*/ 2147483647 w 297"/>
                <a:gd name="T47" fmla="*/ 2147483647 h 112"/>
                <a:gd name="T48" fmla="*/ 2147483647 w 297"/>
                <a:gd name="T49" fmla="*/ 2147483647 h 112"/>
                <a:gd name="T50" fmla="*/ 2147483647 w 297"/>
                <a:gd name="T51" fmla="*/ 2147483647 h 112"/>
                <a:gd name="T52" fmla="*/ 2147483647 w 297"/>
                <a:gd name="T53" fmla="*/ 2147483647 h 112"/>
                <a:gd name="T54" fmla="*/ 2147483647 w 297"/>
                <a:gd name="T55" fmla="*/ 2147483647 h 112"/>
                <a:gd name="T56" fmla="*/ 2147483647 w 297"/>
                <a:gd name="T57" fmla="*/ 2147483647 h 112"/>
                <a:gd name="T58" fmla="*/ 2147483647 w 297"/>
                <a:gd name="T59" fmla="*/ 2147483647 h 112"/>
                <a:gd name="T60" fmla="*/ 2147483647 w 297"/>
                <a:gd name="T61" fmla="*/ 2147483647 h 112"/>
                <a:gd name="T62" fmla="*/ 2147483647 w 297"/>
                <a:gd name="T63" fmla="*/ 2147483647 h 112"/>
                <a:gd name="T64" fmla="*/ 2147483647 w 297"/>
                <a:gd name="T65" fmla="*/ 2147483647 h 112"/>
                <a:gd name="T66" fmla="*/ 2147483647 w 297"/>
                <a:gd name="T67" fmla="*/ 2147483647 h 112"/>
                <a:gd name="T68" fmla="*/ 2147483647 w 297"/>
                <a:gd name="T69" fmla="*/ 2147483647 h 112"/>
                <a:gd name="T70" fmla="*/ 2147483647 w 297"/>
                <a:gd name="T71" fmla="*/ 2147483647 h 112"/>
                <a:gd name="T72" fmla="*/ 2147483647 w 297"/>
                <a:gd name="T73" fmla="*/ 2147483647 h 112"/>
                <a:gd name="T74" fmla="*/ 2147483647 w 297"/>
                <a:gd name="T75" fmla="*/ 2147483647 h 112"/>
                <a:gd name="T76" fmla="*/ 2147483647 w 297"/>
                <a:gd name="T77" fmla="*/ 2147483647 h 112"/>
                <a:gd name="T78" fmla="*/ 2147483647 w 297"/>
                <a:gd name="T79" fmla="*/ 2147483647 h 112"/>
                <a:gd name="T80" fmla="*/ 2147483647 w 297"/>
                <a:gd name="T81" fmla="*/ 2147483647 h 112"/>
                <a:gd name="T82" fmla="*/ 2147483647 w 297"/>
                <a:gd name="T83" fmla="*/ 2147483647 h 112"/>
                <a:gd name="T84" fmla="*/ 2147483647 w 297"/>
                <a:gd name="T85" fmla="*/ 2147483647 h 112"/>
                <a:gd name="T86" fmla="*/ 2147483647 w 297"/>
                <a:gd name="T87" fmla="*/ 2147483647 h 112"/>
                <a:gd name="T88" fmla="*/ 2147483647 w 297"/>
                <a:gd name="T89" fmla="*/ 2147483647 h 112"/>
                <a:gd name="T90" fmla="*/ 2147483647 w 297"/>
                <a:gd name="T91" fmla="*/ 2147483647 h 112"/>
                <a:gd name="T92" fmla="*/ 2147483647 w 297"/>
                <a:gd name="T93" fmla="*/ 2147483647 h 112"/>
                <a:gd name="T94" fmla="*/ 2147483647 w 297"/>
                <a:gd name="T95" fmla="*/ 2147483647 h 112"/>
                <a:gd name="T96" fmla="*/ 2147483647 w 297"/>
                <a:gd name="T97" fmla="*/ 2147483647 h 112"/>
                <a:gd name="T98" fmla="*/ 2147483647 w 297"/>
                <a:gd name="T99" fmla="*/ 2147483647 h 11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97"/>
                <a:gd name="T151" fmla="*/ 0 h 112"/>
                <a:gd name="T152" fmla="*/ 297 w 297"/>
                <a:gd name="T153" fmla="*/ 112 h 11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97" h="112">
                  <a:moveTo>
                    <a:pt x="118" y="19"/>
                  </a:moveTo>
                  <a:lnTo>
                    <a:pt x="103" y="29"/>
                  </a:lnTo>
                  <a:lnTo>
                    <a:pt x="82" y="7"/>
                  </a:lnTo>
                  <a:lnTo>
                    <a:pt x="31" y="0"/>
                  </a:lnTo>
                  <a:lnTo>
                    <a:pt x="28" y="10"/>
                  </a:lnTo>
                  <a:lnTo>
                    <a:pt x="33" y="26"/>
                  </a:lnTo>
                  <a:lnTo>
                    <a:pt x="23" y="49"/>
                  </a:lnTo>
                  <a:lnTo>
                    <a:pt x="13" y="53"/>
                  </a:lnTo>
                  <a:lnTo>
                    <a:pt x="0" y="68"/>
                  </a:lnTo>
                  <a:lnTo>
                    <a:pt x="8" y="72"/>
                  </a:lnTo>
                  <a:lnTo>
                    <a:pt x="12" y="82"/>
                  </a:lnTo>
                  <a:lnTo>
                    <a:pt x="13" y="89"/>
                  </a:lnTo>
                  <a:lnTo>
                    <a:pt x="20" y="98"/>
                  </a:lnTo>
                  <a:lnTo>
                    <a:pt x="23" y="107"/>
                  </a:lnTo>
                  <a:lnTo>
                    <a:pt x="28" y="107"/>
                  </a:lnTo>
                  <a:lnTo>
                    <a:pt x="37" y="106"/>
                  </a:lnTo>
                  <a:lnTo>
                    <a:pt x="39" y="100"/>
                  </a:lnTo>
                  <a:lnTo>
                    <a:pt x="46" y="90"/>
                  </a:lnTo>
                  <a:lnTo>
                    <a:pt x="51" y="91"/>
                  </a:lnTo>
                  <a:lnTo>
                    <a:pt x="59" y="86"/>
                  </a:lnTo>
                  <a:lnTo>
                    <a:pt x="84" y="63"/>
                  </a:lnTo>
                  <a:lnTo>
                    <a:pt x="97" y="74"/>
                  </a:lnTo>
                  <a:lnTo>
                    <a:pt x="115" y="80"/>
                  </a:lnTo>
                  <a:lnTo>
                    <a:pt x="119" y="89"/>
                  </a:lnTo>
                  <a:lnTo>
                    <a:pt x="127" y="86"/>
                  </a:lnTo>
                  <a:lnTo>
                    <a:pt x="140" y="104"/>
                  </a:lnTo>
                  <a:lnTo>
                    <a:pt x="159" y="89"/>
                  </a:lnTo>
                  <a:lnTo>
                    <a:pt x="183" y="104"/>
                  </a:lnTo>
                  <a:lnTo>
                    <a:pt x="190" y="111"/>
                  </a:lnTo>
                  <a:lnTo>
                    <a:pt x="222" y="107"/>
                  </a:lnTo>
                  <a:lnTo>
                    <a:pt x="238" y="95"/>
                  </a:lnTo>
                  <a:lnTo>
                    <a:pt x="276" y="96"/>
                  </a:lnTo>
                  <a:lnTo>
                    <a:pt x="291" y="59"/>
                  </a:lnTo>
                  <a:lnTo>
                    <a:pt x="292" y="32"/>
                  </a:lnTo>
                  <a:lnTo>
                    <a:pt x="296" y="9"/>
                  </a:lnTo>
                  <a:lnTo>
                    <a:pt x="272" y="17"/>
                  </a:lnTo>
                  <a:lnTo>
                    <a:pt x="259" y="29"/>
                  </a:lnTo>
                  <a:lnTo>
                    <a:pt x="217" y="41"/>
                  </a:lnTo>
                  <a:lnTo>
                    <a:pt x="205" y="57"/>
                  </a:lnTo>
                  <a:lnTo>
                    <a:pt x="194" y="57"/>
                  </a:lnTo>
                  <a:lnTo>
                    <a:pt x="192" y="49"/>
                  </a:lnTo>
                  <a:lnTo>
                    <a:pt x="183" y="38"/>
                  </a:lnTo>
                  <a:lnTo>
                    <a:pt x="200" y="12"/>
                  </a:lnTo>
                  <a:lnTo>
                    <a:pt x="196" y="7"/>
                  </a:lnTo>
                  <a:lnTo>
                    <a:pt x="183" y="3"/>
                  </a:lnTo>
                  <a:lnTo>
                    <a:pt x="157" y="24"/>
                  </a:lnTo>
                  <a:lnTo>
                    <a:pt x="140" y="30"/>
                  </a:lnTo>
                  <a:lnTo>
                    <a:pt x="134" y="25"/>
                  </a:lnTo>
                  <a:lnTo>
                    <a:pt x="125" y="26"/>
                  </a:lnTo>
                  <a:lnTo>
                    <a:pt x="118" y="19"/>
                  </a:lnTo>
                </a:path>
              </a:pathLst>
            </a:custGeom>
            <a:grpFill/>
            <a:ln w="12700" cap="rnd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r"/>
              <a:endParaRPr lang="pt-BR" sz="11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Freeform 20"/>
            <p:cNvSpPr>
              <a:spLocks noChangeAspect="1"/>
            </p:cNvSpPr>
            <p:nvPr/>
          </p:nvSpPr>
          <p:spPr bwMode="auto">
            <a:xfrm>
              <a:off x="4498732" y="2832100"/>
              <a:ext cx="467459" cy="287338"/>
            </a:xfrm>
            <a:custGeom>
              <a:avLst/>
              <a:gdLst>
                <a:gd name="T0" fmla="*/ 2147483647 w 178"/>
                <a:gd name="T1" fmla="*/ 2147483647 h 118"/>
                <a:gd name="T2" fmla="*/ 2147483647 w 178"/>
                <a:gd name="T3" fmla="*/ 2147483647 h 118"/>
                <a:gd name="T4" fmla="*/ 2147483647 w 178"/>
                <a:gd name="T5" fmla="*/ 2147483647 h 118"/>
                <a:gd name="T6" fmla="*/ 2147483647 w 178"/>
                <a:gd name="T7" fmla="*/ 2147483647 h 118"/>
                <a:gd name="T8" fmla="*/ 2147483647 w 178"/>
                <a:gd name="T9" fmla="*/ 2147483647 h 118"/>
                <a:gd name="T10" fmla="*/ 2147483647 w 178"/>
                <a:gd name="T11" fmla="*/ 2147483647 h 118"/>
                <a:gd name="T12" fmla="*/ 2147483647 w 178"/>
                <a:gd name="T13" fmla="*/ 2147483647 h 118"/>
                <a:gd name="T14" fmla="*/ 2147483647 w 178"/>
                <a:gd name="T15" fmla="*/ 2147483647 h 118"/>
                <a:gd name="T16" fmla="*/ 2147483647 w 178"/>
                <a:gd name="T17" fmla="*/ 2147483647 h 118"/>
                <a:gd name="T18" fmla="*/ 2147483647 w 178"/>
                <a:gd name="T19" fmla="*/ 2147483647 h 118"/>
                <a:gd name="T20" fmla="*/ 2147483647 w 178"/>
                <a:gd name="T21" fmla="*/ 2147483647 h 118"/>
                <a:gd name="T22" fmla="*/ 2147483647 w 178"/>
                <a:gd name="T23" fmla="*/ 2147483647 h 118"/>
                <a:gd name="T24" fmla="*/ 2147483647 w 178"/>
                <a:gd name="T25" fmla="*/ 2147483647 h 118"/>
                <a:gd name="T26" fmla="*/ 2147483647 w 178"/>
                <a:gd name="T27" fmla="*/ 0 h 118"/>
                <a:gd name="T28" fmla="*/ 2147483647 w 178"/>
                <a:gd name="T29" fmla="*/ 2147483647 h 118"/>
                <a:gd name="T30" fmla="*/ 2147483647 w 178"/>
                <a:gd name="T31" fmla="*/ 2147483647 h 118"/>
                <a:gd name="T32" fmla="*/ 2147483647 w 178"/>
                <a:gd name="T33" fmla="*/ 2147483647 h 118"/>
                <a:gd name="T34" fmla="*/ 0 w 178"/>
                <a:gd name="T35" fmla="*/ 2147483647 h 118"/>
                <a:gd name="T36" fmla="*/ 2147483647 w 178"/>
                <a:gd name="T37" fmla="*/ 2147483647 h 118"/>
                <a:gd name="T38" fmla="*/ 0 w 178"/>
                <a:gd name="T39" fmla="*/ 2147483647 h 118"/>
                <a:gd name="T40" fmla="*/ 2147483647 w 178"/>
                <a:gd name="T41" fmla="*/ 2147483647 h 118"/>
                <a:gd name="T42" fmla="*/ 2147483647 w 178"/>
                <a:gd name="T43" fmla="*/ 2147483647 h 118"/>
                <a:gd name="T44" fmla="*/ 2147483647 w 178"/>
                <a:gd name="T45" fmla="*/ 2147483647 h 118"/>
                <a:gd name="T46" fmla="*/ 2147483647 w 178"/>
                <a:gd name="T47" fmla="*/ 2147483647 h 118"/>
                <a:gd name="T48" fmla="*/ 2147483647 w 178"/>
                <a:gd name="T49" fmla="*/ 2147483647 h 118"/>
                <a:gd name="T50" fmla="*/ 2147483647 w 178"/>
                <a:gd name="T51" fmla="*/ 2147483647 h 118"/>
                <a:gd name="T52" fmla="*/ 2147483647 w 178"/>
                <a:gd name="T53" fmla="*/ 2147483647 h 118"/>
                <a:gd name="T54" fmla="*/ 2147483647 w 178"/>
                <a:gd name="T55" fmla="*/ 2147483647 h 118"/>
                <a:gd name="T56" fmla="*/ 2147483647 w 178"/>
                <a:gd name="T57" fmla="*/ 2147483647 h 118"/>
                <a:gd name="T58" fmla="*/ 2147483647 w 178"/>
                <a:gd name="T59" fmla="*/ 2147483647 h 118"/>
                <a:gd name="T60" fmla="*/ 2147483647 w 178"/>
                <a:gd name="T61" fmla="*/ 2147483647 h 118"/>
                <a:gd name="T62" fmla="*/ 2147483647 w 178"/>
                <a:gd name="T63" fmla="*/ 2147483647 h 118"/>
                <a:gd name="T64" fmla="*/ 2147483647 w 178"/>
                <a:gd name="T65" fmla="*/ 2147483647 h 118"/>
                <a:gd name="T66" fmla="*/ 2147483647 w 178"/>
                <a:gd name="T67" fmla="*/ 2147483647 h 118"/>
                <a:gd name="T68" fmla="*/ 2147483647 w 178"/>
                <a:gd name="T69" fmla="*/ 2147483647 h 118"/>
                <a:gd name="T70" fmla="*/ 2147483647 w 178"/>
                <a:gd name="T71" fmla="*/ 2147483647 h 11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78"/>
                <a:gd name="T109" fmla="*/ 0 h 118"/>
                <a:gd name="T110" fmla="*/ 178 w 178"/>
                <a:gd name="T111" fmla="*/ 118 h 11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78" h="118">
                  <a:moveTo>
                    <a:pt x="169" y="30"/>
                  </a:moveTo>
                  <a:lnTo>
                    <a:pt x="147" y="28"/>
                  </a:lnTo>
                  <a:lnTo>
                    <a:pt x="125" y="28"/>
                  </a:lnTo>
                  <a:lnTo>
                    <a:pt x="108" y="17"/>
                  </a:lnTo>
                  <a:lnTo>
                    <a:pt x="103" y="24"/>
                  </a:lnTo>
                  <a:lnTo>
                    <a:pt x="97" y="45"/>
                  </a:lnTo>
                  <a:lnTo>
                    <a:pt x="92" y="48"/>
                  </a:lnTo>
                  <a:lnTo>
                    <a:pt x="86" y="39"/>
                  </a:lnTo>
                  <a:lnTo>
                    <a:pt x="69" y="39"/>
                  </a:lnTo>
                  <a:lnTo>
                    <a:pt x="59" y="33"/>
                  </a:lnTo>
                  <a:lnTo>
                    <a:pt x="59" y="25"/>
                  </a:lnTo>
                  <a:lnTo>
                    <a:pt x="69" y="7"/>
                  </a:lnTo>
                  <a:lnTo>
                    <a:pt x="69" y="1"/>
                  </a:lnTo>
                  <a:lnTo>
                    <a:pt x="68" y="0"/>
                  </a:lnTo>
                  <a:lnTo>
                    <a:pt x="43" y="8"/>
                  </a:lnTo>
                  <a:lnTo>
                    <a:pt x="30" y="20"/>
                  </a:lnTo>
                  <a:lnTo>
                    <a:pt x="8" y="15"/>
                  </a:lnTo>
                  <a:lnTo>
                    <a:pt x="0" y="45"/>
                  </a:lnTo>
                  <a:lnTo>
                    <a:pt x="8" y="62"/>
                  </a:lnTo>
                  <a:lnTo>
                    <a:pt x="0" y="78"/>
                  </a:lnTo>
                  <a:lnTo>
                    <a:pt x="6" y="86"/>
                  </a:lnTo>
                  <a:lnTo>
                    <a:pt x="15" y="84"/>
                  </a:lnTo>
                  <a:lnTo>
                    <a:pt x="21" y="90"/>
                  </a:lnTo>
                  <a:lnTo>
                    <a:pt x="38" y="83"/>
                  </a:lnTo>
                  <a:lnTo>
                    <a:pt x="65" y="62"/>
                  </a:lnTo>
                  <a:lnTo>
                    <a:pt x="76" y="67"/>
                  </a:lnTo>
                  <a:lnTo>
                    <a:pt x="80" y="71"/>
                  </a:lnTo>
                  <a:lnTo>
                    <a:pt x="63" y="98"/>
                  </a:lnTo>
                  <a:lnTo>
                    <a:pt x="73" y="109"/>
                  </a:lnTo>
                  <a:lnTo>
                    <a:pt x="74" y="117"/>
                  </a:lnTo>
                  <a:lnTo>
                    <a:pt x="86" y="117"/>
                  </a:lnTo>
                  <a:lnTo>
                    <a:pt x="97" y="102"/>
                  </a:lnTo>
                  <a:lnTo>
                    <a:pt x="140" y="89"/>
                  </a:lnTo>
                  <a:lnTo>
                    <a:pt x="153" y="77"/>
                  </a:lnTo>
                  <a:lnTo>
                    <a:pt x="177" y="70"/>
                  </a:lnTo>
                  <a:lnTo>
                    <a:pt x="169" y="30"/>
                  </a:lnTo>
                </a:path>
              </a:pathLst>
            </a:custGeom>
            <a:grpFill/>
            <a:ln w="12700" cap="rnd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r"/>
              <a:endParaRPr lang="pt-BR" sz="11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Freeform 21"/>
            <p:cNvSpPr>
              <a:spLocks noChangeAspect="1"/>
            </p:cNvSpPr>
            <p:nvPr/>
          </p:nvSpPr>
          <p:spPr bwMode="auto">
            <a:xfrm>
              <a:off x="4192468" y="2422527"/>
              <a:ext cx="487973" cy="633413"/>
            </a:xfrm>
            <a:custGeom>
              <a:avLst/>
              <a:gdLst>
                <a:gd name="T0" fmla="*/ 2147483647 w 185"/>
                <a:gd name="T1" fmla="*/ 2147483647 h 261"/>
                <a:gd name="T2" fmla="*/ 2147483647 w 185"/>
                <a:gd name="T3" fmla="*/ 2147483647 h 261"/>
                <a:gd name="T4" fmla="*/ 2147483647 w 185"/>
                <a:gd name="T5" fmla="*/ 2147483647 h 261"/>
                <a:gd name="T6" fmla="*/ 2147483647 w 185"/>
                <a:gd name="T7" fmla="*/ 2147483647 h 261"/>
                <a:gd name="T8" fmla="*/ 2147483647 w 185"/>
                <a:gd name="T9" fmla="*/ 0 h 261"/>
                <a:gd name="T10" fmla="*/ 2147483647 w 185"/>
                <a:gd name="T11" fmla="*/ 2147483647 h 261"/>
                <a:gd name="T12" fmla="*/ 0 w 185"/>
                <a:gd name="T13" fmla="*/ 2147483647 h 261"/>
                <a:gd name="T14" fmla="*/ 2147483647 w 185"/>
                <a:gd name="T15" fmla="*/ 2147483647 h 261"/>
                <a:gd name="T16" fmla="*/ 2147483647 w 185"/>
                <a:gd name="T17" fmla="*/ 2147483647 h 261"/>
                <a:gd name="T18" fmla="*/ 2147483647 w 185"/>
                <a:gd name="T19" fmla="*/ 2147483647 h 261"/>
                <a:gd name="T20" fmla="*/ 2147483647 w 185"/>
                <a:gd name="T21" fmla="*/ 2147483647 h 261"/>
                <a:gd name="T22" fmla="*/ 2147483647 w 185"/>
                <a:gd name="T23" fmla="*/ 2147483647 h 261"/>
                <a:gd name="T24" fmla="*/ 2147483647 w 185"/>
                <a:gd name="T25" fmla="*/ 2147483647 h 261"/>
                <a:gd name="T26" fmla="*/ 2147483647 w 185"/>
                <a:gd name="T27" fmla="*/ 2147483647 h 261"/>
                <a:gd name="T28" fmla="*/ 2147483647 w 185"/>
                <a:gd name="T29" fmla="*/ 2147483647 h 261"/>
                <a:gd name="T30" fmla="*/ 2147483647 w 185"/>
                <a:gd name="T31" fmla="*/ 2147483647 h 261"/>
                <a:gd name="T32" fmla="*/ 2147483647 w 185"/>
                <a:gd name="T33" fmla="*/ 2147483647 h 261"/>
                <a:gd name="T34" fmla="*/ 2147483647 w 185"/>
                <a:gd name="T35" fmla="*/ 2147483647 h 261"/>
                <a:gd name="T36" fmla="*/ 2147483647 w 185"/>
                <a:gd name="T37" fmla="*/ 2147483647 h 261"/>
                <a:gd name="T38" fmla="*/ 2147483647 w 185"/>
                <a:gd name="T39" fmla="*/ 2147483647 h 261"/>
                <a:gd name="T40" fmla="*/ 2147483647 w 185"/>
                <a:gd name="T41" fmla="*/ 2147483647 h 261"/>
                <a:gd name="T42" fmla="*/ 2147483647 w 185"/>
                <a:gd name="T43" fmla="*/ 2147483647 h 261"/>
                <a:gd name="T44" fmla="*/ 2147483647 w 185"/>
                <a:gd name="T45" fmla="*/ 2147483647 h 261"/>
                <a:gd name="T46" fmla="*/ 2147483647 w 185"/>
                <a:gd name="T47" fmla="*/ 2147483647 h 261"/>
                <a:gd name="T48" fmla="*/ 2147483647 w 185"/>
                <a:gd name="T49" fmla="*/ 2147483647 h 261"/>
                <a:gd name="T50" fmla="*/ 2147483647 w 185"/>
                <a:gd name="T51" fmla="*/ 2147483647 h 261"/>
                <a:gd name="T52" fmla="*/ 2147483647 w 185"/>
                <a:gd name="T53" fmla="*/ 2147483647 h 2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85"/>
                <a:gd name="T82" fmla="*/ 0 h 261"/>
                <a:gd name="T83" fmla="*/ 185 w 185"/>
                <a:gd name="T84" fmla="*/ 261 h 2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85" h="261">
                  <a:moveTo>
                    <a:pt x="184" y="106"/>
                  </a:moveTo>
                  <a:lnTo>
                    <a:pt x="175" y="100"/>
                  </a:lnTo>
                  <a:lnTo>
                    <a:pt x="154" y="74"/>
                  </a:lnTo>
                  <a:lnTo>
                    <a:pt x="92" y="19"/>
                  </a:lnTo>
                  <a:lnTo>
                    <a:pt x="51" y="0"/>
                  </a:lnTo>
                  <a:lnTo>
                    <a:pt x="4" y="5"/>
                  </a:lnTo>
                  <a:lnTo>
                    <a:pt x="0" y="18"/>
                  </a:lnTo>
                  <a:lnTo>
                    <a:pt x="4" y="26"/>
                  </a:lnTo>
                  <a:lnTo>
                    <a:pt x="1" y="30"/>
                  </a:lnTo>
                  <a:lnTo>
                    <a:pt x="12" y="68"/>
                  </a:lnTo>
                  <a:lnTo>
                    <a:pt x="7" y="84"/>
                  </a:lnTo>
                  <a:lnTo>
                    <a:pt x="8" y="95"/>
                  </a:lnTo>
                  <a:lnTo>
                    <a:pt x="12" y="125"/>
                  </a:lnTo>
                  <a:lnTo>
                    <a:pt x="24" y="181"/>
                  </a:lnTo>
                  <a:lnTo>
                    <a:pt x="39" y="204"/>
                  </a:lnTo>
                  <a:lnTo>
                    <a:pt x="30" y="230"/>
                  </a:lnTo>
                  <a:lnTo>
                    <a:pt x="81" y="237"/>
                  </a:lnTo>
                  <a:lnTo>
                    <a:pt x="103" y="260"/>
                  </a:lnTo>
                  <a:lnTo>
                    <a:pt x="117" y="248"/>
                  </a:lnTo>
                  <a:lnTo>
                    <a:pt x="126" y="233"/>
                  </a:lnTo>
                  <a:lnTo>
                    <a:pt x="117" y="215"/>
                  </a:lnTo>
                  <a:lnTo>
                    <a:pt x="126" y="186"/>
                  </a:lnTo>
                  <a:lnTo>
                    <a:pt x="132" y="169"/>
                  </a:lnTo>
                  <a:lnTo>
                    <a:pt x="141" y="169"/>
                  </a:lnTo>
                  <a:lnTo>
                    <a:pt x="161" y="132"/>
                  </a:lnTo>
                  <a:lnTo>
                    <a:pt x="184" y="107"/>
                  </a:lnTo>
                  <a:lnTo>
                    <a:pt x="184" y="106"/>
                  </a:lnTo>
                </a:path>
              </a:pathLst>
            </a:custGeom>
            <a:grpFill/>
            <a:ln w="12700" cap="rnd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r"/>
              <a:endParaRPr lang="pt-BR" sz="11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Freeform 22"/>
            <p:cNvSpPr>
              <a:spLocks noChangeAspect="1"/>
            </p:cNvSpPr>
            <p:nvPr/>
          </p:nvSpPr>
          <p:spPr bwMode="auto">
            <a:xfrm>
              <a:off x="4519248" y="2678114"/>
              <a:ext cx="427892" cy="279400"/>
            </a:xfrm>
            <a:custGeom>
              <a:avLst/>
              <a:gdLst>
                <a:gd name="T0" fmla="*/ 0 w 162"/>
                <a:gd name="T1" fmla="*/ 2147483647 h 114"/>
                <a:gd name="T2" fmla="*/ 2147483647 w 162"/>
                <a:gd name="T3" fmla="*/ 2147483647 h 114"/>
                <a:gd name="T4" fmla="*/ 2147483647 w 162"/>
                <a:gd name="T5" fmla="*/ 2147483647 h 114"/>
                <a:gd name="T6" fmla="*/ 2147483647 w 162"/>
                <a:gd name="T7" fmla="*/ 2147483647 h 114"/>
                <a:gd name="T8" fmla="*/ 2147483647 w 162"/>
                <a:gd name="T9" fmla="*/ 0 h 114"/>
                <a:gd name="T10" fmla="*/ 2147483647 w 162"/>
                <a:gd name="T11" fmla="*/ 2147483647 h 114"/>
                <a:gd name="T12" fmla="*/ 2147483647 w 162"/>
                <a:gd name="T13" fmla="*/ 2147483647 h 114"/>
                <a:gd name="T14" fmla="*/ 2147483647 w 162"/>
                <a:gd name="T15" fmla="*/ 2147483647 h 114"/>
                <a:gd name="T16" fmla="*/ 2147483647 w 162"/>
                <a:gd name="T17" fmla="*/ 2147483647 h 114"/>
                <a:gd name="T18" fmla="*/ 2147483647 w 162"/>
                <a:gd name="T19" fmla="*/ 2147483647 h 114"/>
                <a:gd name="T20" fmla="*/ 2147483647 w 162"/>
                <a:gd name="T21" fmla="*/ 2147483647 h 114"/>
                <a:gd name="T22" fmla="*/ 2147483647 w 162"/>
                <a:gd name="T23" fmla="*/ 2147483647 h 114"/>
                <a:gd name="T24" fmla="*/ 2147483647 w 162"/>
                <a:gd name="T25" fmla="*/ 2147483647 h 114"/>
                <a:gd name="T26" fmla="*/ 2147483647 w 162"/>
                <a:gd name="T27" fmla="*/ 2147483647 h 114"/>
                <a:gd name="T28" fmla="*/ 2147483647 w 162"/>
                <a:gd name="T29" fmla="*/ 2147483647 h 114"/>
                <a:gd name="T30" fmla="*/ 2147483647 w 162"/>
                <a:gd name="T31" fmla="*/ 2147483647 h 114"/>
                <a:gd name="T32" fmla="*/ 2147483647 w 162"/>
                <a:gd name="T33" fmla="*/ 2147483647 h 114"/>
                <a:gd name="T34" fmla="*/ 2147483647 w 162"/>
                <a:gd name="T35" fmla="*/ 2147483647 h 114"/>
                <a:gd name="T36" fmla="*/ 2147483647 w 162"/>
                <a:gd name="T37" fmla="*/ 2147483647 h 114"/>
                <a:gd name="T38" fmla="*/ 2147483647 w 162"/>
                <a:gd name="T39" fmla="*/ 2147483647 h 114"/>
                <a:gd name="T40" fmla="*/ 2147483647 w 162"/>
                <a:gd name="T41" fmla="*/ 2147483647 h 114"/>
                <a:gd name="T42" fmla="*/ 2147483647 w 162"/>
                <a:gd name="T43" fmla="*/ 2147483647 h 114"/>
                <a:gd name="T44" fmla="*/ 2147483647 w 162"/>
                <a:gd name="T45" fmla="*/ 2147483647 h 114"/>
                <a:gd name="T46" fmla="*/ 2147483647 w 162"/>
                <a:gd name="T47" fmla="*/ 2147483647 h 114"/>
                <a:gd name="T48" fmla="*/ 2147483647 w 162"/>
                <a:gd name="T49" fmla="*/ 2147483647 h 114"/>
                <a:gd name="T50" fmla="*/ 0 w 162"/>
                <a:gd name="T51" fmla="*/ 2147483647 h 11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2"/>
                <a:gd name="T79" fmla="*/ 0 h 114"/>
                <a:gd name="T80" fmla="*/ 162 w 162"/>
                <a:gd name="T81" fmla="*/ 114 h 11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2" h="114">
                  <a:moveTo>
                    <a:pt x="0" y="79"/>
                  </a:moveTo>
                  <a:lnTo>
                    <a:pt x="6" y="64"/>
                  </a:lnTo>
                  <a:lnTo>
                    <a:pt x="14" y="64"/>
                  </a:lnTo>
                  <a:lnTo>
                    <a:pt x="35" y="25"/>
                  </a:lnTo>
                  <a:lnTo>
                    <a:pt x="56" y="0"/>
                  </a:lnTo>
                  <a:lnTo>
                    <a:pt x="78" y="14"/>
                  </a:lnTo>
                  <a:lnTo>
                    <a:pt x="101" y="24"/>
                  </a:lnTo>
                  <a:lnTo>
                    <a:pt x="136" y="25"/>
                  </a:lnTo>
                  <a:lnTo>
                    <a:pt x="150" y="38"/>
                  </a:lnTo>
                  <a:lnTo>
                    <a:pt x="161" y="95"/>
                  </a:lnTo>
                  <a:lnTo>
                    <a:pt x="139" y="93"/>
                  </a:lnTo>
                  <a:lnTo>
                    <a:pt x="117" y="93"/>
                  </a:lnTo>
                  <a:lnTo>
                    <a:pt x="100" y="83"/>
                  </a:lnTo>
                  <a:lnTo>
                    <a:pt x="95" y="88"/>
                  </a:lnTo>
                  <a:lnTo>
                    <a:pt x="89" y="110"/>
                  </a:lnTo>
                  <a:lnTo>
                    <a:pt x="83" y="113"/>
                  </a:lnTo>
                  <a:lnTo>
                    <a:pt x="78" y="104"/>
                  </a:lnTo>
                  <a:lnTo>
                    <a:pt x="61" y="104"/>
                  </a:lnTo>
                  <a:lnTo>
                    <a:pt x="51" y="97"/>
                  </a:lnTo>
                  <a:lnTo>
                    <a:pt x="51" y="90"/>
                  </a:lnTo>
                  <a:lnTo>
                    <a:pt x="61" y="72"/>
                  </a:lnTo>
                  <a:lnTo>
                    <a:pt x="61" y="65"/>
                  </a:lnTo>
                  <a:lnTo>
                    <a:pt x="59" y="64"/>
                  </a:lnTo>
                  <a:lnTo>
                    <a:pt x="35" y="72"/>
                  </a:lnTo>
                  <a:lnTo>
                    <a:pt x="23" y="86"/>
                  </a:lnTo>
                  <a:lnTo>
                    <a:pt x="0" y="79"/>
                  </a:lnTo>
                </a:path>
              </a:pathLst>
            </a:custGeom>
            <a:grpFill/>
            <a:ln w="12700" cap="rnd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r"/>
              <a:endParaRPr lang="pt-BR" sz="11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5273175" y="1923631"/>
            <a:ext cx="2573216" cy="4492623"/>
            <a:chOff x="1743810" y="1720852"/>
            <a:chExt cx="2573216" cy="4492623"/>
          </a:xfrm>
          <a:solidFill>
            <a:schemeClr val="accent5">
              <a:lumMod val="60000"/>
              <a:lumOff val="40000"/>
            </a:schemeClr>
          </a:solidFill>
        </p:grpSpPr>
        <p:grpSp>
          <p:nvGrpSpPr>
            <p:cNvPr id="22" name="Grupo 21"/>
            <p:cNvGrpSpPr/>
            <p:nvPr/>
          </p:nvGrpSpPr>
          <p:grpSpPr>
            <a:xfrm>
              <a:off x="1743810" y="1720852"/>
              <a:ext cx="2573216" cy="4492623"/>
              <a:chOff x="1743810" y="1720852"/>
              <a:chExt cx="2573216" cy="4492623"/>
            </a:xfrm>
            <a:grpFill/>
          </p:grpSpPr>
          <p:sp>
            <p:nvSpPr>
              <p:cNvPr id="26" name="Freeform 11"/>
              <p:cNvSpPr>
                <a:spLocks noChangeAspect="1"/>
              </p:cNvSpPr>
              <p:nvPr/>
            </p:nvSpPr>
            <p:spPr bwMode="auto">
              <a:xfrm>
                <a:off x="1743810" y="2955926"/>
                <a:ext cx="1358412" cy="1346200"/>
              </a:xfrm>
              <a:custGeom>
                <a:avLst/>
                <a:gdLst>
                  <a:gd name="T0" fmla="*/ 2147483647 w 518"/>
                  <a:gd name="T1" fmla="*/ 2147483647 h 556"/>
                  <a:gd name="T2" fmla="*/ 2147483647 w 518"/>
                  <a:gd name="T3" fmla="*/ 2147483647 h 556"/>
                  <a:gd name="T4" fmla="*/ 2147483647 w 518"/>
                  <a:gd name="T5" fmla="*/ 0 h 556"/>
                  <a:gd name="T6" fmla="*/ 2147483647 w 518"/>
                  <a:gd name="T7" fmla="*/ 2147483647 h 556"/>
                  <a:gd name="T8" fmla="*/ 2147483647 w 518"/>
                  <a:gd name="T9" fmla="*/ 2147483647 h 556"/>
                  <a:gd name="T10" fmla="*/ 2147483647 w 518"/>
                  <a:gd name="T11" fmla="*/ 2147483647 h 556"/>
                  <a:gd name="T12" fmla="*/ 2147483647 w 518"/>
                  <a:gd name="T13" fmla="*/ 2147483647 h 556"/>
                  <a:gd name="T14" fmla="*/ 2147483647 w 518"/>
                  <a:gd name="T15" fmla="*/ 2147483647 h 556"/>
                  <a:gd name="T16" fmla="*/ 2147483647 w 518"/>
                  <a:gd name="T17" fmla="*/ 2147483647 h 556"/>
                  <a:gd name="T18" fmla="*/ 2147483647 w 518"/>
                  <a:gd name="T19" fmla="*/ 2147483647 h 556"/>
                  <a:gd name="T20" fmla="*/ 2147483647 w 518"/>
                  <a:gd name="T21" fmla="*/ 2147483647 h 556"/>
                  <a:gd name="T22" fmla="*/ 2147483647 w 518"/>
                  <a:gd name="T23" fmla="*/ 2147483647 h 556"/>
                  <a:gd name="T24" fmla="*/ 2147483647 w 518"/>
                  <a:gd name="T25" fmla="*/ 2147483647 h 556"/>
                  <a:gd name="T26" fmla="*/ 2147483647 w 518"/>
                  <a:gd name="T27" fmla="*/ 2147483647 h 556"/>
                  <a:gd name="T28" fmla="*/ 2147483647 w 518"/>
                  <a:gd name="T29" fmla="*/ 2147483647 h 556"/>
                  <a:gd name="T30" fmla="*/ 2147483647 w 518"/>
                  <a:gd name="T31" fmla="*/ 2147483647 h 556"/>
                  <a:gd name="T32" fmla="*/ 2147483647 w 518"/>
                  <a:gd name="T33" fmla="*/ 2147483647 h 556"/>
                  <a:gd name="T34" fmla="*/ 2147483647 w 518"/>
                  <a:gd name="T35" fmla="*/ 2147483647 h 556"/>
                  <a:gd name="T36" fmla="*/ 2147483647 w 518"/>
                  <a:gd name="T37" fmla="*/ 2147483647 h 556"/>
                  <a:gd name="T38" fmla="*/ 2147483647 w 518"/>
                  <a:gd name="T39" fmla="*/ 2147483647 h 556"/>
                  <a:gd name="T40" fmla="*/ 2147483647 w 518"/>
                  <a:gd name="T41" fmla="*/ 2147483647 h 556"/>
                  <a:gd name="T42" fmla="*/ 2147483647 w 518"/>
                  <a:gd name="T43" fmla="*/ 2147483647 h 556"/>
                  <a:gd name="T44" fmla="*/ 2147483647 w 518"/>
                  <a:gd name="T45" fmla="*/ 2147483647 h 556"/>
                  <a:gd name="T46" fmla="*/ 2147483647 w 518"/>
                  <a:gd name="T47" fmla="*/ 2147483647 h 556"/>
                  <a:gd name="T48" fmla="*/ 2147483647 w 518"/>
                  <a:gd name="T49" fmla="*/ 2147483647 h 556"/>
                  <a:gd name="T50" fmla="*/ 2147483647 w 518"/>
                  <a:gd name="T51" fmla="*/ 2147483647 h 556"/>
                  <a:gd name="T52" fmla="*/ 2147483647 w 518"/>
                  <a:gd name="T53" fmla="*/ 2147483647 h 556"/>
                  <a:gd name="T54" fmla="*/ 2147483647 w 518"/>
                  <a:gd name="T55" fmla="*/ 2147483647 h 556"/>
                  <a:gd name="T56" fmla="*/ 2147483647 w 518"/>
                  <a:gd name="T57" fmla="*/ 2147483647 h 556"/>
                  <a:gd name="T58" fmla="*/ 2147483647 w 518"/>
                  <a:gd name="T59" fmla="*/ 2147483647 h 556"/>
                  <a:gd name="T60" fmla="*/ 2147483647 w 518"/>
                  <a:gd name="T61" fmla="*/ 2147483647 h 556"/>
                  <a:gd name="T62" fmla="*/ 2147483647 w 518"/>
                  <a:gd name="T63" fmla="*/ 2147483647 h 556"/>
                  <a:gd name="T64" fmla="*/ 2147483647 w 518"/>
                  <a:gd name="T65" fmla="*/ 2147483647 h 556"/>
                  <a:gd name="T66" fmla="*/ 2147483647 w 518"/>
                  <a:gd name="T67" fmla="*/ 2147483647 h 556"/>
                  <a:gd name="T68" fmla="*/ 2147483647 w 518"/>
                  <a:gd name="T69" fmla="*/ 2147483647 h 55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18"/>
                  <a:gd name="T106" fmla="*/ 0 h 556"/>
                  <a:gd name="T107" fmla="*/ 518 w 518"/>
                  <a:gd name="T108" fmla="*/ 556 h 55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18" h="556">
                    <a:moveTo>
                      <a:pt x="6" y="81"/>
                    </a:moveTo>
                    <a:lnTo>
                      <a:pt x="143" y="73"/>
                    </a:lnTo>
                    <a:lnTo>
                      <a:pt x="146" y="50"/>
                    </a:lnTo>
                    <a:lnTo>
                      <a:pt x="146" y="31"/>
                    </a:lnTo>
                    <a:lnTo>
                      <a:pt x="147" y="20"/>
                    </a:lnTo>
                    <a:lnTo>
                      <a:pt x="157" y="0"/>
                    </a:lnTo>
                    <a:lnTo>
                      <a:pt x="178" y="43"/>
                    </a:lnTo>
                    <a:lnTo>
                      <a:pt x="179" y="69"/>
                    </a:lnTo>
                    <a:lnTo>
                      <a:pt x="201" y="90"/>
                    </a:lnTo>
                    <a:lnTo>
                      <a:pt x="206" y="97"/>
                    </a:lnTo>
                    <a:lnTo>
                      <a:pt x="215" y="101"/>
                    </a:lnTo>
                    <a:lnTo>
                      <a:pt x="218" y="107"/>
                    </a:lnTo>
                    <a:lnTo>
                      <a:pt x="517" y="127"/>
                    </a:lnTo>
                    <a:lnTo>
                      <a:pt x="498" y="195"/>
                    </a:lnTo>
                    <a:lnTo>
                      <a:pt x="498" y="261"/>
                    </a:lnTo>
                    <a:lnTo>
                      <a:pt x="506" y="287"/>
                    </a:lnTo>
                    <a:lnTo>
                      <a:pt x="492" y="313"/>
                    </a:lnTo>
                    <a:lnTo>
                      <a:pt x="482" y="365"/>
                    </a:lnTo>
                    <a:lnTo>
                      <a:pt x="470" y="391"/>
                    </a:lnTo>
                    <a:lnTo>
                      <a:pt x="465" y="389"/>
                    </a:lnTo>
                    <a:lnTo>
                      <a:pt x="457" y="392"/>
                    </a:lnTo>
                    <a:lnTo>
                      <a:pt x="440" y="430"/>
                    </a:lnTo>
                    <a:lnTo>
                      <a:pt x="426" y="435"/>
                    </a:lnTo>
                    <a:lnTo>
                      <a:pt x="410" y="461"/>
                    </a:lnTo>
                    <a:lnTo>
                      <a:pt x="389" y="486"/>
                    </a:lnTo>
                    <a:lnTo>
                      <a:pt x="383" y="512"/>
                    </a:lnTo>
                    <a:lnTo>
                      <a:pt x="383" y="542"/>
                    </a:lnTo>
                    <a:lnTo>
                      <a:pt x="368" y="533"/>
                    </a:lnTo>
                    <a:lnTo>
                      <a:pt x="358" y="508"/>
                    </a:lnTo>
                    <a:lnTo>
                      <a:pt x="350" y="507"/>
                    </a:lnTo>
                    <a:lnTo>
                      <a:pt x="344" y="515"/>
                    </a:lnTo>
                    <a:lnTo>
                      <a:pt x="339" y="515"/>
                    </a:lnTo>
                    <a:lnTo>
                      <a:pt x="320" y="513"/>
                    </a:lnTo>
                    <a:lnTo>
                      <a:pt x="308" y="523"/>
                    </a:lnTo>
                    <a:lnTo>
                      <a:pt x="253" y="502"/>
                    </a:lnTo>
                    <a:lnTo>
                      <a:pt x="245" y="506"/>
                    </a:lnTo>
                    <a:lnTo>
                      <a:pt x="227" y="509"/>
                    </a:lnTo>
                    <a:lnTo>
                      <a:pt x="215" y="524"/>
                    </a:lnTo>
                    <a:lnTo>
                      <a:pt x="195" y="540"/>
                    </a:lnTo>
                    <a:lnTo>
                      <a:pt x="188" y="555"/>
                    </a:lnTo>
                    <a:lnTo>
                      <a:pt x="176" y="527"/>
                    </a:lnTo>
                    <a:lnTo>
                      <a:pt x="154" y="514"/>
                    </a:lnTo>
                    <a:lnTo>
                      <a:pt x="146" y="492"/>
                    </a:lnTo>
                    <a:lnTo>
                      <a:pt x="150" y="479"/>
                    </a:lnTo>
                    <a:lnTo>
                      <a:pt x="151" y="464"/>
                    </a:lnTo>
                    <a:lnTo>
                      <a:pt x="74" y="464"/>
                    </a:lnTo>
                    <a:lnTo>
                      <a:pt x="69" y="461"/>
                    </a:lnTo>
                    <a:lnTo>
                      <a:pt x="67" y="426"/>
                    </a:lnTo>
                    <a:lnTo>
                      <a:pt x="52" y="408"/>
                    </a:lnTo>
                    <a:lnTo>
                      <a:pt x="58" y="401"/>
                    </a:lnTo>
                    <a:lnTo>
                      <a:pt x="57" y="391"/>
                    </a:lnTo>
                    <a:lnTo>
                      <a:pt x="61" y="376"/>
                    </a:lnTo>
                    <a:lnTo>
                      <a:pt x="52" y="362"/>
                    </a:lnTo>
                    <a:lnTo>
                      <a:pt x="58" y="350"/>
                    </a:lnTo>
                    <a:lnTo>
                      <a:pt x="38" y="333"/>
                    </a:lnTo>
                    <a:lnTo>
                      <a:pt x="45" y="324"/>
                    </a:lnTo>
                    <a:lnTo>
                      <a:pt x="57" y="309"/>
                    </a:lnTo>
                    <a:lnTo>
                      <a:pt x="68" y="290"/>
                    </a:lnTo>
                    <a:lnTo>
                      <a:pt x="74" y="275"/>
                    </a:lnTo>
                    <a:lnTo>
                      <a:pt x="78" y="250"/>
                    </a:lnTo>
                    <a:lnTo>
                      <a:pt x="68" y="230"/>
                    </a:lnTo>
                    <a:lnTo>
                      <a:pt x="70" y="219"/>
                    </a:lnTo>
                    <a:lnTo>
                      <a:pt x="73" y="203"/>
                    </a:lnTo>
                    <a:lnTo>
                      <a:pt x="64" y="195"/>
                    </a:lnTo>
                    <a:lnTo>
                      <a:pt x="25" y="191"/>
                    </a:lnTo>
                    <a:lnTo>
                      <a:pt x="4" y="168"/>
                    </a:lnTo>
                    <a:lnTo>
                      <a:pt x="0" y="157"/>
                    </a:lnTo>
                    <a:lnTo>
                      <a:pt x="7" y="130"/>
                    </a:lnTo>
                    <a:lnTo>
                      <a:pt x="4" y="98"/>
                    </a:lnTo>
                    <a:lnTo>
                      <a:pt x="6" y="81"/>
                    </a:lnTo>
                  </a:path>
                </a:pathLst>
              </a:custGeom>
              <a:grpFill/>
              <a:ln w="12700" cap="rnd">
                <a:solidFill>
                  <a:schemeClr val="accent5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/>
                <a:endParaRPr lang="pt-BR" sz="11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Freeform 12"/>
              <p:cNvSpPr>
                <a:spLocks noChangeAspect="1"/>
              </p:cNvSpPr>
              <p:nvPr/>
            </p:nvSpPr>
            <p:spPr bwMode="auto">
              <a:xfrm>
                <a:off x="2746134" y="3552827"/>
                <a:ext cx="864577" cy="893763"/>
              </a:xfrm>
              <a:custGeom>
                <a:avLst/>
                <a:gdLst>
                  <a:gd name="T0" fmla="*/ 2147483647 w 330"/>
                  <a:gd name="T1" fmla="*/ 2147483647 h 369"/>
                  <a:gd name="T2" fmla="*/ 2147483647 w 330"/>
                  <a:gd name="T3" fmla="*/ 2147483647 h 369"/>
                  <a:gd name="T4" fmla="*/ 2147483647 w 330"/>
                  <a:gd name="T5" fmla="*/ 2147483647 h 369"/>
                  <a:gd name="T6" fmla="*/ 2147483647 w 330"/>
                  <a:gd name="T7" fmla="*/ 2147483647 h 369"/>
                  <a:gd name="T8" fmla="*/ 2147483647 w 330"/>
                  <a:gd name="T9" fmla="*/ 2147483647 h 369"/>
                  <a:gd name="T10" fmla="*/ 2147483647 w 330"/>
                  <a:gd name="T11" fmla="*/ 2147483647 h 369"/>
                  <a:gd name="T12" fmla="*/ 2147483647 w 330"/>
                  <a:gd name="T13" fmla="*/ 2147483647 h 369"/>
                  <a:gd name="T14" fmla="*/ 2147483647 w 330"/>
                  <a:gd name="T15" fmla="*/ 2147483647 h 369"/>
                  <a:gd name="T16" fmla="*/ 2147483647 w 330"/>
                  <a:gd name="T17" fmla="*/ 2147483647 h 369"/>
                  <a:gd name="T18" fmla="*/ 2147483647 w 330"/>
                  <a:gd name="T19" fmla="*/ 2147483647 h 369"/>
                  <a:gd name="T20" fmla="*/ 2147483647 w 330"/>
                  <a:gd name="T21" fmla="*/ 2147483647 h 369"/>
                  <a:gd name="T22" fmla="*/ 2147483647 w 330"/>
                  <a:gd name="T23" fmla="*/ 2147483647 h 369"/>
                  <a:gd name="T24" fmla="*/ 2147483647 w 330"/>
                  <a:gd name="T25" fmla="*/ 2147483647 h 369"/>
                  <a:gd name="T26" fmla="*/ 2147483647 w 330"/>
                  <a:gd name="T27" fmla="*/ 2147483647 h 369"/>
                  <a:gd name="T28" fmla="*/ 2147483647 w 330"/>
                  <a:gd name="T29" fmla="*/ 2147483647 h 369"/>
                  <a:gd name="T30" fmla="*/ 2147483647 w 330"/>
                  <a:gd name="T31" fmla="*/ 2147483647 h 369"/>
                  <a:gd name="T32" fmla="*/ 2147483647 w 330"/>
                  <a:gd name="T33" fmla="*/ 2147483647 h 369"/>
                  <a:gd name="T34" fmla="*/ 2147483647 w 330"/>
                  <a:gd name="T35" fmla="*/ 2147483647 h 369"/>
                  <a:gd name="T36" fmla="*/ 2147483647 w 330"/>
                  <a:gd name="T37" fmla="*/ 2147483647 h 369"/>
                  <a:gd name="T38" fmla="*/ 2147483647 w 330"/>
                  <a:gd name="T39" fmla="*/ 2147483647 h 369"/>
                  <a:gd name="T40" fmla="*/ 0 w 330"/>
                  <a:gd name="T41" fmla="*/ 2147483647 h 369"/>
                  <a:gd name="T42" fmla="*/ 2147483647 w 330"/>
                  <a:gd name="T43" fmla="*/ 2147483647 h 369"/>
                  <a:gd name="T44" fmla="*/ 2147483647 w 330"/>
                  <a:gd name="T45" fmla="*/ 2147483647 h 369"/>
                  <a:gd name="T46" fmla="*/ 2147483647 w 330"/>
                  <a:gd name="T47" fmla="*/ 2147483647 h 369"/>
                  <a:gd name="T48" fmla="*/ 2147483647 w 330"/>
                  <a:gd name="T49" fmla="*/ 2147483647 h 369"/>
                  <a:gd name="T50" fmla="*/ 2147483647 w 330"/>
                  <a:gd name="T51" fmla="*/ 2147483647 h 369"/>
                  <a:gd name="T52" fmla="*/ 2147483647 w 330"/>
                  <a:gd name="T53" fmla="*/ 0 h 369"/>
                  <a:gd name="T54" fmla="*/ 2147483647 w 330"/>
                  <a:gd name="T55" fmla="*/ 2147483647 h 369"/>
                  <a:gd name="T56" fmla="*/ 2147483647 w 330"/>
                  <a:gd name="T57" fmla="*/ 2147483647 h 369"/>
                  <a:gd name="T58" fmla="*/ 2147483647 w 330"/>
                  <a:gd name="T59" fmla="*/ 2147483647 h 369"/>
                  <a:gd name="T60" fmla="*/ 2147483647 w 330"/>
                  <a:gd name="T61" fmla="*/ 2147483647 h 369"/>
                  <a:gd name="T62" fmla="*/ 2147483647 w 330"/>
                  <a:gd name="T63" fmla="*/ 2147483647 h 369"/>
                  <a:gd name="T64" fmla="*/ 2147483647 w 330"/>
                  <a:gd name="T65" fmla="*/ 2147483647 h 36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0"/>
                  <a:gd name="T100" fmla="*/ 0 h 369"/>
                  <a:gd name="T101" fmla="*/ 330 w 330"/>
                  <a:gd name="T102" fmla="*/ 369 h 36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0" h="369">
                    <a:moveTo>
                      <a:pt x="317" y="31"/>
                    </a:moveTo>
                    <a:lnTo>
                      <a:pt x="324" y="40"/>
                    </a:lnTo>
                    <a:lnTo>
                      <a:pt x="321" y="42"/>
                    </a:lnTo>
                    <a:lnTo>
                      <a:pt x="325" y="59"/>
                    </a:lnTo>
                    <a:lnTo>
                      <a:pt x="316" y="68"/>
                    </a:lnTo>
                    <a:lnTo>
                      <a:pt x="313" y="83"/>
                    </a:lnTo>
                    <a:lnTo>
                      <a:pt x="326" y="109"/>
                    </a:lnTo>
                    <a:lnTo>
                      <a:pt x="329" y="127"/>
                    </a:lnTo>
                    <a:lnTo>
                      <a:pt x="324" y="142"/>
                    </a:lnTo>
                    <a:lnTo>
                      <a:pt x="311" y="142"/>
                    </a:lnTo>
                    <a:lnTo>
                      <a:pt x="306" y="132"/>
                    </a:lnTo>
                    <a:lnTo>
                      <a:pt x="299" y="132"/>
                    </a:lnTo>
                    <a:lnTo>
                      <a:pt x="298" y="144"/>
                    </a:lnTo>
                    <a:lnTo>
                      <a:pt x="286" y="146"/>
                    </a:lnTo>
                    <a:lnTo>
                      <a:pt x="282" y="164"/>
                    </a:lnTo>
                    <a:lnTo>
                      <a:pt x="283" y="175"/>
                    </a:lnTo>
                    <a:lnTo>
                      <a:pt x="283" y="189"/>
                    </a:lnTo>
                    <a:lnTo>
                      <a:pt x="264" y="196"/>
                    </a:lnTo>
                    <a:lnTo>
                      <a:pt x="258" y="221"/>
                    </a:lnTo>
                    <a:lnTo>
                      <a:pt x="265" y="226"/>
                    </a:lnTo>
                    <a:lnTo>
                      <a:pt x="269" y="242"/>
                    </a:lnTo>
                    <a:lnTo>
                      <a:pt x="255" y="266"/>
                    </a:lnTo>
                    <a:lnTo>
                      <a:pt x="255" y="272"/>
                    </a:lnTo>
                    <a:lnTo>
                      <a:pt x="264" y="276"/>
                    </a:lnTo>
                    <a:lnTo>
                      <a:pt x="262" y="300"/>
                    </a:lnTo>
                    <a:lnTo>
                      <a:pt x="238" y="321"/>
                    </a:lnTo>
                    <a:lnTo>
                      <a:pt x="217" y="318"/>
                    </a:lnTo>
                    <a:lnTo>
                      <a:pt x="183" y="316"/>
                    </a:lnTo>
                    <a:lnTo>
                      <a:pt x="171" y="327"/>
                    </a:lnTo>
                    <a:lnTo>
                      <a:pt x="163" y="325"/>
                    </a:lnTo>
                    <a:lnTo>
                      <a:pt x="127" y="331"/>
                    </a:lnTo>
                    <a:lnTo>
                      <a:pt x="113" y="353"/>
                    </a:lnTo>
                    <a:lnTo>
                      <a:pt x="99" y="368"/>
                    </a:lnTo>
                    <a:lnTo>
                      <a:pt x="86" y="359"/>
                    </a:lnTo>
                    <a:lnTo>
                      <a:pt x="55" y="344"/>
                    </a:lnTo>
                    <a:lnTo>
                      <a:pt x="23" y="328"/>
                    </a:lnTo>
                    <a:lnTo>
                      <a:pt x="12" y="328"/>
                    </a:lnTo>
                    <a:lnTo>
                      <a:pt x="9" y="325"/>
                    </a:lnTo>
                    <a:lnTo>
                      <a:pt x="15" y="316"/>
                    </a:lnTo>
                    <a:lnTo>
                      <a:pt x="9" y="310"/>
                    </a:lnTo>
                    <a:lnTo>
                      <a:pt x="2" y="310"/>
                    </a:lnTo>
                    <a:lnTo>
                      <a:pt x="0" y="294"/>
                    </a:lnTo>
                    <a:lnTo>
                      <a:pt x="0" y="263"/>
                    </a:lnTo>
                    <a:lnTo>
                      <a:pt x="5" y="237"/>
                    </a:lnTo>
                    <a:lnTo>
                      <a:pt x="26" y="213"/>
                    </a:lnTo>
                    <a:lnTo>
                      <a:pt x="42" y="186"/>
                    </a:lnTo>
                    <a:lnTo>
                      <a:pt x="56" y="181"/>
                    </a:lnTo>
                    <a:lnTo>
                      <a:pt x="55" y="144"/>
                    </a:lnTo>
                    <a:lnTo>
                      <a:pt x="81" y="139"/>
                    </a:lnTo>
                    <a:lnTo>
                      <a:pt x="86" y="142"/>
                    </a:lnTo>
                    <a:lnTo>
                      <a:pt x="96" y="116"/>
                    </a:lnTo>
                    <a:lnTo>
                      <a:pt x="108" y="62"/>
                    </a:lnTo>
                    <a:lnTo>
                      <a:pt x="122" y="38"/>
                    </a:lnTo>
                    <a:lnTo>
                      <a:pt x="144" y="0"/>
                    </a:lnTo>
                    <a:lnTo>
                      <a:pt x="162" y="2"/>
                    </a:lnTo>
                    <a:lnTo>
                      <a:pt x="177" y="35"/>
                    </a:lnTo>
                    <a:lnTo>
                      <a:pt x="184" y="20"/>
                    </a:lnTo>
                    <a:lnTo>
                      <a:pt x="205" y="27"/>
                    </a:lnTo>
                    <a:lnTo>
                      <a:pt x="210" y="40"/>
                    </a:lnTo>
                    <a:lnTo>
                      <a:pt x="224" y="31"/>
                    </a:lnTo>
                    <a:lnTo>
                      <a:pt x="247" y="35"/>
                    </a:lnTo>
                    <a:lnTo>
                      <a:pt x="246" y="25"/>
                    </a:lnTo>
                    <a:lnTo>
                      <a:pt x="251" y="25"/>
                    </a:lnTo>
                    <a:lnTo>
                      <a:pt x="261" y="39"/>
                    </a:lnTo>
                    <a:lnTo>
                      <a:pt x="299" y="42"/>
                    </a:lnTo>
                    <a:lnTo>
                      <a:pt x="306" y="31"/>
                    </a:lnTo>
                    <a:lnTo>
                      <a:pt x="317" y="31"/>
                    </a:lnTo>
                  </a:path>
                </a:pathLst>
              </a:custGeom>
              <a:grpFill/>
              <a:ln w="12700" cap="rnd">
                <a:solidFill>
                  <a:schemeClr val="accent5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/>
                <a:endParaRPr lang="pt-BR" sz="11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Freeform 24"/>
              <p:cNvSpPr>
                <a:spLocks noChangeAspect="1"/>
              </p:cNvSpPr>
              <p:nvPr/>
            </p:nvSpPr>
            <p:spPr bwMode="auto">
              <a:xfrm>
                <a:off x="2586406" y="4819651"/>
                <a:ext cx="722435" cy="528638"/>
              </a:xfrm>
              <a:custGeom>
                <a:avLst/>
                <a:gdLst>
                  <a:gd name="T0" fmla="*/ 2147483647 w 276"/>
                  <a:gd name="T1" fmla="*/ 2147483647 h 217"/>
                  <a:gd name="T2" fmla="*/ 2147483647 w 276"/>
                  <a:gd name="T3" fmla="*/ 2147483647 h 217"/>
                  <a:gd name="T4" fmla="*/ 2147483647 w 276"/>
                  <a:gd name="T5" fmla="*/ 2147483647 h 217"/>
                  <a:gd name="T6" fmla="*/ 2147483647 w 276"/>
                  <a:gd name="T7" fmla="*/ 2147483647 h 217"/>
                  <a:gd name="T8" fmla="*/ 2147483647 w 276"/>
                  <a:gd name="T9" fmla="*/ 2147483647 h 217"/>
                  <a:gd name="T10" fmla="*/ 2147483647 w 276"/>
                  <a:gd name="T11" fmla="*/ 2147483647 h 217"/>
                  <a:gd name="T12" fmla="*/ 2147483647 w 276"/>
                  <a:gd name="T13" fmla="*/ 2147483647 h 217"/>
                  <a:gd name="T14" fmla="*/ 2147483647 w 276"/>
                  <a:gd name="T15" fmla="*/ 2147483647 h 217"/>
                  <a:gd name="T16" fmla="*/ 2147483647 w 276"/>
                  <a:gd name="T17" fmla="*/ 2147483647 h 217"/>
                  <a:gd name="T18" fmla="*/ 2147483647 w 276"/>
                  <a:gd name="T19" fmla="*/ 2147483647 h 217"/>
                  <a:gd name="T20" fmla="*/ 2147483647 w 276"/>
                  <a:gd name="T21" fmla="*/ 2147483647 h 217"/>
                  <a:gd name="T22" fmla="*/ 2147483647 w 276"/>
                  <a:gd name="T23" fmla="*/ 2147483647 h 217"/>
                  <a:gd name="T24" fmla="*/ 2147483647 w 276"/>
                  <a:gd name="T25" fmla="*/ 2147483647 h 217"/>
                  <a:gd name="T26" fmla="*/ 2147483647 w 276"/>
                  <a:gd name="T27" fmla="*/ 2147483647 h 217"/>
                  <a:gd name="T28" fmla="*/ 2147483647 w 276"/>
                  <a:gd name="T29" fmla="*/ 2147483647 h 217"/>
                  <a:gd name="T30" fmla="*/ 2147483647 w 276"/>
                  <a:gd name="T31" fmla="*/ 2147483647 h 217"/>
                  <a:gd name="T32" fmla="*/ 2147483647 w 276"/>
                  <a:gd name="T33" fmla="*/ 2147483647 h 217"/>
                  <a:gd name="T34" fmla="*/ 2147483647 w 276"/>
                  <a:gd name="T35" fmla="*/ 2147483647 h 217"/>
                  <a:gd name="T36" fmla="*/ 2147483647 w 276"/>
                  <a:gd name="T37" fmla="*/ 2147483647 h 217"/>
                  <a:gd name="T38" fmla="*/ 0 w 276"/>
                  <a:gd name="T39" fmla="*/ 2147483647 h 217"/>
                  <a:gd name="T40" fmla="*/ 2147483647 w 276"/>
                  <a:gd name="T41" fmla="*/ 2147483647 h 217"/>
                  <a:gd name="T42" fmla="*/ 2147483647 w 276"/>
                  <a:gd name="T43" fmla="*/ 2147483647 h 217"/>
                  <a:gd name="T44" fmla="*/ 2147483647 w 276"/>
                  <a:gd name="T45" fmla="*/ 2147483647 h 217"/>
                  <a:gd name="T46" fmla="*/ 2147483647 w 276"/>
                  <a:gd name="T47" fmla="*/ 2147483647 h 217"/>
                  <a:gd name="T48" fmla="*/ 2147483647 w 276"/>
                  <a:gd name="T49" fmla="*/ 2147483647 h 217"/>
                  <a:gd name="T50" fmla="*/ 2147483647 w 276"/>
                  <a:gd name="T51" fmla="*/ 2147483647 h 217"/>
                  <a:gd name="T52" fmla="*/ 2147483647 w 276"/>
                  <a:gd name="T53" fmla="*/ 2147483647 h 217"/>
                  <a:gd name="T54" fmla="*/ 2147483647 w 276"/>
                  <a:gd name="T55" fmla="*/ 2147483647 h 217"/>
                  <a:gd name="T56" fmla="*/ 2147483647 w 276"/>
                  <a:gd name="T57" fmla="*/ 0 h 217"/>
                  <a:gd name="T58" fmla="*/ 2147483647 w 276"/>
                  <a:gd name="T59" fmla="*/ 2147483647 h 217"/>
                  <a:gd name="T60" fmla="*/ 2147483647 w 276"/>
                  <a:gd name="T61" fmla="*/ 2147483647 h 217"/>
                  <a:gd name="T62" fmla="*/ 2147483647 w 276"/>
                  <a:gd name="T63" fmla="*/ 2147483647 h 217"/>
                  <a:gd name="T64" fmla="*/ 2147483647 w 276"/>
                  <a:gd name="T65" fmla="*/ 2147483647 h 217"/>
                  <a:gd name="T66" fmla="*/ 2147483647 w 276"/>
                  <a:gd name="T67" fmla="*/ 2147483647 h 217"/>
                  <a:gd name="T68" fmla="*/ 2147483647 w 276"/>
                  <a:gd name="T69" fmla="*/ 2147483647 h 217"/>
                  <a:gd name="T70" fmla="*/ 2147483647 w 276"/>
                  <a:gd name="T71" fmla="*/ 2147483647 h 217"/>
                  <a:gd name="T72" fmla="*/ 2147483647 w 276"/>
                  <a:gd name="T73" fmla="*/ 2147483647 h 217"/>
                  <a:gd name="T74" fmla="*/ 2147483647 w 276"/>
                  <a:gd name="T75" fmla="*/ 2147483647 h 217"/>
                  <a:gd name="T76" fmla="*/ 2147483647 w 276"/>
                  <a:gd name="T77" fmla="*/ 2147483647 h 217"/>
                  <a:gd name="T78" fmla="*/ 2147483647 w 276"/>
                  <a:gd name="T79" fmla="*/ 2147483647 h 217"/>
                  <a:gd name="T80" fmla="*/ 2147483647 w 276"/>
                  <a:gd name="T81" fmla="*/ 2147483647 h 217"/>
                  <a:gd name="T82" fmla="*/ 2147483647 w 276"/>
                  <a:gd name="T83" fmla="*/ 2147483647 h 217"/>
                  <a:gd name="T84" fmla="*/ 2147483647 w 276"/>
                  <a:gd name="T85" fmla="*/ 2147483647 h 217"/>
                  <a:gd name="T86" fmla="*/ 2147483647 w 276"/>
                  <a:gd name="T87" fmla="*/ 2147483647 h 217"/>
                  <a:gd name="T88" fmla="*/ 2147483647 w 276"/>
                  <a:gd name="T89" fmla="*/ 2147483647 h 217"/>
                  <a:gd name="T90" fmla="*/ 2147483647 w 276"/>
                  <a:gd name="T91" fmla="*/ 2147483647 h 217"/>
                  <a:gd name="T92" fmla="*/ 2147483647 w 276"/>
                  <a:gd name="T93" fmla="*/ 2147483647 h 217"/>
                  <a:gd name="T94" fmla="*/ 2147483647 w 276"/>
                  <a:gd name="T95" fmla="*/ 2147483647 h 217"/>
                  <a:gd name="T96" fmla="*/ 2147483647 w 276"/>
                  <a:gd name="T97" fmla="*/ 2147483647 h 217"/>
                  <a:gd name="T98" fmla="*/ 2147483647 w 276"/>
                  <a:gd name="T99" fmla="*/ 2147483647 h 217"/>
                  <a:gd name="T100" fmla="*/ 2147483647 w 276"/>
                  <a:gd name="T101" fmla="*/ 2147483647 h 217"/>
                  <a:gd name="T102" fmla="*/ 2147483647 w 276"/>
                  <a:gd name="T103" fmla="*/ 2147483647 h 21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76"/>
                  <a:gd name="T157" fmla="*/ 0 h 217"/>
                  <a:gd name="T158" fmla="*/ 276 w 276"/>
                  <a:gd name="T159" fmla="*/ 217 h 21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76" h="217">
                    <a:moveTo>
                      <a:pt x="253" y="186"/>
                    </a:moveTo>
                    <a:lnTo>
                      <a:pt x="239" y="182"/>
                    </a:lnTo>
                    <a:lnTo>
                      <a:pt x="212" y="191"/>
                    </a:lnTo>
                    <a:lnTo>
                      <a:pt x="202" y="187"/>
                    </a:lnTo>
                    <a:lnTo>
                      <a:pt x="191" y="181"/>
                    </a:lnTo>
                    <a:lnTo>
                      <a:pt x="178" y="186"/>
                    </a:lnTo>
                    <a:lnTo>
                      <a:pt x="168" y="182"/>
                    </a:lnTo>
                    <a:lnTo>
                      <a:pt x="158" y="193"/>
                    </a:lnTo>
                    <a:lnTo>
                      <a:pt x="140" y="196"/>
                    </a:lnTo>
                    <a:lnTo>
                      <a:pt x="137" y="202"/>
                    </a:lnTo>
                    <a:lnTo>
                      <a:pt x="137" y="210"/>
                    </a:lnTo>
                    <a:lnTo>
                      <a:pt x="130" y="216"/>
                    </a:lnTo>
                    <a:lnTo>
                      <a:pt x="102" y="207"/>
                    </a:lnTo>
                    <a:lnTo>
                      <a:pt x="83" y="200"/>
                    </a:lnTo>
                    <a:lnTo>
                      <a:pt x="55" y="196"/>
                    </a:lnTo>
                    <a:lnTo>
                      <a:pt x="38" y="193"/>
                    </a:lnTo>
                    <a:lnTo>
                      <a:pt x="29" y="169"/>
                    </a:lnTo>
                    <a:lnTo>
                      <a:pt x="19" y="164"/>
                    </a:lnTo>
                    <a:lnTo>
                      <a:pt x="6" y="165"/>
                    </a:lnTo>
                    <a:lnTo>
                      <a:pt x="0" y="162"/>
                    </a:lnTo>
                    <a:lnTo>
                      <a:pt x="6" y="128"/>
                    </a:lnTo>
                    <a:lnTo>
                      <a:pt x="12" y="105"/>
                    </a:lnTo>
                    <a:lnTo>
                      <a:pt x="11" y="98"/>
                    </a:lnTo>
                    <a:lnTo>
                      <a:pt x="11" y="82"/>
                    </a:lnTo>
                    <a:lnTo>
                      <a:pt x="19" y="76"/>
                    </a:lnTo>
                    <a:lnTo>
                      <a:pt x="27" y="50"/>
                    </a:lnTo>
                    <a:lnTo>
                      <a:pt x="38" y="37"/>
                    </a:lnTo>
                    <a:lnTo>
                      <a:pt x="39" y="24"/>
                    </a:lnTo>
                    <a:lnTo>
                      <a:pt x="70" y="0"/>
                    </a:lnTo>
                    <a:lnTo>
                      <a:pt x="79" y="6"/>
                    </a:lnTo>
                    <a:lnTo>
                      <a:pt x="102" y="8"/>
                    </a:lnTo>
                    <a:lnTo>
                      <a:pt x="118" y="8"/>
                    </a:lnTo>
                    <a:lnTo>
                      <a:pt x="143" y="8"/>
                    </a:lnTo>
                    <a:lnTo>
                      <a:pt x="171" y="24"/>
                    </a:lnTo>
                    <a:lnTo>
                      <a:pt x="193" y="24"/>
                    </a:lnTo>
                    <a:lnTo>
                      <a:pt x="212" y="47"/>
                    </a:lnTo>
                    <a:lnTo>
                      <a:pt x="214" y="76"/>
                    </a:lnTo>
                    <a:lnTo>
                      <a:pt x="228" y="98"/>
                    </a:lnTo>
                    <a:lnTo>
                      <a:pt x="224" y="105"/>
                    </a:lnTo>
                    <a:lnTo>
                      <a:pt x="228" y="112"/>
                    </a:lnTo>
                    <a:lnTo>
                      <a:pt x="254" y="115"/>
                    </a:lnTo>
                    <a:lnTo>
                      <a:pt x="255" y="135"/>
                    </a:lnTo>
                    <a:lnTo>
                      <a:pt x="265" y="130"/>
                    </a:lnTo>
                    <a:lnTo>
                      <a:pt x="271" y="137"/>
                    </a:lnTo>
                    <a:lnTo>
                      <a:pt x="271" y="139"/>
                    </a:lnTo>
                    <a:lnTo>
                      <a:pt x="275" y="144"/>
                    </a:lnTo>
                    <a:lnTo>
                      <a:pt x="269" y="153"/>
                    </a:lnTo>
                    <a:lnTo>
                      <a:pt x="258" y="154"/>
                    </a:lnTo>
                    <a:lnTo>
                      <a:pt x="250" y="157"/>
                    </a:lnTo>
                    <a:lnTo>
                      <a:pt x="247" y="157"/>
                    </a:lnTo>
                    <a:lnTo>
                      <a:pt x="258" y="167"/>
                    </a:lnTo>
                    <a:lnTo>
                      <a:pt x="253" y="186"/>
                    </a:lnTo>
                  </a:path>
                </a:pathLst>
              </a:custGeom>
              <a:grpFill/>
              <a:ln w="12700" cap="rnd">
                <a:solidFill>
                  <a:schemeClr val="accent5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/>
                <a:endParaRPr lang="pt-BR" sz="11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Freeform 26"/>
              <p:cNvSpPr>
                <a:spLocks noChangeAspect="1"/>
              </p:cNvSpPr>
              <p:nvPr/>
            </p:nvSpPr>
            <p:spPr bwMode="auto">
              <a:xfrm>
                <a:off x="2277211" y="5400675"/>
                <a:ext cx="845527" cy="812800"/>
              </a:xfrm>
              <a:custGeom>
                <a:avLst/>
                <a:gdLst>
                  <a:gd name="T0" fmla="*/ 2147483647 w 324"/>
                  <a:gd name="T1" fmla="*/ 2147483647 h 334"/>
                  <a:gd name="T2" fmla="*/ 2147483647 w 324"/>
                  <a:gd name="T3" fmla="*/ 2147483647 h 334"/>
                  <a:gd name="T4" fmla="*/ 2147483647 w 324"/>
                  <a:gd name="T5" fmla="*/ 2147483647 h 334"/>
                  <a:gd name="T6" fmla="*/ 2147483647 w 324"/>
                  <a:gd name="T7" fmla="*/ 2147483647 h 334"/>
                  <a:gd name="T8" fmla="*/ 2147483647 w 324"/>
                  <a:gd name="T9" fmla="*/ 2147483647 h 334"/>
                  <a:gd name="T10" fmla="*/ 2147483647 w 324"/>
                  <a:gd name="T11" fmla="*/ 2147483647 h 334"/>
                  <a:gd name="T12" fmla="*/ 2147483647 w 324"/>
                  <a:gd name="T13" fmla="*/ 2147483647 h 334"/>
                  <a:gd name="T14" fmla="*/ 2147483647 w 324"/>
                  <a:gd name="T15" fmla="*/ 2147483647 h 334"/>
                  <a:gd name="T16" fmla="*/ 2147483647 w 324"/>
                  <a:gd name="T17" fmla="*/ 2147483647 h 334"/>
                  <a:gd name="T18" fmla="*/ 2147483647 w 324"/>
                  <a:gd name="T19" fmla="*/ 2147483647 h 334"/>
                  <a:gd name="T20" fmla="*/ 2147483647 w 324"/>
                  <a:gd name="T21" fmla="*/ 2147483647 h 334"/>
                  <a:gd name="T22" fmla="*/ 2147483647 w 324"/>
                  <a:gd name="T23" fmla="*/ 2147483647 h 334"/>
                  <a:gd name="T24" fmla="*/ 2147483647 w 324"/>
                  <a:gd name="T25" fmla="*/ 2147483647 h 334"/>
                  <a:gd name="T26" fmla="*/ 2147483647 w 324"/>
                  <a:gd name="T27" fmla="*/ 0 h 334"/>
                  <a:gd name="T28" fmla="*/ 2147483647 w 324"/>
                  <a:gd name="T29" fmla="*/ 2147483647 h 334"/>
                  <a:gd name="T30" fmla="*/ 2147483647 w 324"/>
                  <a:gd name="T31" fmla="*/ 2147483647 h 334"/>
                  <a:gd name="T32" fmla="*/ 2147483647 w 324"/>
                  <a:gd name="T33" fmla="*/ 2147483647 h 334"/>
                  <a:gd name="T34" fmla="*/ 2147483647 w 324"/>
                  <a:gd name="T35" fmla="*/ 2147483647 h 334"/>
                  <a:gd name="T36" fmla="*/ 2147483647 w 324"/>
                  <a:gd name="T37" fmla="*/ 2147483647 h 334"/>
                  <a:gd name="T38" fmla="*/ 2147483647 w 324"/>
                  <a:gd name="T39" fmla="*/ 2147483647 h 334"/>
                  <a:gd name="T40" fmla="*/ 2147483647 w 324"/>
                  <a:gd name="T41" fmla="*/ 2147483647 h 334"/>
                  <a:gd name="T42" fmla="*/ 2147483647 w 324"/>
                  <a:gd name="T43" fmla="*/ 2147483647 h 334"/>
                  <a:gd name="T44" fmla="*/ 2147483647 w 324"/>
                  <a:gd name="T45" fmla="*/ 2147483647 h 334"/>
                  <a:gd name="T46" fmla="*/ 0 w 324"/>
                  <a:gd name="T47" fmla="*/ 2147483647 h 334"/>
                  <a:gd name="T48" fmla="*/ 2147483647 w 324"/>
                  <a:gd name="T49" fmla="*/ 2147483647 h 334"/>
                  <a:gd name="T50" fmla="*/ 2147483647 w 324"/>
                  <a:gd name="T51" fmla="*/ 2147483647 h 334"/>
                  <a:gd name="T52" fmla="*/ 2147483647 w 324"/>
                  <a:gd name="T53" fmla="*/ 2147483647 h 334"/>
                  <a:gd name="T54" fmla="*/ 2147483647 w 324"/>
                  <a:gd name="T55" fmla="*/ 2147483647 h 334"/>
                  <a:gd name="T56" fmla="*/ 2147483647 w 324"/>
                  <a:gd name="T57" fmla="*/ 2147483647 h 334"/>
                  <a:gd name="T58" fmla="*/ 2147483647 w 324"/>
                  <a:gd name="T59" fmla="*/ 2147483647 h 334"/>
                  <a:gd name="T60" fmla="*/ 2147483647 w 324"/>
                  <a:gd name="T61" fmla="*/ 2147483647 h 334"/>
                  <a:gd name="T62" fmla="*/ 2147483647 w 324"/>
                  <a:gd name="T63" fmla="*/ 2147483647 h 334"/>
                  <a:gd name="T64" fmla="*/ 2147483647 w 324"/>
                  <a:gd name="T65" fmla="*/ 2147483647 h 334"/>
                  <a:gd name="T66" fmla="*/ 2147483647 w 324"/>
                  <a:gd name="T67" fmla="*/ 2147483647 h 334"/>
                  <a:gd name="T68" fmla="*/ 2147483647 w 324"/>
                  <a:gd name="T69" fmla="*/ 2147483647 h 334"/>
                  <a:gd name="T70" fmla="*/ 2147483647 w 324"/>
                  <a:gd name="T71" fmla="*/ 2147483647 h 334"/>
                  <a:gd name="T72" fmla="*/ 2147483647 w 324"/>
                  <a:gd name="T73" fmla="*/ 2147483647 h 334"/>
                  <a:gd name="T74" fmla="*/ 2147483647 w 324"/>
                  <a:gd name="T75" fmla="*/ 2147483647 h 334"/>
                  <a:gd name="T76" fmla="*/ 2147483647 w 324"/>
                  <a:gd name="T77" fmla="*/ 2147483647 h 334"/>
                  <a:gd name="T78" fmla="*/ 2147483647 w 324"/>
                  <a:gd name="T79" fmla="*/ 2147483647 h 334"/>
                  <a:gd name="T80" fmla="*/ 2147483647 w 324"/>
                  <a:gd name="T81" fmla="*/ 2147483647 h 334"/>
                  <a:gd name="T82" fmla="*/ 2147483647 w 324"/>
                  <a:gd name="T83" fmla="*/ 2147483647 h 334"/>
                  <a:gd name="T84" fmla="*/ 2147483647 w 324"/>
                  <a:gd name="T85" fmla="*/ 2147483647 h 334"/>
                  <a:gd name="T86" fmla="*/ 2147483647 w 324"/>
                  <a:gd name="T87" fmla="*/ 2147483647 h 334"/>
                  <a:gd name="T88" fmla="*/ 2147483647 w 324"/>
                  <a:gd name="T89" fmla="*/ 2147483647 h 334"/>
                  <a:gd name="T90" fmla="*/ 2147483647 w 324"/>
                  <a:gd name="T91" fmla="*/ 2147483647 h 334"/>
                  <a:gd name="T92" fmla="*/ 2147483647 w 324"/>
                  <a:gd name="T93" fmla="*/ 2147483647 h 334"/>
                  <a:gd name="T94" fmla="*/ 2147483647 w 324"/>
                  <a:gd name="T95" fmla="*/ 2147483647 h 334"/>
                  <a:gd name="T96" fmla="*/ 2147483647 w 324"/>
                  <a:gd name="T97" fmla="*/ 2147483647 h 334"/>
                  <a:gd name="T98" fmla="*/ 2147483647 w 324"/>
                  <a:gd name="T99" fmla="*/ 2147483647 h 334"/>
                  <a:gd name="T100" fmla="*/ 2147483647 w 324"/>
                  <a:gd name="T101" fmla="*/ 2147483647 h 33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24"/>
                  <a:gd name="T154" fmla="*/ 0 h 334"/>
                  <a:gd name="T155" fmla="*/ 324 w 324"/>
                  <a:gd name="T156" fmla="*/ 334 h 33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24" h="334">
                    <a:moveTo>
                      <a:pt x="323" y="112"/>
                    </a:moveTo>
                    <a:lnTo>
                      <a:pt x="314" y="108"/>
                    </a:lnTo>
                    <a:lnTo>
                      <a:pt x="306" y="112"/>
                    </a:lnTo>
                    <a:lnTo>
                      <a:pt x="303" y="108"/>
                    </a:lnTo>
                    <a:lnTo>
                      <a:pt x="311" y="98"/>
                    </a:lnTo>
                    <a:lnTo>
                      <a:pt x="313" y="93"/>
                    </a:lnTo>
                    <a:lnTo>
                      <a:pt x="323" y="79"/>
                    </a:lnTo>
                    <a:lnTo>
                      <a:pt x="321" y="72"/>
                    </a:lnTo>
                    <a:lnTo>
                      <a:pt x="295" y="69"/>
                    </a:lnTo>
                    <a:lnTo>
                      <a:pt x="280" y="52"/>
                    </a:lnTo>
                    <a:lnTo>
                      <a:pt x="259" y="29"/>
                    </a:lnTo>
                    <a:lnTo>
                      <a:pt x="232" y="13"/>
                    </a:lnTo>
                    <a:lnTo>
                      <a:pt x="222" y="9"/>
                    </a:lnTo>
                    <a:lnTo>
                      <a:pt x="166" y="0"/>
                    </a:lnTo>
                    <a:lnTo>
                      <a:pt x="153" y="2"/>
                    </a:lnTo>
                    <a:lnTo>
                      <a:pt x="128" y="18"/>
                    </a:lnTo>
                    <a:lnTo>
                      <a:pt x="115" y="27"/>
                    </a:lnTo>
                    <a:lnTo>
                      <a:pt x="80" y="58"/>
                    </a:lnTo>
                    <a:lnTo>
                      <a:pt x="76" y="68"/>
                    </a:lnTo>
                    <a:lnTo>
                      <a:pt x="68" y="69"/>
                    </a:lnTo>
                    <a:lnTo>
                      <a:pt x="38" y="107"/>
                    </a:lnTo>
                    <a:lnTo>
                      <a:pt x="36" y="114"/>
                    </a:lnTo>
                    <a:lnTo>
                      <a:pt x="12" y="147"/>
                    </a:lnTo>
                    <a:lnTo>
                      <a:pt x="0" y="164"/>
                    </a:lnTo>
                    <a:lnTo>
                      <a:pt x="14" y="169"/>
                    </a:lnTo>
                    <a:lnTo>
                      <a:pt x="23" y="156"/>
                    </a:lnTo>
                    <a:lnTo>
                      <a:pt x="40" y="165"/>
                    </a:lnTo>
                    <a:lnTo>
                      <a:pt x="48" y="172"/>
                    </a:lnTo>
                    <a:lnTo>
                      <a:pt x="63" y="193"/>
                    </a:lnTo>
                    <a:lnTo>
                      <a:pt x="63" y="203"/>
                    </a:lnTo>
                    <a:lnTo>
                      <a:pt x="69" y="206"/>
                    </a:lnTo>
                    <a:lnTo>
                      <a:pt x="80" y="196"/>
                    </a:lnTo>
                    <a:lnTo>
                      <a:pt x="82" y="193"/>
                    </a:lnTo>
                    <a:lnTo>
                      <a:pt x="104" y="217"/>
                    </a:lnTo>
                    <a:lnTo>
                      <a:pt x="121" y="226"/>
                    </a:lnTo>
                    <a:lnTo>
                      <a:pt x="133" y="243"/>
                    </a:lnTo>
                    <a:lnTo>
                      <a:pt x="152" y="252"/>
                    </a:lnTo>
                    <a:lnTo>
                      <a:pt x="168" y="279"/>
                    </a:lnTo>
                    <a:lnTo>
                      <a:pt x="177" y="285"/>
                    </a:lnTo>
                    <a:lnTo>
                      <a:pt x="173" y="292"/>
                    </a:lnTo>
                    <a:lnTo>
                      <a:pt x="166" y="301"/>
                    </a:lnTo>
                    <a:lnTo>
                      <a:pt x="164" y="315"/>
                    </a:lnTo>
                    <a:lnTo>
                      <a:pt x="168" y="333"/>
                    </a:lnTo>
                    <a:lnTo>
                      <a:pt x="175" y="333"/>
                    </a:lnTo>
                    <a:lnTo>
                      <a:pt x="199" y="303"/>
                    </a:lnTo>
                    <a:lnTo>
                      <a:pt x="210" y="274"/>
                    </a:lnTo>
                    <a:lnTo>
                      <a:pt x="227" y="251"/>
                    </a:lnTo>
                    <a:lnTo>
                      <a:pt x="254" y="228"/>
                    </a:lnTo>
                    <a:lnTo>
                      <a:pt x="286" y="186"/>
                    </a:lnTo>
                    <a:lnTo>
                      <a:pt x="306" y="145"/>
                    </a:lnTo>
                    <a:lnTo>
                      <a:pt x="323" y="112"/>
                    </a:lnTo>
                  </a:path>
                </a:pathLst>
              </a:custGeom>
              <a:grpFill/>
              <a:ln w="12700" cap="rnd">
                <a:solidFill>
                  <a:schemeClr val="accent5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/>
                <a:endParaRPr lang="pt-BR" sz="11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Freeform 28"/>
              <p:cNvSpPr>
                <a:spLocks noChangeAspect="1"/>
              </p:cNvSpPr>
              <p:nvPr/>
            </p:nvSpPr>
            <p:spPr bwMode="auto">
              <a:xfrm>
                <a:off x="3004041" y="3827465"/>
                <a:ext cx="1312985" cy="1063625"/>
              </a:xfrm>
              <a:custGeom>
                <a:avLst/>
                <a:gdLst/>
                <a:ahLst/>
                <a:cxnLst>
                  <a:cxn ang="0">
                    <a:pos x="2" y="256"/>
                  </a:cxn>
                  <a:cxn ang="0">
                    <a:pos x="30" y="220"/>
                  </a:cxn>
                  <a:cxn ang="0">
                    <a:pos x="73" y="215"/>
                  </a:cxn>
                  <a:cxn ang="0">
                    <a:pos x="119" y="206"/>
                  </a:cxn>
                  <a:cxn ang="0">
                    <a:pos x="164" y="189"/>
                  </a:cxn>
                  <a:cxn ang="0">
                    <a:pos x="158" y="160"/>
                  </a:cxn>
                  <a:cxn ang="0">
                    <a:pos x="171" y="129"/>
                  </a:cxn>
                  <a:cxn ang="0">
                    <a:pos x="161" y="110"/>
                  </a:cxn>
                  <a:cxn ang="0">
                    <a:pos x="186" y="77"/>
                  </a:cxn>
                  <a:cxn ang="0">
                    <a:pos x="184" y="51"/>
                  </a:cxn>
                  <a:cxn ang="0">
                    <a:pos x="201" y="31"/>
                  </a:cxn>
                  <a:cxn ang="0">
                    <a:pos x="209" y="19"/>
                  </a:cxn>
                  <a:cxn ang="0">
                    <a:pos x="226" y="30"/>
                  </a:cxn>
                  <a:cxn ang="0">
                    <a:pos x="248" y="35"/>
                  </a:cxn>
                  <a:cxn ang="0">
                    <a:pos x="322" y="1"/>
                  </a:cxn>
                  <a:cxn ang="0">
                    <a:pos x="324" y="15"/>
                  </a:cxn>
                  <a:cxn ang="0">
                    <a:pos x="346" y="25"/>
                  </a:cxn>
                  <a:cxn ang="0">
                    <a:pos x="369" y="25"/>
                  </a:cxn>
                  <a:cxn ang="0">
                    <a:pos x="419" y="49"/>
                  </a:cxn>
                  <a:cxn ang="0">
                    <a:pos x="437" y="78"/>
                  </a:cxn>
                  <a:cxn ang="0">
                    <a:pos x="469" y="83"/>
                  </a:cxn>
                  <a:cxn ang="0">
                    <a:pos x="502" y="106"/>
                  </a:cxn>
                  <a:cxn ang="0">
                    <a:pos x="485" y="127"/>
                  </a:cxn>
                  <a:cxn ang="0">
                    <a:pos x="467" y="147"/>
                  </a:cxn>
                  <a:cxn ang="0">
                    <a:pos x="464" y="168"/>
                  </a:cxn>
                  <a:cxn ang="0">
                    <a:pos x="476" y="196"/>
                  </a:cxn>
                  <a:cxn ang="0">
                    <a:pos x="443" y="204"/>
                  </a:cxn>
                  <a:cxn ang="0">
                    <a:pos x="441" y="231"/>
                  </a:cxn>
                  <a:cxn ang="0">
                    <a:pos x="439" y="247"/>
                  </a:cxn>
                  <a:cxn ang="0">
                    <a:pos x="439" y="277"/>
                  </a:cxn>
                  <a:cxn ang="0">
                    <a:pos x="419" y="311"/>
                  </a:cxn>
                  <a:cxn ang="0">
                    <a:pos x="398" y="318"/>
                  </a:cxn>
                  <a:cxn ang="0">
                    <a:pos x="386" y="348"/>
                  </a:cxn>
                  <a:cxn ang="0">
                    <a:pos x="336" y="403"/>
                  </a:cxn>
                  <a:cxn ang="0">
                    <a:pos x="269" y="418"/>
                  </a:cxn>
                  <a:cxn ang="0">
                    <a:pos x="229" y="426"/>
                  </a:cxn>
                  <a:cxn ang="0">
                    <a:pos x="204" y="438"/>
                  </a:cxn>
                  <a:cxn ang="0">
                    <a:pos x="201" y="424"/>
                  </a:cxn>
                  <a:cxn ang="0">
                    <a:pos x="183" y="403"/>
                  </a:cxn>
                  <a:cxn ang="0">
                    <a:pos x="190" y="364"/>
                  </a:cxn>
                  <a:cxn ang="0">
                    <a:pos x="171" y="358"/>
                  </a:cxn>
                  <a:cxn ang="0">
                    <a:pos x="169" y="325"/>
                  </a:cxn>
                  <a:cxn ang="0">
                    <a:pos x="164" y="302"/>
                  </a:cxn>
                  <a:cxn ang="0">
                    <a:pos x="139" y="288"/>
                  </a:cxn>
                  <a:cxn ang="0">
                    <a:pos x="101" y="294"/>
                  </a:cxn>
                  <a:cxn ang="0">
                    <a:pos x="73" y="298"/>
                  </a:cxn>
                  <a:cxn ang="0">
                    <a:pos x="70" y="283"/>
                  </a:cxn>
                  <a:cxn ang="0">
                    <a:pos x="20" y="276"/>
                  </a:cxn>
                </a:cxnLst>
                <a:rect l="0" t="0" r="r" b="b"/>
                <a:pathLst>
                  <a:path w="503" h="439">
                    <a:moveTo>
                      <a:pt x="0" y="287"/>
                    </a:moveTo>
                    <a:lnTo>
                      <a:pt x="2" y="256"/>
                    </a:lnTo>
                    <a:lnTo>
                      <a:pt x="16" y="242"/>
                    </a:lnTo>
                    <a:lnTo>
                      <a:pt x="30" y="220"/>
                    </a:lnTo>
                    <a:lnTo>
                      <a:pt x="67" y="212"/>
                    </a:lnTo>
                    <a:lnTo>
                      <a:pt x="73" y="215"/>
                    </a:lnTo>
                    <a:lnTo>
                      <a:pt x="86" y="204"/>
                    </a:lnTo>
                    <a:lnTo>
                      <a:pt x="119" y="206"/>
                    </a:lnTo>
                    <a:lnTo>
                      <a:pt x="141" y="209"/>
                    </a:lnTo>
                    <a:lnTo>
                      <a:pt x="164" y="189"/>
                    </a:lnTo>
                    <a:lnTo>
                      <a:pt x="164" y="163"/>
                    </a:lnTo>
                    <a:lnTo>
                      <a:pt x="158" y="160"/>
                    </a:lnTo>
                    <a:lnTo>
                      <a:pt x="157" y="154"/>
                    </a:lnTo>
                    <a:lnTo>
                      <a:pt x="171" y="129"/>
                    </a:lnTo>
                    <a:lnTo>
                      <a:pt x="168" y="115"/>
                    </a:lnTo>
                    <a:lnTo>
                      <a:pt x="161" y="110"/>
                    </a:lnTo>
                    <a:lnTo>
                      <a:pt x="164" y="83"/>
                    </a:lnTo>
                    <a:lnTo>
                      <a:pt x="186" y="77"/>
                    </a:lnTo>
                    <a:lnTo>
                      <a:pt x="186" y="63"/>
                    </a:lnTo>
                    <a:lnTo>
                      <a:pt x="184" y="51"/>
                    </a:lnTo>
                    <a:lnTo>
                      <a:pt x="188" y="35"/>
                    </a:lnTo>
                    <a:lnTo>
                      <a:pt x="201" y="31"/>
                    </a:lnTo>
                    <a:lnTo>
                      <a:pt x="201" y="19"/>
                    </a:lnTo>
                    <a:lnTo>
                      <a:pt x="209" y="19"/>
                    </a:lnTo>
                    <a:lnTo>
                      <a:pt x="215" y="30"/>
                    </a:lnTo>
                    <a:lnTo>
                      <a:pt x="226" y="30"/>
                    </a:lnTo>
                    <a:lnTo>
                      <a:pt x="225" y="45"/>
                    </a:lnTo>
                    <a:lnTo>
                      <a:pt x="248" y="35"/>
                    </a:lnTo>
                    <a:lnTo>
                      <a:pt x="300" y="0"/>
                    </a:lnTo>
                    <a:lnTo>
                      <a:pt x="322" y="1"/>
                    </a:lnTo>
                    <a:lnTo>
                      <a:pt x="326" y="5"/>
                    </a:lnTo>
                    <a:lnTo>
                      <a:pt x="324" y="15"/>
                    </a:lnTo>
                    <a:lnTo>
                      <a:pt x="333" y="25"/>
                    </a:lnTo>
                    <a:lnTo>
                      <a:pt x="346" y="25"/>
                    </a:lnTo>
                    <a:lnTo>
                      <a:pt x="353" y="19"/>
                    </a:lnTo>
                    <a:lnTo>
                      <a:pt x="369" y="25"/>
                    </a:lnTo>
                    <a:lnTo>
                      <a:pt x="396" y="48"/>
                    </a:lnTo>
                    <a:lnTo>
                      <a:pt x="419" y="49"/>
                    </a:lnTo>
                    <a:lnTo>
                      <a:pt x="433" y="66"/>
                    </a:lnTo>
                    <a:lnTo>
                      <a:pt x="437" y="78"/>
                    </a:lnTo>
                    <a:lnTo>
                      <a:pt x="443" y="81"/>
                    </a:lnTo>
                    <a:lnTo>
                      <a:pt x="469" y="83"/>
                    </a:lnTo>
                    <a:lnTo>
                      <a:pt x="494" y="97"/>
                    </a:lnTo>
                    <a:lnTo>
                      <a:pt x="502" y="106"/>
                    </a:lnTo>
                    <a:lnTo>
                      <a:pt x="497" y="116"/>
                    </a:lnTo>
                    <a:lnTo>
                      <a:pt x="485" y="127"/>
                    </a:lnTo>
                    <a:lnTo>
                      <a:pt x="480" y="139"/>
                    </a:lnTo>
                    <a:lnTo>
                      <a:pt x="467" y="147"/>
                    </a:lnTo>
                    <a:lnTo>
                      <a:pt x="464" y="160"/>
                    </a:lnTo>
                    <a:lnTo>
                      <a:pt x="464" y="168"/>
                    </a:lnTo>
                    <a:lnTo>
                      <a:pt x="477" y="184"/>
                    </a:lnTo>
                    <a:lnTo>
                      <a:pt x="476" y="196"/>
                    </a:lnTo>
                    <a:lnTo>
                      <a:pt x="461" y="196"/>
                    </a:lnTo>
                    <a:lnTo>
                      <a:pt x="443" y="204"/>
                    </a:lnTo>
                    <a:lnTo>
                      <a:pt x="439" y="215"/>
                    </a:lnTo>
                    <a:lnTo>
                      <a:pt x="441" y="231"/>
                    </a:lnTo>
                    <a:lnTo>
                      <a:pt x="443" y="238"/>
                    </a:lnTo>
                    <a:lnTo>
                      <a:pt x="439" y="247"/>
                    </a:lnTo>
                    <a:lnTo>
                      <a:pt x="441" y="266"/>
                    </a:lnTo>
                    <a:lnTo>
                      <a:pt x="439" y="277"/>
                    </a:lnTo>
                    <a:lnTo>
                      <a:pt x="422" y="302"/>
                    </a:lnTo>
                    <a:lnTo>
                      <a:pt x="419" y="311"/>
                    </a:lnTo>
                    <a:lnTo>
                      <a:pt x="406" y="309"/>
                    </a:lnTo>
                    <a:lnTo>
                      <a:pt x="398" y="318"/>
                    </a:lnTo>
                    <a:lnTo>
                      <a:pt x="396" y="340"/>
                    </a:lnTo>
                    <a:lnTo>
                      <a:pt x="386" y="348"/>
                    </a:lnTo>
                    <a:lnTo>
                      <a:pt x="374" y="386"/>
                    </a:lnTo>
                    <a:lnTo>
                      <a:pt x="336" y="403"/>
                    </a:lnTo>
                    <a:lnTo>
                      <a:pt x="304" y="401"/>
                    </a:lnTo>
                    <a:lnTo>
                      <a:pt x="269" y="418"/>
                    </a:lnTo>
                    <a:lnTo>
                      <a:pt x="252" y="423"/>
                    </a:lnTo>
                    <a:lnTo>
                      <a:pt x="229" y="426"/>
                    </a:lnTo>
                    <a:lnTo>
                      <a:pt x="222" y="435"/>
                    </a:lnTo>
                    <a:lnTo>
                      <a:pt x="204" y="438"/>
                    </a:lnTo>
                    <a:lnTo>
                      <a:pt x="198" y="432"/>
                    </a:lnTo>
                    <a:lnTo>
                      <a:pt x="201" y="424"/>
                    </a:lnTo>
                    <a:lnTo>
                      <a:pt x="188" y="410"/>
                    </a:lnTo>
                    <a:lnTo>
                      <a:pt x="183" y="403"/>
                    </a:lnTo>
                    <a:lnTo>
                      <a:pt x="192" y="374"/>
                    </a:lnTo>
                    <a:lnTo>
                      <a:pt x="190" y="364"/>
                    </a:lnTo>
                    <a:lnTo>
                      <a:pt x="179" y="364"/>
                    </a:lnTo>
                    <a:lnTo>
                      <a:pt x="171" y="358"/>
                    </a:lnTo>
                    <a:lnTo>
                      <a:pt x="163" y="333"/>
                    </a:lnTo>
                    <a:lnTo>
                      <a:pt x="169" y="325"/>
                    </a:lnTo>
                    <a:lnTo>
                      <a:pt x="161" y="311"/>
                    </a:lnTo>
                    <a:lnTo>
                      <a:pt x="164" y="302"/>
                    </a:lnTo>
                    <a:lnTo>
                      <a:pt x="159" y="294"/>
                    </a:lnTo>
                    <a:lnTo>
                      <a:pt x="139" y="288"/>
                    </a:lnTo>
                    <a:lnTo>
                      <a:pt x="127" y="298"/>
                    </a:lnTo>
                    <a:lnTo>
                      <a:pt x="101" y="294"/>
                    </a:lnTo>
                    <a:lnTo>
                      <a:pt x="91" y="301"/>
                    </a:lnTo>
                    <a:lnTo>
                      <a:pt x="73" y="298"/>
                    </a:lnTo>
                    <a:lnTo>
                      <a:pt x="73" y="290"/>
                    </a:lnTo>
                    <a:lnTo>
                      <a:pt x="70" y="283"/>
                    </a:lnTo>
                    <a:lnTo>
                      <a:pt x="41" y="283"/>
                    </a:lnTo>
                    <a:lnTo>
                      <a:pt x="20" y="276"/>
                    </a:lnTo>
                    <a:lnTo>
                      <a:pt x="0" y="287"/>
                    </a:lnTo>
                  </a:path>
                </a:pathLst>
              </a:custGeom>
              <a:grpFill/>
              <a:ln w="12700" cap="rnd" cmpd="sng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algn="r">
                  <a:defRPr/>
                </a:pPr>
                <a:endParaRPr lang="pt-BR" sz="11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31" name="Freeform 29"/>
              <p:cNvSpPr>
                <a:spLocks noChangeAspect="1"/>
              </p:cNvSpPr>
              <p:nvPr/>
            </p:nvSpPr>
            <p:spPr bwMode="auto">
              <a:xfrm>
                <a:off x="3692772" y="4645026"/>
                <a:ext cx="454269" cy="311150"/>
              </a:xfrm>
              <a:custGeom>
                <a:avLst/>
                <a:gdLst>
                  <a:gd name="T0" fmla="*/ 2147483647 w 175"/>
                  <a:gd name="T1" fmla="*/ 2147483647 h 129"/>
                  <a:gd name="T2" fmla="*/ 2147483647 w 175"/>
                  <a:gd name="T3" fmla="*/ 2147483647 h 129"/>
                  <a:gd name="T4" fmla="*/ 2147483647 w 175"/>
                  <a:gd name="T5" fmla="*/ 2147483647 h 129"/>
                  <a:gd name="T6" fmla="*/ 2147483647 w 175"/>
                  <a:gd name="T7" fmla="*/ 2147483647 h 129"/>
                  <a:gd name="T8" fmla="*/ 2147483647 w 175"/>
                  <a:gd name="T9" fmla="*/ 2147483647 h 129"/>
                  <a:gd name="T10" fmla="*/ 2147483647 w 175"/>
                  <a:gd name="T11" fmla="*/ 2147483647 h 129"/>
                  <a:gd name="T12" fmla="*/ 0 w 175"/>
                  <a:gd name="T13" fmla="*/ 2147483647 h 129"/>
                  <a:gd name="T14" fmla="*/ 2147483647 w 175"/>
                  <a:gd name="T15" fmla="*/ 2147483647 h 129"/>
                  <a:gd name="T16" fmla="*/ 2147483647 w 175"/>
                  <a:gd name="T17" fmla="*/ 2147483647 h 129"/>
                  <a:gd name="T18" fmla="*/ 2147483647 w 175"/>
                  <a:gd name="T19" fmla="*/ 2147483647 h 129"/>
                  <a:gd name="T20" fmla="*/ 2147483647 w 175"/>
                  <a:gd name="T21" fmla="*/ 2147483647 h 129"/>
                  <a:gd name="T22" fmla="*/ 2147483647 w 175"/>
                  <a:gd name="T23" fmla="*/ 2147483647 h 129"/>
                  <a:gd name="T24" fmla="*/ 2147483647 w 175"/>
                  <a:gd name="T25" fmla="*/ 2147483647 h 129"/>
                  <a:gd name="T26" fmla="*/ 2147483647 w 175"/>
                  <a:gd name="T27" fmla="*/ 2147483647 h 129"/>
                  <a:gd name="T28" fmla="*/ 2147483647 w 175"/>
                  <a:gd name="T29" fmla="*/ 2147483647 h 129"/>
                  <a:gd name="T30" fmla="*/ 2147483647 w 175"/>
                  <a:gd name="T31" fmla="*/ 2147483647 h 129"/>
                  <a:gd name="T32" fmla="*/ 2147483647 w 175"/>
                  <a:gd name="T33" fmla="*/ 2147483647 h 129"/>
                  <a:gd name="T34" fmla="*/ 2147483647 w 175"/>
                  <a:gd name="T35" fmla="*/ 2147483647 h 129"/>
                  <a:gd name="T36" fmla="*/ 2147483647 w 175"/>
                  <a:gd name="T37" fmla="*/ 2147483647 h 129"/>
                  <a:gd name="T38" fmla="*/ 2147483647 w 175"/>
                  <a:gd name="T39" fmla="*/ 2147483647 h 129"/>
                  <a:gd name="T40" fmla="*/ 2147483647 w 175"/>
                  <a:gd name="T41" fmla="*/ 2147483647 h 129"/>
                  <a:gd name="T42" fmla="*/ 2147483647 w 175"/>
                  <a:gd name="T43" fmla="*/ 2147483647 h 129"/>
                  <a:gd name="T44" fmla="*/ 2147483647 w 175"/>
                  <a:gd name="T45" fmla="*/ 2147483647 h 129"/>
                  <a:gd name="T46" fmla="*/ 2147483647 w 175"/>
                  <a:gd name="T47" fmla="*/ 2147483647 h 129"/>
                  <a:gd name="T48" fmla="*/ 2147483647 w 175"/>
                  <a:gd name="T49" fmla="*/ 2147483647 h 129"/>
                  <a:gd name="T50" fmla="*/ 2147483647 w 175"/>
                  <a:gd name="T51" fmla="*/ 2147483647 h 129"/>
                  <a:gd name="T52" fmla="*/ 2147483647 w 175"/>
                  <a:gd name="T53" fmla="*/ 2147483647 h 129"/>
                  <a:gd name="T54" fmla="*/ 2147483647 w 175"/>
                  <a:gd name="T55" fmla="*/ 2147483647 h 129"/>
                  <a:gd name="T56" fmla="*/ 2147483647 w 175"/>
                  <a:gd name="T57" fmla="*/ 2147483647 h 129"/>
                  <a:gd name="T58" fmla="*/ 2147483647 w 175"/>
                  <a:gd name="T59" fmla="*/ 0 h 129"/>
                  <a:gd name="T60" fmla="*/ 2147483647 w 175"/>
                  <a:gd name="T61" fmla="*/ 2147483647 h 129"/>
                  <a:gd name="T62" fmla="*/ 2147483647 w 175"/>
                  <a:gd name="T63" fmla="*/ 2147483647 h 129"/>
                  <a:gd name="T64" fmla="*/ 2147483647 w 175"/>
                  <a:gd name="T65" fmla="*/ 2147483647 h 129"/>
                  <a:gd name="T66" fmla="*/ 2147483647 w 175"/>
                  <a:gd name="T67" fmla="*/ 2147483647 h 129"/>
                  <a:gd name="T68" fmla="*/ 2147483647 w 175"/>
                  <a:gd name="T69" fmla="*/ 2147483647 h 12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75"/>
                  <a:gd name="T106" fmla="*/ 0 h 129"/>
                  <a:gd name="T107" fmla="*/ 175 w 175"/>
                  <a:gd name="T108" fmla="*/ 129 h 12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75" h="129">
                    <a:moveTo>
                      <a:pt x="6" y="80"/>
                    </a:moveTo>
                    <a:lnTo>
                      <a:pt x="13" y="89"/>
                    </a:lnTo>
                    <a:lnTo>
                      <a:pt x="30" y="89"/>
                    </a:lnTo>
                    <a:lnTo>
                      <a:pt x="30" y="90"/>
                    </a:lnTo>
                    <a:lnTo>
                      <a:pt x="21" y="101"/>
                    </a:lnTo>
                    <a:lnTo>
                      <a:pt x="2" y="108"/>
                    </a:lnTo>
                    <a:lnTo>
                      <a:pt x="0" y="119"/>
                    </a:lnTo>
                    <a:lnTo>
                      <a:pt x="1" y="128"/>
                    </a:lnTo>
                    <a:lnTo>
                      <a:pt x="8" y="128"/>
                    </a:lnTo>
                    <a:lnTo>
                      <a:pt x="9" y="125"/>
                    </a:lnTo>
                    <a:lnTo>
                      <a:pt x="5" y="115"/>
                    </a:lnTo>
                    <a:lnTo>
                      <a:pt x="7" y="113"/>
                    </a:lnTo>
                    <a:lnTo>
                      <a:pt x="17" y="108"/>
                    </a:lnTo>
                    <a:lnTo>
                      <a:pt x="26" y="113"/>
                    </a:lnTo>
                    <a:lnTo>
                      <a:pt x="40" y="108"/>
                    </a:lnTo>
                    <a:lnTo>
                      <a:pt x="54" y="113"/>
                    </a:lnTo>
                    <a:lnTo>
                      <a:pt x="63" y="111"/>
                    </a:lnTo>
                    <a:lnTo>
                      <a:pt x="64" y="103"/>
                    </a:lnTo>
                    <a:lnTo>
                      <a:pt x="70" y="101"/>
                    </a:lnTo>
                    <a:lnTo>
                      <a:pt x="76" y="112"/>
                    </a:lnTo>
                    <a:lnTo>
                      <a:pt x="84" y="113"/>
                    </a:lnTo>
                    <a:lnTo>
                      <a:pt x="121" y="110"/>
                    </a:lnTo>
                    <a:lnTo>
                      <a:pt x="124" y="92"/>
                    </a:lnTo>
                    <a:lnTo>
                      <a:pt x="164" y="70"/>
                    </a:lnTo>
                    <a:lnTo>
                      <a:pt x="164" y="49"/>
                    </a:lnTo>
                    <a:lnTo>
                      <a:pt x="174" y="26"/>
                    </a:lnTo>
                    <a:lnTo>
                      <a:pt x="172" y="26"/>
                    </a:lnTo>
                    <a:lnTo>
                      <a:pt x="140" y="17"/>
                    </a:lnTo>
                    <a:lnTo>
                      <a:pt x="137" y="3"/>
                    </a:lnTo>
                    <a:lnTo>
                      <a:pt x="133" y="0"/>
                    </a:lnTo>
                    <a:lnTo>
                      <a:pt x="122" y="8"/>
                    </a:lnTo>
                    <a:lnTo>
                      <a:pt x="111" y="47"/>
                    </a:lnTo>
                    <a:lnTo>
                      <a:pt x="73" y="65"/>
                    </a:lnTo>
                    <a:lnTo>
                      <a:pt x="41" y="61"/>
                    </a:lnTo>
                    <a:lnTo>
                      <a:pt x="6" y="80"/>
                    </a:lnTo>
                  </a:path>
                </a:pathLst>
              </a:custGeom>
              <a:grpFill/>
              <a:ln w="12700" cap="rnd">
                <a:solidFill>
                  <a:schemeClr val="accent5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/>
                <a:endParaRPr lang="pt-BR" sz="11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" name="Freeform 32"/>
              <p:cNvSpPr>
                <a:spLocks noChangeAspect="1"/>
              </p:cNvSpPr>
              <p:nvPr/>
            </p:nvSpPr>
            <p:spPr bwMode="auto">
              <a:xfrm>
                <a:off x="2036887" y="1720852"/>
                <a:ext cx="1573823" cy="1541463"/>
              </a:xfrm>
              <a:custGeom>
                <a:avLst/>
                <a:gdLst>
                  <a:gd name="T0" fmla="*/ 0 w 602"/>
                  <a:gd name="T1" fmla="*/ 2147483647 h 635"/>
                  <a:gd name="T2" fmla="*/ 2147483647 w 602"/>
                  <a:gd name="T3" fmla="*/ 2147483647 h 635"/>
                  <a:gd name="T4" fmla="*/ 2147483647 w 602"/>
                  <a:gd name="T5" fmla="*/ 2147483647 h 635"/>
                  <a:gd name="T6" fmla="*/ 2147483647 w 602"/>
                  <a:gd name="T7" fmla="*/ 2147483647 h 635"/>
                  <a:gd name="T8" fmla="*/ 2147483647 w 602"/>
                  <a:gd name="T9" fmla="*/ 2147483647 h 635"/>
                  <a:gd name="T10" fmla="*/ 2147483647 w 602"/>
                  <a:gd name="T11" fmla="*/ 2147483647 h 635"/>
                  <a:gd name="T12" fmla="*/ 2147483647 w 602"/>
                  <a:gd name="T13" fmla="*/ 2147483647 h 635"/>
                  <a:gd name="T14" fmla="*/ 2147483647 w 602"/>
                  <a:gd name="T15" fmla="*/ 2147483647 h 635"/>
                  <a:gd name="T16" fmla="*/ 2147483647 w 602"/>
                  <a:gd name="T17" fmla="*/ 2147483647 h 635"/>
                  <a:gd name="T18" fmla="*/ 2147483647 w 602"/>
                  <a:gd name="T19" fmla="*/ 2147483647 h 635"/>
                  <a:gd name="T20" fmla="*/ 2147483647 w 602"/>
                  <a:gd name="T21" fmla="*/ 2147483647 h 635"/>
                  <a:gd name="T22" fmla="*/ 2147483647 w 602"/>
                  <a:gd name="T23" fmla="*/ 2147483647 h 635"/>
                  <a:gd name="T24" fmla="*/ 2147483647 w 602"/>
                  <a:gd name="T25" fmla="*/ 2147483647 h 635"/>
                  <a:gd name="T26" fmla="*/ 2147483647 w 602"/>
                  <a:gd name="T27" fmla="*/ 2147483647 h 635"/>
                  <a:gd name="T28" fmla="*/ 2147483647 w 602"/>
                  <a:gd name="T29" fmla="*/ 2147483647 h 635"/>
                  <a:gd name="T30" fmla="*/ 2147483647 w 602"/>
                  <a:gd name="T31" fmla="*/ 2147483647 h 635"/>
                  <a:gd name="T32" fmla="*/ 2147483647 w 602"/>
                  <a:gd name="T33" fmla="*/ 2147483647 h 635"/>
                  <a:gd name="T34" fmla="*/ 2147483647 w 602"/>
                  <a:gd name="T35" fmla="*/ 2147483647 h 635"/>
                  <a:gd name="T36" fmla="*/ 2147483647 w 602"/>
                  <a:gd name="T37" fmla="*/ 2147483647 h 635"/>
                  <a:gd name="T38" fmla="*/ 2147483647 w 602"/>
                  <a:gd name="T39" fmla="*/ 2147483647 h 635"/>
                  <a:gd name="T40" fmla="*/ 2147483647 w 602"/>
                  <a:gd name="T41" fmla="*/ 2147483647 h 635"/>
                  <a:gd name="T42" fmla="*/ 2147483647 w 602"/>
                  <a:gd name="T43" fmla="*/ 2147483647 h 635"/>
                  <a:gd name="T44" fmla="*/ 2147483647 w 602"/>
                  <a:gd name="T45" fmla="*/ 2147483647 h 635"/>
                  <a:gd name="T46" fmla="*/ 2147483647 w 602"/>
                  <a:gd name="T47" fmla="*/ 2147483647 h 635"/>
                  <a:gd name="T48" fmla="*/ 2147483647 w 602"/>
                  <a:gd name="T49" fmla="*/ 2147483647 h 635"/>
                  <a:gd name="T50" fmla="*/ 2147483647 w 602"/>
                  <a:gd name="T51" fmla="*/ 2147483647 h 635"/>
                  <a:gd name="T52" fmla="*/ 2147483647 w 602"/>
                  <a:gd name="T53" fmla="*/ 2147483647 h 635"/>
                  <a:gd name="T54" fmla="*/ 2147483647 w 602"/>
                  <a:gd name="T55" fmla="*/ 2147483647 h 635"/>
                  <a:gd name="T56" fmla="*/ 2147483647 w 602"/>
                  <a:gd name="T57" fmla="*/ 2147483647 h 635"/>
                  <a:gd name="T58" fmla="*/ 2147483647 w 602"/>
                  <a:gd name="T59" fmla="*/ 2147483647 h 635"/>
                  <a:gd name="T60" fmla="*/ 2147483647 w 602"/>
                  <a:gd name="T61" fmla="*/ 2147483647 h 635"/>
                  <a:gd name="T62" fmla="*/ 2147483647 w 602"/>
                  <a:gd name="T63" fmla="*/ 2147483647 h 635"/>
                  <a:gd name="T64" fmla="*/ 2147483647 w 602"/>
                  <a:gd name="T65" fmla="*/ 2147483647 h 635"/>
                  <a:gd name="T66" fmla="*/ 2147483647 w 602"/>
                  <a:gd name="T67" fmla="*/ 2147483647 h 635"/>
                  <a:gd name="T68" fmla="*/ 2147483647 w 602"/>
                  <a:gd name="T69" fmla="*/ 2147483647 h 635"/>
                  <a:gd name="T70" fmla="*/ 2147483647 w 602"/>
                  <a:gd name="T71" fmla="*/ 2147483647 h 635"/>
                  <a:gd name="T72" fmla="*/ 2147483647 w 602"/>
                  <a:gd name="T73" fmla="*/ 2147483647 h 635"/>
                  <a:gd name="T74" fmla="*/ 2147483647 w 602"/>
                  <a:gd name="T75" fmla="*/ 2147483647 h 635"/>
                  <a:gd name="T76" fmla="*/ 2147483647 w 602"/>
                  <a:gd name="T77" fmla="*/ 2147483647 h 635"/>
                  <a:gd name="T78" fmla="*/ 2147483647 w 602"/>
                  <a:gd name="T79" fmla="*/ 2147483647 h 635"/>
                  <a:gd name="T80" fmla="*/ 2147483647 w 602"/>
                  <a:gd name="T81" fmla="*/ 2147483647 h 635"/>
                  <a:gd name="T82" fmla="*/ 2147483647 w 602"/>
                  <a:gd name="T83" fmla="*/ 2147483647 h 635"/>
                  <a:gd name="T84" fmla="*/ 2147483647 w 602"/>
                  <a:gd name="T85" fmla="*/ 2147483647 h 635"/>
                  <a:gd name="T86" fmla="*/ 2147483647 w 602"/>
                  <a:gd name="T87" fmla="*/ 2147483647 h 635"/>
                  <a:gd name="T88" fmla="*/ 2147483647 w 602"/>
                  <a:gd name="T89" fmla="*/ 2147483647 h 635"/>
                  <a:gd name="T90" fmla="*/ 2147483647 w 602"/>
                  <a:gd name="T91" fmla="*/ 2147483647 h 635"/>
                  <a:gd name="T92" fmla="*/ 2147483647 w 602"/>
                  <a:gd name="T93" fmla="*/ 2147483647 h 635"/>
                  <a:gd name="T94" fmla="*/ 2147483647 w 602"/>
                  <a:gd name="T95" fmla="*/ 2147483647 h 635"/>
                  <a:gd name="T96" fmla="*/ 2147483647 w 602"/>
                  <a:gd name="T97" fmla="*/ 2147483647 h 635"/>
                  <a:gd name="T98" fmla="*/ 2147483647 w 602"/>
                  <a:gd name="T99" fmla="*/ 2147483647 h 635"/>
                  <a:gd name="T100" fmla="*/ 2147483647 w 602"/>
                  <a:gd name="T101" fmla="*/ 2147483647 h 635"/>
                  <a:gd name="T102" fmla="*/ 2147483647 w 602"/>
                  <a:gd name="T103" fmla="*/ 2147483647 h 635"/>
                  <a:gd name="T104" fmla="*/ 2147483647 w 602"/>
                  <a:gd name="T105" fmla="*/ 2147483647 h 635"/>
                  <a:gd name="T106" fmla="*/ 2147483647 w 602"/>
                  <a:gd name="T107" fmla="*/ 2147483647 h 635"/>
                  <a:gd name="T108" fmla="*/ 2147483647 w 602"/>
                  <a:gd name="T109" fmla="*/ 2147483647 h 63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602"/>
                  <a:gd name="T166" fmla="*/ 0 h 635"/>
                  <a:gd name="T167" fmla="*/ 602 w 602"/>
                  <a:gd name="T168" fmla="*/ 635 h 63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602" h="635">
                    <a:moveTo>
                      <a:pt x="4" y="117"/>
                    </a:moveTo>
                    <a:lnTo>
                      <a:pt x="0" y="73"/>
                    </a:lnTo>
                    <a:lnTo>
                      <a:pt x="12" y="71"/>
                    </a:lnTo>
                    <a:lnTo>
                      <a:pt x="27" y="57"/>
                    </a:lnTo>
                    <a:lnTo>
                      <a:pt x="35" y="57"/>
                    </a:lnTo>
                    <a:lnTo>
                      <a:pt x="47" y="49"/>
                    </a:lnTo>
                    <a:lnTo>
                      <a:pt x="61" y="49"/>
                    </a:lnTo>
                    <a:lnTo>
                      <a:pt x="77" y="35"/>
                    </a:lnTo>
                    <a:lnTo>
                      <a:pt x="95" y="39"/>
                    </a:lnTo>
                    <a:lnTo>
                      <a:pt x="102" y="33"/>
                    </a:lnTo>
                    <a:lnTo>
                      <a:pt x="130" y="40"/>
                    </a:lnTo>
                    <a:lnTo>
                      <a:pt x="141" y="36"/>
                    </a:lnTo>
                    <a:lnTo>
                      <a:pt x="139" y="31"/>
                    </a:lnTo>
                    <a:lnTo>
                      <a:pt x="130" y="20"/>
                    </a:lnTo>
                    <a:lnTo>
                      <a:pt x="139" y="7"/>
                    </a:lnTo>
                    <a:lnTo>
                      <a:pt x="153" y="7"/>
                    </a:lnTo>
                    <a:lnTo>
                      <a:pt x="183" y="0"/>
                    </a:lnTo>
                    <a:lnTo>
                      <a:pt x="197" y="13"/>
                    </a:lnTo>
                    <a:lnTo>
                      <a:pt x="197" y="27"/>
                    </a:lnTo>
                    <a:lnTo>
                      <a:pt x="199" y="36"/>
                    </a:lnTo>
                    <a:lnTo>
                      <a:pt x="212" y="38"/>
                    </a:lnTo>
                    <a:lnTo>
                      <a:pt x="228" y="50"/>
                    </a:lnTo>
                    <a:lnTo>
                      <a:pt x="253" y="59"/>
                    </a:lnTo>
                    <a:lnTo>
                      <a:pt x="258" y="71"/>
                    </a:lnTo>
                    <a:lnTo>
                      <a:pt x="271" y="91"/>
                    </a:lnTo>
                    <a:lnTo>
                      <a:pt x="270" y="102"/>
                    </a:lnTo>
                    <a:lnTo>
                      <a:pt x="279" y="134"/>
                    </a:lnTo>
                    <a:lnTo>
                      <a:pt x="290" y="140"/>
                    </a:lnTo>
                    <a:lnTo>
                      <a:pt x="296" y="148"/>
                    </a:lnTo>
                    <a:lnTo>
                      <a:pt x="307" y="179"/>
                    </a:lnTo>
                    <a:lnTo>
                      <a:pt x="332" y="189"/>
                    </a:lnTo>
                    <a:lnTo>
                      <a:pt x="321" y="200"/>
                    </a:lnTo>
                    <a:lnTo>
                      <a:pt x="290" y="212"/>
                    </a:lnTo>
                    <a:lnTo>
                      <a:pt x="310" y="214"/>
                    </a:lnTo>
                    <a:lnTo>
                      <a:pt x="310" y="236"/>
                    </a:lnTo>
                    <a:lnTo>
                      <a:pt x="317" y="248"/>
                    </a:lnTo>
                    <a:lnTo>
                      <a:pt x="315" y="220"/>
                    </a:lnTo>
                    <a:lnTo>
                      <a:pt x="353" y="198"/>
                    </a:lnTo>
                    <a:lnTo>
                      <a:pt x="370" y="182"/>
                    </a:lnTo>
                    <a:lnTo>
                      <a:pt x="377" y="183"/>
                    </a:lnTo>
                    <a:lnTo>
                      <a:pt x="379" y="200"/>
                    </a:lnTo>
                    <a:lnTo>
                      <a:pt x="384" y="210"/>
                    </a:lnTo>
                    <a:lnTo>
                      <a:pt x="381" y="224"/>
                    </a:lnTo>
                    <a:lnTo>
                      <a:pt x="370" y="226"/>
                    </a:lnTo>
                    <a:lnTo>
                      <a:pt x="373" y="235"/>
                    </a:lnTo>
                    <a:lnTo>
                      <a:pt x="379" y="237"/>
                    </a:lnTo>
                    <a:lnTo>
                      <a:pt x="388" y="227"/>
                    </a:lnTo>
                    <a:lnTo>
                      <a:pt x="394" y="231"/>
                    </a:lnTo>
                    <a:lnTo>
                      <a:pt x="403" y="231"/>
                    </a:lnTo>
                    <a:lnTo>
                      <a:pt x="416" y="226"/>
                    </a:lnTo>
                    <a:lnTo>
                      <a:pt x="423" y="231"/>
                    </a:lnTo>
                    <a:lnTo>
                      <a:pt x="428" y="235"/>
                    </a:lnTo>
                    <a:lnTo>
                      <a:pt x="443" y="227"/>
                    </a:lnTo>
                    <a:lnTo>
                      <a:pt x="445" y="232"/>
                    </a:lnTo>
                    <a:lnTo>
                      <a:pt x="444" y="245"/>
                    </a:lnTo>
                    <a:lnTo>
                      <a:pt x="433" y="266"/>
                    </a:lnTo>
                    <a:lnTo>
                      <a:pt x="434" y="275"/>
                    </a:lnTo>
                    <a:lnTo>
                      <a:pt x="438" y="269"/>
                    </a:lnTo>
                    <a:lnTo>
                      <a:pt x="455" y="232"/>
                    </a:lnTo>
                    <a:lnTo>
                      <a:pt x="482" y="210"/>
                    </a:lnTo>
                    <a:lnTo>
                      <a:pt x="490" y="212"/>
                    </a:lnTo>
                    <a:lnTo>
                      <a:pt x="493" y="208"/>
                    </a:lnTo>
                    <a:lnTo>
                      <a:pt x="492" y="203"/>
                    </a:lnTo>
                    <a:lnTo>
                      <a:pt x="507" y="177"/>
                    </a:lnTo>
                    <a:lnTo>
                      <a:pt x="530" y="167"/>
                    </a:lnTo>
                    <a:lnTo>
                      <a:pt x="539" y="170"/>
                    </a:lnTo>
                    <a:lnTo>
                      <a:pt x="548" y="167"/>
                    </a:lnTo>
                    <a:lnTo>
                      <a:pt x="570" y="177"/>
                    </a:lnTo>
                    <a:lnTo>
                      <a:pt x="581" y="186"/>
                    </a:lnTo>
                    <a:lnTo>
                      <a:pt x="593" y="186"/>
                    </a:lnTo>
                    <a:lnTo>
                      <a:pt x="601" y="195"/>
                    </a:lnTo>
                    <a:lnTo>
                      <a:pt x="598" y="212"/>
                    </a:lnTo>
                    <a:lnTo>
                      <a:pt x="598" y="231"/>
                    </a:lnTo>
                    <a:lnTo>
                      <a:pt x="588" y="246"/>
                    </a:lnTo>
                    <a:lnTo>
                      <a:pt x="588" y="257"/>
                    </a:lnTo>
                    <a:lnTo>
                      <a:pt x="578" y="269"/>
                    </a:lnTo>
                    <a:lnTo>
                      <a:pt x="578" y="287"/>
                    </a:lnTo>
                    <a:lnTo>
                      <a:pt x="567" y="300"/>
                    </a:lnTo>
                    <a:lnTo>
                      <a:pt x="558" y="320"/>
                    </a:lnTo>
                    <a:lnTo>
                      <a:pt x="532" y="364"/>
                    </a:lnTo>
                    <a:lnTo>
                      <a:pt x="517" y="367"/>
                    </a:lnTo>
                    <a:lnTo>
                      <a:pt x="494" y="391"/>
                    </a:lnTo>
                    <a:lnTo>
                      <a:pt x="482" y="403"/>
                    </a:lnTo>
                    <a:lnTo>
                      <a:pt x="496" y="407"/>
                    </a:lnTo>
                    <a:lnTo>
                      <a:pt x="503" y="413"/>
                    </a:lnTo>
                    <a:lnTo>
                      <a:pt x="495" y="447"/>
                    </a:lnTo>
                    <a:lnTo>
                      <a:pt x="474" y="472"/>
                    </a:lnTo>
                    <a:lnTo>
                      <a:pt x="456" y="484"/>
                    </a:lnTo>
                    <a:lnTo>
                      <a:pt x="456" y="490"/>
                    </a:lnTo>
                    <a:lnTo>
                      <a:pt x="450" y="515"/>
                    </a:lnTo>
                    <a:lnTo>
                      <a:pt x="455" y="528"/>
                    </a:lnTo>
                    <a:lnTo>
                      <a:pt x="445" y="564"/>
                    </a:lnTo>
                    <a:lnTo>
                      <a:pt x="425" y="592"/>
                    </a:lnTo>
                    <a:lnTo>
                      <a:pt x="403" y="634"/>
                    </a:lnTo>
                    <a:lnTo>
                      <a:pt x="107" y="613"/>
                    </a:lnTo>
                    <a:lnTo>
                      <a:pt x="102" y="607"/>
                    </a:lnTo>
                    <a:lnTo>
                      <a:pt x="93" y="605"/>
                    </a:lnTo>
                    <a:lnTo>
                      <a:pt x="88" y="595"/>
                    </a:lnTo>
                    <a:lnTo>
                      <a:pt x="66" y="574"/>
                    </a:lnTo>
                    <a:lnTo>
                      <a:pt x="64" y="549"/>
                    </a:lnTo>
                    <a:lnTo>
                      <a:pt x="44" y="507"/>
                    </a:lnTo>
                    <a:lnTo>
                      <a:pt x="30" y="481"/>
                    </a:lnTo>
                    <a:lnTo>
                      <a:pt x="64" y="389"/>
                    </a:lnTo>
                    <a:lnTo>
                      <a:pt x="116" y="246"/>
                    </a:lnTo>
                    <a:lnTo>
                      <a:pt x="105" y="235"/>
                    </a:lnTo>
                    <a:lnTo>
                      <a:pt x="82" y="219"/>
                    </a:lnTo>
                    <a:lnTo>
                      <a:pt x="71" y="219"/>
                    </a:lnTo>
                    <a:lnTo>
                      <a:pt x="40" y="213"/>
                    </a:lnTo>
                    <a:lnTo>
                      <a:pt x="9" y="161"/>
                    </a:lnTo>
                    <a:lnTo>
                      <a:pt x="4" y="117"/>
                    </a:lnTo>
                  </a:path>
                </a:pathLst>
              </a:custGeom>
              <a:grpFill/>
              <a:ln w="12700" cap="rnd">
                <a:solidFill>
                  <a:schemeClr val="accent5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/>
                <a:endParaRPr lang="pt-BR" sz="11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3" name="Freeform 33"/>
            <p:cNvSpPr>
              <a:spLocks noChangeAspect="1"/>
            </p:cNvSpPr>
            <p:nvPr/>
          </p:nvSpPr>
          <p:spPr bwMode="auto">
            <a:xfrm>
              <a:off x="3017230" y="2044700"/>
              <a:ext cx="54219" cy="39688"/>
            </a:xfrm>
            <a:custGeom>
              <a:avLst/>
              <a:gdLst>
                <a:gd name="T0" fmla="*/ 2147483647 w 19"/>
                <a:gd name="T1" fmla="*/ 2147483647 h 18"/>
                <a:gd name="T2" fmla="*/ 2147483647 w 19"/>
                <a:gd name="T3" fmla="*/ 2147483647 h 18"/>
                <a:gd name="T4" fmla="*/ 0 w 19"/>
                <a:gd name="T5" fmla="*/ 2147483647 h 18"/>
                <a:gd name="T6" fmla="*/ 2147483647 w 19"/>
                <a:gd name="T7" fmla="*/ 0 h 18"/>
                <a:gd name="T8" fmla="*/ 2147483647 w 19"/>
                <a:gd name="T9" fmla="*/ 2147483647 h 18"/>
                <a:gd name="T10" fmla="*/ 2147483647 w 19"/>
                <a:gd name="T11" fmla="*/ 2147483647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18"/>
                <a:gd name="T20" fmla="*/ 19 w 19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18">
                  <a:moveTo>
                    <a:pt x="18" y="9"/>
                  </a:moveTo>
                  <a:lnTo>
                    <a:pt x="3" y="17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18" y="3"/>
                  </a:lnTo>
                  <a:lnTo>
                    <a:pt x="18" y="9"/>
                  </a:lnTo>
                </a:path>
              </a:pathLst>
            </a:custGeom>
            <a:grpFill/>
            <a:ln w="12700" cap="rnd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r"/>
              <a:endParaRPr lang="pt-BR" sz="11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Freeform 34"/>
            <p:cNvSpPr>
              <a:spLocks noChangeAspect="1"/>
            </p:cNvSpPr>
            <p:nvPr/>
          </p:nvSpPr>
          <p:spPr bwMode="auto">
            <a:xfrm>
              <a:off x="2908791" y="2116140"/>
              <a:ext cx="86457" cy="98425"/>
            </a:xfrm>
            <a:custGeom>
              <a:avLst/>
              <a:gdLst>
                <a:gd name="T0" fmla="*/ 2147483647 w 33"/>
                <a:gd name="T1" fmla="*/ 2147483647 h 42"/>
                <a:gd name="T2" fmla="*/ 2147483647 w 33"/>
                <a:gd name="T3" fmla="*/ 2147483647 h 42"/>
                <a:gd name="T4" fmla="*/ 2147483647 w 33"/>
                <a:gd name="T5" fmla="*/ 2147483647 h 42"/>
                <a:gd name="T6" fmla="*/ 2147483647 w 33"/>
                <a:gd name="T7" fmla="*/ 0 h 42"/>
                <a:gd name="T8" fmla="*/ 2147483647 w 33"/>
                <a:gd name="T9" fmla="*/ 2147483647 h 42"/>
                <a:gd name="T10" fmla="*/ 2147483647 w 33"/>
                <a:gd name="T11" fmla="*/ 2147483647 h 42"/>
                <a:gd name="T12" fmla="*/ 2147483647 w 33"/>
                <a:gd name="T13" fmla="*/ 2147483647 h 42"/>
                <a:gd name="T14" fmla="*/ 0 w 33"/>
                <a:gd name="T15" fmla="*/ 2147483647 h 42"/>
                <a:gd name="T16" fmla="*/ 2147483647 w 33"/>
                <a:gd name="T17" fmla="*/ 2147483647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"/>
                <a:gd name="T28" fmla="*/ 0 h 42"/>
                <a:gd name="T29" fmla="*/ 33 w 33"/>
                <a:gd name="T30" fmla="*/ 42 h 4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" h="42">
                  <a:moveTo>
                    <a:pt x="4" y="27"/>
                  </a:moveTo>
                  <a:lnTo>
                    <a:pt x="13" y="19"/>
                  </a:lnTo>
                  <a:lnTo>
                    <a:pt x="17" y="4"/>
                  </a:lnTo>
                  <a:lnTo>
                    <a:pt x="32" y="0"/>
                  </a:lnTo>
                  <a:lnTo>
                    <a:pt x="29" y="14"/>
                  </a:lnTo>
                  <a:lnTo>
                    <a:pt x="18" y="32"/>
                  </a:lnTo>
                  <a:lnTo>
                    <a:pt x="4" y="41"/>
                  </a:lnTo>
                  <a:lnTo>
                    <a:pt x="0" y="37"/>
                  </a:lnTo>
                  <a:lnTo>
                    <a:pt x="4" y="27"/>
                  </a:lnTo>
                </a:path>
              </a:pathLst>
            </a:custGeom>
            <a:grpFill/>
            <a:ln w="12700" cap="rnd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r"/>
              <a:endParaRPr lang="pt-BR" sz="11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Freeform 35"/>
            <p:cNvSpPr>
              <a:spLocks noChangeAspect="1"/>
            </p:cNvSpPr>
            <p:nvPr/>
          </p:nvSpPr>
          <p:spPr bwMode="auto">
            <a:xfrm>
              <a:off x="3074379" y="1971675"/>
              <a:ext cx="276959" cy="260350"/>
            </a:xfrm>
            <a:custGeom>
              <a:avLst/>
              <a:gdLst>
                <a:gd name="T0" fmla="*/ 2147483647 w 168"/>
                <a:gd name="T1" fmla="*/ 2147483647 h 158"/>
                <a:gd name="T2" fmla="*/ 2147483647 w 168"/>
                <a:gd name="T3" fmla="*/ 2147483647 h 158"/>
                <a:gd name="T4" fmla="*/ 2147483647 w 168"/>
                <a:gd name="T5" fmla="*/ 2147483647 h 158"/>
                <a:gd name="T6" fmla="*/ 2147483647 w 168"/>
                <a:gd name="T7" fmla="*/ 2147483647 h 158"/>
                <a:gd name="T8" fmla="*/ 2147483647 w 168"/>
                <a:gd name="T9" fmla="*/ 2147483647 h 158"/>
                <a:gd name="T10" fmla="*/ 2147483647 w 168"/>
                <a:gd name="T11" fmla="*/ 2147483647 h 158"/>
                <a:gd name="T12" fmla="*/ 2147483647 w 168"/>
                <a:gd name="T13" fmla="*/ 2147483647 h 158"/>
                <a:gd name="T14" fmla="*/ 2147483647 w 168"/>
                <a:gd name="T15" fmla="*/ 2147483647 h 158"/>
                <a:gd name="T16" fmla="*/ 2147483647 w 168"/>
                <a:gd name="T17" fmla="*/ 2147483647 h 158"/>
                <a:gd name="T18" fmla="*/ 2147483647 w 168"/>
                <a:gd name="T19" fmla="*/ 2147483647 h 158"/>
                <a:gd name="T20" fmla="*/ 2147483647 w 168"/>
                <a:gd name="T21" fmla="*/ 2147483647 h 158"/>
                <a:gd name="T22" fmla="*/ 2147483647 w 168"/>
                <a:gd name="T23" fmla="*/ 2147483647 h 158"/>
                <a:gd name="T24" fmla="*/ 2147483647 w 168"/>
                <a:gd name="T25" fmla="*/ 2147483647 h 158"/>
                <a:gd name="T26" fmla="*/ 2147483647 w 168"/>
                <a:gd name="T27" fmla="*/ 2147483647 h 158"/>
                <a:gd name="T28" fmla="*/ 2147483647 w 168"/>
                <a:gd name="T29" fmla="*/ 2147483647 h 1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8"/>
                <a:gd name="T46" fmla="*/ 0 h 158"/>
                <a:gd name="T47" fmla="*/ 168 w 168"/>
                <a:gd name="T48" fmla="*/ 158 h 15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8" h="158">
                  <a:moveTo>
                    <a:pt x="54" y="1"/>
                  </a:moveTo>
                  <a:cubicBezTo>
                    <a:pt x="66" y="2"/>
                    <a:pt x="78" y="0"/>
                    <a:pt x="90" y="4"/>
                  </a:cubicBezTo>
                  <a:cubicBezTo>
                    <a:pt x="96" y="6"/>
                    <a:pt x="94" y="18"/>
                    <a:pt x="99" y="22"/>
                  </a:cubicBezTo>
                  <a:cubicBezTo>
                    <a:pt x="107" y="28"/>
                    <a:pt x="117" y="31"/>
                    <a:pt x="126" y="37"/>
                  </a:cubicBezTo>
                  <a:cubicBezTo>
                    <a:pt x="140" y="47"/>
                    <a:pt x="129" y="41"/>
                    <a:pt x="147" y="46"/>
                  </a:cubicBezTo>
                  <a:cubicBezTo>
                    <a:pt x="153" y="48"/>
                    <a:pt x="165" y="52"/>
                    <a:pt x="165" y="52"/>
                  </a:cubicBezTo>
                  <a:cubicBezTo>
                    <a:pt x="164" y="71"/>
                    <a:pt x="168" y="91"/>
                    <a:pt x="162" y="109"/>
                  </a:cubicBezTo>
                  <a:cubicBezTo>
                    <a:pt x="159" y="118"/>
                    <a:pt x="125" y="134"/>
                    <a:pt x="117" y="139"/>
                  </a:cubicBezTo>
                  <a:cubicBezTo>
                    <a:pt x="110" y="149"/>
                    <a:pt x="105" y="153"/>
                    <a:pt x="93" y="157"/>
                  </a:cubicBezTo>
                  <a:cubicBezTo>
                    <a:pt x="69" y="156"/>
                    <a:pt x="45" y="158"/>
                    <a:pt x="21" y="154"/>
                  </a:cubicBezTo>
                  <a:cubicBezTo>
                    <a:pt x="18" y="154"/>
                    <a:pt x="20" y="147"/>
                    <a:pt x="18" y="145"/>
                  </a:cubicBezTo>
                  <a:cubicBezTo>
                    <a:pt x="16" y="143"/>
                    <a:pt x="12" y="143"/>
                    <a:pt x="9" y="142"/>
                  </a:cubicBezTo>
                  <a:cubicBezTo>
                    <a:pt x="5" y="120"/>
                    <a:pt x="0" y="93"/>
                    <a:pt x="21" y="79"/>
                  </a:cubicBezTo>
                  <a:cubicBezTo>
                    <a:pt x="22" y="62"/>
                    <a:pt x="20" y="45"/>
                    <a:pt x="24" y="28"/>
                  </a:cubicBezTo>
                  <a:cubicBezTo>
                    <a:pt x="25" y="25"/>
                    <a:pt x="50" y="7"/>
                    <a:pt x="54" y="1"/>
                  </a:cubicBezTo>
                  <a:close/>
                </a:path>
              </a:pathLst>
            </a:custGeom>
            <a:grpFill/>
            <a:ln w="12700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pt-BR" sz="11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3803395" y="1972842"/>
            <a:ext cx="4350726" cy="3911600"/>
            <a:chOff x="274030" y="1770063"/>
            <a:chExt cx="4350726" cy="391160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34" name="Freeform 6"/>
            <p:cNvSpPr>
              <a:spLocks noChangeAspect="1"/>
            </p:cNvSpPr>
            <p:nvPr/>
          </p:nvSpPr>
          <p:spPr bwMode="auto">
            <a:xfrm>
              <a:off x="274030" y="1770063"/>
              <a:ext cx="2079380" cy="1528762"/>
            </a:xfrm>
            <a:custGeom>
              <a:avLst/>
              <a:gdLst>
                <a:gd name="T0" fmla="*/ 2147483647 w 795"/>
                <a:gd name="T1" fmla="*/ 2147483647 h 630"/>
                <a:gd name="T2" fmla="*/ 2147483647 w 795"/>
                <a:gd name="T3" fmla="*/ 2147483647 h 630"/>
                <a:gd name="T4" fmla="*/ 2147483647 w 795"/>
                <a:gd name="T5" fmla="*/ 2147483647 h 630"/>
                <a:gd name="T6" fmla="*/ 2147483647 w 795"/>
                <a:gd name="T7" fmla="*/ 2147483647 h 630"/>
                <a:gd name="T8" fmla="*/ 2147483647 w 795"/>
                <a:gd name="T9" fmla="*/ 2147483647 h 630"/>
                <a:gd name="T10" fmla="*/ 2147483647 w 795"/>
                <a:gd name="T11" fmla="*/ 2147483647 h 630"/>
                <a:gd name="T12" fmla="*/ 2147483647 w 795"/>
                <a:gd name="T13" fmla="*/ 2147483647 h 630"/>
                <a:gd name="T14" fmla="*/ 2147483647 w 795"/>
                <a:gd name="T15" fmla="*/ 2147483647 h 630"/>
                <a:gd name="T16" fmla="*/ 2147483647 w 795"/>
                <a:gd name="T17" fmla="*/ 2147483647 h 630"/>
                <a:gd name="T18" fmla="*/ 2147483647 w 795"/>
                <a:gd name="T19" fmla="*/ 2147483647 h 630"/>
                <a:gd name="T20" fmla="*/ 2147483647 w 795"/>
                <a:gd name="T21" fmla="*/ 2147483647 h 630"/>
                <a:gd name="T22" fmla="*/ 2147483647 w 795"/>
                <a:gd name="T23" fmla="*/ 2147483647 h 630"/>
                <a:gd name="T24" fmla="*/ 2147483647 w 795"/>
                <a:gd name="T25" fmla="*/ 2147483647 h 630"/>
                <a:gd name="T26" fmla="*/ 2147483647 w 795"/>
                <a:gd name="T27" fmla="*/ 2147483647 h 630"/>
                <a:gd name="T28" fmla="*/ 2147483647 w 795"/>
                <a:gd name="T29" fmla="*/ 2147483647 h 630"/>
                <a:gd name="T30" fmla="*/ 2147483647 w 795"/>
                <a:gd name="T31" fmla="*/ 2147483647 h 630"/>
                <a:gd name="T32" fmla="*/ 0 w 795"/>
                <a:gd name="T33" fmla="*/ 2147483647 h 630"/>
                <a:gd name="T34" fmla="*/ 2147483647 w 795"/>
                <a:gd name="T35" fmla="*/ 2147483647 h 630"/>
                <a:gd name="T36" fmla="*/ 2147483647 w 795"/>
                <a:gd name="T37" fmla="*/ 2147483647 h 630"/>
                <a:gd name="T38" fmla="*/ 2147483647 w 795"/>
                <a:gd name="T39" fmla="*/ 2147483647 h 630"/>
                <a:gd name="T40" fmla="*/ 2147483647 w 795"/>
                <a:gd name="T41" fmla="*/ 2147483647 h 630"/>
                <a:gd name="T42" fmla="*/ 2147483647 w 795"/>
                <a:gd name="T43" fmla="*/ 2147483647 h 630"/>
                <a:gd name="T44" fmla="*/ 2147483647 w 795"/>
                <a:gd name="T45" fmla="*/ 2147483647 h 630"/>
                <a:gd name="T46" fmla="*/ 2147483647 w 795"/>
                <a:gd name="T47" fmla="*/ 2147483647 h 630"/>
                <a:gd name="T48" fmla="*/ 2147483647 w 795"/>
                <a:gd name="T49" fmla="*/ 2147483647 h 630"/>
                <a:gd name="T50" fmla="*/ 2147483647 w 795"/>
                <a:gd name="T51" fmla="*/ 2147483647 h 630"/>
                <a:gd name="T52" fmla="*/ 2147483647 w 795"/>
                <a:gd name="T53" fmla="*/ 2147483647 h 630"/>
                <a:gd name="T54" fmla="*/ 2147483647 w 795"/>
                <a:gd name="T55" fmla="*/ 2147483647 h 630"/>
                <a:gd name="T56" fmla="*/ 2147483647 w 795"/>
                <a:gd name="T57" fmla="*/ 2147483647 h 630"/>
                <a:gd name="T58" fmla="*/ 2147483647 w 795"/>
                <a:gd name="T59" fmla="*/ 2147483647 h 630"/>
                <a:gd name="T60" fmla="*/ 2147483647 w 795"/>
                <a:gd name="T61" fmla="*/ 2147483647 h 630"/>
                <a:gd name="T62" fmla="*/ 2147483647 w 795"/>
                <a:gd name="T63" fmla="*/ 2147483647 h 630"/>
                <a:gd name="T64" fmla="*/ 2147483647 w 795"/>
                <a:gd name="T65" fmla="*/ 2147483647 h 630"/>
                <a:gd name="T66" fmla="*/ 2147483647 w 795"/>
                <a:gd name="T67" fmla="*/ 2147483647 h 630"/>
                <a:gd name="T68" fmla="*/ 2147483647 w 795"/>
                <a:gd name="T69" fmla="*/ 2147483647 h 630"/>
                <a:gd name="T70" fmla="*/ 2147483647 w 795"/>
                <a:gd name="T71" fmla="*/ 2147483647 h 630"/>
                <a:gd name="T72" fmla="*/ 2147483647 w 795"/>
                <a:gd name="T73" fmla="*/ 2147483647 h 630"/>
                <a:gd name="T74" fmla="*/ 2147483647 w 795"/>
                <a:gd name="T75" fmla="*/ 2147483647 h 630"/>
                <a:gd name="T76" fmla="*/ 2147483647 w 795"/>
                <a:gd name="T77" fmla="*/ 2147483647 h 630"/>
                <a:gd name="T78" fmla="*/ 2147483647 w 795"/>
                <a:gd name="T79" fmla="*/ 2147483647 h 630"/>
                <a:gd name="T80" fmla="*/ 2147483647 w 795"/>
                <a:gd name="T81" fmla="*/ 2147483647 h 630"/>
                <a:gd name="T82" fmla="*/ 2147483647 w 795"/>
                <a:gd name="T83" fmla="*/ 2147483647 h 630"/>
                <a:gd name="T84" fmla="*/ 2147483647 w 795"/>
                <a:gd name="T85" fmla="*/ 0 h 630"/>
                <a:gd name="T86" fmla="*/ 2147483647 w 795"/>
                <a:gd name="T87" fmla="*/ 2147483647 h 630"/>
                <a:gd name="T88" fmla="*/ 2147483647 w 795"/>
                <a:gd name="T89" fmla="*/ 2147483647 h 630"/>
                <a:gd name="T90" fmla="*/ 2147483647 w 795"/>
                <a:gd name="T91" fmla="*/ 2147483647 h 630"/>
                <a:gd name="T92" fmla="*/ 2147483647 w 795"/>
                <a:gd name="T93" fmla="*/ 2147483647 h 630"/>
                <a:gd name="T94" fmla="*/ 2147483647 w 795"/>
                <a:gd name="T95" fmla="*/ 2147483647 h 630"/>
                <a:gd name="T96" fmla="*/ 2147483647 w 795"/>
                <a:gd name="T97" fmla="*/ 2147483647 h 630"/>
                <a:gd name="T98" fmla="*/ 2147483647 w 795"/>
                <a:gd name="T99" fmla="*/ 2147483647 h 63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95"/>
                <a:gd name="T151" fmla="*/ 0 h 630"/>
                <a:gd name="T152" fmla="*/ 795 w 795"/>
                <a:gd name="T153" fmla="*/ 630 h 63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95" h="630">
                  <a:moveTo>
                    <a:pt x="303" y="67"/>
                  </a:moveTo>
                  <a:lnTo>
                    <a:pt x="296" y="68"/>
                  </a:lnTo>
                  <a:lnTo>
                    <a:pt x="281" y="26"/>
                  </a:lnTo>
                  <a:lnTo>
                    <a:pt x="278" y="21"/>
                  </a:lnTo>
                  <a:lnTo>
                    <a:pt x="256" y="42"/>
                  </a:lnTo>
                  <a:lnTo>
                    <a:pt x="244" y="32"/>
                  </a:lnTo>
                  <a:lnTo>
                    <a:pt x="239" y="32"/>
                  </a:lnTo>
                  <a:lnTo>
                    <a:pt x="236" y="40"/>
                  </a:lnTo>
                  <a:lnTo>
                    <a:pt x="237" y="42"/>
                  </a:lnTo>
                  <a:lnTo>
                    <a:pt x="226" y="47"/>
                  </a:lnTo>
                  <a:lnTo>
                    <a:pt x="167" y="49"/>
                  </a:lnTo>
                  <a:lnTo>
                    <a:pt x="166" y="78"/>
                  </a:lnTo>
                  <a:lnTo>
                    <a:pt x="178" y="81"/>
                  </a:lnTo>
                  <a:lnTo>
                    <a:pt x="191" y="82"/>
                  </a:lnTo>
                  <a:lnTo>
                    <a:pt x="195" y="95"/>
                  </a:lnTo>
                  <a:lnTo>
                    <a:pt x="193" y="101"/>
                  </a:lnTo>
                  <a:lnTo>
                    <a:pt x="178" y="97"/>
                  </a:lnTo>
                  <a:lnTo>
                    <a:pt x="157" y="107"/>
                  </a:lnTo>
                  <a:lnTo>
                    <a:pt x="158" y="146"/>
                  </a:lnTo>
                  <a:lnTo>
                    <a:pt x="178" y="166"/>
                  </a:lnTo>
                  <a:lnTo>
                    <a:pt x="178" y="181"/>
                  </a:lnTo>
                  <a:lnTo>
                    <a:pt x="188" y="196"/>
                  </a:lnTo>
                  <a:lnTo>
                    <a:pt x="172" y="336"/>
                  </a:lnTo>
                  <a:lnTo>
                    <a:pt x="164" y="350"/>
                  </a:lnTo>
                  <a:lnTo>
                    <a:pt x="161" y="359"/>
                  </a:lnTo>
                  <a:lnTo>
                    <a:pt x="149" y="350"/>
                  </a:lnTo>
                  <a:lnTo>
                    <a:pt x="127" y="352"/>
                  </a:lnTo>
                  <a:lnTo>
                    <a:pt x="122" y="363"/>
                  </a:lnTo>
                  <a:lnTo>
                    <a:pt x="80" y="376"/>
                  </a:lnTo>
                  <a:lnTo>
                    <a:pt x="35" y="410"/>
                  </a:lnTo>
                  <a:lnTo>
                    <a:pt x="34" y="429"/>
                  </a:lnTo>
                  <a:lnTo>
                    <a:pt x="21" y="454"/>
                  </a:lnTo>
                  <a:lnTo>
                    <a:pt x="25" y="480"/>
                  </a:lnTo>
                  <a:lnTo>
                    <a:pt x="0" y="501"/>
                  </a:lnTo>
                  <a:lnTo>
                    <a:pt x="0" y="511"/>
                  </a:lnTo>
                  <a:lnTo>
                    <a:pt x="43" y="528"/>
                  </a:lnTo>
                  <a:lnTo>
                    <a:pt x="147" y="550"/>
                  </a:lnTo>
                  <a:lnTo>
                    <a:pt x="278" y="609"/>
                  </a:lnTo>
                  <a:lnTo>
                    <a:pt x="320" y="629"/>
                  </a:lnTo>
                  <a:lnTo>
                    <a:pt x="346" y="604"/>
                  </a:lnTo>
                  <a:lnTo>
                    <a:pt x="359" y="604"/>
                  </a:lnTo>
                  <a:lnTo>
                    <a:pt x="372" y="610"/>
                  </a:lnTo>
                  <a:lnTo>
                    <a:pt x="392" y="601"/>
                  </a:lnTo>
                  <a:lnTo>
                    <a:pt x="401" y="601"/>
                  </a:lnTo>
                  <a:lnTo>
                    <a:pt x="414" y="583"/>
                  </a:lnTo>
                  <a:lnTo>
                    <a:pt x="442" y="575"/>
                  </a:lnTo>
                  <a:lnTo>
                    <a:pt x="450" y="566"/>
                  </a:lnTo>
                  <a:lnTo>
                    <a:pt x="448" y="547"/>
                  </a:lnTo>
                  <a:lnTo>
                    <a:pt x="459" y="538"/>
                  </a:lnTo>
                  <a:lnTo>
                    <a:pt x="466" y="536"/>
                  </a:lnTo>
                  <a:lnTo>
                    <a:pt x="468" y="527"/>
                  </a:lnTo>
                  <a:lnTo>
                    <a:pt x="503" y="527"/>
                  </a:lnTo>
                  <a:lnTo>
                    <a:pt x="526" y="554"/>
                  </a:lnTo>
                  <a:lnTo>
                    <a:pt x="570" y="568"/>
                  </a:lnTo>
                  <a:lnTo>
                    <a:pt x="706" y="558"/>
                  </a:lnTo>
                  <a:lnTo>
                    <a:pt x="710" y="536"/>
                  </a:lnTo>
                  <a:lnTo>
                    <a:pt x="710" y="516"/>
                  </a:lnTo>
                  <a:lnTo>
                    <a:pt x="710" y="506"/>
                  </a:lnTo>
                  <a:lnTo>
                    <a:pt x="720" y="486"/>
                  </a:lnTo>
                  <a:lnTo>
                    <a:pt x="708" y="459"/>
                  </a:lnTo>
                  <a:lnTo>
                    <a:pt x="741" y="368"/>
                  </a:lnTo>
                  <a:lnTo>
                    <a:pt x="794" y="225"/>
                  </a:lnTo>
                  <a:lnTo>
                    <a:pt x="781" y="214"/>
                  </a:lnTo>
                  <a:lnTo>
                    <a:pt x="758" y="197"/>
                  </a:lnTo>
                  <a:lnTo>
                    <a:pt x="747" y="197"/>
                  </a:lnTo>
                  <a:lnTo>
                    <a:pt x="718" y="193"/>
                  </a:lnTo>
                  <a:lnTo>
                    <a:pt x="686" y="140"/>
                  </a:lnTo>
                  <a:lnTo>
                    <a:pt x="680" y="96"/>
                  </a:lnTo>
                  <a:lnTo>
                    <a:pt x="638" y="98"/>
                  </a:lnTo>
                  <a:lnTo>
                    <a:pt x="625" y="107"/>
                  </a:lnTo>
                  <a:lnTo>
                    <a:pt x="623" y="118"/>
                  </a:lnTo>
                  <a:lnTo>
                    <a:pt x="612" y="127"/>
                  </a:lnTo>
                  <a:lnTo>
                    <a:pt x="609" y="147"/>
                  </a:lnTo>
                  <a:lnTo>
                    <a:pt x="597" y="155"/>
                  </a:lnTo>
                  <a:lnTo>
                    <a:pt x="581" y="144"/>
                  </a:lnTo>
                  <a:lnTo>
                    <a:pt x="572" y="139"/>
                  </a:lnTo>
                  <a:lnTo>
                    <a:pt x="556" y="149"/>
                  </a:lnTo>
                  <a:lnTo>
                    <a:pt x="550" y="178"/>
                  </a:lnTo>
                  <a:lnTo>
                    <a:pt x="544" y="184"/>
                  </a:lnTo>
                  <a:lnTo>
                    <a:pt x="506" y="151"/>
                  </a:lnTo>
                  <a:lnTo>
                    <a:pt x="509" y="149"/>
                  </a:lnTo>
                  <a:lnTo>
                    <a:pt x="513" y="146"/>
                  </a:lnTo>
                  <a:lnTo>
                    <a:pt x="514" y="131"/>
                  </a:lnTo>
                  <a:lnTo>
                    <a:pt x="508" y="67"/>
                  </a:lnTo>
                  <a:lnTo>
                    <a:pt x="483" y="17"/>
                  </a:lnTo>
                  <a:lnTo>
                    <a:pt x="468" y="0"/>
                  </a:lnTo>
                  <a:lnTo>
                    <a:pt x="466" y="7"/>
                  </a:lnTo>
                  <a:lnTo>
                    <a:pt x="436" y="28"/>
                  </a:lnTo>
                  <a:lnTo>
                    <a:pt x="435" y="37"/>
                  </a:lnTo>
                  <a:lnTo>
                    <a:pt x="425" y="52"/>
                  </a:lnTo>
                  <a:lnTo>
                    <a:pt x="418" y="47"/>
                  </a:lnTo>
                  <a:lnTo>
                    <a:pt x="406" y="58"/>
                  </a:lnTo>
                  <a:lnTo>
                    <a:pt x="388" y="67"/>
                  </a:lnTo>
                  <a:lnTo>
                    <a:pt x="384" y="73"/>
                  </a:lnTo>
                  <a:lnTo>
                    <a:pt x="368" y="93"/>
                  </a:lnTo>
                  <a:lnTo>
                    <a:pt x="362" y="91"/>
                  </a:lnTo>
                  <a:lnTo>
                    <a:pt x="365" y="76"/>
                  </a:lnTo>
                  <a:lnTo>
                    <a:pt x="360" y="75"/>
                  </a:lnTo>
                  <a:lnTo>
                    <a:pt x="347" y="83"/>
                  </a:lnTo>
                  <a:lnTo>
                    <a:pt x="335" y="89"/>
                  </a:lnTo>
                  <a:lnTo>
                    <a:pt x="303" y="67"/>
                  </a:lnTo>
                </a:path>
              </a:pathLst>
            </a:custGeom>
            <a:grpFill/>
            <a:ln w="12700" cap="rnd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r"/>
              <a:endParaRPr lang="pt-BR" sz="11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Freeform 16"/>
            <p:cNvSpPr>
              <a:spLocks noChangeAspect="1"/>
            </p:cNvSpPr>
            <p:nvPr/>
          </p:nvSpPr>
          <p:spPr bwMode="auto">
            <a:xfrm>
              <a:off x="3544768" y="3136900"/>
              <a:ext cx="1079988" cy="1219200"/>
            </a:xfrm>
            <a:custGeom>
              <a:avLst/>
              <a:gdLst>
                <a:gd name="T0" fmla="*/ 2147483647 w 414"/>
                <a:gd name="T1" fmla="*/ 2147483647 h 503"/>
                <a:gd name="T2" fmla="*/ 0 w 414"/>
                <a:gd name="T3" fmla="*/ 2147483647 h 503"/>
                <a:gd name="T4" fmla="*/ 2147483647 w 414"/>
                <a:gd name="T5" fmla="*/ 2147483647 h 503"/>
                <a:gd name="T6" fmla="*/ 2147483647 w 414"/>
                <a:gd name="T7" fmla="*/ 2147483647 h 503"/>
                <a:gd name="T8" fmla="*/ 2147483647 w 414"/>
                <a:gd name="T9" fmla="*/ 2147483647 h 503"/>
                <a:gd name="T10" fmla="*/ 2147483647 w 414"/>
                <a:gd name="T11" fmla="*/ 2147483647 h 503"/>
                <a:gd name="T12" fmla="*/ 2147483647 w 414"/>
                <a:gd name="T13" fmla="*/ 2147483647 h 503"/>
                <a:gd name="T14" fmla="*/ 2147483647 w 414"/>
                <a:gd name="T15" fmla="*/ 2147483647 h 503"/>
                <a:gd name="T16" fmla="*/ 2147483647 w 414"/>
                <a:gd name="T17" fmla="*/ 2147483647 h 503"/>
                <a:gd name="T18" fmla="*/ 2147483647 w 414"/>
                <a:gd name="T19" fmla="*/ 2147483647 h 503"/>
                <a:gd name="T20" fmla="*/ 2147483647 w 414"/>
                <a:gd name="T21" fmla="*/ 2147483647 h 503"/>
                <a:gd name="T22" fmla="*/ 2147483647 w 414"/>
                <a:gd name="T23" fmla="*/ 2147483647 h 503"/>
                <a:gd name="T24" fmla="*/ 2147483647 w 414"/>
                <a:gd name="T25" fmla="*/ 2147483647 h 503"/>
                <a:gd name="T26" fmla="*/ 2147483647 w 414"/>
                <a:gd name="T27" fmla="*/ 2147483647 h 503"/>
                <a:gd name="T28" fmla="*/ 2147483647 w 414"/>
                <a:gd name="T29" fmla="*/ 2147483647 h 503"/>
                <a:gd name="T30" fmla="*/ 2147483647 w 414"/>
                <a:gd name="T31" fmla="*/ 2147483647 h 503"/>
                <a:gd name="T32" fmla="*/ 2147483647 w 414"/>
                <a:gd name="T33" fmla="*/ 2147483647 h 503"/>
                <a:gd name="T34" fmla="*/ 2147483647 w 414"/>
                <a:gd name="T35" fmla="*/ 2147483647 h 503"/>
                <a:gd name="T36" fmla="*/ 2147483647 w 414"/>
                <a:gd name="T37" fmla="*/ 2147483647 h 503"/>
                <a:gd name="T38" fmla="*/ 2147483647 w 414"/>
                <a:gd name="T39" fmla="*/ 2147483647 h 503"/>
                <a:gd name="T40" fmla="*/ 2147483647 w 414"/>
                <a:gd name="T41" fmla="*/ 2147483647 h 503"/>
                <a:gd name="T42" fmla="*/ 2147483647 w 414"/>
                <a:gd name="T43" fmla="*/ 2147483647 h 503"/>
                <a:gd name="T44" fmla="*/ 2147483647 w 414"/>
                <a:gd name="T45" fmla="*/ 2147483647 h 503"/>
                <a:gd name="T46" fmla="*/ 2147483647 w 414"/>
                <a:gd name="T47" fmla="*/ 2147483647 h 503"/>
                <a:gd name="T48" fmla="*/ 2147483647 w 414"/>
                <a:gd name="T49" fmla="*/ 2147483647 h 503"/>
                <a:gd name="T50" fmla="*/ 2147483647 w 414"/>
                <a:gd name="T51" fmla="*/ 2147483647 h 503"/>
                <a:gd name="T52" fmla="*/ 2147483647 w 414"/>
                <a:gd name="T53" fmla="*/ 2147483647 h 503"/>
                <a:gd name="T54" fmla="*/ 2147483647 w 414"/>
                <a:gd name="T55" fmla="*/ 2147483647 h 503"/>
                <a:gd name="T56" fmla="*/ 2147483647 w 414"/>
                <a:gd name="T57" fmla="*/ 2147483647 h 503"/>
                <a:gd name="T58" fmla="*/ 2147483647 w 414"/>
                <a:gd name="T59" fmla="*/ 2147483647 h 503"/>
                <a:gd name="T60" fmla="*/ 2147483647 w 414"/>
                <a:gd name="T61" fmla="*/ 2147483647 h 503"/>
                <a:gd name="T62" fmla="*/ 2147483647 w 414"/>
                <a:gd name="T63" fmla="*/ 2147483647 h 503"/>
                <a:gd name="T64" fmla="*/ 2147483647 w 414"/>
                <a:gd name="T65" fmla="*/ 2147483647 h 503"/>
                <a:gd name="T66" fmla="*/ 2147483647 w 414"/>
                <a:gd name="T67" fmla="*/ 2147483647 h 503"/>
                <a:gd name="T68" fmla="*/ 2147483647 w 414"/>
                <a:gd name="T69" fmla="*/ 2147483647 h 503"/>
                <a:gd name="T70" fmla="*/ 2147483647 w 414"/>
                <a:gd name="T71" fmla="*/ 2147483647 h 503"/>
                <a:gd name="T72" fmla="*/ 2147483647 w 414"/>
                <a:gd name="T73" fmla="*/ 2147483647 h 503"/>
                <a:gd name="T74" fmla="*/ 2147483647 w 414"/>
                <a:gd name="T75" fmla="*/ 2147483647 h 503"/>
                <a:gd name="T76" fmla="*/ 2147483647 w 414"/>
                <a:gd name="T77" fmla="*/ 0 h 503"/>
                <a:gd name="T78" fmla="*/ 2147483647 w 414"/>
                <a:gd name="T79" fmla="*/ 2147483647 h 503"/>
                <a:gd name="T80" fmla="*/ 2147483647 w 414"/>
                <a:gd name="T81" fmla="*/ 2147483647 h 503"/>
                <a:gd name="T82" fmla="*/ 2147483647 w 414"/>
                <a:gd name="T83" fmla="*/ 2147483647 h 503"/>
                <a:gd name="T84" fmla="*/ 2147483647 w 414"/>
                <a:gd name="T85" fmla="*/ 2147483647 h 503"/>
                <a:gd name="T86" fmla="*/ 2147483647 w 414"/>
                <a:gd name="T87" fmla="*/ 2147483647 h 503"/>
                <a:gd name="T88" fmla="*/ 2147483647 w 414"/>
                <a:gd name="T89" fmla="*/ 2147483647 h 503"/>
                <a:gd name="T90" fmla="*/ 2147483647 w 414"/>
                <a:gd name="T91" fmla="*/ 2147483647 h 503"/>
                <a:gd name="T92" fmla="*/ 2147483647 w 414"/>
                <a:gd name="T93" fmla="*/ 2147483647 h 503"/>
                <a:gd name="T94" fmla="*/ 2147483647 w 414"/>
                <a:gd name="T95" fmla="*/ 2147483647 h 503"/>
                <a:gd name="T96" fmla="*/ 2147483647 w 414"/>
                <a:gd name="T97" fmla="*/ 2147483647 h 503"/>
                <a:gd name="T98" fmla="*/ 2147483647 w 414"/>
                <a:gd name="T99" fmla="*/ 2147483647 h 503"/>
                <a:gd name="T100" fmla="*/ 2147483647 w 414"/>
                <a:gd name="T101" fmla="*/ 2147483647 h 503"/>
                <a:gd name="T102" fmla="*/ 2147483647 w 414"/>
                <a:gd name="T103" fmla="*/ 2147483647 h 503"/>
                <a:gd name="T104" fmla="*/ 2147483647 w 414"/>
                <a:gd name="T105" fmla="*/ 2147483647 h 50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14"/>
                <a:gd name="T160" fmla="*/ 0 h 503"/>
                <a:gd name="T161" fmla="*/ 414 w 414"/>
                <a:gd name="T162" fmla="*/ 503 h 50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14" h="503">
                  <a:moveTo>
                    <a:pt x="37" y="78"/>
                  </a:moveTo>
                  <a:lnTo>
                    <a:pt x="8" y="106"/>
                  </a:lnTo>
                  <a:lnTo>
                    <a:pt x="9" y="111"/>
                  </a:lnTo>
                  <a:lnTo>
                    <a:pt x="0" y="124"/>
                  </a:lnTo>
                  <a:lnTo>
                    <a:pt x="2" y="134"/>
                  </a:lnTo>
                  <a:lnTo>
                    <a:pt x="18" y="144"/>
                  </a:lnTo>
                  <a:lnTo>
                    <a:pt x="14" y="153"/>
                  </a:lnTo>
                  <a:lnTo>
                    <a:pt x="16" y="159"/>
                  </a:lnTo>
                  <a:lnTo>
                    <a:pt x="8" y="170"/>
                  </a:lnTo>
                  <a:lnTo>
                    <a:pt x="7" y="184"/>
                  </a:lnTo>
                  <a:lnTo>
                    <a:pt x="18" y="191"/>
                  </a:lnTo>
                  <a:lnTo>
                    <a:pt x="13" y="205"/>
                  </a:lnTo>
                  <a:lnTo>
                    <a:pt x="18" y="214"/>
                  </a:lnTo>
                  <a:lnTo>
                    <a:pt x="15" y="217"/>
                  </a:lnTo>
                  <a:lnTo>
                    <a:pt x="18" y="233"/>
                  </a:lnTo>
                  <a:lnTo>
                    <a:pt x="10" y="242"/>
                  </a:lnTo>
                  <a:lnTo>
                    <a:pt x="7" y="256"/>
                  </a:lnTo>
                  <a:lnTo>
                    <a:pt x="21" y="280"/>
                  </a:lnTo>
                  <a:lnTo>
                    <a:pt x="23" y="300"/>
                  </a:lnTo>
                  <a:lnTo>
                    <a:pt x="18" y="315"/>
                  </a:lnTo>
                  <a:lnTo>
                    <a:pt x="16" y="330"/>
                  </a:lnTo>
                  <a:lnTo>
                    <a:pt x="40" y="320"/>
                  </a:lnTo>
                  <a:lnTo>
                    <a:pt x="92" y="284"/>
                  </a:lnTo>
                  <a:lnTo>
                    <a:pt x="115" y="286"/>
                  </a:lnTo>
                  <a:lnTo>
                    <a:pt x="118" y="289"/>
                  </a:lnTo>
                  <a:lnTo>
                    <a:pt x="115" y="300"/>
                  </a:lnTo>
                  <a:lnTo>
                    <a:pt x="125" y="309"/>
                  </a:lnTo>
                  <a:lnTo>
                    <a:pt x="138" y="309"/>
                  </a:lnTo>
                  <a:lnTo>
                    <a:pt x="146" y="304"/>
                  </a:lnTo>
                  <a:lnTo>
                    <a:pt x="161" y="310"/>
                  </a:lnTo>
                  <a:lnTo>
                    <a:pt x="188" y="333"/>
                  </a:lnTo>
                  <a:lnTo>
                    <a:pt x="210" y="334"/>
                  </a:lnTo>
                  <a:lnTo>
                    <a:pt x="226" y="351"/>
                  </a:lnTo>
                  <a:lnTo>
                    <a:pt x="229" y="363"/>
                  </a:lnTo>
                  <a:lnTo>
                    <a:pt x="235" y="366"/>
                  </a:lnTo>
                  <a:lnTo>
                    <a:pt x="261" y="369"/>
                  </a:lnTo>
                  <a:lnTo>
                    <a:pt x="286" y="382"/>
                  </a:lnTo>
                  <a:lnTo>
                    <a:pt x="292" y="390"/>
                  </a:lnTo>
                  <a:lnTo>
                    <a:pt x="289" y="401"/>
                  </a:lnTo>
                  <a:lnTo>
                    <a:pt x="277" y="412"/>
                  </a:lnTo>
                  <a:lnTo>
                    <a:pt x="272" y="423"/>
                  </a:lnTo>
                  <a:lnTo>
                    <a:pt x="260" y="432"/>
                  </a:lnTo>
                  <a:lnTo>
                    <a:pt x="257" y="445"/>
                  </a:lnTo>
                  <a:lnTo>
                    <a:pt x="257" y="453"/>
                  </a:lnTo>
                  <a:lnTo>
                    <a:pt x="269" y="468"/>
                  </a:lnTo>
                  <a:lnTo>
                    <a:pt x="269" y="482"/>
                  </a:lnTo>
                  <a:lnTo>
                    <a:pt x="292" y="502"/>
                  </a:lnTo>
                  <a:lnTo>
                    <a:pt x="317" y="478"/>
                  </a:lnTo>
                  <a:lnTo>
                    <a:pt x="316" y="448"/>
                  </a:lnTo>
                  <a:lnTo>
                    <a:pt x="335" y="385"/>
                  </a:lnTo>
                  <a:lnTo>
                    <a:pt x="331" y="372"/>
                  </a:lnTo>
                  <a:lnTo>
                    <a:pt x="330" y="318"/>
                  </a:lnTo>
                  <a:lnTo>
                    <a:pt x="337" y="295"/>
                  </a:lnTo>
                  <a:lnTo>
                    <a:pt x="333" y="280"/>
                  </a:lnTo>
                  <a:lnTo>
                    <a:pt x="340" y="266"/>
                  </a:lnTo>
                  <a:lnTo>
                    <a:pt x="336" y="256"/>
                  </a:lnTo>
                  <a:lnTo>
                    <a:pt x="348" y="239"/>
                  </a:lnTo>
                  <a:lnTo>
                    <a:pt x="349" y="228"/>
                  </a:lnTo>
                  <a:lnTo>
                    <a:pt x="354" y="214"/>
                  </a:lnTo>
                  <a:lnTo>
                    <a:pt x="358" y="215"/>
                  </a:lnTo>
                  <a:lnTo>
                    <a:pt x="362" y="230"/>
                  </a:lnTo>
                  <a:lnTo>
                    <a:pt x="371" y="228"/>
                  </a:lnTo>
                  <a:lnTo>
                    <a:pt x="403" y="186"/>
                  </a:lnTo>
                  <a:lnTo>
                    <a:pt x="413" y="157"/>
                  </a:lnTo>
                  <a:lnTo>
                    <a:pt x="403" y="159"/>
                  </a:lnTo>
                  <a:lnTo>
                    <a:pt x="392" y="153"/>
                  </a:lnTo>
                  <a:lnTo>
                    <a:pt x="381" y="119"/>
                  </a:lnTo>
                  <a:lnTo>
                    <a:pt x="396" y="117"/>
                  </a:lnTo>
                  <a:lnTo>
                    <a:pt x="403" y="89"/>
                  </a:lnTo>
                  <a:lnTo>
                    <a:pt x="397" y="80"/>
                  </a:lnTo>
                  <a:lnTo>
                    <a:pt x="392" y="62"/>
                  </a:lnTo>
                  <a:lnTo>
                    <a:pt x="393" y="53"/>
                  </a:lnTo>
                  <a:lnTo>
                    <a:pt x="386" y="40"/>
                  </a:lnTo>
                  <a:lnTo>
                    <a:pt x="374" y="22"/>
                  </a:lnTo>
                  <a:lnTo>
                    <a:pt x="365" y="25"/>
                  </a:lnTo>
                  <a:lnTo>
                    <a:pt x="361" y="16"/>
                  </a:lnTo>
                  <a:lnTo>
                    <a:pt x="343" y="9"/>
                  </a:lnTo>
                  <a:lnTo>
                    <a:pt x="331" y="0"/>
                  </a:lnTo>
                  <a:lnTo>
                    <a:pt x="306" y="23"/>
                  </a:lnTo>
                  <a:lnTo>
                    <a:pt x="298" y="27"/>
                  </a:lnTo>
                  <a:lnTo>
                    <a:pt x="293" y="26"/>
                  </a:lnTo>
                  <a:lnTo>
                    <a:pt x="287" y="36"/>
                  </a:lnTo>
                  <a:lnTo>
                    <a:pt x="284" y="41"/>
                  </a:lnTo>
                  <a:lnTo>
                    <a:pt x="275" y="44"/>
                  </a:lnTo>
                  <a:lnTo>
                    <a:pt x="269" y="44"/>
                  </a:lnTo>
                  <a:lnTo>
                    <a:pt x="269" y="35"/>
                  </a:lnTo>
                  <a:lnTo>
                    <a:pt x="260" y="25"/>
                  </a:lnTo>
                  <a:lnTo>
                    <a:pt x="259" y="18"/>
                  </a:lnTo>
                  <a:lnTo>
                    <a:pt x="257" y="8"/>
                  </a:lnTo>
                  <a:lnTo>
                    <a:pt x="247" y="3"/>
                  </a:lnTo>
                  <a:lnTo>
                    <a:pt x="238" y="9"/>
                  </a:lnTo>
                  <a:lnTo>
                    <a:pt x="228" y="15"/>
                  </a:lnTo>
                  <a:lnTo>
                    <a:pt x="217" y="30"/>
                  </a:lnTo>
                  <a:lnTo>
                    <a:pt x="197" y="33"/>
                  </a:lnTo>
                  <a:lnTo>
                    <a:pt x="186" y="44"/>
                  </a:lnTo>
                  <a:lnTo>
                    <a:pt x="174" y="45"/>
                  </a:lnTo>
                  <a:lnTo>
                    <a:pt x="163" y="37"/>
                  </a:lnTo>
                  <a:lnTo>
                    <a:pt x="153" y="37"/>
                  </a:lnTo>
                  <a:lnTo>
                    <a:pt x="139" y="33"/>
                  </a:lnTo>
                  <a:lnTo>
                    <a:pt x="129" y="37"/>
                  </a:lnTo>
                  <a:lnTo>
                    <a:pt x="129" y="67"/>
                  </a:lnTo>
                  <a:lnTo>
                    <a:pt x="112" y="94"/>
                  </a:lnTo>
                  <a:lnTo>
                    <a:pt x="94" y="96"/>
                  </a:lnTo>
                  <a:lnTo>
                    <a:pt x="81" y="106"/>
                  </a:lnTo>
                  <a:lnTo>
                    <a:pt x="67" y="108"/>
                  </a:lnTo>
                  <a:lnTo>
                    <a:pt x="43" y="80"/>
                  </a:lnTo>
                  <a:lnTo>
                    <a:pt x="37" y="78"/>
                  </a:lnTo>
                </a:path>
              </a:pathLst>
            </a:custGeom>
            <a:grpFill/>
            <a:ln w="12700" cap="rnd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r"/>
              <a:endParaRPr lang="pt-BR" sz="11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Freeform 23"/>
            <p:cNvSpPr>
              <a:spLocks noChangeAspect="1"/>
            </p:cNvSpPr>
            <p:nvPr/>
          </p:nvSpPr>
          <p:spPr bwMode="auto">
            <a:xfrm>
              <a:off x="2179029" y="4168775"/>
              <a:ext cx="832339" cy="863600"/>
            </a:xfrm>
            <a:custGeom>
              <a:avLst/>
              <a:gdLst>
                <a:gd name="T0" fmla="*/ 2147483647 w 318"/>
                <a:gd name="T1" fmla="*/ 2147483647 h 356"/>
                <a:gd name="T2" fmla="*/ 2147483647 w 318"/>
                <a:gd name="T3" fmla="*/ 2147483647 h 356"/>
                <a:gd name="T4" fmla="*/ 2147483647 w 318"/>
                <a:gd name="T5" fmla="*/ 2147483647 h 356"/>
                <a:gd name="T6" fmla="*/ 2147483647 w 318"/>
                <a:gd name="T7" fmla="*/ 2147483647 h 356"/>
                <a:gd name="T8" fmla="*/ 2147483647 w 318"/>
                <a:gd name="T9" fmla="*/ 2147483647 h 356"/>
                <a:gd name="T10" fmla="*/ 2147483647 w 318"/>
                <a:gd name="T11" fmla="*/ 2147483647 h 356"/>
                <a:gd name="T12" fmla="*/ 2147483647 w 318"/>
                <a:gd name="T13" fmla="*/ 2147483647 h 356"/>
                <a:gd name="T14" fmla="*/ 2147483647 w 318"/>
                <a:gd name="T15" fmla="*/ 2147483647 h 356"/>
                <a:gd name="T16" fmla="*/ 2147483647 w 318"/>
                <a:gd name="T17" fmla="*/ 2147483647 h 356"/>
                <a:gd name="T18" fmla="*/ 2147483647 w 318"/>
                <a:gd name="T19" fmla="*/ 2147483647 h 356"/>
                <a:gd name="T20" fmla="*/ 2147483647 w 318"/>
                <a:gd name="T21" fmla="*/ 2147483647 h 356"/>
                <a:gd name="T22" fmla="*/ 2147483647 w 318"/>
                <a:gd name="T23" fmla="*/ 2147483647 h 356"/>
                <a:gd name="T24" fmla="*/ 2147483647 w 318"/>
                <a:gd name="T25" fmla="*/ 2147483647 h 356"/>
                <a:gd name="T26" fmla="*/ 2147483647 w 318"/>
                <a:gd name="T27" fmla="*/ 2147483647 h 356"/>
                <a:gd name="T28" fmla="*/ 2147483647 w 318"/>
                <a:gd name="T29" fmla="*/ 2147483647 h 356"/>
                <a:gd name="T30" fmla="*/ 2147483647 w 318"/>
                <a:gd name="T31" fmla="*/ 2147483647 h 356"/>
                <a:gd name="T32" fmla="*/ 2147483647 w 318"/>
                <a:gd name="T33" fmla="*/ 2147483647 h 356"/>
                <a:gd name="T34" fmla="*/ 2147483647 w 318"/>
                <a:gd name="T35" fmla="*/ 2147483647 h 356"/>
                <a:gd name="T36" fmla="*/ 2147483647 w 318"/>
                <a:gd name="T37" fmla="*/ 2147483647 h 356"/>
                <a:gd name="T38" fmla="*/ 2147483647 w 318"/>
                <a:gd name="T39" fmla="*/ 2147483647 h 356"/>
                <a:gd name="T40" fmla="*/ 2147483647 w 318"/>
                <a:gd name="T41" fmla="*/ 2147483647 h 356"/>
                <a:gd name="T42" fmla="*/ 2147483647 w 318"/>
                <a:gd name="T43" fmla="*/ 2147483647 h 356"/>
                <a:gd name="T44" fmla="*/ 2147483647 w 318"/>
                <a:gd name="T45" fmla="*/ 2147483647 h 356"/>
                <a:gd name="T46" fmla="*/ 2147483647 w 318"/>
                <a:gd name="T47" fmla="*/ 2147483647 h 356"/>
                <a:gd name="T48" fmla="*/ 2147483647 w 318"/>
                <a:gd name="T49" fmla="*/ 2147483647 h 356"/>
                <a:gd name="T50" fmla="*/ 2147483647 w 318"/>
                <a:gd name="T51" fmla="*/ 2147483647 h 356"/>
                <a:gd name="T52" fmla="*/ 2147483647 w 318"/>
                <a:gd name="T53" fmla="*/ 0 h 356"/>
                <a:gd name="T54" fmla="*/ 2147483647 w 318"/>
                <a:gd name="T55" fmla="*/ 2147483647 h 356"/>
                <a:gd name="T56" fmla="*/ 2147483647 w 318"/>
                <a:gd name="T57" fmla="*/ 2147483647 h 356"/>
                <a:gd name="T58" fmla="*/ 2147483647 w 318"/>
                <a:gd name="T59" fmla="*/ 2147483647 h 356"/>
                <a:gd name="T60" fmla="*/ 2147483647 w 318"/>
                <a:gd name="T61" fmla="*/ 2147483647 h 356"/>
                <a:gd name="T62" fmla="*/ 2147483647 w 318"/>
                <a:gd name="T63" fmla="*/ 2147483647 h 356"/>
                <a:gd name="T64" fmla="*/ 2147483647 w 318"/>
                <a:gd name="T65" fmla="*/ 2147483647 h 356"/>
                <a:gd name="T66" fmla="*/ 2147483647 w 318"/>
                <a:gd name="T67" fmla="*/ 2147483647 h 356"/>
                <a:gd name="T68" fmla="*/ 0 w 318"/>
                <a:gd name="T69" fmla="*/ 2147483647 h 356"/>
                <a:gd name="T70" fmla="*/ 2147483647 w 318"/>
                <a:gd name="T71" fmla="*/ 2147483647 h 356"/>
                <a:gd name="T72" fmla="*/ 2147483647 w 318"/>
                <a:gd name="T73" fmla="*/ 2147483647 h 356"/>
                <a:gd name="T74" fmla="*/ 2147483647 w 318"/>
                <a:gd name="T75" fmla="*/ 2147483647 h 356"/>
                <a:gd name="T76" fmla="*/ 2147483647 w 318"/>
                <a:gd name="T77" fmla="*/ 2147483647 h 356"/>
                <a:gd name="T78" fmla="*/ 2147483647 w 318"/>
                <a:gd name="T79" fmla="*/ 2147483647 h 356"/>
                <a:gd name="T80" fmla="*/ 2147483647 w 318"/>
                <a:gd name="T81" fmla="*/ 2147483647 h 356"/>
                <a:gd name="T82" fmla="*/ 2147483647 w 318"/>
                <a:gd name="T83" fmla="*/ 2147483647 h 356"/>
                <a:gd name="T84" fmla="*/ 2147483647 w 318"/>
                <a:gd name="T85" fmla="*/ 2147483647 h 356"/>
                <a:gd name="T86" fmla="*/ 2147483647 w 318"/>
                <a:gd name="T87" fmla="*/ 2147483647 h 356"/>
                <a:gd name="T88" fmla="*/ 2147483647 w 318"/>
                <a:gd name="T89" fmla="*/ 2147483647 h 356"/>
                <a:gd name="T90" fmla="*/ 2147483647 w 318"/>
                <a:gd name="T91" fmla="*/ 2147483647 h 356"/>
                <a:gd name="T92" fmla="*/ 2147483647 w 318"/>
                <a:gd name="T93" fmla="*/ 2147483647 h 356"/>
                <a:gd name="T94" fmla="*/ 2147483647 w 318"/>
                <a:gd name="T95" fmla="*/ 2147483647 h 356"/>
                <a:gd name="T96" fmla="*/ 2147483647 w 318"/>
                <a:gd name="T97" fmla="*/ 2147483647 h 356"/>
                <a:gd name="T98" fmla="*/ 2147483647 w 318"/>
                <a:gd name="T99" fmla="*/ 2147483647 h 356"/>
                <a:gd name="T100" fmla="*/ 2147483647 w 318"/>
                <a:gd name="T101" fmla="*/ 2147483647 h 356"/>
                <a:gd name="T102" fmla="*/ 2147483647 w 318"/>
                <a:gd name="T103" fmla="*/ 2147483647 h 356"/>
                <a:gd name="T104" fmla="*/ 2147483647 w 318"/>
                <a:gd name="T105" fmla="*/ 2147483647 h 356"/>
                <a:gd name="T106" fmla="*/ 2147483647 w 318"/>
                <a:gd name="T107" fmla="*/ 2147483647 h 356"/>
                <a:gd name="T108" fmla="*/ 2147483647 w 318"/>
                <a:gd name="T109" fmla="*/ 2147483647 h 356"/>
                <a:gd name="T110" fmla="*/ 2147483647 w 318"/>
                <a:gd name="T111" fmla="*/ 2147483647 h 356"/>
                <a:gd name="T112" fmla="*/ 2147483647 w 318"/>
                <a:gd name="T113" fmla="*/ 2147483647 h 35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18"/>
                <a:gd name="T172" fmla="*/ 0 h 356"/>
                <a:gd name="T173" fmla="*/ 318 w 318"/>
                <a:gd name="T174" fmla="*/ 356 h 35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18" h="356">
                  <a:moveTo>
                    <a:pt x="228" y="270"/>
                  </a:moveTo>
                  <a:lnTo>
                    <a:pt x="247" y="256"/>
                  </a:lnTo>
                  <a:lnTo>
                    <a:pt x="265" y="229"/>
                  </a:lnTo>
                  <a:lnTo>
                    <a:pt x="265" y="220"/>
                  </a:lnTo>
                  <a:lnTo>
                    <a:pt x="276" y="211"/>
                  </a:lnTo>
                  <a:lnTo>
                    <a:pt x="281" y="190"/>
                  </a:lnTo>
                  <a:lnTo>
                    <a:pt x="297" y="164"/>
                  </a:lnTo>
                  <a:lnTo>
                    <a:pt x="315" y="150"/>
                  </a:lnTo>
                  <a:lnTo>
                    <a:pt x="315" y="146"/>
                  </a:lnTo>
                  <a:lnTo>
                    <a:pt x="317" y="114"/>
                  </a:lnTo>
                  <a:lnTo>
                    <a:pt x="304" y="105"/>
                  </a:lnTo>
                  <a:lnTo>
                    <a:pt x="274" y="91"/>
                  </a:lnTo>
                  <a:lnTo>
                    <a:pt x="242" y="74"/>
                  </a:lnTo>
                  <a:lnTo>
                    <a:pt x="231" y="74"/>
                  </a:lnTo>
                  <a:lnTo>
                    <a:pt x="227" y="72"/>
                  </a:lnTo>
                  <a:lnTo>
                    <a:pt x="234" y="62"/>
                  </a:lnTo>
                  <a:lnTo>
                    <a:pt x="228" y="57"/>
                  </a:lnTo>
                  <a:lnTo>
                    <a:pt x="221" y="57"/>
                  </a:lnTo>
                  <a:lnTo>
                    <a:pt x="217" y="40"/>
                  </a:lnTo>
                  <a:lnTo>
                    <a:pt x="204" y="30"/>
                  </a:lnTo>
                  <a:lnTo>
                    <a:pt x="193" y="5"/>
                  </a:lnTo>
                  <a:lnTo>
                    <a:pt x="184" y="5"/>
                  </a:lnTo>
                  <a:lnTo>
                    <a:pt x="179" y="13"/>
                  </a:lnTo>
                  <a:lnTo>
                    <a:pt x="173" y="13"/>
                  </a:lnTo>
                  <a:lnTo>
                    <a:pt x="154" y="10"/>
                  </a:lnTo>
                  <a:lnTo>
                    <a:pt x="141" y="19"/>
                  </a:lnTo>
                  <a:lnTo>
                    <a:pt x="86" y="0"/>
                  </a:lnTo>
                  <a:lnTo>
                    <a:pt x="80" y="3"/>
                  </a:lnTo>
                  <a:lnTo>
                    <a:pt x="61" y="6"/>
                  </a:lnTo>
                  <a:lnTo>
                    <a:pt x="51" y="21"/>
                  </a:lnTo>
                  <a:lnTo>
                    <a:pt x="30" y="38"/>
                  </a:lnTo>
                  <a:lnTo>
                    <a:pt x="23" y="52"/>
                  </a:lnTo>
                  <a:lnTo>
                    <a:pt x="7" y="124"/>
                  </a:lnTo>
                  <a:lnTo>
                    <a:pt x="3" y="140"/>
                  </a:lnTo>
                  <a:lnTo>
                    <a:pt x="0" y="148"/>
                  </a:lnTo>
                  <a:lnTo>
                    <a:pt x="3" y="175"/>
                  </a:lnTo>
                  <a:lnTo>
                    <a:pt x="13" y="192"/>
                  </a:lnTo>
                  <a:lnTo>
                    <a:pt x="11" y="257"/>
                  </a:lnTo>
                  <a:lnTo>
                    <a:pt x="16" y="261"/>
                  </a:lnTo>
                  <a:lnTo>
                    <a:pt x="23" y="257"/>
                  </a:lnTo>
                  <a:lnTo>
                    <a:pt x="45" y="264"/>
                  </a:lnTo>
                  <a:lnTo>
                    <a:pt x="64" y="264"/>
                  </a:lnTo>
                  <a:lnTo>
                    <a:pt x="78" y="256"/>
                  </a:lnTo>
                  <a:lnTo>
                    <a:pt x="90" y="265"/>
                  </a:lnTo>
                  <a:lnTo>
                    <a:pt x="103" y="267"/>
                  </a:lnTo>
                  <a:lnTo>
                    <a:pt x="113" y="297"/>
                  </a:lnTo>
                  <a:lnTo>
                    <a:pt x="115" y="324"/>
                  </a:lnTo>
                  <a:lnTo>
                    <a:pt x="119" y="344"/>
                  </a:lnTo>
                  <a:lnTo>
                    <a:pt x="123" y="351"/>
                  </a:lnTo>
                  <a:lnTo>
                    <a:pt x="134" y="355"/>
                  </a:lnTo>
                  <a:lnTo>
                    <a:pt x="156" y="344"/>
                  </a:lnTo>
                  <a:lnTo>
                    <a:pt x="170" y="352"/>
                  </a:lnTo>
                  <a:lnTo>
                    <a:pt x="178" y="345"/>
                  </a:lnTo>
                  <a:lnTo>
                    <a:pt x="184" y="320"/>
                  </a:lnTo>
                  <a:lnTo>
                    <a:pt x="197" y="307"/>
                  </a:lnTo>
                  <a:lnTo>
                    <a:pt x="198" y="294"/>
                  </a:lnTo>
                  <a:lnTo>
                    <a:pt x="228" y="270"/>
                  </a:lnTo>
                </a:path>
              </a:pathLst>
            </a:custGeom>
            <a:grpFill/>
            <a:ln w="12700" cap="rnd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r"/>
              <a:endParaRPr lang="pt-BR" sz="11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Freeform 25"/>
            <p:cNvSpPr>
              <a:spLocks noChangeAspect="1"/>
            </p:cNvSpPr>
            <p:nvPr/>
          </p:nvSpPr>
          <p:spPr bwMode="auto">
            <a:xfrm>
              <a:off x="2680191" y="5262563"/>
              <a:ext cx="580292" cy="419100"/>
            </a:xfrm>
            <a:custGeom>
              <a:avLst/>
              <a:gdLst>
                <a:gd name="T0" fmla="*/ 0 w 223"/>
                <a:gd name="T1" fmla="*/ 2147483647 h 172"/>
                <a:gd name="T2" fmla="*/ 2147483647 w 223"/>
                <a:gd name="T3" fmla="*/ 2147483647 h 172"/>
                <a:gd name="T4" fmla="*/ 2147483647 w 223"/>
                <a:gd name="T5" fmla="*/ 2147483647 h 172"/>
                <a:gd name="T6" fmla="*/ 2147483647 w 223"/>
                <a:gd name="T7" fmla="*/ 2147483647 h 172"/>
                <a:gd name="T8" fmla="*/ 2147483647 w 223"/>
                <a:gd name="T9" fmla="*/ 2147483647 h 172"/>
                <a:gd name="T10" fmla="*/ 2147483647 w 223"/>
                <a:gd name="T11" fmla="*/ 2147483647 h 172"/>
                <a:gd name="T12" fmla="*/ 2147483647 w 223"/>
                <a:gd name="T13" fmla="*/ 2147483647 h 172"/>
                <a:gd name="T14" fmla="*/ 2147483647 w 223"/>
                <a:gd name="T15" fmla="*/ 2147483647 h 172"/>
                <a:gd name="T16" fmla="*/ 2147483647 w 223"/>
                <a:gd name="T17" fmla="*/ 2147483647 h 172"/>
                <a:gd name="T18" fmla="*/ 2147483647 w 223"/>
                <a:gd name="T19" fmla="*/ 2147483647 h 172"/>
                <a:gd name="T20" fmla="*/ 2147483647 w 223"/>
                <a:gd name="T21" fmla="*/ 2147483647 h 172"/>
                <a:gd name="T22" fmla="*/ 2147483647 w 223"/>
                <a:gd name="T23" fmla="*/ 2147483647 h 172"/>
                <a:gd name="T24" fmla="*/ 2147483647 w 223"/>
                <a:gd name="T25" fmla="*/ 2147483647 h 172"/>
                <a:gd name="T26" fmla="*/ 2147483647 w 223"/>
                <a:gd name="T27" fmla="*/ 0 h 172"/>
                <a:gd name="T28" fmla="*/ 2147483647 w 223"/>
                <a:gd name="T29" fmla="*/ 2147483647 h 172"/>
                <a:gd name="T30" fmla="*/ 2147483647 w 223"/>
                <a:gd name="T31" fmla="*/ 2147483647 h 172"/>
                <a:gd name="T32" fmla="*/ 2147483647 w 223"/>
                <a:gd name="T33" fmla="*/ 2147483647 h 172"/>
                <a:gd name="T34" fmla="*/ 2147483647 w 223"/>
                <a:gd name="T35" fmla="*/ 2147483647 h 172"/>
                <a:gd name="T36" fmla="*/ 2147483647 w 223"/>
                <a:gd name="T37" fmla="*/ 2147483647 h 172"/>
                <a:gd name="T38" fmla="*/ 2147483647 w 223"/>
                <a:gd name="T39" fmla="*/ 2147483647 h 172"/>
                <a:gd name="T40" fmla="*/ 2147483647 w 223"/>
                <a:gd name="T41" fmla="*/ 2147483647 h 172"/>
                <a:gd name="T42" fmla="*/ 2147483647 w 223"/>
                <a:gd name="T43" fmla="*/ 2147483647 h 172"/>
                <a:gd name="T44" fmla="*/ 2147483647 w 223"/>
                <a:gd name="T45" fmla="*/ 2147483647 h 172"/>
                <a:gd name="T46" fmla="*/ 2147483647 w 223"/>
                <a:gd name="T47" fmla="*/ 2147483647 h 172"/>
                <a:gd name="T48" fmla="*/ 2147483647 w 223"/>
                <a:gd name="T49" fmla="*/ 2147483647 h 172"/>
                <a:gd name="T50" fmla="*/ 2147483647 w 223"/>
                <a:gd name="T51" fmla="*/ 2147483647 h 172"/>
                <a:gd name="T52" fmla="*/ 2147483647 w 223"/>
                <a:gd name="T53" fmla="*/ 2147483647 h 172"/>
                <a:gd name="T54" fmla="*/ 2147483647 w 223"/>
                <a:gd name="T55" fmla="*/ 2147483647 h 172"/>
                <a:gd name="T56" fmla="*/ 2147483647 w 223"/>
                <a:gd name="T57" fmla="*/ 2147483647 h 172"/>
                <a:gd name="T58" fmla="*/ 2147483647 w 223"/>
                <a:gd name="T59" fmla="*/ 2147483647 h 172"/>
                <a:gd name="T60" fmla="*/ 2147483647 w 223"/>
                <a:gd name="T61" fmla="*/ 2147483647 h 172"/>
                <a:gd name="T62" fmla="*/ 2147483647 w 223"/>
                <a:gd name="T63" fmla="*/ 2147483647 h 172"/>
                <a:gd name="T64" fmla="*/ 2147483647 w 223"/>
                <a:gd name="T65" fmla="*/ 2147483647 h 172"/>
                <a:gd name="T66" fmla="*/ 2147483647 w 223"/>
                <a:gd name="T67" fmla="*/ 2147483647 h 172"/>
                <a:gd name="T68" fmla="*/ 2147483647 w 223"/>
                <a:gd name="T69" fmla="*/ 2147483647 h 172"/>
                <a:gd name="T70" fmla="*/ 2147483647 w 223"/>
                <a:gd name="T71" fmla="*/ 2147483647 h 172"/>
                <a:gd name="T72" fmla="*/ 2147483647 w 223"/>
                <a:gd name="T73" fmla="*/ 2147483647 h 172"/>
                <a:gd name="T74" fmla="*/ 2147483647 w 223"/>
                <a:gd name="T75" fmla="*/ 2147483647 h 172"/>
                <a:gd name="T76" fmla="*/ 2147483647 w 223"/>
                <a:gd name="T77" fmla="*/ 2147483647 h 172"/>
                <a:gd name="T78" fmla="*/ 2147483647 w 223"/>
                <a:gd name="T79" fmla="*/ 2147483647 h 172"/>
                <a:gd name="T80" fmla="*/ 2147483647 w 223"/>
                <a:gd name="T81" fmla="*/ 2147483647 h 172"/>
                <a:gd name="T82" fmla="*/ 0 w 223"/>
                <a:gd name="T83" fmla="*/ 2147483647 h 1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3"/>
                <a:gd name="T127" fmla="*/ 0 h 172"/>
                <a:gd name="T128" fmla="*/ 223 w 223"/>
                <a:gd name="T129" fmla="*/ 172 h 17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3" h="172">
                  <a:moveTo>
                    <a:pt x="0" y="59"/>
                  </a:moveTo>
                  <a:lnTo>
                    <a:pt x="5" y="41"/>
                  </a:lnTo>
                  <a:lnTo>
                    <a:pt x="5" y="14"/>
                  </a:lnTo>
                  <a:lnTo>
                    <a:pt x="23" y="15"/>
                  </a:lnTo>
                  <a:lnTo>
                    <a:pt x="51" y="18"/>
                  </a:lnTo>
                  <a:lnTo>
                    <a:pt x="71" y="26"/>
                  </a:lnTo>
                  <a:lnTo>
                    <a:pt x="98" y="35"/>
                  </a:lnTo>
                  <a:lnTo>
                    <a:pt x="106" y="29"/>
                  </a:lnTo>
                  <a:lnTo>
                    <a:pt x="106" y="20"/>
                  </a:lnTo>
                  <a:lnTo>
                    <a:pt x="110" y="15"/>
                  </a:lnTo>
                  <a:lnTo>
                    <a:pt x="127" y="12"/>
                  </a:lnTo>
                  <a:lnTo>
                    <a:pt x="136" y="1"/>
                  </a:lnTo>
                  <a:lnTo>
                    <a:pt x="146" y="4"/>
                  </a:lnTo>
                  <a:lnTo>
                    <a:pt x="160" y="0"/>
                  </a:lnTo>
                  <a:lnTo>
                    <a:pt x="171" y="5"/>
                  </a:lnTo>
                  <a:lnTo>
                    <a:pt x="181" y="10"/>
                  </a:lnTo>
                  <a:lnTo>
                    <a:pt x="208" y="1"/>
                  </a:lnTo>
                  <a:lnTo>
                    <a:pt x="222" y="4"/>
                  </a:lnTo>
                  <a:lnTo>
                    <a:pt x="220" y="10"/>
                  </a:lnTo>
                  <a:lnTo>
                    <a:pt x="213" y="19"/>
                  </a:lnTo>
                  <a:lnTo>
                    <a:pt x="216" y="32"/>
                  </a:lnTo>
                  <a:lnTo>
                    <a:pt x="216" y="53"/>
                  </a:lnTo>
                  <a:lnTo>
                    <a:pt x="216" y="75"/>
                  </a:lnTo>
                  <a:lnTo>
                    <a:pt x="213" y="90"/>
                  </a:lnTo>
                  <a:lnTo>
                    <a:pt x="212" y="124"/>
                  </a:lnTo>
                  <a:lnTo>
                    <a:pt x="205" y="133"/>
                  </a:lnTo>
                  <a:lnTo>
                    <a:pt x="205" y="138"/>
                  </a:lnTo>
                  <a:lnTo>
                    <a:pt x="170" y="171"/>
                  </a:lnTo>
                  <a:lnTo>
                    <a:pt x="162" y="167"/>
                  </a:lnTo>
                  <a:lnTo>
                    <a:pt x="153" y="171"/>
                  </a:lnTo>
                  <a:lnTo>
                    <a:pt x="150" y="167"/>
                  </a:lnTo>
                  <a:lnTo>
                    <a:pt x="160" y="156"/>
                  </a:lnTo>
                  <a:lnTo>
                    <a:pt x="160" y="151"/>
                  </a:lnTo>
                  <a:lnTo>
                    <a:pt x="170" y="137"/>
                  </a:lnTo>
                  <a:lnTo>
                    <a:pt x="168" y="130"/>
                  </a:lnTo>
                  <a:lnTo>
                    <a:pt x="142" y="127"/>
                  </a:lnTo>
                  <a:lnTo>
                    <a:pt x="127" y="110"/>
                  </a:lnTo>
                  <a:lnTo>
                    <a:pt x="106" y="87"/>
                  </a:lnTo>
                  <a:lnTo>
                    <a:pt x="79" y="71"/>
                  </a:lnTo>
                  <a:lnTo>
                    <a:pt x="70" y="67"/>
                  </a:lnTo>
                  <a:lnTo>
                    <a:pt x="13" y="59"/>
                  </a:lnTo>
                  <a:lnTo>
                    <a:pt x="0" y="59"/>
                  </a:lnTo>
                </a:path>
              </a:pathLst>
            </a:custGeom>
            <a:grpFill/>
            <a:ln w="12700" cap="rnd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r"/>
              <a:endParaRPr lang="pt-BR" sz="11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Freeform 36"/>
            <p:cNvSpPr>
              <a:spLocks noChangeAspect="1"/>
            </p:cNvSpPr>
            <p:nvPr/>
          </p:nvSpPr>
          <p:spPr bwMode="auto">
            <a:xfrm>
              <a:off x="3311772" y="3960814"/>
              <a:ext cx="109904" cy="71437"/>
            </a:xfrm>
            <a:custGeom>
              <a:avLst/>
              <a:gdLst>
                <a:gd name="T0" fmla="*/ 2147483647 w 42"/>
                <a:gd name="T1" fmla="*/ 2147483647 h 28"/>
                <a:gd name="T2" fmla="*/ 2147483647 w 42"/>
                <a:gd name="T3" fmla="*/ 2147483647 h 28"/>
                <a:gd name="T4" fmla="*/ 0 w 42"/>
                <a:gd name="T5" fmla="*/ 2147483647 h 28"/>
                <a:gd name="T6" fmla="*/ 2147483647 w 42"/>
                <a:gd name="T7" fmla="*/ 2147483647 h 28"/>
                <a:gd name="T8" fmla="*/ 2147483647 w 42"/>
                <a:gd name="T9" fmla="*/ 0 h 28"/>
                <a:gd name="T10" fmla="*/ 2147483647 w 42"/>
                <a:gd name="T11" fmla="*/ 2147483647 h 28"/>
                <a:gd name="T12" fmla="*/ 2147483647 w 42"/>
                <a:gd name="T13" fmla="*/ 2147483647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28"/>
                <a:gd name="T23" fmla="*/ 42 w 42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28">
                  <a:moveTo>
                    <a:pt x="41" y="27"/>
                  </a:moveTo>
                  <a:lnTo>
                    <a:pt x="3" y="24"/>
                  </a:lnTo>
                  <a:lnTo>
                    <a:pt x="0" y="22"/>
                  </a:lnTo>
                  <a:lnTo>
                    <a:pt x="3" y="3"/>
                  </a:lnTo>
                  <a:lnTo>
                    <a:pt x="15" y="0"/>
                  </a:lnTo>
                  <a:lnTo>
                    <a:pt x="41" y="1"/>
                  </a:lnTo>
                  <a:lnTo>
                    <a:pt x="41" y="27"/>
                  </a:lnTo>
                </a:path>
              </a:pathLst>
            </a:custGeom>
            <a:grpFill/>
            <a:ln w="12700" cap="rnd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r"/>
              <a:endParaRPr lang="pt-BR" sz="11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9" name="CaixaDeTexto 38"/>
          <p:cNvSpPr txBox="1"/>
          <p:nvPr/>
        </p:nvSpPr>
        <p:spPr>
          <a:xfrm>
            <a:off x="6601167" y="4834083"/>
            <a:ext cx="5640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solidFill>
                  <a:srgbClr val="335175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SP</a:t>
            </a:r>
          </a:p>
          <a:p>
            <a:pPr algn="ctr"/>
            <a:r>
              <a:rPr lang="pt-BR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40" name="CaixaDeTexto 39"/>
          <p:cNvSpPr txBox="1"/>
          <p:nvPr/>
        </p:nvSpPr>
        <p:spPr>
          <a:xfrm>
            <a:off x="6101101" y="2703085"/>
            <a:ext cx="4286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00" b="1" dirty="0" smtClean="0">
                <a:solidFill>
                  <a:srgbClr val="335175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PA</a:t>
            </a:r>
          </a:p>
          <a:p>
            <a:pPr algn="r"/>
            <a:r>
              <a:rPr lang="pt-BR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pt-BR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41" name="CaixaDeTexto 40"/>
          <p:cNvSpPr txBox="1"/>
          <p:nvPr/>
        </p:nvSpPr>
        <p:spPr>
          <a:xfrm>
            <a:off x="5815349" y="3631779"/>
            <a:ext cx="428628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solidFill>
                  <a:srgbClr val="335175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MT</a:t>
            </a:r>
          </a:p>
          <a:p>
            <a:pPr algn="ctr"/>
            <a:r>
              <a:rPr lang="pt-BR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42" name="CaixaDeTexto 41"/>
          <p:cNvSpPr txBox="1"/>
          <p:nvPr/>
        </p:nvSpPr>
        <p:spPr>
          <a:xfrm>
            <a:off x="7029795" y="4417597"/>
            <a:ext cx="5000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solidFill>
                  <a:srgbClr val="335175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MG</a:t>
            </a:r>
          </a:p>
          <a:p>
            <a:pPr algn="ctr"/>
            <a:r>
              <a:rPr lang="pt-BR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pt-BR" sz="11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6315415" y="4231801"/>
            <a:ext cx="4286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solidFill>
                  <a:srgbClr val="335175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GO</a:t>
            </a:r>
          </a:p>
          <a:p>
            <a:pPr algn="ctr"/>
            <a:r>
              <a:rPr lang="pt-BR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pt-BR" sz="11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6172539" y="5060539"/>
            <a:ext cx="4286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00" b="1" dirty="0" smtClean="0">
                <a:solidFill>
                  <a:srgbClr val="335175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PR</a:t>
            </a:r>
          </a:p>
          <a:p>
            <a:pPr algn="r"/>
            <a:r>
              <a:rPr lang="pt-BR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11</a:t>
            </a:r>
          </a:p>
        </p:txBody>
      </p:sp>
      <p:sp>
        <p:nvSpPr>
          <p:cNvPr id="45" name="CaixaDeTexto 44"/>
          <p:cNvSpPr txBox="1"/>
          <p:nvPr/>
        </p:nvSpPr>
        <p:spPr>
          <a:xfrm>
            <a:off x="6101101" y="5774919"/>
            <a:ext cx="4286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00" b="1" dirty="0" smtClean="0">
                <a:solidFill>
                  <a:srgbClr val="335175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RS</a:t>
            </a:r>
          </a:p>
          <a:p>
            <a:pPr algn="r"/>
            <a:r>
              <a:rPr lang="pt-BR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46" name="CaixaDeTexto 45"/>
          <p:cNvSpPr txBox="1"/>
          <p:nvPr/>
        </p:nvSpPr>
        <p:spPr>
          <a:xfrm>
            <a:off x="7315547" y="4917663"/>
            <a:ext cx="4286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00" b="1" dirty="0" smtClean="0">
                <a:solidFill>
                  <a:srgbClr val="335175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RJ</a:t>
            </a:r>
          </a:p>
          <a:p>
            <a:pPr algn="r"/>
            <a:r>
              <a:rPr lang="pt-BR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21</a:t>
            </a:r>
          </a:p>
        </p:txBody>
      </p:sp>
      <p:sp>
        <p:nvSpPr>
          <p:cNvPr id="47" name="CaixaDeTexto 46"/>
          <p:cNvSpPr txBox="1"/>
          <p:nvPr/>
        </p:nvSpPr>
        <p:spPr>
          <a:xfrm>
            <a:off x="4672341" y="2631647"/>
            <a:ext cx="4286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solidFill>
                  <a:srgbClr val="335175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AM</a:t>
            </a:r>
          </a:p>
          <a:p>
            <a:pPr algn="ctr"/>
            <a:r>
              <a:rPr lang="pt-BR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48" name="CaixaDeTexto 47"/>
          <p:cNvSpPr txBox="1"/>
          <p:nvPr/>
        </p:nvSpPr>
        <p:spPr>
          <a:xfrm>
            <a:off x="6445181" y="5431979"/>
            <a:ext cx="4286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00" b="1" dirty="0" smtClean="0">
                <a:solidFill>
                  <a:srgbClr val="335175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SC</a:t>
            </a:r>
          </a:p>
          <a:p>
            <a:pPr algn="r"/>
            <a:r>
              <a:rPr lang="pt-BR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49" name="CaixaDeTexto 48"/>
          <p:cNvSpPr txBox="1"/>
          <p:nvPr/>
        </p:nvSpPr>
        <p:spPr>
          <a:xfrm>
            <a:off x="5886787" y="4560473"/>
            <a:ext cx="4286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solidFill>
                  <a:srgbClr val="335175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MS</a:t>
            </a:r>
          </a:p>
          <a:p>
            <a:pPr algn="ctr"/>
            <a:r>
              <a:rPr lang="pt-BR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50" name="CaixaDeTexto 49"/>
          <p:cNvSpPr txBox="1"/>
          <p:nvPr/>
        </p:nvSpPr>
        <p:spPr>
          <a:xfrm>
            <a:off x="6529729" y="3917531"/>
            <a:ext cx="5000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00" b="1" dirty="0" smtClean="0">
                <a:solidFill>
                  <a:srgbClr val="335175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DF</a:t>
            </a:r>
          </a:p>
          <a:p>
            <a:pPr algn="r"/>
            <a:r>
              <a:rPr lang="pt-BR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pt-BR" sz="11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4815217" y="3417465"/>
            <a:ext cx="5000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solidFill>
                  <a:srgbClr val="335175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RO</a:t>
            </a:r>
          </a:p>
          <a:p>
            <a:pPr algn="ctr"/>
            <a:r>
              <a:rPr lang="pt-BR" sz="1100" b="1" dirty="0">
                <a:solidFill>
                  <a:srgbClr val="335175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pt-BR" sz="11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4100837" y="3346027"/>
            <a:ext cx="5000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00" b="1" dirty="0" smtClean="0">
                <a:solidFill>
                  <a:srgbClr val="335175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AC</a:t>
            </a:r>
          </a:p>
          <a:p>
            <a:pPr algn="r"/>
            <a:r>
              <a:rPr lang="pt-BR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53" name="CaixaDeTexto 52"/>
          <p:cNvSpPr txBox="1"/>
          <p:nvPr/>
        </p:nvSpPr>
        <p:spPr>
          <a:xfrm>
            <a:off x="5029531" y="1845829"/>
            <a:ext cx="5000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00" b="1" dirty="0" smtClean="0">
                <a:solidFill>
                  <a:srgbClr val="335175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RR</a:t>
            </a:r>
          </a:p>
          <a:p>
            <a:pPr algn="r"/>
            <a:r>
              <a:rPr lang="pt-BR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54" name="CaixaDeTexto 53"/>
          <p:cNvSpPr txBox="1"/>
          <p:nvPr/>
        </p:nvSpPr>
        <p:spPr>
          <a:xfrm>
            <a:off x="6157149" y="1903587"/>
            <a:ext cx="5000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00" b="1" dirty="0" smtClean="0">
                <a:solidFill>
                  <a:srgbClr val="335175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AP</a:t>
            </a:r>
          </a:p>
          <a:p>
            <a:pPr algn="r"/>
            <a:r>
              <a:rPr lang="pt-BR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55" name="CaixaDeTexto 54"/>
          <p:cNvSpPr txBox="1"/>
          <p:nvPr/>
        </p:nvSpPr>
        <p:spPr>
          <a:xfrm>
            <a:off x="6601167" y="3346027"/>
            <a:ext cx="5000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solidFill>
                  <a:srgbClr val="335175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TO</a:t>
            </a:r>
          </a:p>
          <a:p>
            <a:pPr algn="ctr"/>
            <a:r>
              <a:rPr lang="pt-BR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56" name="CaixaDeTexto 55"/>
          <p:cNvSpPr txBox="1"/>
          <p:nvPr/>
        </p:nvSpPr>
        <p:spPr>
          <a:xfrm>
            <a:off x="7029795" y="2631647"/>
            <a:ext cx="5000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solidFill>
                  <a:srgbClr val="335175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MA</a:t>
            </a:r>
          </a:p>
          <a:p>
            <a:pPr algn="ctr"/>
            <a:r>
              <a:rPr lang="pt-BR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57" name="CaixaDeTexto 56"/>
          <p:cNvSpPr txBox="1"/>
          <p:nvPr/>
        </p:nvSpPr>
        <p:spPr>
          <a:xfrm>
            <a:off x="7244109" y="3060275"/>
            <a:ext cx="5000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00" b="1" dirty="0" smtClean="0">
                <a:solidFill>
                  <a:srgbClr val="335175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PI</a:t>
            </a:r>
          </a:p>
          <a:p>
            <a:pPr algn="r"/>
            <a:r>
              <a:rPr lang="pt-BR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58" name="CaixaDeTexto 57"/>
          <p:cNvSpPr txBox="1"/>
          <p:nvPr/>
        </p:nvSpPr>
        <p:spPr>
          <a:xfrm>
            <a:off x="7386985" y="3631779"/>
            <a:ext cx="5000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solidFill>
                  <a:srgbClr val="335175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BA</a:t>
            </a:r>
          </a:p>
          <a:p>
            <a:pPr algn="ctr"/>
            <a:r>
              <a:rPr lang="pt-BR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pt-BR" sz="11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7672737" y="2631647"/>
            <a:ext cx="5000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00" b="1" dirty="0" smtClean="0">
                <a:solidFill>
                  <a:srgbClr val="335175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CE</a:t>
            </a:r>
          </a:p>
          <a:p>
            <a:pPr algn="r"/>
            <a:r>
              <a:rPr lang="pt-BR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60" name="CaixaDeTexto 59"/>
          <p:cNvSpPr txBox="1"/>
          <p:nvPr/>
        </p:nvSpPr>
        <p:spPr>
          <a:xfrm>
            <a:off x="8029357" y="2767683"/>
            <a:ext cx="5000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00" b="1" dirty="0" smtClean="0">
                <a:solidFill>
                  <a:srgbClr val="335175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RN</a:t>
            </a:r>
          </a:p>
          <a:p>
            <a:pPr algn="r"/>
            <a:r>
              <a:rPr lang="pt-BR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61" name="CaixaDeTexto 60"/>
          <p:cNvSpPr txBox="1"/>
          <p:nvPr/>
        </p:nvSpPr>
        <p:spPr>
          <a:xfrm>
            <a:off x="8242531" y="3055715"/>
            <a:ext cx="866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00" b="1" dirty="0" smtClean="0">
                <a:solidFill>
                  <a:srgbClr val="335175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PB</a:t>
            </a:r>
            <a:r>
              <a:rPr lang="pt-BR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- 0</a:t>
            </a:r>
          </a:p>
        </p:txBody>
      </p:sp>
      <p:sp>
        <p:nvSpPr>
          <p:cNvPr id="62" name="CaixaDeTexto 61"/>
          <p:cNvSpPr txBox="1"/>
          <p:nvPr/>
        </p:nvSpPr>
        <p:spPr>
          <a:xfrm>
            <a:off x="8101365" y="3271739"/>
            <a:ext cx="10103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00" b="1" dirty="0" smtClean="0">
                <a:solidFill>
                  <a:srgbClr val="335175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PE</a:t>
            </a:r>
            <a:r>
              <a:rPr lang="pt-BR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- 4</a:t>
            </a:r>
          </a:p>
        </p:txBody>
      </p:sp>
      <p:sp>
        <p:nvSpPr>
          <p:cNvPr id="63" name="CaixaDeTexto 62"/>
          <p:cNvSpPr txBox="1"/>
          <p:nvPr/>
        </p:nvSpPr>
        <p:spPr>
          <a:xfrm>
            <a:off x="7811623" y="3415755"/>
            <a:ext cx="12258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00" b="1" dirty="0" smtClean="0">
                <a:solidFill>
                  <a:srgbClr val="335175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AL</a:t>
            </a:r>
            <a:r>
              <a:rPr lang="pt-BR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- 2</a:t>
            </a:r>
          </a:p>
        </p:txBody>
      </p:sp>
      <p:sp>
        <p:nvSpPr>
          <p:cNvPr id="64" name="CaixaDeTexto 63"/>
          <p:cNvSpPr txBox="1"/>
          <p:nvPr/>
        </p:nvSpPr>
        <p:spPr>
          <a:xfrm>
            <a:off x="8029357" y="3559771"/>
            <a:ext cx="792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00" b="1" dirty="0" smtClean="0">
                <a:solidFill>
                  <a:srgbClr val="335175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SE </a:t>
            </a:r>
            <a:r>
              <a:rPr lang="pt-BR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- 0</a:t>
            </a:r>
          </a:p>
        </p:txBody>
      </p:sp>
      <p:sp>
        <p:nvSpPr>
          <p:cNvPr id="65" name="CaixaDeTexto 64"/>
          <p:cNvSpPr txBox="1"/>
          <p:nvPr/>
        </p:nvSpPr>
        <p:spPr>
          <a:xfrm>
            <a:off x="7672737" y="4560473"/>
            <a:ext cx="4286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solidFill>
                  <a:srgbClr val="335175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ES</a:t>
            </a:r>
          </a:p>
          <a:p>
            <a:pPr algn="ctr"/>
            <a:r>
              <a:rPr lang="pt-BR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68" name="CaixaDeTexto 67"/>
          <p:cNvSpPr txBox="1"/>
          <p:nvPr/>
        </p:nvSpPr>
        <p:spPr>
          <a:xfrm>
            <a:off x="-19344" y="1387144"/>
            <a:ext cx="407378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 smtClean="0">
                <a:solidFill>
                  <a:srgbClr val="000000"/>
                </a:solidFill>
                <a:cs typeface="+mn-cs"/>
              </a:rPr>
              <a:t>A Operação das 1.572 aeronaves utilizadas como Táxi Aéreo por 184 empresas se dá conforme o mapa:</a:t>
            </a:r>
            <a:endParaRPr lang="pt-BR" sz="2200" dirty="0">
              <a:solidFill>
                <a:srgbClr val="000000"/>
              </a:solidFill>
              <a:cs typeface="+mn-cs"/>
            </a:endParaRPr>
          </a:p>
          <a:p>
            <a:pPr algn="ctr"/>
            <a:endParaRPr lang="pt-BR" sz="2200" dirty="0" smtClean="0">
              <a:solidFill>
                <a:srgbClr val="000000"/>
              </a:solidFill>
              <a:cs typeface="+mn-cs"/>
            </a:endParaRPr>
          </a:p>
          <a:p>
            <a:pPr algn="ctr"/>
            <a:endParaRPr lang="pt-BR" sz="220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9" name="CaixaDeTexto 68"/>
          <p:cNvSpPr txBox="1"/>
          <p:nvPr/>
        </p:nvSpPr>
        <p:spPr>
          <a:xfrm>
            <a:off x="1331639" y="6256111"/>
            <a:ext cx="46064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rgbClr val="000000"/>
                </a:solidFill>
                <a:cs typeface="+mn-cs"/>
              </a:rPr>
              <a:t>*Dados retirados a partir da frota de Táxi Aéreo em situação Normal de Aeronavegabilidade.</a:t>
            </a:r>
            <a:endParaRPr lang="pt-BR" sz="1100" dirty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903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268538" y="476250"/>
            <a:ext cx="6013450" cy="1012825"/>
          </a:xfrm>
        </p:spPr>
        <p:txBody>
          <a:bodyPr/>
          <a:lstStyle/>
          <a:p>
            <a:pPr eaLnBrk="1" hangingPunct="1"/>
            <a:r>
              <a:rPr lang="pt-BR" dirty="0" smtClean="0"/>
              <a:t>Operação </a:t>
            </a:r>
            <a:r>
              <a:rPr lang="pt-BR" dirty="0" err="1" smtClean="0"/>
              <a:t>Offshore</a:t>
            </a:r>
            <a:endParaRPr lang="pt-BR" dirty="0" smtClean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67543" y="1988840"/>
            <a:ext cx="8389119" cy="460851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174625" indent="-174625" algn="just" defTabSz="912813">
              <a:buClr>
                <a:schemeClr val="accent2"/>
              </a:buClr>
              <a:buFont typeface="Wingdings" pitchFamily="2" charset="2"/>
              <a:buChar char="Ø"/>
            </a:pPr>
            <a:r>
              <a:rPr lang="pt-BR" sz="2000" dirty="0" smtClean="0">
                <a:solidFill>
                  <a:schemeClr val="tx2"/>
                </a:solidFill>
                <a:cs typeface="Arial" charset="0"/>
              </a:rPr>
              <a:t>100% do transporte de passageiros às plataformas é feito com a utilização de helicópteros, totalizando mais de 1 milhão de passageiros por ano.</a:t>
            </a:r>
          </a:p>
          <a:p>
            <a:pPr marL="174625" indent="-174625" algn="just" defTabSz="912813">
              <a:buClr>
                <a:schemeClr val="accent2"/>
              </a:buClr>
              <a:buNone/>
            </a:pPr>
            <a:endParaRPr lang="pt-BR" sz="2000" dirty="0" smtClean="0">
              <a:solidFill>
                <a:schemeClr val="tx2"/>
              </a:solidFill>
              <a:cs typeface="Arial" charset="0"/>
            </a:endParaRPr>
          </a:p>
          <a:p>
            <a:pPr marL="174625" indent="-174625" algn="just" defTabSz="912813">
              <a:buClr>
                <a:schemeClr val="accent2"/>
              </a:buClr>
              <a:buFont typeface="Wingdings" pitchFamily="2" charset="2"/>
              <a:buChar char="Ø"/>
            </a:pPr>
            <a:r>
              <a:rPr lang="pt-BR" sz="2000" dirty="0" smtClean="0">
                <a:solidFill>
                  <a:schemeClr val="tx2"/>
                </a:solidFill>
                <a:cs typeface="Arial" charset="0"/>
              </a:rPr>
              <a:t>Atualmente 160 helicópteros de médio e grande portes, são dedicados às operações </a:t>
            </a:r>
            <a:r>
              <a:rPr lang="pt-BR" sz="2000" dirty="0" err="1" smtClean="0">
                <a:solidFill>
                  <a:schemeClr val="tx2"/>
                </a:solidFill>
                <a:cs typeface="Arial" charset="0"/>
              </a:rPr>
              <a:t>offshore</a:t>
            </a:r>
            <a:r>
              <a:rPr lang="pt-BR" sz="2000" dirty="0" smtClean="0">
                <a:solidFill>
                  <a:schemeClr val="tx2"/>
                </a:solidFill>
                <a:cs typeface="Arial" charset="0"/>
              </a:rPr>
              <a:t>/</a:t>
            </a:r>
            <a:r>
              <a:rPr lang="pt-BR" sz="2000" dirty="0" err="1" smtClean="0">
                <a:solidFill>
                  <a:schemeClr val="tx2"/>
                </a:solidFill>
                <a:cs typeface="Arial" charset="0"/>
              </a:rPr>
              <a:t>onshore</a:t>
            </a:r>
            <a:r>
              <a:rPr lang="pt-BR" sz="2000" dirty="0" smtClean="0">
                <a:solidFill>
                  <a:schemeClr val="tx2"/>
                </a:solidFill>
                <a:cs typeface="Arial" charset="0"/>
              </a:rPr>
              <a:t>, voando em média 110 horas cada um mensalmente.</a:t>
            </a:r>
          </a:p>
          <a:p>
            <a:pPr marL="174625" indent="-174625" algn="just" defTabSz="912813">
              <a:buClr>
                <a:schemeClr val="accent2"/>
              </a:buClr>
              <a:buNone/>
            </a:pPr>
            <a:endParaRPr lang="pt-BR" sz="2000" dirty="0" smtClean="0">
              <a:solidFill>
                <a:schemeClr val="tx2"/>
              </a:solidFill>
              <a:cs typeface="Arial" charset="0"/>
            </a:endParaRPr>
          </a:p>
          <a:p>
            <a:pPr marL="174625" indent="-174625" algn="just" defTabSz="912813">
              <a:buClr>
                <a:schemeClr val="accent2"/>
              </a:buClr>
              <a:buFont typeface="Wingdings" pitchFamily="2" charset="2"/>
              <a:buChar char="Ø"/>
            </a:pPr>
            <a:r>
              <a:rPr lang="pt-BR" sz="2000" dirty="0" smtClean="0">
                <a:solidFill>
                  <a:schemeClr val="tx2"/>
                </a:solidFill>
                <a:cs typeface="Arial" charset="0"/>
              </a:rPr>
              <a:t>Estima-se que a frota total em 2020 será de 271 helicópteros, um investimento de mais de 2,5 bilhões de reais em novos equipamentos e transportarão cerca de 2,5 milhões de passageiros por ano.</a:t>
            </a:r>
          </a:p>
          <a:p>
            <a:pPr marL="174625" indent="-174625" algn="just" defTabSz="912813">
              <a:buClr>
                <a:schemeClr val="accent2"/>
              </a:buClr>
              <a:buNone/>
            </a:pPr>
            <a:endParaRPr lang="pt-BR" sz="2000" dirty="0" smtClean="0">
              <a:solidFill>
                <a:schemeClr val="tx2"/>
              </a:solidFill>
              <a:cs typeface="Arial" charset="0"/>
            </a:endParaRPr>
          </a:p>
          <a:p>
            <a:pPr marL="174625" indent="-174625" defTabSz="912813">
              <a:buClr>
                <a:schemeClr val="accent2"/>
              </a:buClr>
              <a:buNone/>
            </a:pPr>
            <a:r>
              <a:rPr lang="pt-BR" sz="1200" dirty="0" smtClean="0">
                <a:solidFill>
                  <a:schemeClr val="tx2"/>
                </a:solidFill>
                <a:cs typeface="Arial" charset="0"/>
              </a:rPr>
              <a:t>Fonte SNETA</a:t>
            </a:r>
          </a:p>
          <a:p>
            <a:pPr marL="174625" indent="-174625" algn="r" defTabSz="912813">
              <a:buClr>
                <a:schemeClr val="accent2"/>
              </a:buClr>
              <a:buNone/>
            </a:pPr>
            <a:endParaRPr lang="pt-BR" sz="2000" dirty="0" smtClean="0">
              <a:cs typeface="Arial" charset="0"/>
            </a:endParaRPr>
          </a:p>
          <a:p>
            <a:pPr marL="174625" indent="-174625" algn="just" defTabSz="912813">
              <a:buClr>
                <a:schemeClr val="accent2"/>
              </a:buClr>
            </a:pPr>
            <a:endParaRPr lang="pt-BR" sz="2000" dirty="0" smtClean="0">
              <a:cs typeface="Arial" charset="0"/>
            </a:endParaRPr>
          </a:p>
          <a:p>
            <a:endParaRPr lang="pt-BR" dirty="0"/>
          </a:p>
        </p:txBody>
      </p:sp>
      <p:pic>
        <p:nvPicPr>
          <p:cNvPr id="5" name="Picture 8" descr="Aviacao Geral - 505p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6264607"/>
            <a:ext cx="1187624" cy="37637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124075" y="404813"/>
            <a:ext cx="6013450" cy="1012825"/>
          </a:xfrm>
        </p:spPr>
        <p:txBody>
          <a:bodyPr/>
          <a:lstStyle/>
          <a:p>
            <a:pPr eaLnBrk="1" hangingPunct="1"/>
            <a:r>
              <a:rPr lang="pt-BR" dirty="0" smtClean="0"/>
              <a:t>Aviação Geral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51520" y="1844824"/>
            <a:ext cx="8605838" cy="4673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pt-BR" sz="2000" dirty="0" smtClean="0">
                <a:solidFill>
                  <a:schemeClr val="tx2"/>
                </a:solidFill>
              </a:rPr>
              <a:t>Ambulância aérea em aviões e helicópteros para remoção de pacientes e transporte de órgãos.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pt-BR" sz="2000" dirty="0" smtClean="0">
                <a:solidFill>
                  <a:schemeClr val="tx2"/>
                </a:solidFill>
              </a:rPr>
              <a:t>Helicópteros para reparo e inspeções em linhas elétricas (energizadas), torres, antenas e gasodutos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pt-BR" sz="2000" dirty="0" smtClean="0">
                <a:solidFill>
                  <a:schemeClr val="tx2"/>
                </a:solidFill>
              </a:rPr>
              <a:t>Transporte de equipes/equipamentos e combate a incêndios na Região Amazônica, provendo suporte às ações do IBAMA.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pt-BR" sz="2000" dirty="0" smtClean="0">
                <a:solidFill>
                  <a:schemeClr val="tx2"/>
                </a:solidFill>
              </a:rPr>
              <a:t>Atendimento e manutenção de aeronaves em transito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pt-BR" sz="2000" dirty="0" smtClean="0">
                <a:solidFill>
                  <a:schemeClr val="tx2"/>
                </a:solidFill>
              </a:rPr>
              <a:t>Apoio aos governos estaduais e suas frotas, inclusive policial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pt-BR" sz="2000" dirty="0" smtClean="0">
                <a:solidFill>
                  <a:schemeClr val="tx2"/>
                </a:solidFill>
              </a:rPr>
              <a:t>Atendimento a malotes bancários  (Câmara de Compensação BB)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pt-BR" sz="2000" dirty="0" smtClean="0">
                <a:solidFill>
                  <a:schemeClr val="tx2"/>
                </a:solidFill>
              </a:rPr>
              <a:t>Formação de recursos humanos (pilotos, mecânicos, atendentes)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pt-BR" sz="2000" dirty="0" smtClean="0">
                <a:solidFill>
                  <a:schemeClr val="tx2"/>
                </a:solidFill>
              </a:rPr>
              <a:t>Aerofotogrametria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pt-BR" sz="2000" dirty="0" smtClean="0">
                <a:solidFill>
                  <a:schemeClr val="tx2"/>
                </a:solidFill>
              </a:rPr>
              <a:t>Agrícola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pt-BR" sz="2000" dirty="0" smtClean="0">
                <a:solidFill>
                  <a:schemeClr val="tx2"/>
                </a:solidFill>
              </a:rPr>
              <a:t>Sensoriamento remoto ..... Etc.</a:t>
            </a:r>
          </a:p>
          <a:p>
            <a:pPr eaLnBrk="1" hangingPunct="1">
              <a:buFont typeface="Wingdings" pitchFamily="2" charset="2"/>
              <a:buChar char="Ø"/>
            </a:pPr>
            <a:endParaRPr lang="pt-BR" sz="2000" dirty="0" smtClean="0">
              <a:solidFill>
                <a:schemeClr val="tx2"/>
              </a:solidFill>
            </a:endParaRPr>
          </a:p>
        </p:txBody>
      </p:sp>
      <p:pic>
        <p:nvPicPr>
          <p:cNvPr id="4" name="Picture 8" descr="Aviacao Geral - 505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6264607"/>
            <a:ext cx="1187624" cy="37637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79512" y="188640"/>
            <a:ext cx="8856983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t-BR" sz="4000" b="1" dirty="0" smtClean="0"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SERVIÇO AÉREO ESPECIALIZADO</a:t>
            </a:r>
            <a:endParaRPr lang="pt-BR" sz="4000" b="1" dirty="0">
              <a:solidFill>
                <a:prstClr val="white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1249568" y="3167209"/>
            <a:ext cx="4186528" cy="36004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pt-BR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Regulamentado </a:t>
            </a:r>
            <a:r>
              <a:rPr lang="pt-BR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pela </a:t>
            </a:r>
            <a:r>
              <a:rPr lang="pt-BR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ANAC</a:t>
            </a:r>
            <a:endParaRPr lang="pt-BR" sz="2000" dirty="0" smtClean="0">
              <a:solidFill>
                <a:prstClr val="black"/>
              </a:solidFill>
            </a:endParaRPr>
          </a:p>
          <a:p>
            <a:pPr lvl="1" fontAlgn="auto">
              <a:spcAft>
                <a:spcPts val="0"/>
              </a:spcAft>
            </a:pPr>
            <a:endParaRPr lang="pt-BR" sz="2000" dirty="0">
              <a:solidFill>
                <a:prstClr val="black"/>
              </a:solidFill>
            </a:endParaRPr>
          </a:p>
        </p:txBody>
      </p:sp>
      <p:sp>
        <p:nvSpPr>
          <p:cNvPr id="13" name="Retângulo 12"/>
          <p:cNvSpPr/>
          <p:nvPr/>
        </p:nvSpPr>
        <p:spPr bwMode="auto">
          <a:xfrm>
            <a:off x="3313464" y="1124744"/>
            <a:ext cx="2517072" cy="26064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pt-BR" sz="1600" dirty="0" smtClean="0">
                <a:solidFill>
                  <a:prstClr val="white"/>
                </a:solidFill>
                <a:cs typeface="+mn-cs"/>
              </a:rPr>
              <a:t>Empresas e Classificação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4776"/>
          <a:stretch/>
        </p:blipFill>
        <p:spPr>
          <a:xfrm>
            <a:off x="352596" y="2917788"/>
            <a:ext cx="795552" cy="727236"/>
          </a:xfrm>
          <a:prstGeom prst="rect">
            <a:avLst/>
          </a:prstGeom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1249568" y="1897306"/>
            <a:ext cx="7642912" cy="36004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pt-BR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São serviços </a:t>
            </a:r>
            <a:r>
              <a:rPr lang="pt-BR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realizados por meio da utilização de aeronaves. </a:t>
            </a:r>
            <a:endParaRPr lang="pt-BR" sz="2000" dirty="0" smtClean="0">
              <a:solidFill>
                <a:prstClr val="black"/>
              </a:solidFill>
            </a:endParaRPr>
          </a:p>
          <a:p>
            <a:pPr lvl="1" fontAlgn="auto">
              <a:spcAft>
                <a:spcPts val="0"/>
              </a:spcAft>
            </a:pPr>
            <a:endParaRPr lang="pt-BR" sz="2000" dirty="0">
              <a:solidFill>
                <a:prstClr val="black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4776"/>
          <a:stretch/>
        </p:blipFill>
        <p:spPr>
          <a:xfrm>
            <a:off x="352596" y="1647885"/>
            <a:ext cx="795552" cy="727236"/>
          </a:xfrm>
          <a:prstGeom prst="rect">
            <a:avLst/>
          </a:prstGeom>
        </p:spPr>
      </p:pic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1249568" y="4391345"/>
            <a:ext cx="4186528" cy="36004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pt-BR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Dividido em 9 categorias</a:t>
            </a:r>
            <a:endParaRPr lang="pt-BR" sz="2000" dirty="0" smtClean="0">
              <a:solidFill>
                <a:prstClr val="black"/>
              </a:solidFill>
            </a:endParaRPr>
          </a:p>
          <a:p>
            <a:pPr lvl="1" fontAlgn="auto">
              <a:spcAft>
                <a:spcPts val="0"/>
              </a:spcAft>
            </a:pPr>
            <a:endParaRPr lang="pt-BR" sz="2000" dirty="0">
              <a:solidFill>
                <a:prstClr val="black"/>
              </a:solidFill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4776"/>
          <a:stretch/>
        </p:blipFill>
        <p:spPr>
          <a:xfrm>
            <a:off x="352596" y="4141924"/>
            <a:ext cx="795552" cy="7272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089704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79512" y="188640"/>
            <a:ext cx="8856983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t-BR" sz="4000" b="1" dirty="0" smtClean="0"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SERVIÇO AÉREO ESPECIALIZADO</a:t>
            </a:r>
            <a:endParaRPr lang="pt-BR" sz="4000" b="1" dirty="0">
              <a:solidFill>
                <a:prstClr val="white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tângulo 12"/>
          <p:cNvSpPr/>
          <p:nvPr/>
        </p:nvSpPr>
        <p:spPr bwMode="auto">
          <a:xfrm>
            <a:off x="3313464" y="1124744"/>
            <a:ext cx="2517072" cy="26064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pt-BR" sz="1600" dirty="0" smtClean="0">
                <a:solidFill>
                  <a:prstClr val="white"/>
                </a:solidFill>
                <a:cs typeface="+mn-cs"/>
              </a:rPr>
              <a:t>Empresas e Classificação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042622" y="1628800"/>
            <a:ext cx="7058756" cy="41044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schemeClr val="bg1">
                <a:lumMod val="7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white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229" y="1841138"/>
            <a:ext cx="6567514" cy="3679780"/>
          </a:xfrm>
          <a:prstGeom prst="rect">
            <a:avLst/>
          </a:prstGeom>
        </p:spPr>
      </p:pic>
      <p:sp>
        <p:nvSpPr>
          <p:cNvPr id="15" name="Espaço Reservado para Conteúdo 2"/>
          <p:cNvSpPr txBox="1">
            <a:spLocks/>
          </p:cNvSpPr>
          <p:nvPr/>
        </p:nvSpPr>
        <p:spPr>
          <a:xfrm>
            <a:off x="5220072" y="1841138"/>
            <a:ext cx="2808311" cy="72376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pt-BR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Nº DE EMPRESAS ATUANDO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pt-BR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POR CATEGORIA</a:t>
            </a:r>
            <a:endParaRPr lang="pt-BR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50031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557338"/>
            <a:ext cx="6553200" cy="4746625"/>
          </a:xfrm>
          <a:prstGeom prst="rect">
            <a:avLst/>
          </a:prstGeom>
          <a:noFill/>
        </p:spPr>
      </p:pic>
      <p:sp>
        <p:nvSpPr>
          <p:cNvPr id="36867" name="Title 1"/>
          <p:cNvSpPr>
            <a:spLocks noGrp="1"/>
          </p:cNvSpPr>
          <p:nvPr>
            <p:ph type="title" idx="4294967295"/>
          </p:nvPr>
        </p:nvSpPr>
        <p:spPr>
          <a:xfrm>
            <a:off x="3130550" y="476250"/>
            <a:ext cx="6013450" cy="1012825"/>
          </a:xfrm>
        </p:spPr>
        <p:txBody>
          <a:bodyPr/>
          <a:lstStyle/>
          <a:p>
            <a:r>
              <a:rPr lang="pt-BR" sz="2800" smtClean="0"/>
              <a:t>A Aviação Civil tem muitos segmentos ...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 rot="510952">
            <a:off x="3695700" y="4652963"/>
            <a:ext cx="1597025" cy="2746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 b="1">
                <a:latin typeface="Calibri" pitchFamily="34" charset="0"/>
              </a:rPr>
              <a:t>Aviação Privada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 rot="510952">
            <a:off x="3995738" y="3441700"/>
            <a:ext cx="1082675" cy="274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 b="1">
                <a:latin typeface="Calibri" pitchFamily="34" charset="0"/>
              </a:rPr>
              <a:t>Táxi Aéreo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 rot="510952">
            <a:off x="3332163" y="3860800"/>
            <a:ext cx="2535237" cy="274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 b="1">
                <a:latin typeface="Calibri" pitchFamily="34" charset="0"/>
              </a:rPr>
              <a:t>Serviços Aéreos Especializados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 rot="510952">
            <a:off x="3708400" y="4233863"/>
            <a:ext cx="1597025" cy="2746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 b="1">
                <a:latin typeface="Calibri" pitchFamily="34" charset="0"/>
              </a:rPr>
              <a:t>Aviação Agrícola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 rot="510952">
            <a:off x="2752725" y="5457825"/>
            <a:ext cx="3548063" cy="274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 b="1">
                <a:latin typeface="Calibri" pitchFamily="34" charset="0"/>
              </a:rPr>
              <a:t>Aviação Experimental e Aerodesportiva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 rot="510952">
            <a:off x="3767138" y="3068638"/>
            <a:ext cx="1597025" cy="2746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 b="1">
                <a:latin typeface="Calibri" pitchFamily="34" charset="0"/>
              </a:rPr>
              <a:t>Aviação Executiva</a:t>
            </a: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 rot="510952">
            <a:off x="3489325" y="5084763"/>
            <a:ext cx="1946275" cy="2746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 b="1">
                <a:latin typeface="Calibri" pitchFamily="34" charset="0"/>
              </a:rPr>
              <a:t>Aviação de Instrução</a:t>
            </a: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 rot="510952">
            <a:off x="3924300" y="2679700"/>
            <a:ext cx="1379538" cy="244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000" b="1">
                <a:latin typeface="Calibri" pitchFamily="34" charset="0"/>
              </a:rPr>
              <a:t>Aviação Regional</a:t>
            </a:r>
          </a:p>
        </p:txBody>
      </p:sp>
      <p:pic>
        <p:nvPicPr>
          <p:cNvPr id="12" name="Picture 8" descr="Aviacao Geral - 505p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6264607"/>
            <a:ext cx="1187624" cy="37637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/>
          <p:cNvSpPr txBox="1">
            <a:spLocks/>
          </p:cNvSpPr>
          <p:nvPr/>
        </p:nvSpPr>
        <p:spPr>
          <a:xfrm>
            <a:off x="107504" y="130324"/>
            <a:ext cx="8928992" cy="7063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Em todo o território nacional há 468 empresas. Dessas, 432 estão em operação atualmente. A maioria (224) atua no segmento de aviação agrícola.</a:t>
            </a:r>
          </a:p>
        </p:txBody>
      </p:sp>
      <p:sp>
        <p:nvSpPr>
          <p:cNvPr id="8" name="Retângulo 7"/>
          <p:cNvSpPr/>
          <p:nvPr/>
        </p:nvSpPr>
        <p:spPr bwMode="auto">
          <a:xfrm>
            <a:off x="5652120" y="1124744"/>
            <a:ext cx="3305953" cy="26064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pt-BR" sz="1600" dirty="0" smtClean="0">
                <a:solidFill>
                  <a:prstClr val="white"/>
                </a:solidFill>
                <a:cs typeface="+mn-cs"/>
              </a:rPr>
              <a:t>Distribuição de unidades por estado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571337"/>
            <a:ext cx="5616624" cy="50980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99117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078" y="0"/>
            <a:ext cx="8401050" cy="674687"/>
          </a:xfrm>
        </p:spPr>
        <p:txBody>
          <a:bodyPr/>
          <a:lstStyle/>
          <a:p>
            <a:r>
              <a:rPr lang="pt-BR" dirty="0" smtClean="0"/>
              <a:t>Geração de Empregos Diretos</a:t>
            </a:r>
            <a:endParaRPr lang="pt-BR" dirty="0"/>
          </a:p>
        </p:txBody>
      </p:sp>
      <p:sp>
        <p:nvSpPr>
          <p:cNvPr id="4" name="Freeform 27"/>
          <p:cNvSpPr>
            <a:spLocks noChangeAspect="1"/>
          </p:cNvSpPr>
          <p:nvPr/>
        </p:nvSpPr>
        <p:spPr bwMode="auto">
          <a:xfrm>
            <a:off x="6286867" y="4762204"/>
            <a:ext cx="993531" cy="684212"/>
          </a:xfrm>
          <a:custGeom>
            <a:avLst/>
            <a:gdLst>
              <a:gd name="T0" fmla="*/ 2147483647 w 380"/>
              <a:gd name="T1" fmla="*/ 2147483647 h 282"/>
              <a:gd name="T2" fmla="*/ 2147483647 w 380"/>
              <a:gd name="T3" fmla="*/ 2147483647 h 282"/>
              <a:gd name="T4" fmla="*/ 2147483647 w 380"/>
              <a:gd name="T5" fmla="*/ 2147483647 h 282"/>
              <a:gd name="T6" fmla="*/ 2147483647 w 380"/>
              <a:gd name="T7" fmla="*/ 2147483647 h 282"/>
              <a:gd name="T8" fmla="*/ 2147483647 w 380"/>
              <a:gd name="T9" fmla="*/ 2147483647 h 282"/>
              <a:gd name="T10" fmla="*/ 2147483647 w 380"/>
              <a:gd name="T11" fmla="*/ 2147483647 h 282"/>
              <a:gd name="T12" fmla="*/ 2147483647 w 380"/>
              <a:gd name="T13" fmla="*/ 2147483647 h 282"/>
              <a:gd name="T14" fmla="*/ 2147483647 w 380"/>
              <a:gd name="T15" fmla="*/ 2147483647 h 282"/>
              <a:gd name="T16" fmla="*/ 0 w 380"/>
              <a:gd name="T17" fmla="*/ 2147483647 h 282"/>
              <a:gd name="T18" fmla="*/ 2147483647 w 380"/>
              <a:gd name="T19" fmla="*/ 2147483647 h 282"/>
              <a:gd name="T20" fmla="*/ 2147483647 w 380"/>
              <a:gd name="T21" fmla="*/ 2147483647 h 282"/>
              <a:gd name="T22" fmla="*/ 2147483647 w 380"/>
              <a:gd name="T23" fmla="*/ 2147483647 h 282"/>
              <a:gd name="T24" fmla="*/ 2147483647 w 380"/>
              <a:gd name="T25" fmla="*/ 2147483647 h 282"/>
              <a:gd name="T26" fmla="*/ 2147483647 w 380"/>
              <a:gd name="T27" fmla="*/ 2147483647 h 282"/>
              <a:gd name="T28" fmla="*/ 2147483647 w 380"/>
              <a:gd name="T29" fmla="*/ 2147483647 h 282"/>
              <a:gd name="T30" fmla="*/ 2147483647 w 380"/>
              <a:gd name="T31" fmla="*/ 2147483647 h 282"/>
              <a:gd name="T32" fmla="*/ 2147483647 w 380"/>
              <a:gd name="T33" fmla="*/ 2147483647 h 282"/>
              <a:gd name="T34" fmla="*/ 2147483647 w 380"/>
              <a:gd name="T35" fmla="*/ 2147483647 h 282"/>
              <a:gd name="T36" fmla="*/ 2147483647 w 380"/>
              <a:gd name="T37" fmla="*/ 2147483647 h 282"/>
              <a:gd name="T38" fmla="*/ 2147483647 w 380"/>
              <a:gd name="T39" fmla="*/ 2147483647 h 282"/>
              <a:gd name="T40" fmla="*/ 2147483647 w 380"/>
              <a:gd name="T41" fmla="*/ 2147483647 h 282"/>
              <a:gd name="T42" fmla="*/ 2147483647 w 380"/>
              <a:gd name="T43" fmla="*/ 2147483647 h 282"/>
              <a:gd name="T44" fmla="*/ 2147483647 w 380"/>
              <a:gd name="T45" fmla="*/ 2147483647 h 282"/>
              <a:gd name="T46" fmla="*/ 2147483647 w 380"/>
              <a:gd name="T47" fmla="*/ 2147483647 h 282"/>
              <a:gd name="T48" fmla="*/ 2147483647 w 380"/>
              <a:gd name="T49" fmla="*/ 2147483647 h 282"/>
              <a:gd name="T50" fmla="*/ 2147483647 w 380"/>
              <a:gd name="T51" fmla="*/ 2147483647 h 282"/>
              <a:gd name="T52" fmla="*/ 2147483647 w 380"/>
              <a:gd name="T53" fmla="*/ 2147483647 h 282"/>
              <a:gd name="T54" fmla="*/ 2147483647 w 380"/>
              <a:gd name="T55" fmla="*/ 2147483647 h 282"/>
              <a:gd name="T56" fmla="*/ 2147483647 w 380"/>
              <a:gd name="T57" fmla="*/ 2147483647 h 282"/>
              <a:gd name="T58" fmla="*/ 2147483647 w 380"/>
              <a:gd name="T59" fmla="*/ 2147483647 h 282"/>
              <a:gd name="T60" fmla="*/ 2147483647 w 380"/>
              <a:gd name="T61" fmla="*/ 2147483647 h 282"/>
              <a:gd name="T62" fmla="*/ 2147483647 w 380"/>
              <a:gd name="T63" fmla="*/ 2147483647 h 282"/>
              <a:gd name="T64" fmla="*/ 2147483647 w 380"/>
              <a:gd name="T65" fmla="*/ 2147483647 h 28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80"/>
              <a:gd name="T100" fmla="*/ 0 h 282"/>
              <a:gd name="T101" fmla="*/ 380 w 380"/>
              <a:gd name="T102" fmla="*/ 282 h 28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80" h="282">
                <a:moveTo>
                  <a:pt x="204" y="281"/>
                </a:moveTo>
                <a:lnTo>
                  <a:pt x="202" y="277"/>
                </a:lnTo>
                <a:lnTo>
                  <a:pt x="202" y="275"/>
                </a:lnTo>
                <a:lnTo>
                  <a:pt x="194" y="266"/>
                </a:lnTo>
                <a:lnTo>
                  <a:pt x="184" y="273"/>
                </a:lnTo>
                <a:lnTo>
                  <a:pt x="183" y="252"/>
                </a:lnTo>
                <a:lnTo>
                  <a:pt x="158" y="250"/>
                </a:lnTo>
                <a:lnTo>
                  <a:pt x="153" y="243"/>
                </a:lnTo>
                <a:lnTo>
                  <a:pt x="158" y="234"/>
                </a:lnTo>
                <a:lnTo>
                  <a:pt x="145" y="213"/>
                </a:lnTo>
                <a:lnTo>
                  <a:pt x="142" y="184"/>
                </a:lnTo>
                <a:lnTo>
                  <a:pt x="124" y="160"/>
                </a:lnTo>
                <a:lnTo>
                  <a:pt x="102" y="160"/>
                </a:lnTo>
                <a:lnTo>
                  <a:pt x="72" y="145"/>
                </a:lnTo>
                <a:lnTo>
                  <a:pt x="48" y="144"/>
                </a:lnTo>
                <a:lnTo>
                  <a:pt x="31" y="144"/>
                </a:lnTo>
                <a:lnTo>
                  <a:pt x="8" y="143"/>
                </a:lnTo>
                <a:lnTo>
                  <a:pt x="0" y="136"/>
                </a:lnTo>
                <a:lnTo>
                  <a:pt x="18" y="123"/>
                </a:lnTo>
                <a:lnTo>
                  <a:pt x="36" y="95"/>
                </a:lnTo>
                <a:lnTo>
                  <a:pt x="36" y="88"/>
                </a:lnTo>
                <a:lnTo>
                  <a:pt x="46" y="76"/>
                </a:lnTo>
                <a:lnTo>
                  <a:pt x="52" y="55"/>
                </a:lnTo>
                <a:lnTo>
                  <a:pt x="69" y="29"/>
                </a:lnTo>
                <a:lnTo>
                  <a:pt x="86" y="17"/>
                </a:lnTo>
                <a:lnTo>
                  <a:pt x="86" y="12"/>
                </a:lnTo>
                <a:lnTo>
                  <a:pt x="106" y="0"/>
                </a:lnTo>
                <a:lnTo>
                  <a:pt x="127" y="7"/>
                </a:lnTo>
                <a:lnTo>
                  <a:pt x="155" y="6"/>
                </a:lnTo>
                <a:lnTo>
                  <a:pt x="160" y="14"/>
                </a:lnTo>
                <a:lnTo>
                  <a:pt x="160" y="22"/>
                </a:lnTo>
                <a:lnTo>
                  <a:pt x="175" y="25"/>
                </a:lnTo>
                <a:lnTo>
                  <a:pt x="186" y="18"/>
                </a:lnTo>
                <a:lnTo>
                  <a:pt x="213" y="22"/>
                </a:lnTo>
                <a:lnTo>
                  <a:pt x="226" y="12"/>
                </a:lnTo>
                <a:lnTo>
                  <a:pt x="244" y="18"/>
                </a:lnTo>
                <a:lnTo>
                  <a:pt x="250" y="26"/>
                </a:lnTo>
                <a:lnTo>
                  <a:pt x="247" y="36"/>
                </a:lnTo>
                <a:lnTo>
                  <a:pt x="255" y="49"/>
                </a:lnTo>
                <a:lnTo>
                  <a:pt x="249" y="57"/>
                </a:lnTo>
                <a:lnTo>
                  <a:pt x="257" y="82"/>
                </a:lnTo>
                <a:lnTo>
                  <a:pt x="264" y="88"/>
                </a:lnTo>
                <a:lnTo>
                  <a:pt x="275" y="89"/>
                </a:lnTo>
                <a:lnTo>
                  <a:pt x="277" y="99"/>
                </a:lnTo>
                <a:lnTo>
                  <a:pt x="269" y="128"/>
                </a:lnTo>
                <a:lnTo>
                  <a:pt x="274" y="135"/>
                </a:lnTo>
                <a:lnTo>
                  <a:pt x="286" y="149"/>
                </a:lnTo>
                <a:lnTo>
                  <a:pt x="284" y="157"/>
                </a:lnTo>
                <a:lnTo>
                  <a:pt x="290" y="163"/>
                </a:lnTo>
                <a:lnTo>
                  <a:pt x="308" y="159"/>
                </a:lnTo>
                <a:lnTo>
                  <a:pt x="315" y="150"/>
                </a:lnTo>
                <a:lnTo>
                  <a:pt x="339" y="147"/>
                </a:lnTo>
                <a:lnTo>
                  <a:pt x="353" y="143"/>
                </a:lnTo>
                <a:lnTo>
                  <a:pt x="361" y="153"/>
                </a:lnTo>
                <a:lnTo>
                  <a:pt x="377" y="153"/>
                </a:lnTo>
                <a:lnTo>
                  <a:pt x="379" y="154"/>
                </a:lnTo>
                <a:lnTo>
                  <a:pt x="369" y="165"/>
                </a:lnTo>
                <a:lnTo>
                  <a:pt x="350" y="170"/>
                </a:lnTo>
                <a:lnTo>
                  <a:pt x="348" y="181"/>
                </a:lnTo>
                <a:lnTo>
                  <a:pt x="348" y="191"/>
                </a:lnTo>
                <a:lnTo>
                  <a:pt x="319" y="209"/>
                </a:lnTo>
                <a:lnTo>
                  <a:pt x="317" y="214"/>
                </a:lnTo>
                <a:lnTo>
                  <a:pt x="299" y="213"/>
                </a:lnTo>
                <a:lnTo>
                  <a:pt x="264" y="231"/>
                </a:lnTo>
                <a:lnTo>
                  <a:pt x="213" y="274"/>
                </a:lnTo>
                <a:lnTo>
                  <a:pt x="204" y="281"/>
                </a:lnTo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700" cap="rnd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pt-BR" sz="11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reeform 31"/>
          <p:cNvSpPr>
            <a:spLocks noChangeAspect="1"/>
          </p:cNvSpPr>
          <p:nvPr/>
        </p:nvSpPr>
        <p:spPr bwMode="auto">
          <a:xfrm>
            <a:off x="6826839" y="4213898"/>
            <a:ext cx="109904" cy="71437"/>
          </a:xfrm>
          <a:custGeom>
            <a:avLst/>
            <a:gdLst>
              <a:gd name="T0" fmla="*/ 2147483647 w 42"/>
              <a:gd name="T1" fmla="*/ 2147483647 h 28"/>
              <a:gd name="T2" fmla="*/ 2147483647 w 42"/>
              <a:gd name="T3" fmla="*/ 2147483647 h 28"/>
              <a:gd name="T4" fmla="*/ 0 w 42"/>
              <a:gd name="T5" fmla="*/ 2147483647 h 28"/>
              <a:gd name="T6" fmla="*/ 2147483647 w 42"/>
              <a:gd name="T7" fmla="*/ 2147483647 h 28"/>
              <a:gd name="T8" fmla="*/ 2147483647 w 42"/>
              <a:gd name="T9" fmla="*/ 0 h 28"/>
              <a:gd name="T10" fmla="*/ 2147483647 w 42"/>
              <a:gd name="T11" fmla="*/ 2147483647 h 28"/>
              <a:gd name="T12" fmla="*/ 2147483647 w 42"/>
              <a:gd name="T13" fmla="*/ 2147483647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2"/>
              <a:gd name="T22" fmla="*/ 0 h 28"/>
              <a:gd name="T23" fmla="*/ 42 w 42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2" h="28">
                <a:moveTo>
                  <a:pt x="41" y="27"/>
                </a:moveTo>
                <a:lnTo>
                  <a:pt x="3" y="24"/>
                </a:lnTo>
                <a:lnTo>
                  <a:pt x="0" y="22"/>
                </a:lnTo>
                <a:lnTo>
                  <a:pt x="3" y="3"/>
                </a:lnTo>
                <a:lnTo>
                  <a:pt x="15" y="0"/>
                </a:lnTo>
                <a:lnTo>
                  <a:pt x="41" y="1"/>
                </a:lnTo>
                <a:lnTo>
                  <a:pt x="41" y="27"/>
                </a:lnTo>
              </a:path>
            </a:pathLst>
          </a:custGeom>
          <a:solidFill>
            <a:srgbClr val="DDDDDD"/>
          </a:solidFill>
          <a:ln w="12700" cap="rnd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pt-BR" sz="11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3765649" y="1665959"/>
            <a:ext cx="4715609" cy="3300415"/>
            <a:chOff x="250582" y="1412875"/>
            <a:chExt cx="4715609" cy="3300415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7" name="Freeform 30"/>
            <p:cNvSpPr>
              <a:spLocks noChangeAspect="1"/>
            </p:cNvSpPr>
            <p:nvPr/>
          </p:nvSpPr>
          <p:spPr bwMode="auto">
            <a:xfrm>
              <a:off x="4042998" y="4302127"/>
              <a:ext cx="274027" cy="411163"/>
            </a:xfrm>
            <a:custGeom>
              <a:avLst/>
              <a:gdLst>
                <a:gd name="T0" fmla="*/ 2147483647 w 105"/>
                <a:gd name="T1" fmla="*/ 0 h 170"/>
                <a:gd name="T2" fmla="*/ 2147483647 w 105"/>
                <a:gd name="T3" fmla="*/ 0 h 170"/>
                <a:gd name="T4" fmla="*/ 2147483647 w 105"/>
                <a:gd name="T5" fmla="*/ 2147483647 h 170"/>
                <a:gd name="T6" fmla="*/ 2147483647 w 105"/>
                <a:gd name="T7" fmla="*/ 2147483647 h 170"/>
                <a:gd name="T8" fmla="*/ 2147483647 w 105"/>
                <a:gd name="T9" fmla="*/ 2147483647 h 170"/>
                <a:gd name="T10" fmla="*/ 2147483647 w 105"/>
                <a:gd name="T11" fmla="*/ 2147483647 h 170"/>
                <a:gd name="T12" fmla="*/ 2147483647 w 105"/>
                <a:gd name="T13" fmla="*/ 2147483647 h 170"/>
                <a:gd name="T14" fmla="*/ 2147483647 w 105"/>
                <a:gd name="T15" fmla="*/ 2147483647 h 170"/>
                <a:gd name="T16" fmla="*/ 2147483647 w 105"/>
                <a:gd name="T17" fmla="*/ 2147483647 h 170"/>
                <a:gd name="T18" fmla="*/ 2147483647 w 105"/>
                <a:gd name="T19" fmla="*/ 2147483647 h 170"/>
                <a:gd name="T20" fmla="*/ 2147483647 w 105"/>
                <a:gd name="T21" fmla="*/ 2147483647 h 170"/>
                <a:gd name="T22" fmla="*/ 2147483647 w 105"/>
                <a:gd name="T23" fmla="*/ 2147483647 h 170"/>
                <a:gd name="T24" fmla="*/ 2147483647 w 105"/>
                <a:gd name="T25" fmla="*/ 2147483647 h 170"/>
                <a:gd name="T26" fmla="*/ 0 w 105"/>
                <a:gd name="T27" fmla="*/ 2147483647 h 170"/>
                <a:gd name="T28" fmla="*/ 2147483647 w 105"/>
                <a:gd name="T29" fmla="*/ 2147483647 h 170"/>
                <a:gd name="T30" fmla="*/ 2147483647 w 105"/>
                <a:gd name="T31" fmla="*/ 2147483647 h 170"/>
                <a:gd name="T32" fmla="*/ 2147483647 w 105"/>
                <a:gd name="T33" fmla="*/ 2147483647 h 170"/>
                <a:gd name="T34" fmla="*/ 2147483647 w 105"/>
                <a:gd name="T35" fmla="*/ 2147483647 h 170"/>
                <a:gd name="T36" fmla="*/ 2147483647 w 105"/>
                <a:gd name="T37" fmla="*/ 2147483647 h 170"/>
                <a:gd name="T38" fmla="*/ 2147483647 w 105"/>
                <a:gd name="T39" fmla="*/ 2147483647 h 170"/>
                <a:gd name="T40" fmla="*/ 2147483647 w 105"/>
                <a:gd name="T41" fmla="*/ 2147483647 h 170"/>
                <a:gd name="T42" fmla="*/ 2147483647 w 105"/>
                <a:gd name="T43" fmla="*/ 2147483647 h 170"/>
                <a:gd name="T44" fmla="*/ 2147483647 w 105"/>
                <a:gd name="T45" fmla="*/ 2147483647 h 170"/>
                <a:gd name="T46" fmla="*/ 2147483647 w 105"/>
                <a:gd name="T47" fmla="*/ 2147483647 h 170"/>
                <a:gd name="T48" fmla="*/ 2147483647 w 105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5"/>
                <a:gd name="T76" fmla="*/ 0 h 170"/>
                <a:gd name="T77" fmla="*/ 105 w 105"/>
                <a:gd name="T78" fmla="*/ 170 h 1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5" h="170">
                  <a:moveTo>
                    <a:pt x="78" y="0"/>
                  </a:moveTo>
                  <a:lnTo>
                    <a:pt x="63" y="0"/>
                  </a:lnTo>
                  <a:lnTo>
                    <a:pt x="47" y="8"/>
                  </a:lnTo>
                  <a:lnTo>
                    <a:pt x="41" y="18"/>
                  </a:lnTo>
                  <a:lnTo>
                    <a:pt x="43" y="34"/>
                  </a:lnTo>
                  <a:lnTo>
                    <a:pt x="45" y="42"/>
                  </a:lnTo>
                  <a:lnTo>
                    <a:pt x="41" y="50"/>
                  </a:lnTo>
                  <a:lnTo>
                    <a:pt x="43" y="70"/>
                  </a:lnTo>
                  <a:lnTo>
                    <a:pt x="41" y="81"/>
                  </a:lnTo>
                  <a:lnTo>
                    <a:pt x="26" y="106"/>
                  </a:lnTo>
                  <a:lnTo>
                    <a:pt x="21" y="114"/>
                  </a:lnTo>
                  <a:lnTo>
                    <a:pt x="8" y="113"/>
                  </a:lnTo>
                  <a:lnTo>
                    <a:pt x="1" y="120"/>
                  </a:lnTo>
                  <a:lnTo>
                    <a:pt x="0" y="142"/>
                  </a:lnTo>
                  <a:lnTo>
                    <a:pt x="3" y="145"/>
                  </a:lnTo>
                  <a:lnTo>
                    <a:pt x="5" y="160"/>
                  </a:lnTo>
                  <a:lnTo>
                    <a:pt x="39" y="169"/>
                  </a:lnTo>
                  <a:lnTo>
                    <a:pt x="41" y="163"/>
                  </a:lnTo>
                  <a:lnTo>
                    <a:pt x="63" y="138"/>
                  </a:lnTo>
                  <a:lnTo>
                    <a:pt x="67" y="126"/>
                  </a:lnTo>
                  <a:lnTo>
                    <a:pt x="93" y="89"/>
                  </a:lnTo>
                  <a:lnTo>
                    <a:pt x="98" y="60"/>
                  </a:lnTo>
                  <a:lnTo>
                    <a:pt x="104" y="20"/>
                  </a:lnTo>
                  <a:lnTo>
                    <a:pt x="78" y="0"/>
                  </a:lnTo>
                </a:path>
              </a:pathLst>
            </a:custGeom>
            <a:grpFill/>
            <a:ln w="12700" cap="rnd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r"/>
              <a:endParaRPr lang="pt-BR" sz="11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Freeform 7"/>
            <p:cNvSpPr>
              <a:spLocks noChangeAspect="1"/>
            </p:cNvSpPr>
            <p:nvPr/>
          </p:nvSpPr>
          <p:spPr bwMode="auto">
            <a:xfrm>
              <a:off x="250582" y="3011490"/>
              <a:ext cx="908539" cy="484187"/>
            </a:xfrm>
            <a:custGeom>
              <a:avLst/>
              <a:gdLst>
                <a:gd name="T0" fmla="*/ 2147483647 w 347"/>
                <a:gd name="T1" fmla="*/ 2147483647 h 200"/>
                <a:gd name="T2" fmla="*/ 2147483647 w 347"/>
                <a:gd name="T3" fmla="*/ 2147483647 h 200"/>
                <a:gd name="T4" fmla="*/ 2147483647 w 347"/>
                <a:gd name="T5" fmla="*/ 2147483647 h 200"/>
                <a:gd name="T6" fmla="*/ 2147483647 w 347"/>
                <a:gd name="T7" fmla="*/ 2147483647 h 200"/>
                <a:gd name="T8" fmla="*/ 2147483647 w 347"/>
                <a:gd name="T9" fmla="*/ 0 h 200"/>
                <a:gd name="T10" fmla="*/ 2147483647 w 347"/>
                <a:gd name="T11" fmla="*/ 2147483647 h 200"/>
                <a:gd name="T12" fmla="*/ 2147483647 w 347"/>
                <a:gd name="T13" fmla="*/ 2147483647 h 200"/>
                <a:gd name="T14" fmla="*/ 0 w 347"/>
                <a:gd name="T15" fmla="*/ 2147483647 h 200"/>
                <a:gd name="T16" fmla="*/ 2147483647 w 347"/>
                <a:gd name="T17" fmla="*/ 2147483647 h 200"/>
                <a:gd name="T18" fmla="*/ 2147483647 w 347"/>
                <a:gd name="T19" fmla="*/ 2147483647 h 200"/>
                <a:gd name="T20" fmla="*/ 2147483647 w 347"/>
                <a:gd name="T21" fmla="*/ 2147483647 h 200"/>
                <a:gd name="T22" fmla="*/ 2147483647 w 347"/>
                <a:gd name="T23" fmla="*/ 2147483647 h 200"/>
                <a:gd name="T24" fmla="*/ 2147483647 w 347"/>
                <a:gd name="T25" fmla="*/ 2147483647 h 200"/>
                <a:gd name="T26" fmla="*/ 2147483647 w 347"/>
                <a:gd name="T27" fmla="*/ 2147483647 h 200"/>
                <a:gd name="T28" fmla="*/ 2147483647 w 347"/>
                <a:gd name="T29" fmla="*/ 2147483647 h 200"/>
                <a:gd name="T30" fmla="*/ 2147483647 w 347"/>
                <a:gd name="T31" fmla="*/ 2147483647 h 200"/>
                <a:gd name="T32" fmla="*/ 2147483647 w 347"/>
                <a:gd name="T33" fmla="*/ 2147483647 h 200"/>
                <a:gd name="T34" fmla="*/ 2147483647 w 347"/>
                <a:gd name="T35" fmla="*/ 2147483647 h 200"/>
                <a:gd name="T36" fmla="*/ 2147483647 w 347"/>
                <a:gd name="T37" fmla="*/ 2147483647 h 200"/>
                <a:gd name="T38" fmla="*/ 2147483647 w 347"/>
                <a:gd name="T39" fmla="*/ 2147483647 h 200"/>
                <a:gd name="T40" fmla="*/ 2147483647 w 347"/>
                <a:gd name="T41" fmla="*/ 2147483647 h 200"/>
                <a:gd name="T42" fmla="*/ 2147483647 w 347"/>
                <a:gd name="T43" fmla="*/ 2147483647 h 200"/>
                <a:gd name="T44" fmla="*/ 2147483647 w 347"/>
                <a:gd name="T45" fmla="*/ 2147483647 h 200"/>
                <a:gd name="T46" fmla="*/ 2147483647 w 347"/>
                <a:gd name="T47" fmla="*/ 2147483647 h 200"/>
                <a:gd name="T48" fmla="*/ 2147483647 w 347"/>
                <a:gd name="T49" fmla="*/ 2147483647 h 200"/>
                <a:gd name="T50" fmla="*/ 2147483647 w 347"/>
                <a:gd name="T51" fmla="*/ 2147483647 h 200"/>
                <a:gd name="T52" fmla="*/ 2147483647 w 347"/>
                <a:gd name="T53" fmla="*/ 2147483647 h 200"/>
                <a:gd name="T54" fmla="*/ 2147483647 w 347"/>
                <a:gd name="T55" fmla="*/ 2147483647 h 200"/>
                <a:gd name="T56" fmla="*/ 2147483647 w 347"/>
                <a:gd name="T57" fmla="*/ 2147483647 h 200"/>
                <a:gd name="T58" fmla="*/ 2147483647 w 347"/>
                <a:gd name="T59" fmla="*/ 2147483647 h 200"/>
                <a:gd name="T60" fmla="*/ 2147483647 w 347"/>
                <a:gd name="T61" fmla="*/ 2147483647 h 200"/>
                <a:gd name="T62" fmla="*/ 2147483647 w 347"/>
                <a:gd name="T63" fmla="*/ 2147483647 h 200"/>
                <a:gd name="T64" fmla="*/ 2147483647 w 347"/>
                <a:gd name="T65" fmla="*/ 2147483647 h 200"/>
                <a:gd name="T66" fmla="*/ 2147483647 w 347"/>
                <a:gd name="T67" fmla="*/ 2147483647 h 200"/>
                <a:gd name="T68" fmla="*/ 2147483647 w 347"/>
                <a:gd name="T69" fmla="*/ 2147483647 h 2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47"/>
                <a:gd name="T106" fmla="*/ 0 h 200"/>
                <a:gd name="T107" fmla="*/ 347 w 347"/>
                <a:gd name="T108" fmla="*/ 200 h 20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47" h="200">
                  <a:moveTo>
                    <a:pt x="329" y="118"/>
                  </a:moveTo>
                  <a:lnTo>
                    <a:pt x="287" y="97"/>
                  </a:lnTo>
                  <a:lnTo>
                    <a:pt x="158" y="39"/>
                  </a:lnTo>
                  <a:lnTo>
                    <a:pt x="53" y="18"/>
                  </a:lnTo>
                  <a:lnTo>
                    <a:pt x="9" y="0"/>
                  </a:lnTo>
                  <a:lnTo>
                    <a:pt x="9" y="16"/>
                  </a:lnTo>
                  <a:lnTo>
                    <a:pt x="2" y="19"/>
                  </a:lnTo>
                  <a:lnTo>
                    <a:pt x="0" y="29"/>
                  </a:lnTo>
                  <a:lnTo>
                    <a:pt x="13" y="41"/>
                  </a:lnTo>
                  <a:lnTo>
                    <a:pt x="9" y="45"/>
                  </a:lnTo>
                  <a:lnTo>
                    <a:pt x="19" y="59"/>
                  </a:lnTo>
                  <a:lnTo>
                    <a:pt x="32" y="78"/>
                  </a:lnTo>
                  <a:lnTo>
                    <a:pt x="46" y="94"/>
                  </a:lnTo>
                  <a:lnTo>
                    <a:pt x="50" y="106"/>
                  </a:lnTo>
                  <a:lnTo>
                    <a:pt x="41" y="118"/>
                  </a:lnTo>
                  <a:lnTo>
                    <a:pt x="43" y="120"/>
                  </a:lnTo>
                  <a:lnTo>
                    <a:pt x="81" y="123"/>
                  </a:lnTo>
                  <a:lnTo>
                    <a:pt x="94" y="148"/>
                  </a:lnTo>
                  <a:lnTo>
                    <a:pt x="120" y="148"/>
                  </a:lnTo>
                  <a:lnTo>
                    <a:pt x="155" y="116"/>
                  </a:lnTo>
                  <a:lnTo>
                    <a:pt x="161" y="125"/>
                  </a:lnTo>
                  <a:lnTo>
                    <a:pt x="158" y="136"/>
                  </a:lnTo>
                  <a:lnTo>
                    <a:pt x="163" y="194"/>
                  </a:lnTo>
                  <a:lnTo>
                    <a:pt x="173" y="199"/>
                  </a:lnTo>
                  <a:lnTo>
                    <a:pt x="187" y="192"/>
                  </a:lnTo>
                  <a:lnTo>
                    <a:pt x="211" y="190"/>
                  </a:lnTo>
                  <a:lnTo>
                    <a:pt x="241" y="191"/>
                  </a:lnTo>
                  <a:lnTo>
                    <a:pt x="246" y="194"/>
                  </a:lnTo>
                  <a:lnTo>
                    <a:pt x="264" y="186"/>
                  </a:lnTo>
                  <a:lnTo>
                    <a:pt x="275" y="170"/>
                  </a:lnTo>
                  <a:lnTo>
                    <a:pt x="289" y="169"/>
                  </a:lnTo>
                  <a:lnTo>
                    <a:pt x="295" y="162"/>
                  </a:lnTo>
                  <a:lnTo>
                    <a:pt x="318" y="144"/>
                  </a:lnTo>
                  <a:lnTo>
                    <a:pt x="346" y="126"/>
                  </a:lnTo>
                  <a:lnTo>
                    <a:pt x="329" y="118"/>
                  </a:lnTo>
                </a:path>
              </a:pathLst>
            </a:custGeom>
            <a:grpFill/>
            <a:ln w="12700" cap="rnd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r"/>
              <a:endParaRPr lang="pt-BR" sz="11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Freeform 8"/>
            <p:cNvSpPr>
              <a:spLocks noChangeAspect="1"/>
            </p:cNvSpPr>
            <p:nvPr/>
          </p:nvSpPr>
          <p:spPr bwMode="auto">
            <a:xfrm>
              <a:off x="1110764" y="3055939"/>
              <a:ext cx="845527" cy="711200"/>
            </a:xfrm>
            <a:custGeom>
              <a:avLst/>
              <a:gdLst>
                <a:gd name="T0" fmla="*/ 2147483647 w 323"/>
                <a:gd name="T1" fmla="*/ 2147483647 h 293"/>
                <a:gd name="T2" fmla="*/ 2147483647 w 323"/>
                <a:gd name="T3" fmla="*/ 2147483647 h 293"/>
                <a:gd name="T4" fmla="*/ 2147483647 w 323"/>
                <a:gd name="T5" fmla="*/ 2147483647 h 293"/>
                <a:gd name="T6" fmla="*/ 2147483647 w 323"/>
                <a:gd name="T7" fmla="*/ 2147483647 h 293"/>
                <a:gd name="T8" fmla="*/ 2147483647 w 323"/>
                <a:gd name="T9" fmla="*/ 2147483647 h 293"/>
                <a:gd name="T10" fmla="*/ 2147483647 w 323"/>
                <a:gd name="T11" fmla="*/ 2147483647 h 293"/>
                <a:gd name="T12" fmla="*/ 2147483647 w 323"/>
                <a:gd name="T13" fmla="*/ 2147483647 h 293"/>
                <a:gd name="T14" fmla="*/ 2147483647 w 323"/>
                <a:gd name="T15" fmla="*/ 2147483647 h 293"/>
                <a:gd name="T16" fmla="*/ 2147483647 w 323"/>
                <a:gd name="T17" fmla="*/ 2147483647 h 293"/>
                <a:gd name="T18" fmla="*/ 2147483647 w 323"/>
                <a:gd name="T19" fmla="*/ 2147483647 h 293"/>
                <a:gd name="T20" fmla="*/ 2147483647 w 323"/>
                <a:gd name="T21" fmla="*/ 2147483647 h 293"/>
                <a:gd name="T22" fmla="*/ 2147483647 w 323"/>
                <a:gd name="T23" fmla="*/ 2147483647 h 293"/>
                <a:gd name="T24" fmla="*/ 2147483647 w 323"/>
                <a:gd name="T25" fmla="*/ 2147483647 h 293"/>
                <a:gd name="T26" fmla="*/ 2147483647 w 323"/>
                <a:gd name="T27" fmla="*/ 2147483647 h 293"/>
                <a:gd name="T28" fmla="*/ 2147483647 w 323"/>
                <a:gd name="T29" fmla="*/ 2147483647 h 293"/>
                <a:gd name="T30" fmla="*/ 2147483647 w 323"/>
                <a:gd name="T31" fmla="*/ 2147483647 h 293"/>
                <a:gd name="T32" fmla="*/ 2147483647 w 323"/>
                <a:gd name="T33" fmla="*/ 2147483647 h 293"/>
                <a:gd name="T34" fmla="*/ 2147483647 w 323"/>
                <a:gd name="T35" fmla="*/ 2147483647 h 293"/>
                <a:gd name="T36" fmla="*/ 2147483647 w 323"/>
                <a:gd name="T37" fmla="*/ 2147483647 h 293"/>
                <a:gd name="T38" fmla="*/ 2147483647 w 323"/>
                <a:gd name="T39" fmla="*/ 2147483647 h 293"/>
                <a:gd name="T40" fmla="*/ 2147483647 w 323"/>
                <a:gd name="T41" fmla="*/ 2147483647 h 293"/>
                <a:gd name="T42" fmla="*/ 2147483647 w 323"/>
                <a:gd name="T43" fmla="*/ 2147483647 h 293"/>
                <a:gd name="T44" fmla="*/ 2147483647 w 323"/>
                <a:gd name="T45" fmla="*/ 2147483647 h 293"/>
                <a:gd name="T46" fmla="*/ 2147483647 w 323"/>
                <a:gd name="T47" fmla="*/ 2147483647 h 293"/>
                <a:gd name="T48" fmla="*/ 2147483647 w 323"/>
                <a:gd name="T49" fmla="*/ 2147483647 h 293"/>
                <a:gd name="T50" fmla="*/ 2147483647 w 323"/>
                <a:gd name="T51" fmla="*/ 2147483647 h 293"/>
                <a:gd name="T52" fmla="*/ 2147483647 w 323"/>
                <a:gd name="T53" fmla="*/ 2147483647 h 293"/>
                <a:gd name="T54" fmla="*/ 2147483647 w 323"/>
                <a:gd name="T55" fmla="*/ 2147483647 h 293"/>
                <a:gd name="T56" fmla="*/ 2147483647 w 323"/>
                <a:gd name="T57" fmla="*/ 2147483647 h 293"/>
                <a:gd name="T58" fmla="*/ 2147483647 w 323"/>
                <a:gd name="T59" fmla="*/ 2147483647 h 293"/>
                <a:gd name="T60" fmla="*/ 2147483647 w 323"/>
                <a:gd name="T61" fmla="*/ 2147483647 h 293"/>
                <a:gd name="T62" fmla="*/ 2147483647 w 323"/>
                <a:gd name="T63" fmla="*/ 2147483647 h 293"/>
                <a:gd name="T64" fmla="*/ 2147483647 w 323"/>
                <a:gd name="T65" fmla="*/ 2147483647 h 293"/>
                <a:gd name="T66" fmla="*/ 2147483647 w 323"/>
                <a:gd name="T67" fmla="*/ 2147483647 h 293"/>
                <a:gd name="T68" fmla="*/ 2147483647 w 323"/>
                <a:gd name="T69" fmla="*/ 2147483647 h 293"/>
                <a:gd name="T70" fmla="*/ 2147483647 w 323"/>
                <a:gd name="T71" fmla="*/ 2147483647 h 293"/>
                <a:gd name="T72" fmla="*/ 2147483647 w 323"/>
                <a:gd name="T73" fmla="*/ 2147483647 h 293"/>
                <a:gd name="T74" fmla="*/ 2147483647 w 323"/>
                <a:gd name="T75" fmla="*/ 2147483647 h 293"/>
                <a:gd name="T76" fmla="*/ 2147483647 w 323"/>
                <a:gd name="T77" fmla="*/ 2147483647 h 293"/>
                <a:gd name="T78" fmla="*/ 0 w 323"/>
                <a:gd name="T79" fmla="*/ 2147483647 h 293"/>
                <a:gd name="T80" fmla="*/ 2147483647 w 323"/>
                <a:gd name="T81" fmla="*/ 2147483647 h 293"/>
                <a:gd name="T82" fmla="*/ 2147483647 w 323"/>
                <a:gd name="T83" fmla="*/ 2147483647 h 293"/>
                <a:gd name="T84" fmla="*/ 2147483647 w 323"/>
                <a:gd name="T85" fmla="*/ 2147483647 h 293"/>
                <a:gd name="T86" fmla="*/ 2147483647 w 323"/>
                <a:gd name="T87" fmla="*/ 2147483647 h 293"/>
                <a:gd name="T88" fmla="*/ 2147483647 w 323"/>
                <a:gd name="T89" fmla="*/ 2147483647 h 293"/>
                <a:gd name="T90" fmla="*/ 2147483647 w 323"/>
                <a:gd name="T91" fmla="*/ 2147483647 h 293"/>
                <a:gd name="T92" fmla="*/ 2147483647 w 323"/>
                <a:gd name="T93" fmla="*/ 2147483647 h 293"/>
                <a:gd name="T94" fmla="*/ 2147483647 w 323"/>
                <a:gd name="T95" fmla="*/ 2147483647 h 293"/>
                <a:gd name="T96" fmla="*/ 2147483647 w 323"/>
                <a:gd name="T97" fmla="*/ 2147483647 h 293"/>
                <a:gd name="T98" fmla="*/ 2147483647 w 323"/>
                <a:gd name="T99" fmla="*/ 2147483647 h 293"/>
                <a:gd name="T100" fmla="*/ 2147483647 w 323"/>
                <a:gd name="T101" fmla="*/ 2147483647 h 293"/>
                <a:gd name="T102" fmla="*/ 2147483647 w 323"/>
                <a:gd name="T103" fmla="*/ 0 h 293"/>
                <a:gd name="T104" fmla="*/ 2147483647 w 323"/>
                <a:gd name="T105" fmla="*/ 0 h 293"/>
                <a:gd name="T106" fmla="*/ 2147483647 w 323"/>
                <a:gd name="T107" fmla="*/ 2147483647 h 293"/>
                <a:gd name="T108" fmla="*/ 2147483647 w 323"/>
                <a:gd name="T109" fmla="*/ 2147483647 h 29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23"/>
                <a:gd name="T166" fmla="*/ 0 h 293"/>
                <a:gd name="T167" fmla="*/ 323 w 323"/>
                <a:gd name="T168" fmla="*/ 293 h 29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23" h="293">
                  <a:moveTo>
                    <a:pt x="250" y="39"/>
                  </a:moveTo>
                  <a:lnTo>
                    <a:pt x="248" y="57"/>
                  </a:lnTo>
                  <a:lnTo>
                    <a:pt x="252" y="89"/>
                  </a:lnTo>
                  <a:lnTo>
                    <a:pt x="245" y="115"/>
                  </a:lnTo>
                  <a:lnTo>
                    <a:pt x="248" y="126"/>
                  </a:lnTo>
                  <a:lnTo>
                    <a:pt x="270" y="149"/>
                  </a:lnTo>
                  <a:lnTo>
                    <a:pt x="309" y="154"/>
                  </a:lnTo>
                  <a:lnTo>
                    <a:pt x="317" y="161"/>
                  </a:lnTo>
                  <a:lnTo>
                    <a:pt x="315" y="177"/>
                  </a:lnTo>
                  <a:lnTo>
                    <a:pt x="312" y="188"/>
                  </a:lnTo>
                  <a:lnTo>
                    <a:pt x="322" y="209"/>
                  </a:lnTo>
                  <a:lnTo>
                    <a:pt x="318" y="233"/>
                  </a:lnTo>
                  <a:lnTo>
                    <a:pt x="312" y="249"/>
                  </a:lnTo>
                  <a:lnTo>
                    <a:pt x="302" y="267"/>
                  </a:lnTo>
                  <a:lnTo>
                    <a:pt x="291" y="283"/>
                  </a:lnTo>
                  <a:lnTo>
                    <a:pt x="282" y="292"/>
                  </a:lnTo>
                  <a:lnTo>
                    <a:pt x="268" y="286"/>
                  </a:lnTo>
                  <a:lnTo>
                    <a:pt x="236" y="289"/>
                  </a:lnTo>
                  <a:lnTo>
                    <a:pt x="219" y="267"/>
                  </a:lnTo>
                  <a:lnTo>
                    <a:pt x="204" y="264"/>
                  </a:lnTo>
                  <a:lnTo>
                    <a:pt x="183" y="254"/>
                  </a:lnTo>
                  <a:lnTo>
                    <a:pt x="178" y="245"/>
                  </a:lnTo>
                  <a:lnTo>
                    <a:pt x="172" y="245"/>
                  </a:lnTo>
                  <a:lnTo>
                    <a:pt x="165" y="246"/>
                  </a:lnTo>
                  <a:lnTo>
                    <a:pt x="153" y="235"/>
                  </a:lnTo>
                  <a:lnTo>
                    <a:pt x="130" y="240"/>
                  </a:lnTo>
                  <a:lnTo>
                    <a:pt x="119" y="238"/>
                  </a:lnTo>
                  <a:lnTo>
                    <a:pt x="109" y="221"/>
                  </a:lnTo>
                  <a:lnTo>
                    <a:pt x="100" y="219"/>
                  </a:lnTo>
                  <a:lnTo>
                    <a:pt x="82" y="204"/>
                  </a:lnTo>
                  <a:lnTo>
                    <a:pt x="70" y="169"/>
                  </a:lnTo>
                  <a:lnTo>
                    <a:pt x="72" y="160"/>
                  </a:lnTo>
                  <a:lnTo>
                    <a:pt x="65" y="141"/>
                  </a:lnTo>
                  <a:lnTo>
                    <a:pt x="71" y="119"/>
                  </a:lnTo>
                  <a:lnTo>
                    <a:pt x="69" y="100"/>
                  </a:lnTo>
                  <a:lnTo>
                    <a:pt x="64" y="96"/>
                  </a:lnTo>
                  <a:lnTo>
                    <a:pt x="57" y="105"/>
                  </a:lnTo>
                  <a:lnTo>
                    <a:pt x="26" y="105"/>
                  </a:lnTo>
                  <a:lnTo>
                    <a:pt x="18" y="110"/>
                  </a:lnTo>
                  <a:lnTo>
                    <a:pt x="0" y="101"/>
                  </a:lnTo>
                  <a:lnTo>
                    <a:pt x="27" y="78"/>
                  </a:lnTo>
                  <a:lnTo>
                    <a:pt x="40" y="77"/>
                  </a:lnTo>
                  <a:lnTo>
                    <a:pt x="54" y="82"/>
                  </a:lnTo>
                  <a:lnTo>
                    <a:pt x="74" y="73"/>
                  </a:lnTo>
                  <a:lnTo>
                    <a:pt x="82" y="73"/>
                  </a:lnTo>
                  <a:lnTo>
                    <a:pt x="95" y="56"/>
                  </a:lnTo>
                  <a:lnTo>
                    <a:pt x="121" y="47"/>
                  </a:lnTo>
                  <a:lnTo>
                    <a:pt x="132" y="37"/>
                  </a:lnTo>
                  <a:lnTo>
                    <a:pt x="129" y="19"/>
                  </a:lnTo>
                  <a:lnTo>
                    <a:pt x="140" y="11"/>
                  </a:lnTo>
                  <a:lnTo>
                    <a:pt x="147" y="7"/>
                  </a:lnTo>
                  <a:lnTo>
                    <a:pt x="149" y="0"/>
                  </a:lnTo>
                  <a:lnTo>
                    <a:pt x="184" y="0"/>
                  </a:lnTo>
                  <a:lnTo>
                    <a:pt x="208" y="25"/>
                  </a:lnTo>
                  <a:lnTo>
                    <a:pt x="250" y="39"/>
                  </a:lnTo>
                </a:path>
              </a:pathLst>
            </a:custGeom>
            <a:grpFill/>
            <a:ln w="12700" cap="rnd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r"/>
              <a:endParaRPr lang="pt-BR" sz="11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Freeform 9"/>
            <p:cNvSpPr>
              <a:spLocks noChangeAspect="1"/>
            </p:cNvSpPr>
            <p:nvPr/>
          </p:nvSpPr>
          <p:spPr bwMode="auto">
            <a:xfrm>
              <a:off x="1324710" y="1412875"/>
              <a:ext cx="728297" cy="809625"/>
            </a:xfrm>
            <a:custGeom>
              <a:avLst/>
              <a:gdLst>
                <a:gd name="T0" fmla="*/ 2147483647 w 281"/>
                <a:gd name="T1" fmla="*/ 2147483647 h 333"/>
                <a:gd name="T2" fmla="*/ 2147483647 w 281"/>
                <a:gd name="T3" fmla="*/ 0 h 333"/>
                <a:gd name="T4" fmla="*/ 2147483647 w 281"/>
                <a:gd name="T5" fmla="*/ 2147483647 h 333"/>
                <a:gd name="T6" fmla="*/ 2147483647 w 281"/>
                <a:gd name="T7" fmla="*/ 2147483647 h 333"/>
                <a:gd name="T8" fmla="*/ 2147483647 w 281"/>
                <a:gd name="T9" fmla="*/ 2147483647 h 333"/>
                <a:gd name="T10" fmla="*/ 2147483647 w 281"/>
                <a:gd name="T11" fmla="*/ 2147483647 h 333"/>
                <a:gd name="T12" fmla="*/ 2147483647 w 281"/>
                <a:gd name="T13" fmla="*/ 2147483647 h 333"/>
                <a:gd name="T14" fmla="*/ 2147483647 w 281"/>
                <a:gd name="T15" fmla="*/ 2147483647 h 333"/>
                <a:gd name="T16" fmla="*/ 2147483647 w 281"/>
                <a:gd name="T17" fmla="*/ 2147483647 h 333"/>
                <a:gd name="T18" fmla="*/ 2147483647 w 281"/>
                <a:gd name="T19" fmla="*/ 2147483647 h 333"/>
                <a:gd name="T20" fmla="*/ 2147483647 w 281"/>
                <a:gd name="T21" fmla="*/ 2147483647 h 333"/>
                <a:gd name="T22" fmla="*/ 2147483647 w 281"/>
                <a:gd name="T23" fmla="*/ 2147483647 h 333"/>
                <a:gd name="T24" fmla="*/ 2147483647 w 281"/>
                <a:gd name="T25" fmla="*/ 2147483647 h 333"/>
                <a:gd name="T26" fmla="*/ 2147483647 w 281"/>
                <a:gd name="T27" fmla="*/ 2147483647 h 333"/>
                <a:gd name="T28" fmla="*/ 2147483647 w 281"/>
                <a:gd name="T29" fmla="*/ 2147483647 h 333"/>
                <a:gd name="T30" fmla="*/ 2147483647 w 281"/>
                <a:gd name="T31" fmla="*/ 2147483647 h 333"/>
                <a:gd name="T32" fmla="*/ 2147483647 w 281"/>
                <a:gd name="T33" fmla="*/ 2147483647 h 333"/>
                <a:gd name="T34" fmla="*/ 2147483647 w 281"/>
                <a:gd name="T35" fmla="*/ 2147483647 h 333"/>
                <a:gd name="T36" fmla="*/ 2147483647 w 281"/>
                <a:gd name="T37" fmla="*/ 2147483647 h 333"/>
                <a:gd name="T38" fmla="*/ 2147483647 w 281"/>
                <a:gd name="T39" fmla="*/ 2147483647 h 333"/>
                <a:gd name="T40" fmla="*/ 2147483647 w 281"/>
                <a:gd name="T41" fmla="*/ 2147483647 h 333"/>
                <a:gd name="T42" fmla="*/ 2147483647 w 281"/>
                <a:gd name="T43" fmla="*/ 2147483647 h 333"/>
                <a:gd name="T44" fmla="*/ 2147483647 w 281"/>
                <a:gd name="T45" fmla="*/ 2147483647 h 333"/>
                <a:gd name="T46" fmla="*/ 2147483647 w 281"/>
                <a:gd name="T47" fmla="*/ 2147483647 h 333"/>
                <a:gd name="T48" fmla="*/ 2147483647 w 281"/>
                <a:gd name="T49" fmla="*/ 2147483647 h 333"/>
                <a:gd name="T50" fmla="*/ 2147483647 w 281"/>
                <a:gd name="T51" fmla="*/ 2147483647 h 333"/>
                <a:gd name="T52" fmla="*/ 2147483647 w 281"/>
                <a:gd name="T53" fmla="*/ 2147483647 h 333"/>
                <a:gd name="T54" fmla="*/ 2147483647 w 281"/>
                <a:gd name="T55" fmla="*/ 2147483647 h 333"/>
                <a:gd name="T56" fmla="*/ 2147483647 w 281"/>
                <a:gd name="T57" fmla="*/ 2147483647 h 333"/>
                <a:gd name="T58" fmla="*/ 2147483647 w 281"/>
                <a:gd name="T59" fmla="*/ 2147483647 h 333"/>
                <a:gd name="T60" fmla="*/ 2147483647 w 281"/>
                <a:gd name="T61" fmla="*/ 2147483647 h 333"/>
                <a:gd name="T62" fmla="*/ 2147483647 w 281"/>
                <a:gd name="T63" fmla="*/ 2147483647 h 333"/>
                <a:gd name="T64" fmla="*/ 2147483647 w 281"/>
                <a:gd name="T65" fmla="*/ 2147483647 h 333"/>
                <a:gd name="T66" fmla="*/ 2147483647 w 281"/>
                <a:gd name="T67" fmla="*/ 2147483647 h 333"/>
                <a:gd name="T68" fmla="*/ 2147483647 w 281"/>
                <a:gd name="T69" fmla="*/ 2147483647 h 333"/>
                <a:gd name="T70" fmla="*/ 2147483647 w 281"/>
                <a:gd name="T71" fmla="*/ 2147483647 h 333"/>
                <a:gd name="T72" fmla="*/ 2147483647 w 281"/>
                <a:gd name="T73" fmla="*/ 2147483647 h 333"/>
                <a:gd name="T74" fmla="*/ 2147483647 w 281"/>
                <a:gd name="T75" fmla="*/ 2147483647 h 333"/>
                <a:gd name="T76" fmla="*/ 2147483647 w 281"/>
                <a:gd name="T77" fmla="*/ 2147483647 h 333"/>
                <a:gd name="T78" fmla="*/ 2147483647 w 281"/>
                <a:gd name="T79" fmla="*/ 2147483647 h 333"/>
                <a:gd name="T80" fmla="*/ 2147483647 w 281"/>
                <a:gd name="T81" fmla="*/ 2147483647 h 333"/>
                <a:gd name="T82" fmla="*/ 0 w 281"/>
                <a:gd name="T83" fmla="*/ 2147483647 h 333"/>
                <a:gd name="T84" fmla="*/ 2147483647 w 281"/>
                <a:gd name="T85" fmla="*/ 2147483647 h 333"/>
                <a:gd name="T86" fmla="*/ 2147483647 w 281"/>
                <a:gd name="T87" fmla="*/ 2147483647 h 333"/>
                <a:gd name="T88" fmla="*/ 2147483647 w 281"/>
                <a:gd name="T89" fmla="*/ 2147483647 h 333"/>
                <a:gd name="T90" fmla="*/ 2147483647 w 281"/>
                <a:gd name="T91" fmla="*/ 2147483647 h 333"/>
                <a:gd name="T92" fmla="*/ 2147483647 w 281"/>
                <a:gd name="T93" fmla="*/ 2147483647 h 333"/>
                <a:gd name="T94" fmla="*/ 2147483647 w 281"/>
                <a:gd name="T95" fmla="*/ 2147483647 h 333"/>
                <a:gd name="T96" fmla="*/ 2147483647 w 281"/>
                <a:gd name="T97" fmla="*/ 2147483647 h 333"/>
                <a:gd name="T98" fmla="*/ 2147483647 w 281"/>
                <a:gd name="T99" fmla="*/ 2147483647 h 333"/>
                <a:gd name="T100" fmla="*/ 2147483647 w 281"/>
                <a:gd name="T101" fmla="*/ 2147483647 h 333"/>
                <a:gd name="T102" fmla="*/ 2147483647 w 281"/>
                <a:gd name="T103" fmla="*/ 2147483647 h 333"/>
                <a:gd name="T104" fmla="*/ 2147483647 w 281"/>
                <a:gd name="T105" fmla="*/ 2147483647 h 333"/>
                <a:gd name="T106" fmla="*/ 2147483647 w 281"/>
                <a:gd name="T107" fmla="*/ 2147483647 h 333"/>
                <a:gd name="T108" fmla="*/ 2147483647 w 281"/>
                <a:gd name="T109" fmla="*/ 2147483647 h 333"/>
                <a:gd name="T110" fmla="*/ 2147483647 w 281"/>
                <a:gd name="T111" fmla="*/ 2147483647 h 333"/>
                <a:gd name="T112" fmla="*/ 2147483647 w 281"/>
                <a:gd name="T113" fmla="*/ 2147483647 h 333"/>
                <a:gd name="T114" fmla="*/ 2147483647 w 281"/>
                <a:gd name="T115" fmla="*/ 2147483647 h 333"/>
                <a:gd name="T116" fmla="*/ 2147483647 w 281"/>
                <a:gd name="T117" fmla="*/ 2147483647 h 333"/>
                <a:gd name="T118" fmla="*/ 2147483647 w 281"/>
                <a:gd name="T119" fmla="*/ 2147483647 h 33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81"/>
                <a:gd name="T181" fmla="*/ 0 h 333"/>
                <a:gd name="T182" fmla="*/ 281 w 281"/>
                <a:gd name="T183" fmla="*/ 333 h 33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81" h="333">
                  <a:moveTo>
                    <a:pt x="196" y="4"/>
                  </a:moveTo>
                  <a:lnTo>
                    <a:pt x="216" y="0"/>
                  </a:lnTo>
                  <a:lnTo>
                    <a:pt x="223" y="9"/>
                  </a:lnTo>
                  <a:lnTo>
                    <a:pt x="220" y="32"/>
                  </a:lnTo>
                  <a:lnTo>
                    <a:pt x="230" y="38"/>
                  </a:lnTo>
                  <a:lnTo>
                    <a:pt x="235" y="41"/>
                  </a:lnTo>
                  <a:lnTo>
                    <a:pt x="241" y="60"/>
                  </a:lnTo>
                  <a:lnTo>
                    <a:pt x="245" y="70"/>
                  </a:lnTo>
                  <a:lnTo>
                    <a:pt x="230" y="87"/>
                  </a:lnTo>
                  <a:lnTo>
                    <a:pt x="230" y="105"/>
                  </a:lnTo>
                  <a:lnTo>
                    <a:pt x="225" y="133"/>
                  </a:lnTo>
                  <a:lnTo>
                    <a:pt x="227" y="140"/>
                  </a:lnTo>
                  <a:lnTo>
                    <a:pt x="237" y="148"/>
                  </a:lnTo>
                  <a:lnTo>
                    <a:pt x="237" y="169"/>
                  </a:lnTo>
                  <a:lnTo>
                    <a:pt x="265" y="193"/>
                  </a:lnTo>
                  <a:lnTo>
                    <a:pt x="276" y="200"/>
                  </a:lnTo>
                  <a:lnTo>
                    <a:pt x="280" y="244"/>
                  </a:lnTo>
                  <a:lnTo>
                    <a:pt x="238" y="247"/>
                  </a:lnTo>
                  <a:lnTo>
                    <a:pt x="224" y="256"/>
                  </a:lnTo>
                  <a:lnTo>
                    <a:pt x="223" y="267"/>
                  </a:lnTo>
                  <a:lnTo>
                    <a:pt x="211" y="275"/>
                  </a:lnTo>
                  <a:lnTo>
                    <a:pt x="208" y="295"/>
                  </a:lnTo>
                  <a:lnTo>
                    <a:pt x="195" y="303"/>
                  </a:lnTo>
                  <a:lnTo>
                    <a:pt x="179" y="292"/>
                  </a:lnTo>
                  <a:lnTo>
                    <a:pt x="171" y="288"/>
                  </a:lnTo>
                  <a:lnTo>
                    <a:pt x="154" y="296"/>
                  </a:lnTo>
                  <a:lnTo>
                    <a:pt x="149" y="326"/>
                  </a:lnTo>
                  <a:lnTo>
                    <a:pt x="143" y="332"/>
                  </a:lnTo>
                  <a:lnTo>
                    <a:pt x="105" y="300"/>
                  </a:lnTo>
                  <a:lnTo>
                    <a:pt x="108" y="296"/>
                  </a:lnTo>
                  <a:lnTo>
                    <a:pt x="112" y="293"/>
                  </a:lnTo>
                  <a:lnTo>
                    <a:pt x="113" y="280"/>
                  </a:lnTo>
                  <a:lnTo>
                    <a:pt x="106" y="215"/>
                  </a:lnTo>
                  <a:lnTo>
                    <a:pt x="82" y="166"/>
                  </a:lnTo>
                  <a:lnTo>
                    <a:pt x="66" y="148"/>
                  </a:lnTo>
                  <a:lnTo>
                    <a:pt x="37" y="145"/>
                  </a:lnTo>
                  <a:lnTo>
                    <a:pt x="33" y="133"/>
                  </a:lnTo>
                  <a:lnTo>
                    <a:pt x="29" y="114"/>
                  </a:lnTo>
                  <a:lnTo>
                    <a:pt x="23" y="103"/>
                  </a:lnTo>
                  <a:lnTo>
                    <a:pt x="25" y="92"/>
                  </a:lnTo>
                  <a:lnTo>
                    <a:pt x="1" y="67"/>
                  </a:lnTo>
                  <a:lnTo>
                    <a:pt x="0" y="60"/>
                  </a:lnTo>
                  <a:lnTo>
                    <a:pt x="6" y="59"/>
                  </a:lnTo>
                  <a:lnTo>
                    <a:pt x="9" y="62"/>
                  </a:lnTo>
                  <a:lnTo>
                    <a:pt x="27" y="62"/>
                  </a:lnTo>
                  <a:lnTo>
                    <a:pt x="34" y="73"/>
                  </a:lnTo>
                  <a:lnTo>
                    <a:pt x="57" y="73"/>
                  </a:lnTo>
                  <a:lnTo>
                    <a:pt x="63" y="69"/>
                  </a:lnTo>
                  <a:lnTo>
                    <a:pt x="87" y="86"/>
                  </a:lnTo>
                  <a:lnTo>
                    <a:pt x="93" y="81"/>
                  </a:lnTo>
                  <a:lnTo>
                    <a:pt x="92" y="67"/>
                  </a:lnTo>
                  <a:lnTo>
                    <a:pt x="108" y="59"/>
                  </a:lnTo>
                  <a:lnTo>
                    <a:pt x="113" y="54"/>
                  </a:lnTo>
                  <a:lnTo>
                    <a:pt x="127" y="59"/>
                  </a:lnTo>
                  <a:lnTo>
                    <a:pt x="145" y="52"/>
                  </a:lnTo>
                  <a:lnTo>
                    <a:pt x="154" y="45"/>
                  </a:lnTo>
                  <a:lnTo>
                    <a:pt x="165" y="38"/>
                  </a:lnTo>
                  <a:lnTo>
                    <a:pt x="173" y="38"/>
                  </a:lnTo>
                  <a:lnTo>
                    <a:pt x="198" y="14"/>
                  </a:lnTo>
                  <a:lnTo>
                    <a:pt x="196" y="4"/>
                  </a:lnTo>
                </a:path>
              </a:pathLst>
            </a:custGeom>
            <a:grpFill/>
            <a:ln w="12700" cap="rnd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r"/>
              <a:endParaRPr lang="pt-BR" sz="11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Freeform 10"/>
            <p:cNvSpPr>
              <a:spLocks noChangeAspect="1"/>
            </p:cNvSpPr>
            <p:nvPr/>
          </p:nvSpPr>
          <p:spPr bwMode="auto">
            <a:xfrm>
              <a:off x="2558564" y="1504950"/>
              <a:ext cx="597877" cy="681038"/>
            </a:xfrm>
            <a:custGeom>
              <a:avLst/>
              <a:gdLst>
                <a:gd name="T0" fmla="*/ 2147483647 w 229"/>
                <a:gd name="T1" fmla="*/ 2147483647 h 281"/>
                <a:gd name="T2" fmla="*/ 0 w 229"/>
                <a:gd name="T3" fmla="*/ 2147483647 h 281"/>
                <a:gd name="T4" fmla="*/ 0 w 229"/>
                <a:gd name="T5" fmla="*/ 2147483647 h 281"/>
                <a:gd name="T6" fmla="*/ 2147483647 w 229"/>
                <a:gd name="T7" fmla="*/ 2147483647 h 281"/>
                <a:gd name="T8" fmla="*/ 2147483647 w 229"/>
                <a:gd name="T9" fmla="*/ 2147483647 h 281"/>
                <a:gd name="T10" fmla="*/ 2147483647 w 229"/>
                <a:gd name="T11" fmla="*/ 2147483647 h 281"/>
                <a:gd name="T12" fmla="*/ 2147483647 w 229"/>
                <a:gd name="T13" fmla="*/ 2147483647 h 281"/>
                <a:gd name="T14" fmla="*/ 2147483647 w 229"/>
                <a:gd name="T15" fmla="*/ 2147483647 h 281"/>
                <a:gd name="T16" fmla="*/ 2147483647 w 229"/>
                <a:gd name="T17" fmla="*/ 2147483647 h 281"/>
                <a:gd name="T18" fmla="*/ 2147483647 w 229"/>
                <a:gd name="T19" fmla="*/ 2147483647 h 281"/>
                <a:gd name="T20" fmla="*/ 2147483647 w 229"/>
                <a:gd name="T21" fmla="*/ 2147483647 h 281"/>
                <a:gd name="T22" fmla="*/ 2147483647 w 229"/>
                <a:gd name="T23" fmla="*/ 2147483647 h 281"/>
                <a:gd name="T24" fmla="*/ 2147483647 w 229"/>
                <a:gd name="T25" fmla="*/ 2147483647 h 281"/>
                <a:gd name="T26" fmla="*/ 2147483647 w 229"/>
                <a:gd name="T27" fmla="*/ 2147483647 h 281"/>
                <a:gd name="T28" fmla="*/ 2147483647 w 229"/>
                <a:gd name="T29" fmla="*/ 2147483647 h 281"/>
                <a:gd name="T30" fmla="*/ 2147483647 w 229"/>
                <a:gd name="T31" fmla="*/ 2147483647 h 281"/>
                <a:gd name="T32" fmla="*/ 2147483647 w 229"/>
                <a:gd name="T33" fmla="*/ 2147483647 h 281"/>
                <a:gd name="T34" fmla="*/ 2147483647 w 229"/>
                <a:gd name="T35" fmla="*/ 2147483647 h 281"/>
                <a:gd name="T36" fmla="*/ 2147483647 w 229"/>
                <a:gd name="T37" fmla="*/ 2147483647 h 281"/>
                <a:gd name="T38" fmla="*/ 2147483647 w 229"/>
                <a:gd name="T39" fmla="*/ 2147483647 h 281"/>
                <a:gd name="T40" fmla="*/ 2147483647 w 229"/>
                <a:gd name="T41" fmla="*/ 2147483647 h 281"/>
                <a:gd name="T42" fmla="*/ 2147483647 w 229"/>
                <a:gd name="T43" fmla="*/ 2147483647 h 281"/>
                <a:gd name="T44" fmla="*/ 2147483647 w 229"/>
                <a:gd name="T45" fmla="*/ 2147483647 h 281"/>
                <a:gd name="T46" fmla="*/ 2147483647 w 229"/>
                <a:gd name="T47" fmla="*/ 2147483647 h 281"/>
                <a:gd name="T48" fmla="*/ 2147483647 w 229"/>
                <a:gd name="T49" fmla="*/ 2147483647 h 281"/>
                <a:gd name="T50" fmla="*/ 2147483647 w 229"/>
                <a:gd name="T51" fmla="*/ 2147483647 h 281"/>
                <a:gd name="T52" fmla="*/ 2147483647 w 229"/>
                <a:gd name="T53" fmla="*/ 2147483647 h 281"/>
                <a:gd name="T54" fmla="*/ 2147483647 w 229"/>
                <a:gd name="T55" fmla="*/ 2147483647 h 281"/>
                <a:gd name="T56" fmla="*/ 2147483647 w 229"/>
                <a:gd name="T57" fmla="*/ 2147483647 h 281"/>
                <a:gd name="T58" fmla="*/ 2147483647 w 229"/>
                <a:gd name="T59" fmla="*/ 2147483647 h 281"/>
                <a:gd name="T60" fmla="*/ 2147483647 w 229"/>
                <a:gd name="T61" fmla="*/ 0 h 281"/>
                <a:gd name="T62" fmla="*/ 2147483647 w 229"/>
                <a:gd name="T63" fmla="*/ 2147483647 h 281"/>
                <a:gd name="T64" fmla="*/ 2147483647 w 229"/>
                <a:gd name="T65" fmla="*/ 2147483647 h 281"/>
                <a:gd name="T66" fmla="*/ 2147483647 w 229"/>
                <a:gd name="T67" fmla="*/ 2147483647 h 281"/>
                <a:gd name="T68" fmla="*/ 2147483647 w 229"/>
                <a:gd name="T69" fmla="*/ 2147483647 h 281"/>
                <a:gd name="T70" fmla="*/ 2147483647 w 229"/>
                <a:gd name="T71" fmla="*/ 2147483647 h 281"/>
                <a:gd name="T72" fmla="*/ 2147483647 w 229"/>
                <a:gd name="T73" fmla="*/ 2147483647 h 281"/>
                <a:gd name="T74" fmla="*/ 2147483647 w 229"/>
                <a:gd name="T75" fmla="*/ 2147483647 h 281"/>
                <a:gd name="T76" fmla="*/ 2147483647 w 229"/>
                <a:gd name="T77" fmla="*/ 2147483647 h 281"/>
                <a:gd name="T78" fmla="*/ 2147483647 w 229"/>
                <a:gd name="T79" fmla="*/ 2147483647 h 281"/>
                <a:gd name="T80" fmla="*/ 2147483647 w 229"/>
                <a:gd name="T81" fmla="*/ 2147483647 h 281"/>
                <a:gd name="T82" fmla="*/ 2147483647 w 229"/>
                <a:gd name="T83" fmla="*/ 2147483647 h 281"/>
                <a:gd name="T84" fmla="*/ 2147483647 w 229"/>
                <a:gd name="T85" fmla="*/ 2147483647 h 28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29"/>
                <a:gd name="T130" fmla="*/ 0 h 281"/>
                <a:gd name="T131" fmla="*/ 229 w 229"/>
                <a:gd name="T132" fmla="*/ 281 h 28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29" h="281">
                  <a:moveTo>
                    <a:pt x="11" y="104"/>
                  </a:moveTo>
                  <a:lnTo>
                    <a:pt x="0" y="103"/>
                  </a:lnTo>
                  <a:lnTo>
                    <a:pt x="0" y="117"/>
                  </a:lnTo>
                  <a:lnTo>
                    <a:pt x="2" y="126"/>
                  </a:lnTo>
                  <a:lnTo>
                    <a:pt x="15" y="128"/>
                  </a:lnTo>
                  <a:lnTo>
                    <a:pt x="31" y="142"/>
                  </a:lnTo>
                  <a:lnTo>
                    <a:pt x="56" y="149"/>
                  </a:lnTo>
                  <a:lnTo>
                    <a:pt x="62" y="163"/>
                  </a:lnTo>
                  <a:lnTo>
                    <a:pt x="76" y="181"/>
                  </a:lnTo>
                  <a:lnTo>
                    <a:pt x="73" y="192"/>
                  </a:lnTo>
                  <a:lnTo>
                    <a:pt x="83" y="225"/>
                  </a:lnTo>
                  <a:lnTo>
                    <a:pt x="94" y="231"/>
                  </a:lnTo>
                  <a:lnTo>
                    <a:pt x="99" y="240"/>
                  </a:lnTo>
                  <a:lnTo>
                    <a:pt x="111" y="271"/>
                  </a:lnTo>
                  <a:lnTo>
                    <a:pt x="135" y="280"/>
                  </a:lnTo>
                  <a:lnTo>
                    <a:pt x="144" y="271"/>
                  </a:lnTo>
                  <a:lnTo>
                    <a:pt x="148" y="256"/>
                  </a:lnTo>
                  <a:lnTo>
                    <a:pt x="153" y="250"/>
                  </a:lnTo>
                  <a:lnTo>
                    <a:pt x="166" y="237"/>
                  </a:lnTo>
                  <a:lnTo>
                    <a:pt x="166" y="225"/>
                  </a:lnTo>
                  <a:lnTo>
                    <a:pt x="191" y="211"/>
                  </a:lnTo>
                  <a:lnTo>
                    <a:pt x="204" y="190"/>
                  </a:lnTo>
                  <a:lnTo>
                    <a:pt x="226" y="165"/>
                  </a:lnTo>
                  <a:lnTo>
                    <a:pt x="228" y="152"/>
                  </a:lnTo>
                  <a:lnTo>
                    <a:pt x="221" y="137"/>
                  </a:lnTo>
                  <a:lnTo>
                    <a:pt x="200" y="127"/>
                  </a:lnTo>
                  <a:lnTo>
                    <a:pt x="192" y="120"/>
                  </a:lnTo>
                  <a:lnTo>
                    <a:pt x="190" y="110"/>
                  </a:lnTo>
                  <a:lnTo>
                    <a:pt x="183" y="95"/>
                  </a:lnTo>
                  <a:lnTo>
                    <a:pt x="166" y="15"/>
                  </a:lnTo>
                  <a:lnTo>
                    <a:pt x="149" y="0"/>
                  </a:lnTo>
                  <a:lnTo>
                    <a:pt x="145" y="12"/>
                  </a:lnTo>
                  <a:lnTo>
                    <a:pt x="140" y="22"/>
                  </a:lnTo>
                  <a:lnTo>
                    <a:pt x="127" y="41"/>
                  </a:lnTo>
                  <a:lnTo>
                    <a:pt x="101" y="98"/>
                  </a:lnTo>
                  <a:lnTo>
                    <a:pt x="89" y="110"/>
                  </a:lnTo>
                  <a:lnTo>
                    <a:pt x="76" y="113"/>
                  </a:lnTo>
                  <a:lnTo>
                    <a:pt x="67" y="105"/>
                  </a:lnTo>
                  <a:lnTo>
                    <a:pt x="56" y="108"/>
                  </a:lnTo>
                  <a:lnTo>
                    <a:pt x="46" y="104"/>
                  </a:lnTo>
                  <a:lnTo>
                    <a:pt x="37" y="110"/>
                  </a:lnTo>
                  <a:lnTo>
                    <a:pt x="22" y="113"/>
                  </a:lnTo>
                  <a:lnTo>
                    <a:pt x="11" y="104"/>
                  </a:lnTo>
                </a:path>
              </a:pathLst>
            </a:custGeom>
            <a:grpFill/>
            <a:ln w="12700" cap="rnd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r"/>
              <a:endParaRPr lang="pt-BR" sz="11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Freeform 13"/>
            <p:cNvSpPr>
              <a:spLocks noChangeAspect="1"/>
            </p:cNvSpPr>
            <p:nvPr/>
          </p:nvSpPr>
          <p:spPr bwMode="auto">
            <a:xfrm>
              <a:off x="3048001" y="2671764"/>
              <a:ext cx="603739" cy="995362"/>
            </a:xfrm>
            <a:custGeom>
              <a:avLst/>
              <a:gdLst>
                <a:gd name="T0" fmla="*/ 2147483647 w 231"/>
                <a:gd name="T1" fmla="*/ 2147483647 h 411"/>
                <a:gd name="T2" fmla="*/ 2147483647 w 231"/>
                <a:gd name="T3" fmla="*/ 2147483647 h 411"/>
                <a:gd name="T4" fmla="*/ 2147483647 w 231"/>
                <a:gd name="T5" fmla="*/ 2147483647 h 411"/>
                <a:gd name="T6" fmla="*/ 2147483647 w 231"/>
                <a:gd name="T7" fmla="*/ 2147483647 h 411"/>
                <a:gd name="T8" fmla="*/ 2147483647 w 231"/>
                <a:gd name="T9" fmla="*/ 2147483647 h 411"/>
                <a:gd name="T10" fmla="*/ 2147483647 w 231"/>
                <a:gd name="T11" fmla="*/ 2147483647 h 411"/>
                <a:gd name="T12" fmla="*/ 2147483647 w 231"/>
                <a:gd name="T13" fmla="*/ 2147483647 h 411"/>
                <a:gd name="T14" fmla="*/ 2147483647 w 231"/>
                <a:gd name="T15" fmla="*/ 2147483647 h 411"/>
                <a:gd name="T16" fmla="*/ 2147483647 w 231"/>
                <a:gd name="T17" fmla="*/ 2147483647 h 411"/>
                <a:gd name="T18" fmla="*/ 2147483647 w 231"/>
                <a:gd name="T19" fmla="*/ 2147483647 h 411"/>
                <a:gd name="T20" fmla="*/ 2147483647 w 231"/>
                <a:gd name="T21" fmla="*/ 2147483647 h 411"/>
                <a:gd name="T22" fmla="*/ 2147483647 w 231"/>
                <a:gd name="T23" fmla="*/ 2147483647 h 411"/>
                <a:gd name="T24" fmla="*/ 2147483647 w 231"/>
                <a:gd name="T25" fmla="*/ 2147483647 h 411"/>
                <a:gd name="T26" fmla="*/ 2147483647 w 231"/>
                <a:gd name="T27" fmla="*/ 2147483647 h 411"/>
                <a:gd name="T28" fmla="*/ 2147483647 w 231"/>
                <a:gd name="T29" fmla="*/ 2147483647 h 411"/>
                <a:gd name="T30" fmla="*/ 0 w 231"/>
                <a:gd name="T31" fmla="*/ 2147483647 h 411"/>
                <a:gd name="T32" fmla="*/ 0 w 231"/>
                <a:gd name="T33" fmla="*/ 2147483647 h 411"/>
                <a:gd name="T34" fmla="*/ 2147483647 w 231"/>
                <a:gd name="T35" fmla="*/ 2147483647 h 411"/>
                <a:gd name="T36" fmla="*/ 2147483647 w 231"/>
                <a:gd name="T37" fmla="*/ 2147483647 h 411"/>
                <a:gd name="T38" fmla="*/ 2147483647 w 231"/>
                <a:gd name="T39" fmla="*/ 2147483647 h 411"/>
                <a:gd name="T40" fmla="*/ 2147483647 w 231"/>
                <a:gd name="T41" fmla="*/ 2147483647 h 411"/>
                <a:gd name="T42" fmla="*/ 2147483647 w 231"/>
                <a:gd name="T43" fmla="*/ 2147483647 h 411"/>
                <a:gd name="T44" fmla="*/ 2147483647 w 231"/>
                <a:gd name="T45" fmla="*/ 2147483647 h 411"/>
                <a:gd name="T46" fmla="*/ 2147483647 w 231"/>
                <a:gd name="T47" fmla="*/ 2147483647 h 411"/>
                <a:gd name="T48" fmla="*/ 2147483647 w 231"/>
                <a:gd name="T49" fmla="*/ 2147483647 h 411"/>
                <a:gd name="T50" fmla="*/ 2147483647 w 231"/>
                <a:gd name="T51" fmla="*/ 2147483647 h 411"/>
                <a:gd name="T52" fmla="*/ 2147483647 w 231"/>
                <a:gd name="T53" fmla="*/ 2147483647 h 411"/>
                <a:gd name="T54" fmla="*/ 2147483647 w 231"/>
                <a:gd name="T55" fmla="*/ 2147483647 h 411"/>
                <a:gd name="T56" fmla="*/ 2147483647 w 231"/>
                <a:gd name="T57" fmla="*/ 2147483647 h 411"/>
                <a:gd name="T58" fmla="*/ 2147483647 w 231"/>
                <a:gd name="T59" fmla="*/ 0 h 411"/>
                <a:gd name="T60" fmla="*/ 2147483647 w 231"/>
                <a:gd name="T61" fmla="*/ 2147483647 h 411"/>
                <a:gd name="T62" fmla="*/ 2147483647 w 231"/>
                <a:gd name="T63" fmla="*/ 2147483647 h 411"/>
                <a:gd name="T64" fmla="*/ 2147483647 w 231"/>
                <a:gd name="T65" fmla="*/ 2147483647 h 411"/>
                <a:gd name="T66" fmla="*/ 2147483647 w 231"/>
                <a:gd name="T67" fmla="*/ 2147483647 h 411"/>
                <a:gd name="T68" fmla="*/ 2147483647 w 231"/>
                <a:gd name="T69" fmla="*/ 2147483647 h 411"/>
                <a:gd name="T70" fmla="*/ 2147483647 w 231"/>
                <a:gd name="T71" fmla="*/ 2147483647 h 411"/>
                <a:gd name="T72" fmla="*/ 2147483647 w 231"/>
                <a:gd name="T73" fmla="*/ 2147483647 h 411"/>
                <a:gd name="T74" fmla="*/ 2147483647 w 231"/>
                <a:gd name="T75" fmla="*/ 2147483647 h 411"/>
                <a:gd name="T76" fmla="*/ 2147483647 w 231"/>
                <a:gd name="T77" fmla="*/ 2147483647 h 411"/>
                <a:gd name="T78" fmla="*/ 2147483647 w 231"/>
                <a:gd name="T79" fmla="*/ 2147483647 h 411"/>
                <a:gd name="T80" fmla="*/ 2147483647 w 231"/>
                <a:gd name="T81" fmla="*/ 2147483647 h 411"/>
                <a:gd name="T82" fmla="*/ 2147483647 w 231"/>
                <a:gd name="T83" fmla="*/ 2147483647 h 411"/>
                <a:gd name="T84" fmla="*/ 2147483647 w 231"/>
                <a:gd name="T85" fmla="*/ 2147483647 h 411"/>
                <a:gd name="T86" fmla="*/ 2147483647 w 231"/>
                <a:gd name="T87" fmla="*/ 2147483647 h 411"/>
                <a:gd name="T88" fmla="*/ 2147483647 w 231"/>
                <a:gd name="T89" fmla="*/ 2147483647 h 411"/>
                <a:gd name="T90" fmla="*/ 2147483647 w 231"/>
                <a:gd name="T91" fmla="*/ 2147483647 h 411"/>
                <a:gd name="T92" fmla="*/ 2147483647 w 231"/>
                <a:gd name="T93" fmla="*/ 2147483647 h 411"/>
                <a:gd name="T94" fmla="*/ 2147483647 w 231"/>
                <a:gd name="T95" fmla="*/ 2147483647 h 411"/>
                <a:gd name="T96" fmla="*/ 2147483647 w 231"/>
                <a:gd name="T97" fmla="*/ 2147483647 h 411"/>
                <a:gd name="T98" fmla="*/ 2147483647 w 231"/>
                <a:gd name="T99" fmla="*/ 2147483647 h 411"/>
                <a:gd name="T100" fmla="*/ 2147483647 w 231"/>
                <a:gd name="T101" fmla="*/ 2147483647 h 411"/>
                <a:gd name="T102" fmla="*/ 2147483647 w 231"/>
                <a:gd name="T103" fmla="*/ 2147483647 h 411"/>
                <a:gd name="T104" fmla="*/ 2147483647 w 231"/>
                <a:gd name="T105" fmla="*/ 2147483647 h 411"/>
                <a:gd name="T106" fmla="*/ 2147483647 w 231"/>
                <a:gd name="T107" fmla="*/ 2147483647 h 411"/>
                <a:gd name="T108" fmla="*/ 2147483647 w 231"/>
                <a:gd name="T109" fmla="*/ 2147483647 h 411"/>
                <a:gd name="T110" fmla="*/ 2147483647 w 231"/>
                <a:gd name="T111" fmla="*/ 2147483647 h 411"/>
                <a:gd name="T112" fmla="*/ 2147483647 w 231"/>
                <a:gd name="T113" fmla="*/ 2147483647 h 411"/>
                <a:gd name="T114" fmla="*/ 2147483647 w 231"/>
                <a:gd name="T115" fmla="*/ 2147483647 h 411"/>
                <a:gd name="T116" fmla="*/ 2147483647 w 231"/>
                <a:gd name="T117" fmla="*/ 2147483647 h 411"/>
                <a:gd name="T118" fmla="*/ 2147483647 w 231"/>
                <a:gd name="T119" fmla="*/ 2147483647 h 411"/>
                <a:gd name="T120" fmla="*/ 2147483647 w 231"/>
                <a:gd name="T121" fmla="*/ 2147483647 h 41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31"/>
                <a:gd name="T184" fmla="*/ 0 h 411"/>
                <a:gd name="T185" fmla="*/ 231 w 231"/>
                <a:gd name="T186" fmla="*/ 411 h 41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31" h="411">
                  <a:moveTo>
                    <a:pt x="204" y="397"/>
                  </a:moveTo>
                  <a:lnTo>
                    <a:pt x="193" y="397"/>
                  </a:lnTo>
                  <a:lnTo>
                    <a:pt x="185" y="410"/>
                  </a:lnTo>
                  <a:lnTo>
                    <a:pt x="147" y="405"/>
                  </a:lnTo>
                  <a:lnTo>
                    <a:pt x="137" y="391"/>
                  </a:lnTo>
                  <a:lnTo>
                    <a:pt x="132" y="391"/>
                  </a:lnTo>
                  <a:lnTo>
                    <a:pt x="133" y="401"/>
                  </a:lnTo>
                  <a:lnTo>
                    <a:pt x="110" y="397"/>
                  </a:lnTo>
                  <a:lnTo>
                    <a:pt x="95" y="406"/>
                  </a:lnTo>
                  <a:lnTo>
                    <a:pt x="91" y="393"/>
                  </a:lnTo>
                  <a:lnTo>
                    <a:pt x="70" y="387"/>
                  </a:lnTo>
                  <a:lnTo>
                    <a:pt x="62" y="401"/>
                  </a:lnTo>
                  <a:lnTo>
                    <a:pt x="49" y="367"/>
                  </a:lnTo>
                  <a:lnTo>
                    <a:pt x="29" y="365"/>
                  </a:lnTo>
                  <a:lnTo>
                    <a:pt x="7" y="405"/>
                  </a:lnTo>
                  <a:lnTo>
                    <a:pt x="0" y="379"/>
                  </a:lnTo>
                  <a:lnTo>
                    <a:pt x="0" y="311"/>
                  </a:lnTo>
                  <a:lnTo>
                    <a:pt x="18" y="243"/>
                  </a:lnTo>
                  <a:lnTo>
                    <a:pt x="41" y="202"/>
                  </a:lnTo>
                  <a:lnTo>
                    <a:pt x="60" y="174"/>
                  </a:lnTo>
                  <a:lnTo>
                    <a:pt x="70" y="138"/>
                  </a:lnTo>
                  <a:lnTo>
                    <a:pt x="66" y="124"/>
                  </a:lnTo>
                  <a:lnTo>
                    <a:pt x="72" y="100"/>
                  </a:lnTo>
                  <a:lnTo>
                    <a:pt x="72" y="93"/>
                  </a:lnTo>
                  <a:lnTo>
                    <a:pt x="90" y="82"/>
                  </a:lnTo>
                  <a:lnTo>
                    <a:pt x="111" y="56"/>
                  </a:lnTo>
                  <a:lnTo>
                    <a:pt x="119" y="23"/>
                  </a:lnTo>
                  <a:lnTo>
                    <a:pt x="111" y="16"/>
                  </a:lnTo>
                  <a:lnTo>
                    <a:pt x="97" y="12"/>
                  </a:lnTo>
                  <a:lnTo>
                    <a:pt x="110" y="0"/>
                  </a:lnTo>
                  <a:lnTo>
                    <a:pt x="123" y="8"/>
                  </a:lnTo>
                  <a:lnTo>
                    <a:pt x="136" y="8"/>
                  </a:lnTo>
                  <a:lnTo>
                    <a:pt x="152" y="26"/>
                  </a:lnTo>
                  <a:lnTo>
                    <a:pt x="155" y="77"/>
                  </a:lnTo>
                  <a:lnTo>
                    <a:pt x="148" y="96"/>
                  </a:lnTo>
                  <a:lnTo>
                    <a:pt x="140" y="105"/>
                  </a:lnTo>
                  <a:lnTo>
                    <a:pt x="151" y="111"/>
                  </a:lnTo>
                  <a:lnTo>
                    <a:pt x="152" y="122"/>
                  </a:lnTo>
                  <a:lnTo>
                    <a:pt x="172" y="150"/>
                  </a:lnTo>
                  <a:lnTo>
                    <a:pt x="189" y="145"/>
                  </a:lnTo>
                  <a:lnTo>
                    <a:pt x="195" y="150"/>
                  </a:lnTo>
                  <a:lnTo>
                    <a:pt x="195" y="166"/>
                  </a:lnTo>
                  <a:lnTo>
                    <a:pt x="182" y="173"/>
                  </a:lnTo>
                  <a:lnTo>
                    <a:pt x="171" y="200"/>
                  </a:lnTo>
                  <a:lnTo>
                    <a:pt x="182" y="218"/>
                  </a:lnTo>
                  <a:lnTo>
                    <a:pt x="193" y="230"/>
                  </a:lnTo>
                  <a:lnTo>
                    <a:pt x="190" y="235"/>
                  </a:lnTo>
                  <a:lnTo>
                    <a:pt x="200" y="260"/>
                  </a:lnTo>
                  <a:lnTo>
                    <a:pt x="221" y="266"/>
                  </a:lnTo>
                  <a:lnTo>
                    <a:pt x="230" y="270"/>
                  </a:lnTo>
                  <a:lnTo>
                    <a:pt x="200" y="298"/>
                  </a:lnTo>
                  <a:lnTo>
                    <a:pt x="201" y="304"/>
                  </a:lnTo>
                  <a:lnTo>
                    <a:pt x="192" y="317"/>
                  </a:lnTo>
                  <a:lnTo>
                    <a:pt x="194" y="326"/>
                  </a:lnTo>
                  <a:lnTo>
                    <a:pt x="210" y="337"/>
                  </a:lnTo>
                  <a:lnTo>
                    <a:pt x="205" y="344"/>
                  </a:lnTo>
                  <a:lnTo>
                    <a:pt x="209" y="351"/>
                  </a:lnTo>
                  <a:lnTo>
                    <a:pt x="200" y="363"/>
                  </a:lnTo>
                  <a:lnTo>
                    <a:pt x="200" y="376"/>
                  </a:lnTo>
                  <a:lnTo>
                    <a:pt x="210" y="383"/>
                  </a:lnTo>
                  <a:lnTo>
                    <a:pt x="204" y="397"/>
                  </a:lnTo>
                </a:path>
              </a:pathLst>
            </a:custGeom>
            <a:grpFill/>
            <a:ln w="12700" cap="rnd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r"/>
              <a:endParaRPr lang="pt-BR" sz="11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Freeform 14"/>
            <p:cNvSpPr>
              <a:spLocks noChangeAspect="1"/>
            </p:cNvSpPr>
            <p:nvPr/>
          </p:nvSpPr>
          <p:spPr bwMode="auto">
            <a:xfrm>
              <a:off x="3330822" y="2197102"/>
              <a:ext cx="808892" cy="1122363"/>
            </a:xfrm>
            <a:custGeom>
              <a:avLst/>
              <a:gdLst>
                <a:gd name="T0" fmla="*/ 2147483647 w 309"/>
                <a:gd name="T1" fmla="*/ 2147483647 h 462"/>
                <a:gd name="T2" fmla="*/ 2147483647 w 309"/>
                <a:gd name="T3" fmla="*/ 2147483647 h 462"/>
                <a:gd name="T4" fmla="*/ 2147483647 w 309"/>
                <a:gd name="T5" fmla="*/ 2147483647 h 462"/>
                <a:gd name="T6" fmla="*/ 2147483647 w 309"/>
                <a:gd name="T7" fmla="*/ 2147483647 h 462"/>
                <a:gd name="T8" fmla="*/ 2147483647 w 309"/>
                <a:gd name="T9" fmla="*/ 2147483647 h 462"/>
                <a:gd name="T10" fmla="*/ 2147483647 w 309"/>
                <a:gd name="T11" fmla="*/ 2147483647 h 462"/>
                <a:gd name="T12" fmla="*/ 2147483647 w 309"/>
                <a:gd name="T13" fmla="*/ 2147483647 h 462"/>
                <a:gd name="T14" fmla="*/ 2147483647 w 309"/>
                <a:gd name="T15" fmla="*/ 2147483647 h 462"/>
                <a:gd name="T16" fmla="*/ 2147483647 w 309"/>
                <a:gd name="T17" fmla="*/ 2147483647 h 462"/>
                <a:gd name="T18" fmla="*/ 2147483647 w 309"/>
                <a:gd name="T19" fmla="*/ 2147483647 h 462"/>
                <a:gd name="T20" fmla="*/ 2147483647 w 309"/>
                <a:gd name="T21" fmla="*/ 2147483647 h 462"/>
                <a:gd name="T22" fmla="*/ 2147483647 w 309"/>
                <a:gd name="T23" fmla="*/ 2147483647 h 462"/>
                <a:gd name="T24" fmla="*/ 2147483647 w 309"/>
                <a:gd name="T25" fmla="*/ 2147483647 h 462"/>
                <a:gd name="T26" fmla="*/ 2147483647 w 309"/>
                <a:gd name="T27" fmla="*/ 2147483647 h 462"/>
                <a:gd name="T28" fmla="*/ 2147483647 w 309"/>
                <a:gd name="T29" fmla="*/ 2147483647 h 462"/>
                <a:gd name="T30" fmla="*/ 2147483647 w 309"/>
                <a:gd name="T31" fmla="*/ 2147483647 h 462"/>
                <a:gd name="T32" fmla="*/ 2147483647 w 309"/>
                <a:gd name="T33" fmla="*/ 2147483647 h 462"/>
                <a:gd name="T34" fmla="*/ 2147483647 w 309"/>
                <a:gd name="T35" fmla="*/ 2147483647 h 462"/>
                <a:gd name="T36" fmla="*/ 2147483647 w 309"/>
                <a:gd name="T37" fmla="*/ 2147483647 h 462"/>
                <a:gd name="T38" fmla="*/ 2147483647 w 309"/>
                <a:gd name="T39" fmla="*/ 2147483647 h 462"/>
                <a:gd name="T40" fmla="*/ 2147483647 w 309"/>
                <a:gd name="T41" fmla="*/ 2147483647 h 462"/>
                <a:gd name="T42" fmla="*/ 2147483647 w 309"/>
                <a:gd name="T43" fmla="*/ 2147483647 h 462"/>
                <a:gd name="T44" fmla="*/ 2147483647 w 309"/>
                <a:gd name="T45" fmla="*/ 2147483647 h 462"/>
                <a:gd name="T46" fmla="*/ 2147483647 w 309"/>
                <a:gd name="T47" fmla="*/ 2147483647 h 462"/>
                <a:gd name="T48" fmla="*/ 2147483647 w 309"/>
                <a:gd name="T49" fmla="*/ 2147483647 h 462"/>
                <a:gd name="T50" fmla="*/ 2147483647 w 309"/>
                <a:gd name="T51" fmla="*/ 2147483647 h 462"/>
                <a:gd name="T52" fmla="*/ 2147483647 w 309"/>
                <a:gd name="T53" fmla="*/ 2147483647 h 462"/>
                <a:gd name="T54" fmla="*/ 2147483647 w 309"/>
                <a:gd name="T55" fmla="*/ 2147483647 h 462"/>
                <a:gd name="T56" fmla="*/ 2147483647 w 309"/>
                <a:gd name="T57" fmla="*/ 2147483647 h 462"/>
                <a:gd name="T58" fmla="*/ 2147483647 w 309"/>
                <a:gd name="T59" fmla="*/ 2147483647 h 462"/>
                <a:gd name="T60" fmla="*/ 2147483647 w 309"/>
                <a:gd name="T61" fmla="*/ 2147483647 h 462"/>
                <a:gd name="T62" fmla="*/ 2147483647 w 309"/>
                <a:gd name="T63" fmla="*/ 2147483647 h 462"/>
                <a:gd name="T64" fmla="*/ 2147483647 w 309"/>
                <a:gd name="T65" fmla="*/ 2147483647 h 462"/>
                <a:gd name="T66" fmla="*/ 2147483647 w 309"/>
                <a:gd name="T67" fmla="*/ 2147483647 h 462"/>
                <a:gd name="T68" fmla="*/ 2147483647 w 309"/>
                <a:gd name="T69" fmla="*/ 2147483647 h 462"/>
                <a:gd name="T70" fmla="*/ 2147483647 w 309"/>
                <a:gd name="T71" fmla="*/ 2147483647 h 462"/>
                <a:gd name="T72" fmla="*/ 2147483647 w 309"/>
                <a:gd name="T73" fmla="*/ 2147483647 h 462"/>
                <a:gd name="T74" fmla="*/ 2147483647 w 309"/>
                <a:gd name="T75" fmla="*/ 2147483647 h 462"/>
                <a:gd name="T76" fmla="*/ 2147483647 w 309"/>
                <a:gd name="T77" fmla="*/ 2147483647 h 462"/>
                <a:gd name="T78" fmla="*/ 0 w 309"/>
                <a:gd name="T79" fmla="*/ 2147483647 h 462"/>
                <a:gd name="T80" fmla="*/ 2147483647 w 309"/>
                <a:gd name="T81" fmla="*/ 2147483647 h 46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9"/>
                <a:gd name="T124" fmla="*/ 0 h 462"/>
                <a:gd name="T125" fmla="*/ 309 w 309"/>
                <a:gd name="T126" fmla="*/ 462 h 46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9" h="462">
                  <a:moveTo>
                    <a:pt x="26" y="203"/>
                  </a:moveTo>
                  <a:lnTo>
                    <a:pt x="42" y="222"/>
                  </a:lnTo>
                  <a:lnTo>
                    <a:pt x="45" y="272"/>
                  </a:lnTo>
                  <a:lnTo>
                    <a:pt x="38" y="292"/>
                  </a:lnTo>
                  <a:lnTo>
                    <a:pt x="30" y="301"/>
                  </a:lnTo>
                  <a:lnTo>
                    <a:pt x="41" y="305"/>
                  </a:lnTo>
                  <a:lnTo>
                    <a:pt x="42" y="317"/>
                  </a:lnTo>
                  <a:lnTo>
                    <a:pt x="62" y="345"/>
                  </a:lnTo>
                  <a:lnTo>
                    <a:pt x="78" y="339"/>
                  </a:lnTo>
                  <a:lnTo>
                    <a:pt x="86" y="346"/>
                  </a:lnTo>
                  <a:lnTo>
                    <a:pt x="86" y="361"/>
                  </a:lnTo>
                  <a:lnTo>
                    <a:pt x="71" y="368"/>
                  </a:lnTo>
                  <a:lnTo>
                    <a:pt x="60" y="394"/>
                  </a:lnTo>
                  <a:lnTo>
                    <a:pt x="71" y="413"/>
                  </a:lnTo>
                  <a:lnTo>
                    <a:pt x="82" y="424"/>
                  </a:lnTo>
                  <a:lnTo>
                    <a:pt x="80" y="431"/>
                  </a:lnTo>
                  <a:lnTo>
                    <a:pt x="89" y="454"/>
                  </a:lnTo>
                  <a:lnTo>
                    <a:pt x="111" y="461"/>
                  </a:lnTo>
                  <a:lnTo>
                    <a:pt x="117" y="424"/>
                  </a:lnTo>
                  <a:lnTo>
                    <a:pt x="111" y="398"/>
                  </a:lnTo>
                  <a:lnTo>
                    <a:pt x="126" y="357"/>
                  </a:lnTo>
                  <a:lnTo>
                    <a:pt x="137" y="326"/>
                  </a:lnTo>
                  <a:lnTo>
                    <a:pt x="176" y="311"/>
                  </a:lnTo>
                  <a:lnTo>
                    <a:pt x="199" y="288"/>
                  </a:lnTo>
                  <a:lnTo>
                    <a:pt x="217" y="281"/>
                  </a:lnTo>
                  <a:lnTo>
                    <a:pt x="233" y="291"/>
                  </a:lnTo>
                  <a:lnTo>
                    <a:pt x="255" y="284"/>
                  </a:lnTo>
                  <a:lnTo>
                    <a:pt x="258" y="261"/>
                  </a:lnTo>
                  <a:lnTo>
                    <a:pt x="248" y="249"/>
                  </a:lnTo>
                  <a:lnTo>
                    <a:pt x="248" y="232"/>
                  </a:lnTo>
                  <a:lnTo>
                    <a:pt x="261" y="214"/>
                  </a:lnTo>
                  <a:lnTo>
                    <a:pt x="264" y="203"/>
                  </a:lnTo>
                  <a:lnTo>
                    <a:pt x="258" y="187"/>
                  </a:lnTo>
                  <a:lnTo>
                    <a:pt x="260" y="171"/>
                  </a:lnTo>
                  <a:lnTo>
                    <a:pt x="253" y="163"/>
                  </a:lnTo>
                  <a:lnTo>
                    <a:pt x="258" y="148"/>
                  </a:lnTo>
                  <a:lnTo>
                    <a:pt x="275" y="121"/>
                  </a:lnTo>
                  <a:lnTo>
                    <a:pt x="282" y="121"/>
                  </a:lnTo>
                  <a:lnTo>
                    <a:pt x="300" y="106"/>
                  </a:lnTo>
                  <a:lnTo>
                    <a:pt x="308" y="92"/>
                  </a:lnTo>
                  <a:lnTo>
                    <a:pt x="305" y="86"/>
                  </a:lnTo>
                  <a:lnTo>
                    <a:pt x="295" y="91"/>
                  </a:lnTo>
                  <a:lnTo>
                    <a:pt x="279" y="82"/>
                  </a:lnTo>
                  <a:lnTo>
                    <a:pt x="236" y="64"/>
                  </a:lnTo>
                  <a:lnTo>
                    <a:pt x="229" y="71"/>
                  </a:lnTo>
                  <a:lnTo>
                    <a:pt x="213" y="73"/>
                  </a:lnTo>
                  <a:lnTo>
                    <a:pt x="203" y="84"/>
                  </a:lnTo>
                  <a:lnTo>
                    <a:pt x="193" y="85"/>
                  </a:lnTo>
                  <a:lnTo>
                    <a:pt x="179" y="103"/>
                  </a:lnTo>
                  <a:lnTo>
                    <a:pt x="176" y="102"/>
                  </a:lnTo>
                  <a:lnTo>
                    <a:pt x="179" y="92"/>
                  </a:lnTo>
                  <a:lnTo>
                    <a:pt x="179" y="89"/>
                  </a:lnTo>
                  <a:lnTo>
                    <a:pt x="174" y="84"/>
                  </a:lnTo>
                  <a:lnTo>
                    <a:pt x="178" y="70"/>
                  </a:lnTo>
                  <a:lnTo>
                    <a:pt x="187" y="57"/>
                  </a:lnTo>
                  <a:lnTo>
                    <a:pt x="182" y="53"/>
                  </a:lnTo>
                  <a:lnTo>
                    <a:pt x="174" y="55"/>
                  </a:lnTo>
                  <a:lnTo>
                    <a:pt x="179" y="47"/>
                  </a:lnTo>
                  <a:lnTo>
                    <a:pt x="181" y="39"/>
                  </a:lnTo>
                  <a:lnTo>
                    <a:pt x="168" y="24"/>
                  </a:lnTo>
                  <a:lnTo>
                    <a:pt x="154" y="18"/>
                  </a:lnTo>
                  <a:lnTo>
                    <a:pt x="148" y="25"/>
                  </a:lnTo>
                  <a:lnTo>
                    <a:pt x="145" y="25"/>
                  </a:lnTo>
                  <a:lnTo>
                    <a:pt x="143" y="14"/>
                  </a:lnTo>
                  <a:lnTo>
                    <a:pt x="140" y="9"/>
                  </a:lnTo>
                  <a:lnTo>
                    <a:pt x="136" y="12"/>
                  </a:lnTo>
                  <a:lnTo>
                    <a:pt x="129" y="7"/>
                  </a:lnTo>
                  <a:lnTo>
                    <a:pt x="117" y="3"/>
                  </a:lnTo>
                  <a:lnTo>
                    <a:pt x="107" y="0"/>
                  </a:lnTo>
                  <a:lnTo>
                    <a:pt x="104" y="16"/>
                  </a:lnTo>
                  <a:lnTo>
                    <a:pt x="104" y="37"/>
                  </a:lnTo>
                  <a:lnTo>
                    <a:pt x="95" y="50"/>
                  </a:lnTo>
                  <a:lnTo>
                    <a:pt x="93" y="61"/>
                  </a:lnTo>
                  <a:lnTo>
                    <a:pt x="85" y="73"/>
                  </a:lnTo>
                  <a:lnTo>
                    <a:pt x="85" y="91"/>
                  </a:lnTo>
                  <a:lnTo>
                    <a:pt x="73" y="104"/>
                  </a:lnTo>
                  <a:lnTo>
                    <a:pt x="63" y="124"/>
                  </a:lnTo>
                  <a:lnTo>
                    <a:pt x="38" y="168"/>
                  </a:lnTo>
                  <a:lnTo>
                    <a:pt x="22" y="171"/>
                  </a:lnTo>
                  <a:lnTo>
                    <a:pt x="0" y="195"/>
                  </a:lnTo>
                  <a:lnTo>
                    <a:pt x="13" y="203"/>
                  </a:lnTo>
                  <a:lnTo>
                    <a:pt x="26" y="203"/>
                  </a:lnTo>
                </a:path>
              </a:pathLst>
            </a:custGeom>
            <a:grpFill/>
            <a:ln w="12700" cap="rnd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r"/>
              <a:endParaRPr lang="pt-BR" sz="11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Freeform 15"/>
            <p:cNvSpPr>
              <a:spLocks noChangeAspect="1"/>
            </p:cNvSpPr>
            <p:nvPr/>
          </p:nvSpPr>
          <p:spPr bwMode="auto">
            <a:xfrm>
              <a:off x="3619501" y="2422525"/>
              <a:ext cx="678475" cy="977900"/>
            </a:xfrm>
            <a:custGeom>
              <a:avLst/>
              <a:gdLst>
                <a:gd name="T0" fmla="*/ 2147483647 w 260"/>
                <a:gd name="T1" fmla="*/ 2147483647 h 403"/>
                <a:gd name="T2" fmla="*/ 2147483647 w 260"/>
                <a:gd name="T3" fmla="*/ 2147483647 h 403"/>
                <a:gd name="T4" fmla="*/ 2147483647 w 260"/>
                <a:gd name="T5" fmla="*/ 2147483647 h 403"/>
                <a:gd name="T6" fmla="*/ 2147483647 w 260"/>
                <a:gd name="T7" fmla="*/ 2147483647 h 403"/>
                <a:gd name="T8" fmla="*/ 2147483647 w 260"/>
                <a:gd name="T9" fmla="*/ 2147483647 h 403"/>
                <a:gd name="T10" fmla="*/ 2147483647 w 260"/>
                <a:gd name="T11" fmla="*/ 2147483647 h 403"/>
                <a:gd name="T12" fmla="*/ 2147483647 w 260"/>
                <a:gd name="T13" fmla="*/ 2147483647 h 403"/>
                <a:gd name="T14" fmla="*/ 2147483647 w 260"/>
                <a:gd name="T15" fmla="*/ 2147483647 h 403"/>
                <a:gd name="T16" fmla="*/ 2147483647 w 260"/>
                <a:gd name="T17" fmla="*/ 2147483647 h 403"/>
                <a:gd name="T18" fmla="*/ 2147483647 w 260"/>
                <a:gd name="T19" fmla="*/ 2147483647 h 403"/>
                <a:gd name="T20" fmla="*/ 2147483647 w 260"/>
                <a:gd name="T21" fmla="*/ 2147483647 h 403"/>
                <a:gd name="T22" fmla="*/ 2147483647 w 260"/>
                <a:gd name="T23" fmla="*/ 2147483647 h 403"/>
                <a:gd name="T24" fmla="*/ 2147483647 w 260"/>
                <a:gd name="T25" fmla="*/ 2147483647 h 403"/>
                <a:gd name="T26" fmla="*/ 2147483647 w 260"/>
                <a:gd name="T27" fmla="*/ 2147483647 h 403"/>
                <a:gd name="T28" fmla="*/ 2147483647 w 260"/>
                <a:gd name="T29" fmla="*/ 2147483647 h 403"/>
                <a:gd name="T30" fmla="*/ 2147483647 w 260"/>
                <a:gd name="T31" fmla="*/ 2147483647 h 403"/>
                <a:gd name="T32" fmla="*/ 2147483647 w 260"/>
                <a:gd name="T33" fmla="*/ 2147483647 h 403"/>
                <a:gd name="T34" fmla="*/ 2147483647 w 260"/>
                <a:gd name="T35" fmla="*/ 2147483647 h 403"/>
                <a:gd name="T36" fmla="*/ 2147483647 w 260"/>
                <a:gd name="T37" fmla="*/ 2147483647 h 403"/>
                <a:gd name="T38" fmla="*/ 2147483647 w 260"/>
                <a:gd name="T39" fmla="*/ 2147483647 h 403"/>
                <a:gd name="T40" fmla="*/ 2147483647 w 260"/>
                <a:gd name="T41" fmla="*/ 2147483647 h 403"/>
                <a:gd name="T42" fmla="*/ 2147483647 w 260"/>
                <a:gd name="T43" fmla="*/ 2147483647 h 403"/>
                <a:gd name="T44" fmla="*/ 2147483647 w 260"/>
                <a:gd name="T45" fmla="*/ 2147483647 h 403"/>
                <a:gd name="T46" fmla="*/ 2147483647 w 260"/>
                <a:gd name="T47" fmla="*/ 2147483647 h 403"/>
                <a:gd name="T48" fmla="*/ 2147483647 w 260"/>
                <a:gd name="T49" fmla="*/ 2147483647 h 403"/>
                <a:gd name="T50" fmla="*/ 2147483647 w 260"/>
                <a:gd name="T51" fmla="*/ 2147483647 h 403"/>
                <a:gd name="T52" fmla="*/ 2147483647 w 260"/>
                <a:gd name="T53" fmla="*/ 2147483647 h 403"/>
                <a:gd name="T54" fmla="*/ 2147483647 w 260"/>
                <a:gd name="T55" fmla="*/ 2147483647 h 403"/>
                <a:gd name="T56" fmla="*/ 2147483647 w 260"/>
                <a:gd name="T57" fmla="*/ 2147483647 h 403"/>
                <a:gd name="T58" fmla="*/ 2147483647 w 260"/>
                <a:gd name="T59" fmla="*/ 2147483647 h 403"/>
                <a:gd name="T60" fmla="*/ 2147483647 w 260"/>
                <a:gd name="T61" fmla="*/ 2147483647 h 403"/>
                <a:gd name="T62" fmla="*/ 2147483647 w 260"/>
                <a:gd name="T63" fmla="*/ 2147483647 h 403"/>
                <a:gd name="T64" fmla="*/ 2147483647 w 260"/>
                <a:gd name="T65" fmla="*/ 2147483647 h 403"/>
                <a:gd name="T66" fmla="*/ 2147483647 w 260"/>
                <a:gd name="T67" fmla="*/ 2147483647 h 403"/>
                <a:gd name="T68" fmla="*/ 2147483647 w 260"/>
                <a:gd name="T69" fmla="*/ 0 h 403"/>
                <a:gd name="T70" fmla="*/ 2147483647 w 260"/>
                <a:gd name="T71" fmla="*/ 2147483647 h 403"/>
                <a:gd name="T72" fmla="*/ 2147483647 w 260"/>
                <a:gd name="T73" fmla="*/ 2147483647 h 403"/>
                <a:gd name="T74" fmla="*/ 2147483647 w 260"/>
                <a:gd name="T75" fmla="*/ 2147483647 h 403"/>
                <a:gd name="T76" fmla="*/ 2147483647 w 260"/>
                <a:gd name="T77" fmla="*/ 2147483647 h 403"/>
                <a:gd name="T78" fmla="*/ 2147483647 w 260"/>
                <a:gd name="T79" fmla="*/ 2147483647 h 403"/>
                <a:gd name="T80" fmla="*/ 2147483647 w 260"/>
                <a:gd name="T81" fmla="*/ 2147483647 h 403"/>
                <a:gd name="T82" fmla="*/ 2147483647 w 260"/>
                <a:gd name="T83" fmla="*/ 2147483647 h 403"/>
                <a:gd name="T84" fmla="*/ 2147483647 w 260"/>
                <a:gd name="T85" fmla="*/ 2147483647 h 403"/>
                <a:gd name="T86" fmla="*/ 2147483647 w 260"/>
                <a:gd name="T87" fmla="*/ 2147483647 h 403"/>
                <a:gd name="T88" fmla="*/ 2147483647 w 260"/>
                <a:gd name="T89" fmla="*/ 2147483647 h 403"/>
                <a:gd name="T90" fmla="*/ 2147483647 w 260"/>
                <a:gd name="T91" fmla="*/ 2147483647 h 403"/>
                <a:gd name="T92" fmla="*/ 2147483647 w 260"/>
                <a:gd name="T93" fmla="*/ 2147483647 h 403"/>
                <a:gd name="T94" fmla="*/ 2147483647 w 260"/>
                <a:gd name="T95" fmla="*/ 2147483647 h 403"/>
                <a:gd name="T96" fmla="*/ 2147483647 w 260"/>
                <a:gd name="T97" fmla="*/ 2147483647 h 403"/>
                <a:gd name="T98" fmla="*/ 2147483647 w 260"/>
                <a:gd name="T99" fmla="*/ 2147483647 h 403"/>
                <a:gd name="T100" fmla="*/ 2147483647 w 260"/>
                <a:gd name="T101" fmla="*/ 2147483647 h 403"/>
                <a:gd name="T102" fmla="*/ 2147483647 w 260"/>
                <a:gd name="T103" fmla="*/ 2147483647 h 403"/>
                <a:gd name="T104" fmla="*/ 2147483647 w 260"/>
                <a:gd name="T105" fmla="*/ 2147483647 h 403"/>
                <a:gd name="T106" fmla="*/ 2147483647 w 260"/>
                <a:gd name="T107" fmla="*/ 2147483647 h 403"/>
                <a:gd name="T108" fmla="*/ 2147483647 w 260"/>
                <a:gd name="T109" fmla="*/ 2147483647 h 403"/>
                <a:gd name="T110" fmla="*/ 2147483647 w 260"/>
                <a:gd name="T111" fmla="*/ 2147483647 h 403"/>
                <a:gd name="T112" fmla="*/ 0 w 260"/>
                <a:gd name="T113" fmla="*/ 2147483647 h 403"/>
                <a:gd name="T114" fmla="*/ 2147483647 w 260"/>
                <a:gd name="T115" fmla="*/ 2147483647 h 40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60"/>
                <a:gd name="T175" fmla="*/ 0 h 403"/>
                <a:gd name="T176" fmla="*/ 260 w 260"/>
                <a:gd name="T177" fmla="*/ 403 h 40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60" h="403">
                  <a:moveTo>
                    <a:pt x="8" y="370"/>
                  </a:moveTo>
                  <a:lnTo>
                    <a:pt x="14" y="373"/>
                  </a:lnTo>
                  <a:lnTo>
                    <a:pt x="37" y="402"/>
                  </a:lnTo>
                  <a:lnTo>
                    <a:pt x="51" y="399"/>
                  </a:lnTo>
                  <a:lnTo>
                    <a:pt x="65" y="391"/>
                  </a:lnTo>
                  <a:lnTo>
                    <a:pt x="83" y="387"/>
                  </a:lnTo>
                  <a:lnTo>
                    <a:pt x="100" y="361"/>
                  </a:lnTo>
                  <a:lnTo>
                    <a:pt x="100" y="331"/>
                  </a:lnTo>
                  <a:lnTo>
                    <a:pt x="110" y="325"/>
                  </a:lnTo>
                  <a:lnTo>
                    <a:pt x="124" y="330"/>
                  </a:lnTo>
                  <a:lnTo>
                    <a:pt x="134" y="330"/>
                  </a:lnTo>
                  <a:lnTo>
                    <a:pt x="144" y="338"/>
                  </a:lnTo>
                  <a:lnTo>
                    <a:pt x="157" y="336"/>
                  </a:lnTo>
                  <a:lnTo>
                    <a:pt x="169" y="326"/>
                  </a:lnTo>
                  <a:lnTo>
                    <a:pt x="188" y="324"/>
                  </a:lnTo>
                  <a:lnTo>
                    <a:pt x="199" y="307"/>
                  </a:lnTo>
                  <a:lnTo>
                    <a:pt x="210" y="303"/>
                  </a:lnTo>
                  <a:lnTo>
                    <a:pt x="218" y="296"/>
                  </a:lnTo>
                  <a:lnTo>
                    <a:pt x="231" y="283"/>
                  </a:lnTo>
                  <a:lnTo>
                    <a:pt x="241" y="278"/>
                  </a:lnTo>
                  <a:lnTo>
                    <a:pt x="251" y="255"/>
                  </a:lnTo>
                  <a:lnTo>
                    <a:pt x="246" y="240"/>
                  </a:lnTo>
                  <a:lnTo>
                    <a:pt x="250" y="229"/>
                  </a:lnTo>
                  <a:lnTo>
                    <a:pt x="259" y="205"/>
                  </a:lnTo>
                  <a:lnTo>
                    <a:pt x="242" y="181"/>
                  </a:lnTo>
                  <a:lnTo>
                    <a:pt x="231" y="125"/>
                  </a:lnTo>
                  <a:lnTo>
                    <a:pt x="228" y="95"/>
                  </a:lnTo>
                  <a:lnTo>
                    <a:pt x="227" y="84"/>
                  </a:lnTo>
                  <a:lnTo>
                    <a:pt x="231" y="68"/>
                  </a:lnTo>
                  <a:lnTo>
                    <a:pt x="220" y="30"/>
                  </a:lnTo>
                  <a:lnTo>
                    <a:pt x="222" y="26"/>
                  </a:lnTo>
                  <a:lnTo>
                    <a:pt x="219" y="18"/>
                  </a:lnTo>
                  <a:lnTo>
                    <a:pt x="222" y="6"/>
                  </a:lnTo>
                  <a:lnTo>
                    <a:pt x="211" y="3"/>
                  </a:lnTo>
                  <a:lnTo>
                    <a:pt x="197" y="0"/>
                  </a:lnTo>
                  <a:lnTo>
                    <a:pt x="189" y="13"/>
                  </a:lnTo>
                  <a:lnTo>
                    <a:pt x="171" y="26"/>
                  </a:lnTo>
                  <a:lnTo>
                    <a:pt x="164" y="27"/>
                  </a:lnTo>
                  <a:lnTo>
                    <a:pt x="148" y="54"/>
                  </a:lnTo>
                  <a:lnTo>
                    <a:pt x="142" y="70"/>
                  </a:lnTo>
                  <a:lnTo>
                    <a:pt x="150" y="77"/>
                  </a:lnTo>
                  <a:lnTo>
                    <a:pt x="146" y="93"/>
                  </a:lnTo>
                  <a:lnTo>
                    <a:pt x="153" y="110"/>
                  </a:lnTo>
                  <a:lnTo>
                    <a:pt x="150" y="121"/>
                  </a:lnTo>
                  <a:lnTo>
                    <a:pt x="138" y="139"/>
                  </a:lnTo>
                  <a:lnTo>
                    <a:pt x="138" y="155"/>
                  </a:lnTo>
                  <a:lnTo>
                    <a:pt x="148" y="169"/>
                  </a:lnTo>
                  <a:lnTo>
                    <a:pt x="144" y="191"/>
                  </a:lnTo>
                  <a:lnTo>
                    <a:pt x="122" y="198"/>
                  </a:lnTo>
                  <a:lnTo>
                    <a:pt x="108" y="187"/>
                  </a:lnTo>
                  <a:lnTo>
                    <a:pt x="89" y="194"/>
                  </a:lnTo>
                  <a:lnTo>
                    <a:pt x="65" y="217"/>
                  </a:lnTo>
                  <a:lnTo>
                    <a:pt x="27" y="232"/>
                  </a:lnTo>
                  <a:lnTo>
                    <a:pt x="15" y="263"/>
                  </a:lnTo>
                  <a:lnTo>
                    <a:pt x="1" y="304"/>
                  </a:lnTo>
                  <a:lnTo>
                    <a:pt x="5" y="331"/>
                  </a:lnTo>
                  <a:lnTo>
                    <a:pt x="0" y="366"/>
                  </a:lnTo>
                  <a:lnTo>
                    <a:pt x="8" y="370"/>
                  </a:lnTo>
                </a:path>
              </a:pathLst>
            </a:custGeom>
            <a:grpFill/>
            <a:ln w="12700" cap="rnd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r"/>
              <a:endParaRPr lang="pt-BR" sz="11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Freeform 17"/>
            <p:cNvSpPr>
              <a:spLocks noChangeAspect="1"/>
            </p:cNvSpPr>
            <p:nvPr/>
          </p:nvSpPr>
          <p:spPr bwMode="auto">
            <a:xfrm>
              <a:off x="4539762" y="3265490"/>
              <a:ext cx="221275" cy="261937"/>
            </a:xfrm>
            <a:custGeom>
              <a:avLst/>
              <a:gdLst>
                <a:gd name="T0" fmla="*/ 2147483647 w 83"/>
                <a:gd name="T1" fmla="*/ 2147483647 h 108"/>
                <a:gd name="T2" fmla="*/ 2147483647 w 83"/>
                <a:gd name="T3" fmla="*/ 2147483647 h 108"/>
                <a:gd name="T4" fmla="*/ 2147483647 w 83"/>
                <a:gd name="T5" fmla="*/ 2147483647 h 108"/>
                <a:gd name="T6" fmla="*/ 2147483647 w 83"/>
                <a:gd name="T7" fmla="*/ 2147483647 h 108"/>
                <a:gd name="T8" fmla="*/ 2147483647 w 83"/>
                <a:gd name="T9" fmla="*/ 2147483647 h 108"/>
                <a:gd name="T10" fmla="*/ 2147483647 w 83"/>
                <a:gd name="T11" fmla="*/ 0 h 108"/>
                <a:gd name="T12" fmla="*/ 2147483647 w 83"/>
                <a:gd name="T13" fmla="*/ 2147483647 h 108"/>
                <a:gd name="T14" fmla="*/ 2147483647 w 83"/>
                <a:gd name="T15" fmla="*/ 2147483647 h 108"/>
                <a:gd name="T16" fmla="*/ 2147483647 w 83"/>
                <a:gd name="T17" fmla="*/ 2147483647 h 108"/>
                <a:gd name="T18" fmla="*/ 2147483647 w 83"/>
                <a:gd name="T19" fmla="*/ 2147483647 h 108"/>
                <a:gd name="T20" fmla="*/ 0 w 83"/>
                <a:gd name="T21" fmla="*/ 2147483647 h 108"/>
                <a:gd name="T22" fmla="*/ 2147483647 w 83"/>
                <a:gd name="T23" fmla="*/ 2147483647 h 108"/>
                <a:gd name="T24" fmla="*/ 2147483647 w 83"/>
                <a:gd name="T25" fmla="*/ 2147483647 h 108"/>
                <a:gd name="T26" fmla="*/ 2147483647 w 83"/>
                <a:gd name="T27" fmla="*/ 2147483647 h 10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3"/>
                <a:gd name="T43" fmla="*/ 0 h 108"/>
                <a:gd name="T44" fmla="*/ 83 w 83"/>
                <a:gd name="T45" fmla="*/ 108 h 10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3" h="108">
                  <a:moveTo>
                    <a:pt x="32" y="104"/>
                  </a:moveTo>
                  <a:lnTo>
                    <a:pt x="47" y="84"/>
                  </a:lnTo>
                  <a:lnTo>
                    <a:pt x="74" y="62"/>
                  </a:lnTo>
                  <a:lnTo>
                    <a:pt x="82" y="56"/>
                  </a:lnTo>
                  <a:lnTo>
                    <a:pt x="63" y="34"/>
                  </a:lnTo>
                  <a:lnTo>
                    <a:pt x="12" y="0"/>
                  </a:lnTo>
                  <a:lnTo>
                    <a:pt x="11" y="9"/>
                  </a:lnTo>
                  <a:lnTo>
                    <a:pt x="16" y="27"/>
                  </a:lnTo>
                  <a:lnTo>
                    <a:pt x="22" y="36"/>
                  </a:lnTo>
                  <a:lnTo>
                    <a:pt x="15" y="65"/>
                  </a:lnTo>
                  <a:lnTo>
                    <a:pt x="0" y="66"/>
                  </a:lnTo>
                  <a:lnTo>
                    <a:pt x="11" y="100"/>
                  </a:lnTo>
                  <a:lnTo>
                    <a:pt x="22" y="107"/>
                  </a:lnTo>
                  <a:lnTo>
                    <a:pt x="32" y="104"/>
                  </a:lnTo>
                </a:path>
              </a:pathLst>
            </a:custGeom>
            <a:grpFill/>
            <a:ln w="12700" cap="rnd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r"/>
              <a:endParaRPr lang="pt-BR" sz="11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Freeform 18"/>
            <p:cNvSpPr>
              <a:spLocks noChangeAspect="1"/>
            </p:cNvSpPr>
            <p:nvPr/>
          </p:nvSpPr>
          <p:spPr bwMode="auto">
            <a:xfrm>
              <a:off x="4558813" y="3195639"/>
              <a:ext cx="350227" cy="203200"/>
            </a:xfrm>
            <a:custGeom>
              <a:avLst/>
              <a:gdLst>
                <a:gd name="T0" fmla="*/ 2147483647 w 135"/>
                <a:gd name="T1" fmla="*/ 2147483647 h 84"/>
                <a:gd name="T2" fmla="*/ 2147483647 w 135"/>
                <a:gd name="T3" fmla="*/ 2147483647 h 84"/>
                <a:gd name="T4" fmla="*/ 2147483647 w 135"/>
                <a:gd name="T5" fmla="*/ 2147483647 h 84"/>
                <a:gd name="T6" fmla="*/ 2147483647 w 135"/>
                <a:gd name="T7" fmla="*/ 2147483647 h 84"/>
                <a:gd name="T8" fmla="*/ 2147483647 w 135"/>
                <a:gd name="T9" fmla="*/ 2147483647 h 84"/>
                <a:gd name="T10" fmla="*/ 2147483647 w 135"/>
                <a:gd name="T11" fmla="*/ 0 h 84"/>
                <a:gd name="T12" fmla="*/ 0 w 135"/>
                <a:gd name="T13" fmla="*/ 2147483647 h 84"/>
                <a:gd name="T14" fmla="*/ 2147483647 w 135"/>
                <a:gd name="T15" fmla="*/ 2147483647 h 84"/>
                <a:gd name="T16" fmla="*/ 2147483647 w 135"/>
                <a:gd name="T17" fmla="*/ 2147483647 h 84"/>
                <a:gd name="T18" fmla="*/ 2147483647 w 135"/>
                <a:gd name="T19" fmla="*/ 2147483647 h 84"/>
                <a:gd name="T20" fmla="*/ 2147483647 w 135"/>
                <a:gd name="T21" fmla="*/ 2147483647 h 84"/>
                <a:gd name="T22" fmla="*/ 2147483647 w 135"/>
                <a:gd name="T23" fmla="*/ 2147483647 h 8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5"/>
                <a:gd name="T37" fmla="*/ 0 h 84"/>
                <a:gd name="T38" fmla="*/ 135 w 135"/>
                <a:gd name="T39" fmla="*/ 84 h 8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5" h="84">
                  <a:moveTo>
                    <a:pt x="134" y="8"/>
                  </a:moveTo>
                  <a:lnTo>
                    <a:pt x="96" y="5"/>
                  </a:lnTo>
                  <a:lnTo>
                    <a:pt x="82" y="18"/>
                  </a:lnTo>
                  <a:lnTo>
                    <a:pt x="48" y="21"/>
                  </a:lnTo>
                  <a:lnTo>
                    <a:pt x="41" y="15"/>
                  </a:lnTo>
                  <a:lnTo>
                    <a:pt x="18" y="0"/>
                  </a:lnTo>
                  <a:lnTo>
                    <a:pt x="0" y="15"/>
                  </a:lnTo>
                  <a:lnTo>
                    <a:pt x="5" y="28"/>
                  </a:lnTo>
                  <a:lnTo>
                    <a:pt x="56" y="61"/>
                  </a:lnTo>
                  <a:lnTo>
                    <a:pt x="75" y="83"/>
                  </a:lnTo>
                  <a:lnTo>
                    <a:pt x="127" y="28"/>
                  </a:lnTo>
                  <a:lnTo>
                    <a:pt x="134" y="8"/>
                  </a:lnTo>
                </a:path>
              </a:pathLst>
            </a:custGeom>
            <a:grpFill/>
            <a:ln w="12700" cap="rnd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r"/>
              <a:endParaRPr lang="pt-BR" sz="11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Freeform 19"/>
            <p:cNvSpPr>
              <a:spLocks noChangeAspect="1"/>
            </p:cNvSpPr>
            <p:nvPr/>
          </p:nvSpPr>
          <p:spPr bwMode="auto">
            <a:xfrm>
              <a:off x="4189536" y="2984501"/>
              <a:ext cx="776655" cy="268288"/>
            </a:xfrm>
            <a:custGeom>
              <a:avLst/>
              <a:gdLst>
                <a:gd name="T0" fmla="*/ 2147483647 w 297"/>
                <a:gd name="T1" fmla="*/ 2147483647 h 112"/>
                <a:gd name="T2" fmla="*/ 2147483647 w 297"/>
                <a:gd name="T3" fmla="*/ 2147483647 h 112"/>
                <a:gd name="T4" fmla="*/ 2147483647 w 297"/>
                <a:gd name="T5" fmla="*/ 2147483647 h 112"/>
                <a:gd name="T6" fmla="*/ 2147483647 w 297"/>
                <a:gd name="T7" fmla="*/ 0 h 112"/>
                <a:gd name="T8" fmla="*/ 2147483647 w 297"/>
                <a:gd name="T9" fmla="*/ 2147483647 h 112"/>
                <a:gd name="T10" fmla="*/ 2147483647 w 297"/>
                <a:gd name="T11" fmla="*/ 2147483647 h 112"/>
                <a:gd name="T12" fmla="*/ 2147483647 w 297"/>
                <a:gd name="T13" fmla="*/ 2147483647 h 112"/>
                <a:gd name="T14" fmla="*/ 2147483647 w 297"/>
                <a:gd name="T15" fmla="*/ 2147483647 h 112"/>
                <a:gd name="T16" fmla="*/ 0 w 297"/>
                <a:gd name="T17" fmla="*/ 2147483647 h 112"/>
                <a:gd name="T18" fmla="*/ 2147483647 w 297"/>
                <a:gd name="T19" fmla="*/ 2147483647 h 112"/>
                <a:gd name="T20" fmla="*/ 2147483647 w 297"/>
                <a:gd name="T21" fmla="*/ 2147483647 h 112"/>
                <a:gd name="T22" fmla="*/ 2147483647 w 297"/>
                <a:gd name="T23" fmla="*/ 2147483647 h 112"/>
                <a:gd name="T24" fmla="*/ 2147483647 w 297"/>
                <a:gd name="T25" fmla="*/ 2147483647 h 112"/>
                <a:gd name="T26" fmla="*/ 2147483647 w 297"/>
                <a:gd name="T27" fmla="*/ 2147483647 h 112"/>
                <a:gd name="T28" fmla="*/ 2147483647 w 297"/>
                <a:gd name="T29" fmla="*/ 2147483647 h 112"/>
                <a:gd name="T30" fmla="*/ 2147483647 w 297"/>
                <a:gd name="T31" fmla="*/ 2147483647 h 112"/>
                <a:gd name="T32" fmla="*/ 2147483647 w 297"/>
                <a:gd name="T33" fmla="*/ 2147483647 h 112"/>
                <a:gd name="T34" fmla="*/ 2147483647 w 297"/>
                <a:gd name="T35" fmla="*/ 2147483647 h 112"/>
                <a:gd name="T36" fmla="*/ 2147483647 w 297"/>
                <a:gd name="T37" fmla="*/ 2147483647 h 112"/>
                <a:gd name="T38" fmla="*/ 2147483647 w 297"/>
                <a:gd name="T39" fmla="*/ 2147483647 h 112"/>
                <a:gd name="T40" fmla="*/ 2147483647 w 297"/>
                <a:gd name="T41" fmla="*/ 2147483647 h 112"/>
                <a:gd name="T42" fmla="*/ 2147483647 w 297"/>
                <a:gd name="T43" fmla="*/ 2147483647 h 112"/>
                <a:gd name="T44" fmla="*/ 2147483647 w 297"/>
                <a:gd name="T45" fmla="*/ 2147483647 h 112"/>
                <a:gd name="T46" fmla="*/ 2147483647 w 297"/>
                <a:gd name="T47" fmla="*/ 2147483647 h 112"/>
                <a:gd name="T48" fmla="*/ 2147483647 w 297"/>
                <a:gd name="T49" fmla="*/ 2147483647 h 112"/>
                <a:gd name="T50" fmla="*/ 2147483647 w 297"/>
                <a:gd name="T51" fmla="*/ 2147483647 h 112"/>
                <a:gd name="T52" fmla="*/ 2147483647 w 297"/>
                <a:gd name="T53" fmla="*/ 2147483647 h 112"/>
                <a:gd name="T54" fmla="*/ 2147483647 w 297"/>
                <a:gd name="T55" fmla="*/ 2147483647 h 112"/>
                <a:gd name="T56" fmla="*/ 2147483647 w 297"/>
                <a:gd name="T57" fmla="*/ 2147483647 h 112"/>
                <a:gd name="T58" fmla="*/ 2147483647 w 297"/>
                <a:gd name="T59" fmla="*/ 2147483647 h 112"/>
                <a:gd name="T60" fmla="*/ 2147483647 w 297"/>
                <a:gd name="T61" fmla="*/ 2147483647 h 112"/>
                <a:gd name="T62" fmla="*/ 2147483647 w 297"/>
                <a:gd name="T63" fmla="*/ 2147483647 h 112"/>
                <a:gd name="T64" fmla="*/ 2147483647 w 297"/>
                <a:gd name="T65" fmla="*/ 2147483647 h 112"/>
                <a:gd name="T66" fmla="*/ 2147483647 w 297"/>
                <a:gd name="T67" fmla="*/ 2147483647 h 112"/>
                <a:gd name="T68" fmla="*/ 2147483647 w 297"/>
                <a:gd name="T69" fmla="*/ 2147483647 h 112"/>
                <a:gd name="T70" fmla="*/ 2147483647 w 297"/>
                <a:gd name="T71" fmla="*/ 2147483647 h 112"/>
                <a:gd name="T72" fmla="*/ 2147483647 w 297"/>
                <a:gd name="T73" fmla="*/ 2147483647 h 112"/>
                <a:gd name="T74" fmla="*/ 2147483647 w 297"/>
                <a:gd name="T75" fmla="*/ 2147483647 h 112"/>
                <a:gd name="T76" fmla="*/ 2147483647 w 297"/>
                <a:gd name="T77" fmla="*/ 2147483647 h 112"/>
                <a:gd name="T78" fmla="*/ 2147483647 w 297"/>
                <a:gd name="T79" fmla="*/ 2147483647 h 112"/>
                <a:gd name="T80" fmla="*/ 2147483647 w 297"/>
                <a:gd name="T81" fmla="*/ 2147483647 h 112"/>
                <a:gd name="T82" fmla="*/ 2147483647 w 297"/>
                <a:gd name="T83" fmla="*/ 2147483647 h 112"/>
                <a:gd name="T84" fmla="*/ 2147483647 w 297"/>
                <a:gd name="T85" fmla="*/ 2147483647 h 112"/>
                <a:gd name="T86" fmla="*/ 2147483647 w 297"/>
                <a:gd name="T87" fmla="*/ 2147483647 h 112"/>
                <a:gd name="T88" fmla="*/ 2147483647 w 297"/>
                <a:gd name="T89" fmla="*/ 2147483647 h 112"/>
                <a:gd name="T90" fmla="*/ 2147483647 w 297"/>
                <a:gd name="T91" fmla="*/ 2147483647 h 112"/>
                <a:gd name="T92" fmla="*/ 2147483647 w 297"/>
                <a:gd name="T93" fmla="*/ 2147483647 h 112"/>
                <a:gd name="T94" fmla="*/ 2147483647 w 297"/>
                <a:gd name="T95" fmla="*/ 2147483647 h 112"/>
                <a:gd name="T96" fmla="*/ 2147483647 w 297"/>
                <a:gd name="T97" fmla="*/ 2147483647 h 112"/>
                <a:gd name="T98" fmla="*/ 2147483647 w 297"/>
                <a:gd name="T99" fmla="*/ 2147483647 h 11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97"/>
                <a:gd name="T151" fmla="*/ 0 h 112"/>
                <a:gd name="T152" fmla="*/ 297 w 297"/>
                <a:gd name="T153" fmla="*/ 112 h 11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97" h="112">
                  <a:moveTo>
                    <a:pt x="118" y="19"/>
                  </a:moveTo>
                  <a:lnTo>
                    <a:pt x="103" y="29"/>
                  </a:lnTo>
                  <a:lnTo>
                    <a:pt x="82" y="7"/>
                  </a:lnTo>
                  <a:lnTo>
                    <a:pt x="31" y="0"/>
                  </a:lnTo>
                  <a:lnTo>
                    <a:pt x="28" y="10"/>
                  </a:lnTo>
                  <a:lnTo>
                    <a:pt x="33" y="26"/>
                  </a:lnTo>
                  <a:lnTo>
                    <a:pt x="23" y="49"/>
                  </a:lnTo>
                  <a:lnTo>
                    <a:pt x="13" y="53"/>
                  </a:lnTo>
                  <a:lnTo>
                    <a:pt x="0" y="68"/>
                  </a:lnTo>
                  <a:lnTo>
                    <a:pt x="8" y="72"/>
                  </a:lnTo>
                  <a:lnTo>
                    <a:pt x="12" y="82"/>
                  </a:lnTo>
                  <a:lnTo>
                    <a:pt x="13" y="89"/>
                  </a:lnTo>
                  <a:lnTo>
                    <a:pt x="20" y="98"/>
                  </a:lnTo>
                  <a:lnTo>
                    <a:pt x="23" y="107"/>
                  </a:lnTo>
                  <a:lnTo>
                    <a:pt x="28" y="107"/>
                  </a:lnTo>
                  <a:lnTo>
                    <a:pt x="37" y="106"/>
                  </a:lnTo>
                  <a:lnTo>
                    <a:pt x="39" y="100"/>
                  </a:lnTo>
                  <a:lnTo>
                    <a:pt x="46" y="90"/>
                  </a:lnTo>
                  <a:lnTo>
                    <a:pt x="51" y="91"/>
                  </a:lnTo>
                  <a:lnTo>
                    <a:pt x="59" y="86"/>
                  </a:lnTo>
                  <a:lnTo>
                    <a:pt x="84" y="63"/>
                  </a:lnTo>
                  <a:lnTo>
                    <a:pt x="97" y="74"/>
                  </a:lnTo>
                  <a:lnTo>
                    <a:pt x="115" y="80"/>
                  </a:lnTo>
                  <a:lnTo>
                    <a:pt x="119" y="89"/>
                  </a:lnTo>
                  <a:lnTo>
                    <a:pt x="127" y="86"/>
                  </a:lnTo>
                  <a:lnTo>
                    <a:pt x="140" y="104"/>
                  </a:lnTo>
                  <a:lnTo>
                    <a:pt x="159" y="89"/>
                  </a:lnTo>
                  <a:lnTo>
                    <a:pt x="183" y="104"/>
                  </a:lnTo>
                  <a:lnTo>
                    <a:pt x="190" y="111"/>
                  </a:lnTo>
                  <a:lnTo>
                    <a:pt x="222" y="107"/>
                  </a:lnTo>
                  <a:lnTo>
                    <a:pt x="238" y="95"/>
                  </a:lnTo>
                  <a:lnTo>
                    <a:pt x="276" y="96"/>
                  </a:lnTo>
                  <a:lnTo>
                    <a:pt x="291" y="59"/>
                  </a:lnTo>
                  <a:lnTo>
                    <a:pt x="292" y="32"/>
                  </a:lnTo>
                  <a:lnTo>
                    <a:pt x="296" y="9"/>
                  </a:lnTo>
                  <a:lnTo>
                    <a:pt x="272" y="17"/>
                  </a:lnTo>
                  <a:lnTo>
                    <a:pt x="259" y="29"/>
                  </a:lnTo>
                  <a:lnTo>
                    <a:pt x="217" y="41"/>
                  </a:lnTo>
                  <a:lnTo>
                    <a:pt x="205" y="57"/>
                  </a:lnTo>
                  <a:lnTo>
                    <a:pt x="194" y="57"/>
                  </a:lnTo>
                  <a:lnTo>
                    <a:pt x="192" y="49"/>
                  </a:lnTo>
                  <a:lnTo>
                    <a:pt x="183" y="38"/>
                  </a:lnTo>
                  <a:lnTo>
                    <a:pt x="200" y="12"/>
                  </a:lnTo>
                  <a:lnTo>
                    <a:pt x="196" y="7"/>
                  </a:lnTo>
                  <a:lnTo>
                    <a:pt x="183" y="3"/>
                  </a:lnTo>
                  <a:lnTo>
                    <a:pt x="157" y="24"/>
                  </a:lnTo>
                  <a:lnTo>
                    <a:pt x="140" y="30"/>
                  </a:lnTo>
                  <a:lnTo>
                    <a:pt x="134" y="25"/>
                  </a:lnTo>
                  <a:lnTo>
                    <a:pt x="125" y="26"/>
                  </a:lnTo>
                  <a:lnTo>
                    <a:pt x="118" y="19"/>
                  </a:lnTo>
                </a:path>
              </a:pathLst>
            </a:custGeom>
            <a:grpFill/>
            <a:ln w="12700" cap="rnd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r"/>
              <a:endParaRPr lang="pt-BR" sz="11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Freeform 20"/>
            <p:cNvSpPr>
              <a:spLocks noChangeAspect="1"/>
            </p:cNvSpPr>
            <p:nvPr/>
          </p:nvSpPr>
          <p:spPr bwMode="auto">
            <a:xfrm>
              <a:off x="4498732" y="2832100"/>
              <a:ext cx="467459" cy="287338"/>
            </a:xfrm>
            <a:custGeom>
              <a:avLst/>
              <a:gdLst>
                <a:gd name="T0" fmla="*/ 2147483647 w 178"/>
                <a:gd name="T1" fmla="*/ 2147483647 h 118"/>
                <a:gd name="T2" fmla="*/ 2147483647 w 178"/>
                <a:gd name="T3" fmla="*/ 2147483647 h 118"/>
                <a:gd name="T4" fmla="*/ 2147483647 w 178"/>
                <a:gd name="T5" fmla="*/ 2147483647 h 118"/>
                <a:gd name="T6" fmla="*/ 2147483647 w 178"/>
                <a:gd name="T7" fmla="*/ 2147483647 h 118"/>
                <a:gd name="T8" fmla="*/ 2147483647 w 178"/>
                <a:gd name="T9" fmla="*/ 2147483647 h 118"/>
                <a:gd name="T10" fmla="*/ 2147483647 w 178"/>
                <a:gd name="T11" fmla="*/ 2147483647 h 118"/>
                <a:gd name="T12" fmla="*/ 2147483647 w 178"/>
                <a:gd name="T13" fmla="*/ 2147483647 h 118"/>
                <a:gd name="T14" fmla="*/ 2147483647 w 178"/>
                <a:gd name="T15" fmla="*/ 2147483647 h 118"/>
                <a:gd name="T16" fmla="*/ 2147483647 w 178"/>
                <a:gd name="T17" fmla="*/ 2147483647 h 118"/>
                <a:gd name="T18" fmla="*/ 2147483647 w 178"/>
                <a:gd name="T19" fmla="*/ 2147483647 h 118"/>
                <a:gd name="T20" fmla="*/ 2147483647 w 178"/>
                <a:gd name="T21" fmla="*/ 2147483647 h 118"/>
                <a:gd name="T22" fmla="*/ 2147483647 w 178"/>
                <a:gd name="T23" fmla="*/ 2147483647 h 118"/>
                <a:gd name="T24" fmla="*/ 2147483647 w 178"/>
                <a:gd name="T25" fmla="*/ 2147483647 h 118"/>
                <a:gd name="T26" fmla="*/ 2147483647 w 178"/>
                <a:gd name="T27" fmla="*/ 0 h 118"/>
                <a:gd name="T28" fmla="*/ 2147483647 w 178"/>
                <a:gd name="T29" fmla="*/ 2147483647 h 118"/>
                <a:gd name="T30" fmla="*/ 2147483647 w 178"/>
                <a:gd name="T31" fmla="*/ 2147483647 h 118"/>
                <a:gd name="T32" fmla="*/ 2147483647 w 178"/>
                <a:gd name="T33" fmla="*/ 2147483647 h 118"/>
                <a:gd name="T34" fmla="*/ 0 w 178"/>
                <a:gd name="T35" fmla="*/ 2147483647 h 118"/>
                <a:gd name="T36" fmla="*/ 2147483647 w 178"/>
                <a:gd name="T37" fmla="*/ 2147483647 h 118"/>
                <a:gd name="T38" fmla="*/ 0 w 178"/>
                <a:gd name="T39" fmla="*/ 2147483647 h 118"/>
                <a:gd name="T40" fmla="*/ 2147483647 w 178"/>
                <a:gd name="T41" fmla="*/ 2147483647 h 118"/>
                <a:gd name="T42" fmla="*/ 2147483647 w 178"/>
                <a:gd name="T43" fmla="*/ 2147483647 h 118"/>
                <a:gd name="T44" fmla="*/ 2147483647 w 178"/>
                <a:gd name="T45" fmla="*/ 2147483647 h 118"/>
                <a:gd name="T46" fmla="*/ 2147483647 w 178"/>
                <a:gd name="T47" fmla="*/ 2147483647 h 118"/>
                <a:gd name="T48" fmla="*/ 2147483647 w 178"/>
                <a:gd name="T49" fmla="*/ 2147483647 h 118"/>
                <a:gd name="T50" fmla="*/ 2147483647 w 178"/>
                <a:gd name="T51" fmla="*/ 2147483647 h 118"/>
                <a:gd name="T52" fmla="*/ 2147483647 w 178"/>
                <a:gd name="T53" fmla="*/ 2147483647 h 118"/>
                <a:gd name="T54" fmla="*/ 2147483647 w 178"/>
                <a:gd name="T55" fmla="*/ 2147483647 h 118"/>
                <a:gd name="T56" fmla="*/ 2147483647 w 178"/>
                <a:gd name="T57" fmla="*/ 2147483647 h 118"/>
                <a:gd name="T58" fmla="*/ 2147483647 w 178"/>
                <a:gd name="T59" fmla="*/ 2147483647 h 118"/>
                <a:gd name="T60" fmla="*/ 2147483647 w 178"/>
                <a:gd name="T61" fmla="*/ 2147483647 h 118"/>
                <a:gd name="T62" fmla="*/ 2147483647 w 178"/>
                <a:gd name="T63" fmla="*/ 2147483647 h 118"/>
                <a:gd name="T64" fmla="*/ 2147483647 w 178"/>
                <a:gd name="T65" fmla="*/ 2147483647 h 118"/>
                <a:gd name="T66" fmla="*/ 2147483647 w 178"/>
                <a:gd name="T67" fmla="*/ 2147483647 h 118"/>
                <a:gd name="T68" fmla="*/ 2147483647 w 178"/>
                <a:gd name="T69" fmla="*/ 2147483647 h 118"/>
                <a:gd name="T70" fmla="*/ 2147483647 w 178"/>
                <a:gd name="T71" fmla="*/ 2147483647 h 11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78"/>
                <a:gd name="T109" fmla="*/ 0 h 118"/>
                <a:gd name="T110" fmla="*/ 178 w 178"/>
                <a:gd name="T111" fmla="*/ 118 h 11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78" h="118">
                  <a:moveTo>
                    <a:pt x="169" y="30"/>
                  </a:moveTo>
                  <a:lnTo>
                    <a:pt x="147" y="28"/>
                  </a:lnTo>
                  <a:lnTo>
                    <a:pt x="125" y="28"/>
                  </a:lnTo>
                  <a:lnTo>
                    <a:pt x="108" y="17"/>
                  </a:lnTo>
                  <a:lnTo>
                    <a:pt x="103" y="24"/>
                  </a:lnTo>
                  <a:lnTo>
                    <a:pt x="97" y="45"/>
                  </a:lnTo>
                  <a:lnTo>
                    <a:pt x="92" y="48"/>
                  </a:lnTo>
                  <a:lnTo>
                    <a:pt x="86" y="39"/>
                  </a:lnTo>
                  <a:lnTo>
                    <a:pt x="69" y="39"/>
                  </a:lnTo>
                  <a:lnTo>
                    <a:pt x="59" y="33"/>
                  </a:lnTo>
                  <a:lnTo>
                    <a:pt x="59" y="25"/>
                  </a:lnTo>
                  <a:lnTo>
                    <a:pt x="69" y="7"/>
                  </a:lnTo>
                  <a:lnTo>
                    <a:pt x="69" y="1"/>
                  </a:lnTo>
                  <a:lnTo>
                    <a:pt x="68" y="0"/>
                  </a:lnTo>
                  <a:lnTo>
                    <a:pt x="43" y="8"/>
                  </a:lnTo>
                  <a:lnTo>
                    <a:pt x="30" y="20"/>
                  </a:lnTo>
                  <a:lnTo>
                    <a:pt x="8" y="15"/>
                  </a:lnTo>
                  <a:lnTo>
                    <a:pt x="0" y="45"/>
                  </a:lnTo>
                  <a:lnTo>
                    <a:pt x="8" y="62"/>
                  </a:lnTo>
                  <a:lnTo>
                    <a:pt x="0" y="78"/>
                  </a:lnTo>
                  <a:lnTo>
                    <a:pt x="6" y="86"/>
                  </a:lnTo>
                  <a:lnTo>
                    <a:pt x="15" y="84"/>
                  </a:lnTo>
                  <a:lnTo>
                    <a:pt x="21" y="90"/>
                  </a:lnTo>
                  <a:lnTo>
                    <a:pt x="38" y="83"/>
                  </a:lnTo>
                  <a:lnTo>
                    <a:pt x="65" y="62"/>
                  </a:lnTo>
                  <a:lnTo>
                    <a:pt x="76" y="67"/>
                  </a:lnTo>
                  <a:lnTo>
                    <a:pt x="80" y="71"/>
                  </a:lnTo>
                  <a:lnTo>
                    <a:pt x="63" y="98"/>
                  </a:lnTo>
                  <a:lnTo>
                    <a:pt x="73" y="109"/>
                  </a:lnTo>
                  <a:lnTo>
                    <a:pt x="74" y="117"/>
                  </a:lnTo>
                  <a:lnTo>
                    <a:pt x="86" y="117"/>
                  </a:lnTo>
                  <a:lnTo>
                    <a:pt x="97" y="102"/>
                  </a:lnTo>
                  <a:lnTo>
                    <a:pt x="140" y="89"/>
                  </a:lnTo>
                  <a:lnTo>
                    <a:pt x="153" y="77"/>
                  </a:lnTo>
                  <a:lnTo>
                    <a:pt x="177" y="70"/>
                  </a:lnTo>
                  <a:lnTo>
                    <a:pt x="169" y="30"/>
                  </a:lnTo>
                </a:path>
              </a:pathLst>
            </a:custGeom>
            <a:grpFill/>
            <a:ln w="12700" cap="rnd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r"/>
              <a:endParaRPr lang="pt-BR" sz="11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Freeform 21"/>
            <p:cNvSpPr>
              <a:spLocks noChangeAspect="1"/>
            </p:cNvSpPr>
            <p:nvPr/>
          </p:nvSpPr>
          <p:spPr bwMode="auto">
            <a:xfrm>
              <a:off x="4192468" y="2422527"/>
              <a:ext cx="487973" cy="633413"/>
            </a:xfrm>
            <a:custGeom>
              <a:avLst/>
              <a:gdLst>
                <a:gd name="T0" fmla="*/ 2147483647 w 185"/>
                <a:gd name="T1" fmla="*/ 2147483647 h 261"/>
                <a:gd name="T2" fmla="*/ 2147483647 w 185"/>
                <a:gd name="T3" fmla="*/ 2147483647 h 261"/>
                <a:gd name="T4" fmla="*/ 2147483647 w 185"/>
                <a:gd name="T5" fmla="*/ 2147483647 h 261"/>
                <a:gd name="T6" fmla="*/ 2147483647 w 185"/>
                <a:gd name="T7" fmla="*/ 2147483647 h 261"/>
                <a:gd name="T8" fmla="*/ 2147483647 w 185"/>
                <a:gd name="T9" fmla="*/ 0 h 261"/>
                <a:gd name="T10" fmla="*/ 2147483647 w 185"/>
                <a:gd name="T11" fmla="*/ 2147483647 h 261"/>
                <a:gd name="T12" fmla="*/ 0 w 185"/>
                <a:gd name="T13" fmla="*/ 2147483647 h 261"/>
                <a:gd name="T14" fmla="*/ 2147483647 w 185"/>
                <a:gd name="T15" fmla="*/ 2147483647 h 261"/>
                <a:gd name="T16" fmla="*/ 2147483647 w 185"/>
                <a:gd name="T17" fmla="*/ 2147483647 h 261"/>
                <a:gd name="T18" fmla="*/ 2147483647 w 185"/>
                <a:gd name="T19" fmla="*/ 2147483647 h 261"/>
                <a:gd name="T20" fmla="*/ 2147483647 w 185"/>
                <a:gd name="T21" fmla="*/ 2147483647 h 261"/>
                <a:gd name="T22" fmla="*/ 2147483647 w 185"/>
                <a:gd name="T23" fmla="*/ 2147483647 h 261"/>
                <a:gd name="T24" fmla="*/ 2147483647 w 185"/>
                <a:gd name="T25" fmla="*/ 2147483647 h 261"/>
                <a:gd name="T26" fmla="*/ 2147483647 w 185"/>
                <a:gd name="T27" fmla="*/ 2147483647 h 261"/>
                <a:gd name="T28" fmla="*/ 2147483647 w 185"/>
                <a:gd name="T29" fmla="*/ 2147483647 h 261"/>
                <a:gd name="T30" fmla="*/ 2147483647 w 185"/>
                <a:gd name="T31" fmla="*/ 2147483647 h 261"/>
                <a:gd name="T32" fmla="*/ 2147483647 w 185"/>
                <a:gd name="T33" fmla="*/ 2147483647 h 261"/>
                <a:gd name="T34" fmla="*/ 2147483647 w 185"/>
                <a:gd name="T35" fmla="*/ 2147483647 h 261"/>
                <a:gd name="T36" fmla="*/ 2147483647 w 185"/>
                <a:gd name="T37" fmla="*/ 2147483647 h 261"/>
                <a:gd name="T38" fmla="*/ 2147483647 w 185"/>
                <a:gd name="T39" fmla="*/ 2147483647 h 261"/>
                <a:gd name="T40" fmla="*/ 2147483647 w 185"/>
                <a:gd name="T41" fmla="*/ 2147483647 h 261"/>
                <a:gd name="T42" fmla="*/ 2147483647 w 185"/>
                <a:gd name="T43" fmla="*/ 2147483647 h 261"/>
                <a:gd name="T44" fmla="*/ 2147483647 w 185"/>
                <a:gd name="T45" fmla="*/ 2147483647 h 261"/>
                <a:gd name="T46" fmla="*/ 2147483647 w 185"/>
                <a:gd name="T47" fmla="*/ 2147483647 h 261"/>
                <a:gd name="T48" fmla="*/ 2147483647 w 185"/>
                <a:gd name="T49" fmla="*/ 2147483647 h 261"/>
                <a:gd name="T50" fmla="*/ 2147483647 w 185"/>
                <a:gd name="T51" fmla="*/ 2147483647 h 261"/>
                <a:gd name="T52" fmla="*/ 2147483647 w 185"/>
                <a:gd name="T53" fmla="*/ 2147483647 h 2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85"/>
                <a:gd name="T82" fmla="*/ 0 h 261"/>
                <a:gd name="T83" fmla="*/ 185 w 185"/>
                <a:gd name="T84" fmla="*/ 261 h 2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85" h="261">
                  <a:moveTo>
                    <a:pt x="184" y="106"/>
                  </a:moveTo>
                  <a:lnTo>
                    <a:pt x="175" y="100"/>
                  </a:lnTo>
                  <a:lnTo>
                    <a:pt x="154" y="74"/>
                  </a:lnTo>
                  <a:lnTo>
                    <a:pt x="92" y="19"/>
                  </a:lnTo>
                  <a:lnTo>
                    <a:pt x="51" y="0"/>
                  </a:lnTo>
                  <a:lnTo>
                    <a:pt x="4" y="5"/>
                  </a:lnTo>
                  <a:lnTo>
                    <a:pt x="0" y="18"/>
                  </a:lnTo>
                  <a:lnTo>
                    <a:pt x="4" y="26"/>
                  </a:lnTo>
                  <a:lnTo>
                    <a:pt x="1" y="30"/>
                  </a:lnTo>
                  <a:lnTo>
                    <a:pt x="12" y="68"/>
                  </a:lnTo>
                  <a:lnTo>
                    <a:pt x="7" y="84"/>
                  </a:lnTo>
                  <a:lnTo>
                    <a:pt x="8" y="95"/>
                  </a:lnTo>
                  <a:lnTo>
                    <a:pt x="12" y="125"/>
                  </a:lnTo>
                  <a:lnTo>
                    <a:pt x="24" y="181"/>
                  </a:lnTo>
                  <a:lnTo>
                    <a:pt x="39" y="204"/>
                  </a:lnTo>
                  <a:lnTo>
                    <a:pt x="30" y="230"/>
                  </a:lnTo>
                  <a:lnTo>
                    <a:pt x="81" y="237"/>
                  </a:lnTo>
                  <a:lnTo>
                    <a:pt x="103" y="260"/>
                  </a:lnTo>
                  <a:lnTo>
                    <a:pt x="117" y="248"/>
                  </a:lnTo>
                  <a:lnTo>
                    <a:pt x="126" y="233"/>
                  </a:lnTo>
                  <a:lnTo>
                    <a:pt x="117" y="215"/>
                  </a:lnTo>
                  <a:lnTo>
                    <a:pt x="126" y="186"/>
                  </a:lnTo>
                  <a:lnTo>
                    <a:pt x="132" y="169"/>
                  </a:lnTo>
                  <a:lnTo>
                    <a:pt x="141" y="169"/>
                  </a:lnTo>
                  <a:lnTo>
                    <a:pt x="161" y="132"/>
                  </a:lnTo>
                  <a:lnTo>
                    <a:pt x="184" y="107"/>
                  </a:lnTo>
                  <a:lnTo>
                    <a:pt x="184" y="106"/>
                  </a:lnTo>
                </a:path>
              </a:pathLst>
            </a:custGeom>
            <a:grpFill/>
            <a:ln w="12700" cap="rnd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r"/>
              <a:endParaRPr lang="pt-BR" sz="11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Freeform 22"/>
            <p:cNvSpPr>
              <a:spLocks noChangeAspect="1"/>
            </p:cNvSpPr>
            <p:nvPr/>
          </p:nvSpPr>
          <p:spPr bwMode="auto">
            <a:xfrm>
              <a:off x="4519248" y="2678114"/>
              <a:ext cx="427892" cy="279400"/>
            </a:xfrm>
            <a:custGeom>
              <a:avLst/>
              <a:gdLst>
                <a:gd name="T0" fmla="*/ 0 w 162"/>
                <a:gd name="T1" fmla="*/ 2147483647 h 114"/>
                <a:gd name="T2" fmla="*/ 2147483647 w 162"/>
                <a:gd name="T3" fmla="*/ 2147483647 h 114"/>
                <a:gd name="T4" fmla="*/ 2147483647 w 162"/>
                <a:gd name="T5" fmla="*/ 2147483647 h 114"/>
                <a:gd name="T6" fmla="*/ 2147483647 w 162"/>
                <a:gd name="T7" fmla="*/ 2147483647 h 114"/>
                <a:gd name="T8" fmla="*/ 2147483647 w 162"/>
                <a:gd name="T9" fmla="*/ 0 h 114"/>
                <a:gd name="T10" fmla="*/ 2147483647 w 162"/>
                <a:gd name="T11" fmla="*/ 2147483647 h 114"/>
                <a:gd name="T12" fmla="*/ 2147483647 w 162"/>
                <a:gd name="T13" fmla="*/ 2147483647 h 114"/>
                <a:gd name="T14" fmla="*/ 2147483647 w 162"/>
                <a:gd name="T15" fmla="*/ 2147483647 h 114"/>
                <a:gd name="T16" fmla="*/ 2147483647 w 162"/>
                <a:gd name="T17" fmla="*/ 2147483647 h 114"/>
                <a:gd name="T18" fmla="*/ 2147483647 w 162"/>
                <a:gd name="T19" fmla="*/ 2147483647 h 114"/>
                <a:gd name="T20" fmla="*/ 2147483647 w 162"/>
                <a:gd name="T21" fmla="*/ 2147483647 h 114"/>
                <a:gd name="T22" fmla="*/ 2147483647 w 162"/>
                <a:gd name="T23" fmla="*/ 2147483647 h 114"/>
                <a:gd name="T24" fmla="*/ 2147483647 w 162"/>
                <a:gd name="T25" fmla="*/ 2147483647 h 114"/>
                <a:gd name="T26" fmla="*/ 2147483647 w 162"/>
                <a:gd name="T27" fmla="*/ 2147483647 h 114"/>
                <a:gd name="T28" fmla="*/ 2147483647 w 162"/>
                <a:gd name="T29" fmla="*/ 2147483647 h 114"/>
                <a:gd name="T30" fmla="*/ 2147483647 w 162"/>
                <a:gd name="T31" fmla="*/ 2147483647 h 114"/>
                <a:gd name="T32" fmla="*/ 2147483647 w 162"/>
                <a:gd name="T33" fmla="*/ 2147483647 h 114"/>
                <a:gd name="T34" fmla="*/ 2147483647 w 162"/>
                <a:gd name="T35" fmla="*/ 2147483647 h 114"/>
                <a:gd name="T36" fmla="*/ 2147483647 w 162"/>
                <a:gd name="T37" fmla="*/ 2147483647 h 114"/>
                <a:gd name="T38" fmla="*/ 2147483647 w 162"/>
                <a:gd name="T39" fmla="*/ 2147483647 h 114"/>
                <a:gd name="T40" fmla="*/ 2147483647 w 162"/>
                <a:gd name="T41" fmla="*/ 2147483647 h 114"/>
                <a:gd name="T42" fmla="*/ 2147483647 w 162"/>
                <a:gd name="T43" fmla="*/ 2147483647 h 114"/>
                <a:gd name="T44" fmla="*/ 2147483647 w 162"/>
                <a:gd name="T45" fmla="*/ 2147483647 h 114"/>
                <a:gd name="T46" fmla="*/ 2147483647 w 162"/>
                <a:gd name="T47" fmla="*/ 2147483647 h 114"/>
                <a:gd name="T48" fmla="*/ 2147483647 w 162"/>
                <a:gd name="T49" fmla="*/ 2147483647 h 114"/>
                <a:gd name="T50" fmla="*/ 0 w 162"/>
                <a:gd name="T51" fmla="*/ 2147483647 h 11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2"/>
                <a:gd name="T79" fmla="*/ 0 h 114"/>
                <a:gd name="T80" fmla="*/ 162 w 162"/>
                <a:gd name="T81" fmla="*/ 114 h 11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2" h="114">
                  <a:moveTo>
                    <a:pt x="0" y="79"/>
                  </a:moveTo>
                  <a:lnTo>
                    <a:pt x="6" y="64"/>
                  </a:lnTo>
                  <a:lnTo>
                    <a:pt x="14" y="64"/>
                  </a:lnTo>
                  <a:lnTo>
                    <a:pt x="35" y="25"/>
                  </a:lnTo>
                  <a:lnTo>
                    <a:pt x="56" y="0"/>
                  </a:lnTo>
                  <a:lnTo>
                    <a:pt x="78" y="14"/>
                  </a:lnTo>
                  <a:lnTo>
                    <a:pt x="101" y="24"/>
                  </a:lnTo>
                  <a:lnTo>
                    <a:pt x="136" y="25"/>
                  </a:lnTo>
                  <a:lnTo>
                    <a:pt x="150" y="38"/>
                  </a:lnTo>
                  <a:lnTo>
                    <a:pt x="161" y="95"/>
                  </a:lnTo>
                  <a:lnTo>
                    <a:pt x="139" y="93"/>
                  </a:lnTo>
                  <a:lnTo>
                    <a:pt x="117" y="93"/>
                  </a:lnTo>
                  <a:lnTo>
                    <a:pt x="100" y="83"/>
                  </a:lnTo>
                  <a:lnTo>
                    <a:pt x="95" y="88"/>
                  </a:lnTo>
                  <a:lnTo>
                    <a:pt x="89" y="110"/>
                  </a:lnTo>
                  <a:lnTo>
                    <a:pt x="83" y="113"/>
                  </a:lnTo>
                  <a:lnTo>
                    <a:pt x="78" y="104"/>
                  </a:lnTo>
                  <a:lnTo>
                    <a:pt x="61" y="104"/>
                  </a:lnTo>
                  <a:lnTo>
                    <a:pt x="51" y="97"/>
                  </a:lnTo>
                  <a:lnTo>
                    <a:pt x="51" y="90"/>
                  </a:lnTo>
                  <a:lnTo>
                    <a:pt x="61" y="72"/>
                  </a:lnTo>
                  <a:lnTo>
                    <a:pt x="61" y="65"/>
                  </a:lnTo>
                  <a:lnTo>
                    <a:pt x="59" y="64"/>
                  </a:lnTo>
                  <a:lnTo>
                    <a:pt x="35" y="72"/>
                  </a:lnTo>
                  <a:lnTo>
                    <a:pt x="23" y="86"/>
                  </a:lnTo>
                  <a:lnTo>
                    <a:pt x="0" y="79"/>
                  </a:lnTo>
                </a:path>
              </a:pathLst>
            </a:custGeom>
            <a:grpFill/>
            <a:ln w="12700" cap="rnd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r"/>
              <a:endParaRPr lang="pt-BR" sz="11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5258877" y="1973936"/>
            <a:ext cx="2573216" cy="4492623"/>
            <a:chOff x="1743810" y="1720852"/>
            <a:chExt cx="2573216" cy="4492623"/>
          </a:xfrm>
          <a:solidFill>
            <a:schemeClr val="accent5">
              <a:lumMod val="60000"/>
              <a:lumOff val="40000"/>
            </a:schemeClr>
          </a:solidFill>
        </p:grpSpPr>
        <p:grpSp>
          <p:nvGrpSpPr>
            <p:cNvPr id="22" name="Grupo 21"/>
            <p:cNvGrpSpPr/>
            <p:nvPr/>
          </p:nvGrpSpPr>
          <p:grpSpPr>
            <a:xfrm>
              <a:off x="1743810" y="1720852"/>
              <a:ext cx="2573216" cy="4492623"/>
              <a:chOff x="1743810" y="1720852"/>
              <a:chExt cx="2573216" cy="4492623"/>
            </a:xfrm>
            <a:grpFill/>
          </p:grpSpPr>
          <p:sp>
            <p:nvSpPr>
              <p:cNvPr id="26" name="Freeform 11"/>
              <p:cNvSpPr>
                <a:spLocks noChangeAspect="1"/>
              </p:cNvSpPr>
              <p:nvPr/>
            </p:nvSpPr>
            <p:spPr bwMode="auto">
              <a:xfrm>
                <a:off x="1743810" y="2955926"/>
                <a:ext cx="1358412" cy="1346200"/>
              </a:xfrm>
              <a:custGeom>
                <a:avLst/>
                <a:gdLst>
                  <a:gd name="T0" fmla="*/ 2147483647 w 518"/>
                  <a:gd name="T1" fmla="*/ 2147483647 h 556"/>
                  <a:gd name="T2" fmla="*/ 2147483647 w 518"/>
                  <a:gd name="T3" fmla="*/ 2147483647 h 556"/>
                  <a:gd name="T4" fmla="*/ 2147483647 w 518"/>
                  <a:gd name="T5" fmla="*/ 0 h 556"/>
                  <a:gd name="T6" fmla="*/ 2147483647 w 518"/>
                  <a:gd name="T7" fmla="*/ 2147483647 h 556"/>
                  <a:gd name="T8" fmla="*/ 2147483647 w 518"/>
                  <a:gd name="T9" fmla="*/ 2147483647 h 556"/>
                  <a:gd name="T10" fmla="*/ 2147483647 w 518"/>
                  <a:gd name="T11" fmla="*/ 2147483647 h 556"/>
                  <a:gd name="T12" fmla="*/ 2147483647 w 518"/>
                  <a:gd name="T13" fmla="*/ 2147483647 h 556"/>
                  <a:gd name="T14" fmla="*/ 2147483647 w 518"/>
                  <a:gd name="T15" fmla="*/ 2147483647 h 556"/>
                  <a:gd name="T16" fmla="*/ 2147483647 w 518"/>
                  <a:gd name="T17" fmla="*/ 2147483647 h 556"/>
                  <a:gd name="T18" fmla="*/ 2147483647 w 518"/>
                  <a:gd name="T19" fmla="*/ 2147483647 h 556"/>
                  <a:gd name="T20" fmla="*/ 2147483647 w 518"/>
                  <a:gd name="T21" fmla="*/ 2147483647 h 556"/>
                  <a:gd name="T22" fmla="*/ 2147483647 w 518"/>
                  <a:gd name="T23" fmla="*/ 2147483647 h 556"/>
                  <a:gd name="T24" fmla="*/ 2147483647 w 518"/>
                  <a:gd name="T25" fmla="*/ 2147483647 h 556"/>
                  <a:gd name="T26" fmla="*/ 2147483647 w 518"/>
                  <a:gd name="T27" fmla="*/ 2147483647 h 556"/>
                  <a:gd name="T28" fmla="*/ 2147483647 w 518"/>
                  <a:gd name="T29" fmla="*/ 2147483647 h 556"/>
                  <a:gd name="T30" fmla="*/ 2147483647 w 518"/>
                  <a:gd name="T31" fmla="*/ 2147483647 h 556"/>
                  <a:gd name="T32" fmla="*/ 2147483647 w 518"/>
                  <a:gd name="T33" fmla="*/ 2147483647 h 556"/>
                  <a:gd name="T34" fmla="*/ 2147483647 w 518"/>
                  <a:gd name="T35" fmla="*/ 2147483647 h 556"/>
                  <a:gd name="T36" fmla="*/ 2147483647 w 518"/>
                  <a:gd name="T37" fmla="*/ 2147483647 h 556"/>
                  <a:gd name="T38" fmla="*/ 2147483647 w 518"/>
                  <a:gd name="T39" fmla="*/ 2147483647 h 556"/>
                  <a:gd name="T40" fmla="*/ 2147483647 w 518"/>
                  <a:gd name="T41" fmla="*/ 2147483647 h 556"/>
                  <a:gd name="T42" fmla="*/ 2147483647 w 518"/>
                  <a:gd name="T43" fmla="*/ 2147483647 h 556"/>
                  <a:gd name="T44" fmla="*/ 2147483647 w 518"/>
                  <a:gd name="T45" fmla="*/ 2147483647 h 556"/>
                  <a:gd name="T46" fmla="*/ 2147483647 w 518"/>
                  <a:gd name="T47" fmla="*/ 2147483647 h 556"/>
                  <a:gd name="T48" fmla="*/ 2147483647 w 518"/>
                  <a:gd name="T49" fmla="*/ 2147483647 h 556"/>
                  <a:gd name="T50" fmla="*/ 2147483647 w 518"/>
                  <a:gd name="T51" fmla="*/ 2147483647 h 556"/>
                  <a:gd name="T52" fmla="*/ 2147483647 w 518"/>
                  <a:gd name="T53" fmla="*/ 2147483647 h 556"/>
                  <a:gd name="T54" fmla="*/ 2147483647 w 518"/>
                  <a:gd name="T55" fmla="*/ 2147483647 h 556"/>
                  <a:gd name="T56" fmla="*/ 2147483647 w 518"/>
                  <a:gd name="T57" fmla="*/ 2147483647 h 556"/>
                  <a:gd name="T58" fmla="*/ 2147483647 w 518"/>
                  <a:gd name="T59" fmla="*/ 2147483647 h 556"/>
                  <a:gd name="T60" fmla="*/ 2147483647 w 518"/>
                  <a:gd name="T61" fmla="*/ 2147483647 h 556"/>
                  <a:gd name="T62" fmla="*/ 2147483647 w 518"/>
                  <a:gd name="T63" fmla="*/ 2147483647 h 556"/>
                  <a:gd name="T64" fmla="*/ 2147483647 w 518"/>
                  <a:gd name="T65" fmla="*/ 2147483647 h 556"/>
                  <a:gd name="T66" fmla="*/ 2147483647 w 518"/>
                  <a:gd name="T67" fmla="*/ 2147483647 h 556"/>
                  <a:gd name="T68" fmla="*/ 2147483647 w 518"/>
                  <a:gd name="T69" fmla="*/ 2147483647 h 55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18"/>
                  <a:gd name="T106" fmla="*/ 0 h 556"/>
                  <a:gd name="T107" fmla="*/ 518 w 518"/>
                  <a:gd name="T108" fmla="*/ 556 h 55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18" h="556">
                    <a:moveTo>
                      <a:pt x="6" y="81"/>
                    </a:moveTo>
                    <a:lnTo>
                      <a:pt x="143" y="73"/>
                    </a:lnTo>
                    <a:lnTo>
                      <a:pt x="146" y="50"/>
                    </a:lnTo>
                    <a:lnTo>
                      <a:pt x="146" y="31"/>
                    </a:lnTo>
                    <a:lnTo>
                      <a:pt x="147" y="20"/>
                    </a:lnTo>
                    <a:lnTo>
                      <a:pt x="157" y="0"/>
                    </a:lnTo>
                    <a:lnTo>
                      <a:pt x="178" y="43"/>
                    </a:lnTo>
                    <a:lnTo>
                      <a:pt x="179" y="69"/>
                    </a:lnTo>
                    <a:lnTo>
                      <a:pt x="201" y="90"/>
                    </a:lnTo>
                    <a:lnTo>
                      <a:pt x="206" y="97"/>
                    </a:lnTo>
                    <a:lnTo>
                      <a:pt x="215" y="101"/>
                    </a:lnTo>
                    <a:lnTo>
                      <a:pt x="218" y="107"/>
                    </a:lnTo>
                    <a:lnTo>
                      <a:pt x="517" y="127"/>
                    </a:lnTo>
                    <a:lnTo>
                      <a:pt x="498" y="195"/>
                    </a:lnTo>
                    <a:lnTo>
                      <a:pt x="498" y="261"/>
                    </a:lnTo>
                    <a:lnTo>
                      <a:pt x="506" y="287"/>
                    </a:lnTo>
                    <a:lnTo>
                      <a:pt x="492" y="313"/>
                    </a:lnTo>
                    <a:lnTo>
                      <a:pt x="482" y="365"/>
                    </a:lnTo>
                    <a:lnTo>
                      <a:pt x="470" y="391"/>
                    </a:lnTo>
                    <a:lnTo>
                      <a:pt x="465" y="389"/>
                    </a:lnTo>
                    <a:lnTo>
                      <a:pt x="457" y="392"/>
                    </a:lnTo>
                    <a:lnTo>
                      <a:pt x="440" y="430"/>
                    </a:lnTo>
                    <a:lnTo>
                      <a:pt x="426" y="435"/>
                    </a:lnTo>
                    <a:lnTo>
                      <a:pt x="410" y="461"/>
                    </a:lnTo>
                    <a:lnTo>
                      <a:pt x="389" y="486"/>
                    </a:lnTo>
                    <a:lnTo>
                      <a:pt x="383" y="512"/>
                    </a:lnTo>
                    <a:lnTo>
                      <a:pt x="383" y="542"/>
                    </a:lnTo>
                    <a:lnTo>
                      <a:pt x="368" y="533"/>
                    </a:lnTo>
                    <a:lnTo>
                      <a:pt x="358" y="508"/>
                    </a:lnTo>
                    <a:lnTo>
                      <a:pt x="350" y="507"/>
                    </a:lnTo>
                    <a:lnTo>
                      <a:pt x="344" y="515"/>
                    </a:lnTo>
                    <a:lnTo>
                      <a:pt x="339" y="515"/>
                    </a:lnTo>
                    <a:lnTo>
                      <a:pt x="320" y="513"/>
                    </a:lnTo>
                    <a:lnTo>
                      <a:pt x="308" y="523"/>
                    </a:lnTo>
                    <a:lnTo>
                      <a:pt x="253" y="502"/>
                    </a:lnTo>
                    <a:lnTo>
                      <a:pt x="245" y="506"/>
                    </a:lnTo>
                    <a:lnTo>
                      <a:pt x="227" y="509"/>
                    </a:lnTo>
                    <a:lnTo>
                      <a:pt x="215" y="524"/>
                    </a:lnTo>
                    <a:lnTo>
                      <a:pt x="195" y="540"/>
                    </a:lnTo>
                    <a:lnTo>
                      <a:pt x="188" y="555"/>
                    </a:lnTo>
                    <a:lnTo>
                      <a:pt x="176" y="527"/>
                    </a:lnTo>
                    <a:lnTo>
                      <a:pt x="154" y="514"/>
                    </a:lnTo>
                    <a:lnTo>
                      <a:pt x="146" y="492"/>
                    </a:lnTo>
                    <a:lnTo>
                      <a:pt x="150" y="479"/>
                    </a:lnTo>
                    <a:lnTo>
                      <a:pt x="151" y="464"/>
                    </a:lnTo>
                    <a:lnTo>
                      <a:pt x="74" y="464"/>
                    </a:lnTo>
                    <a:lnTo>
                      <a:pt x="69" y="461"/>
                    </a:lnTo>
                    <a:lnTo>
                      <a:pt x="67" y="426"/>
                    </a:lnTo>
                    <a:lnTo>
                      <a:pt x="52" y="408"/>
                    </a:lnTo>
                    <a:lnTo>
                      <a:pt x="58" y="401"/>
                    </a:lnTo>
                    <a:lnTo>
                      <a:pt x="57" y="391"/>
                    </a:lnTo>
                    <a:lnTo>
                      <a:pt x="61" y="376"/>
                    </a:lnTo>
                    <a:lnTo>
                      <a:pt x="52" y="362"/>
                    </a:lnTo>
                    <a:lnTo>
                      <a:pt x="58" y="350"/>
                    </a:lnTo>
                    <a:lnTo>
                      <a:pt x="38" y="333"/>
                    </a:lnTo>
                    <a:lnTo>
                      <a:pt x="45" y="324"/>
                    </a:lnTo>
                    <a:lnTo>
                      <a:pt x="57" y="309"/>
                    </a:lnTo>
                    <a:lnTo>
                      <a:pt x="68" y="290"/>
                    </a:lnTo>
                    <a:lnTo>
                      <a:pt x="74" y="275"/>
                    </a:lnTo>
                    <a:lnTo>
                      <a:pt x="78" y="250"/>
                    </a:lnTo>
                    <a:lnTo>
                      <a:pt x="68" y="230"/>
                    </a:lnTo>
                    <a:lnTo>
                      <a:pt x="70" y="219"/>
                    </a:lnTo>
                    <a:lnTo>
                      <a:pt x="73" y="203"/>
                    </a:lnTo>
                    <a:lnTo>
                      <a:pt x="64" y="195"/>
                    </a:lnTo>
                    <a:lnTo>
                      <a:pt x="25" y="191"/>
                    </a:lnTo>
                    <a:lnTo>
                      <a:pt x="4" y="168"/>
                    </a:lnTo>
                    <a:lnTo>
                      <a:pt x="0" y="157"/>
                    </a:lnTo>
                    <a:lnTo>
                      <a:pt x="7" y="130"/>
                    </a:lnTo>
                    <a:lnTo>
                      <a:pt x="4" y="98"/>
                    </a:lnTo>
                    <a:lnTo>
                      <a:pt x="6" y="81"/>
                    </a:lnTo>
                  </a:path>
                </a:pathLst>
              </a:custGeom>
              <a:grpFill/>
              <a:ln w="12700" cap="rnd">
                <a:solidFill>
                  <a:schemeClr val="accent5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/>
                <a:endParaRPr lang="pt-BR" sz="11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Freeform 12"/>
              <p:cNvSpPr>
                <a:spLocks noChangeAspect="1"/>
              </p:cNvSpPr>
              <p:nvPr/>
            </p:nvSpPr>
            <p:spPr bwMode="auto">
              <a:xfrm>
                <a:off x="2746134" y="3552827"/>
                <a:ext cx="864577" cy="893763"/>
              </a:xfrm>
              <a:custGeom>
                <a:avLst/>
                <a:gdLst>
                  <a:gd name="T0" fmla="*/ 2147483647 w 330"/>
                  <a:gd name="T1" fmla="*/ 2147483647 h 369"/>
                  <a:gd name="T2" fmla="*/ 2147483647 w 330"/>
                  <a:gd name="T3" fmla="*/ 2147483647 h 369"/>
                  <a:gd name="T4" fmla="*/ 2147483647 w 330"/>
                  <a:gd name="T5" fmla="*/ 2147483647 h 369"/>
                  <a:gd name="T6" fmla="*/ 2147483647 w 330"/>
                  <a:gd name="T7" fmla="*/ 2147483647 h 369"/>
                  <a:gd name="T8" fmla="*/ 2147483647 w 330"/>
                  <a:gd name="T9" fmla="*/ 2147483647 h 369"/>
                  <a:gd name="T10" fmla="*/ 2147483647 w 330"/>
                  <a:gd name="T11" fmla="*/ 2147483647 h 369"/>
                  <a:gd name="T12" fmla="*/ 2147483647 w 330"/>
                  <a:gd name="T13" fmla="*/ 2147483647 h 369"/>
                  <a:gd name="T14" fmla="*/ 2147483647 w 330"/>
                  <a:gd name="T15" fmla="*/ 2147483647 h 369"/>
                  <a:gd name="T16" fmla="*/ 2147483647 w 330"/>
                  <a:gd name="T17" fmla="*/ 2147483647 h 369"/>
                  <a:gd name="T18" fmla="*/ 2147483647 w 330"/>
                  <a:gd name="T19" fmla="*/ 2147483647 h 369"/>
                  <a:gd name="T20" fmla="*/ 2147483647 w 330"/>
                  <a:gd name="T21" fmla="*/ 2147483647 h 369"/>
                  <a:gd name="T22" fmla="*/ 2147483647 w 330"/>
                  <a:gd name="T23" fmla="*/ 2147483647 h 369"/>
                  <a:gd name="T24" fmla="*/ 2147483647 w 330"/>
                  <a:gd name="T25" fmla="*/ 2147483647 h 369"/>
                  <a:gd name="T26" fmla="*/ 2147483647 w 330"/>
                  <a:gd name="T27" fmla="*/ 2147483647 h 369"/>
                  <a:gd name="T28" fmla="*/ 2147483647 w 330"/>
                  <a:gd name="T29" fmla="*/ 2147483647 h 369"/>
                  <a:gd name="T30" fmla="*/ 2147483647 w 330"/>
                  <a:gd name="T31" fmla="*/ 2147483647 h 369"/>
                  <a:gd name="T32" fmla="*/ 2147483647 w 330"/>
                  <a:gd name="T33" fmla="*/ 2147483647 h 369"/>
                  <a:gd name="T34" fmla="*/ 2147483647 w 330"/>
                  <a:gd name="T35" fmla="*/ 2147483647 h 369"/>
                  <a:gd name="T36" fmla="*/ 2147483647 w 330"/>
                  <a:gd name="T37" fmla="*/ 2147483647 h 369"/>
                  <a:gd name="T38" fmla="*/ 2147483647 w 330"/>
                  <a:gd name="T39" fmla="*/ 2147483647 h 369"/>
                  <a:gd name="T40" fmla="*/ 0 w 330"/>
                  <a:gd name="T41" fmla="*/ 2147483647 h 369"/>
                  <a:gd name="T42" fmla="*/ 2147483647 w 330"/>
                  <a:gd name="T43" fmla="*/ 2147483647 h 369"/>
                  <a:gd name="T44" fmla="*/ 2147483647 w 330"/>
                  <a:gd name="T45" fmla="*/ 2147483647 h 369"/>
                  <a:gd name="T46" fmla="*/ 2147483647 w 330"/>
                  <a:gd name="T47" fmla="*/ 2147483647 h 369"/>
                  <a:gd name="T48" fmla="*/ 2147483647 w 330"/>
                  <a:gd name="T49" fmla="*/ 2147483647 h 369"/>
                  <a:gd name="T50" fmla="*/ 2147483647 w 330"/>
                  <a:gd name="T51" fmla="*/ 2147483647 h 369"/>
                  <a:gd name="T52" fmla="*/ 2147483647 w 330"/>
                  <a:gd name="T53" fmla="*/ 0 h 369"/>
                  <a:gd name="T54" fmla="*/ 2147483647 w 330"/>
                  <a:gd name="T55" fmla="*/ 2147483647 h 369"/>
                  <a:gd name="T56" fmla="*/ 2147483647 w 330"/>
                  <a:gd name="T57" fmla="*/ 2147483647 h 369"/>
                  <a:gd name="T58" fmla="*/ 2147483647 w 330"/>
                  <a:gd name="T59" fmla="*/ 2147483647 h 369"/>
                  <a:gd name="T60" fmla="*/ 2147483647 w 330"/>
                  <a:gd name="T61" fmla="*/ 2147483647 h 369"/>
                  <a:gd name="T62" fmla="*/ 2147483647 w 330"/>
                  <a:gd name="T63" fmla="*/ 2147483647 h 369"/>
                  <a:gd name="T64" fmla="*/ 2147483647 w 330"/>
                  <a:gd name="T65" fmla="*/ 2147483647 h 36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0"/>
                  <a:gd name="T100" fmla="*/ 0 h 369"/>
                  <a:gd name="T101" fmla="*/ 330 w 330"/>
                  <a:gd name="T102" fmla="*/ 369 h 36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0" h="369">
                    <a:moveTo>
                      <a:pt x="317" y="31"/>
                    </a:moveTo>
                    <a:lnTo>
                      <a:pt x="324" y="40"/>
                    </a:lnTo>
                    <a:lnTo>
                      <a:pt x="321" y="42"/>
                    </a:lnTo>
                    <a:lnTo>
                      <a:pt x="325" y="59"/>
                    </a:lnTo>
                    <a:lnTo>
                      <a:pt x="316" y="68"/>
                    </a:lnTo>
                    <a:lnTo>
                      <a:pt x="313" y="83"/>
                    </a:lnTo>
                    <a:lnTo>
                      <a:pt x="326" y="109"/>
                    </a:lnTo>
                    <a:lnTo>
                      <a:pt x="329" y="127"/>
                    </a:lnTo>
                    <a:lnTo>
                      <a:pt x="324" y="142"/>
                    </a:lnTo>
                    <a:lnTo>
                      <a:pt x="311" y="142"/>
                    </a:lnTo>
                    <a:lnTo>
                      <a:pt x="306" y="132"/>
                    </a:lnTo>
                    <a:lnTo>
                      <a:pt x="299" y="132"/>
                    </a:lnTo>
                    <a:lnTo>
                      <a:pt x="298" y="144"/>
                    </a:lnTo>
                    <a:lnTo>
                      <a:pt x="286" y="146"/>
                    </a:lnTo>
                    <a:lnTo>
                      <a:pt x="282" y="164"/>
                    </a:lnTo>
                    <a:lnTo>
                      <a:pt x="283" y="175"/>
                    </a:lnTo>
                    <a:lnTo>
                      <a:pt x="283" y="189"/>
                    </a:lnTo>
                    <a:lnTo>
                      <a:pt x="264" y="196"/>
                    </a:lnTo>
                    <a:lnTo>
                      <a:pt x="258" y="221"/>
                    </a:lnTo>
                    <a:lnTo>
                      <a:pt x="265" y="226"/>
                    </a:lnTo>
                    <a:lnTo>
                      <a:pt x="269" y="242"/>
                    </a:lnTo>
                    <a:lnTo>
                      <a:pt x="255" y="266"/>
                    </a:lnTo>
                    <a:lnTo>
                      <a:pt x="255" y="272"/>
                    </a:lnTo>
                    <a:lnTo>
                      <a:pt x="264" y="276"/>
                    </a:lnTo>
                    <a:lnTo>
                      <a:pt x="262" y="300"/>
                    </a:lnTo>
                    <a:lnTo>
                      <a:pt x="238" y="321"/>
                    </a:lnTo>
                    <a:lnTo>
                      <a:pt x="217" y="318"/>
                    </a:lnTo>
                    <a:lnTo>
                      <a:pt x="183" y="316"/>
                    </a:lnTo>
                    <a:lnTo>
                      <a:pt x="171" y="327"/>
                    </a:lnTo>
                    <a:lnTo>
                      <a:pt x="163" y="325"/>
                    </a:lnTo>
                    <a:lnTo>
                      <a:pt x="127" y="331"/>
                    </a:lnTo>
                    <a:lnTo>
                      <a:pt x="113" y="353"/>
                    </a:lnTo>
                    <a:lnTo>
                      <a:pt x="99" y="368"/>
                    </a:lnTo>
                    <a:lnTo>
                      <a:pt x="86" y="359"/>
                    </a:lnTo>
                    <a:lnTo>
                      <a:pt x="55" y="344"/>
                    </a:lnTo>
                    <a:lnTo>
                      <a:pt x="23" y="328"/>
                    </a:lnTo>
                    <a:lnTo>
                      <a:pt x="12" y="328"/>
                    </a:lnTo>
                    <a:lnTo>
                      <a:pt x="9" y="325"/>
                    </a:lnTo>
                    <a:lnTo>
                      <a:pt x="15" y="316"/>
                    </a:lnTo>
                    <a:lnTo>
                      <a:pt x="9" y="310"/>
                    </a:lnTo>
                    <a:lnTo>
                      <a:pt x="2" y="310"/>
                    </a:lnTo>
                    <a:lnTo>
                      <a:pt x="0" y="294"/>
                    </a:lnTo>
                    <a:lnTo>
                      <a:pt x="0" y="263"/>
                    </a:lnTo>
                    <a:lnTo>
                      <a:pt x="5" y="237"/>
                    </a:lnTo>
                    <a:lnTo>
                      <a:pt x="26" y="213"/>
                    </a:lnTo>
                    <a:lnTo>
                      <a:pt x="42" y="186"/>
                    </a:lnTo>
                    <a:lnTo>
                      <a:pt x="56" y="181"/>
                    </a:lnTo>
                    <a:lnTo>
                      <a:pt x="55" y="144"/>
                    </a:lnTo>
                    <a:lnTo>
                      <a:pt x="81" y="139"/>
                    </a:lnTo>
                    <a:lnTo>
                      <a:pt x="86" y="142"/>
                    </a:lnTo>
                    <a:lnTo>
                      <a:pt x="96" y="116"/>
                    </a:lnTo>
                    <a:lnTo>
                      <a:pt x="108" y="62"/>
                    </a:lnTo>
                    <a:lnTo>
                      <a:pt x="122" y="38"/>
                    </a:lnTo>
                    <a:lnTo>
                      <a:pt x="144" y="0"/>
                    </a:lnTo>
                    <a:lnTo>
                      <a:pt x="162" y="2"/>
                    </a:lnTo>
                    <a:lnTo>
                      <a:pt x="177" y="35"/>
                    </a:lnTo>
                    <a:lnTo>
                      <a:pt x="184" y="20"/>
                    </a:lnTo>
                    <a:lnTo>
                      <a:pt x="205" y="27"/>
                    </a:lnTo>
                    <a:lnTo>
                      <a:pt x="210" y="40"/>
                    </a:lnTo>
                    <a:lnTo>
                      <a:pt x="224" y="31"/>
                    </a:lnTo>
                    <a:lnTo>
                      <a:pt x="247" y="35"/>
                    </a:lnTo>
                    <a:lnTo>
                      <a:pt x="246" y="25"/>
                    </a:lnTo>
                    <a:lnTo>
                      <a:pt x="251" y="25"/>
                    </a:lnTo>
                    <a:lnTo>
                      <a:pt x="261" y="39"/>
                    </a:lnTo>
                    <a:lnTo>
                      <a:pt x="299" y="42"/>
                    </a:lnTo>
                    <a:lnTo>
                      <a:pt x="306" y="31"/>
                    </a:lnTo>
                    <a:lnTo>
                      <a:pt x="317" y="31"/>
                    </a:lnTo>
                  </a:path>
                </a:pathLst>
              </a:custGeom>
              <a:grpFill/>
              <a:ln w="12700" cap="rnd">
                <a:solidFill>
                  <a:schemeClr val="accent5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/>
                <a:endParaRPr lang="pt-BR" sz="11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Freeform 24"/>
              <p:cNvSpPr>
                <a:spLocks noChangeAspect="1"/>
              </p:cNvSpPr>
              <p:nvPr/>
            </p:nvSpPr>
            <p:spPr bwMode="auto">
              <a:xfrm>
                <a:off x="2586406" y="4819651"/>
                <a:ext cx="722435" cy="528638"/>
              </a:xfrm>
              <a:custGeom>
                <a:avLst/>
                <a:gdLst>
                  <a:gd name="T0" fmla="*/ 2147483647 w 276"/>
                  <a:gd name="T1" fmla="*/ 2147483647 h 217"/>
                  <a:gd name="T2" fmla="*/ 2147483647 w 276"/>
                  <a:gd name="T3" fmla="*/ 2147483647 h 217"/>
                  <a:gd name="T4" fmla="*/ 2147483647 w 276"/>
                  <a:gd name="T5" fmla="*/ 2147483647 h 217"/>
                  <a:gd name="T6" fmla="*/ 2147483647 w 276"/>
                  <a:gd name="T7" fmla="*/ 2147483647 h 217"/>
                  <a:gd name="T8" fmla="*/ 2147483647 w 276"/>
                  <a:gd name="T9" fmla="*/ 2147483647 h 217"/>
                  <a:gd name="T10" fmla="*/ 2147483647 w 276"/>
                  <a:gd name="T11" fmla="*/ 2147483647 h 217"/>
                  <a:gd name="T12" fmla="*/ 2147483647 w 276"/>
                  <a:gd name="T13" fmla="*/ 2147483647 h 217"/>
                  <a:gd name="T14" fmla="*/ 2147483647 w 276"/>
                  <a:gd name="T15" fmla="*/ 2147483647 h 217"/>
                  <a:gd name="T16" fmla="*/ 2147483647 w 276"/>
                  <a:gd name="T17" fmla="*/ 2147483647 h 217"/>
                  <a:gd name="T18" fmla="*/ 2147483647 w 276"/>
                  <a:gd name="T19" fmla="*/ 2147483647 h 217"/>
                  <a:gd name="T20" fmla="*/ 2147483647 w 276"/>
                  <a:gd name="T21" fmla="*/ 2147483647 h 217"/>
                  <a:gd name="T22" fmla="*/ 2147483647 w 276"/>
                  <a:gd name="T23" fmla="*/ 2147483647 h 217"/>
                  <a:gd name="T24" fmla="*/ 2147483647 w 276"/>
                  <a:gd name="T25" fmla="*/ 2147483647 h 217"/>
                  <a:gd name="T26" fmla="*/ 2147483647 w 276"/>
                  <a:gd name="T27" fmla="*/ 2147483647 h 217"/>
                  <a:gd name="T28" fmla="*/ 2147483647 w 276"/>
                  <a:gd name="T29" fmla="*/ 2147483647 h 217"/>
                  <a:gd name="T30" fmla="*/ 2147483647 w 276"/>
                  <a:gd name="T31" fmla="*/ 2147483647 h 217"/>
                  <a:gd name="T32" fmla="*/ 2147483647 w 276"/>
                  <a:gd name="T33" fmla="*/ 2147483647 h 217"/>
                  <a:gd name="T34" fmla="*/ 2147483647 w 276"/>
                  <a:gd name="T35" fmla="*/ 2147483647 h 217"/>
                  <a:gd name="T36" fmla="*/ 2147483647 w 276"/>
                  <a:gd name="T37" fmla="*/ 2147483647 h 217"/>
                  <a:gd name="T38" fmla="*/ 0 w 276"/>
                  <a:gd name="T39" fmla="*/ 2147483647 h 217"/>
                  <a:gd name="T40" fmla="*/ 2147483647 w 276"/>
                  <a:gd name="T41" fmla="*/ 2147483647 h 217"/>
                  <a:gd name="T42" fmla="*/ 2147483647 w 276"/>
                  <a:gd name="T43" fmla="*/ 2147483647 h 217"/>
                  <a:gd name="T44" fmla="*/ 2147483647 w 276"/>
                  <a:gd name="T45" fmla="*/ 2147483647 h 217"/>
                  <a:gd name="T46" fmla="*/ 2147483647 w 276"/>
                  <a:gd name="T47" fmla="*/ 2147483647 h 217"/>
                  <a:gd name="T48" fmla="*/ 2147483647 w 276"/>
                  <a:gd name="T49" fmla="*/ 2147483647 h 217"/>
                  <a:gd name="T50" fmla="*/ 2147483647 w 276"/>
                  <a:gd name="T51" fmla="*/ 2147483647 h 217"/>
                  <a:gd name="T52" fmla="*/ 2147483647 w 276"/>
                  <a:gd name="T53" fmla="*/ 2147483647 h 217"/>
                  <a:gd name="T54" fmla="*/ 2147483647 w 276"/>
                  <a:gd name="T55" fmla="*/ 2147483647 h 217"/>
                  <a:gd name="T56" fmla="*/ 2147483647 w 276"/>
                  <a:gd name="T57" fmla="*/ 0 h 217"/>
                  <a:gd name="T58" fmla="*/ 2147483647 w 276"/>
                  <a:gd name="T59" fmla="*/ 2147483647 h 217"/>
                  <a:gd name="T60" fmla="*/ 2147483647 w 276"/>
                  <a:gd name="T61" fmla="*/ 2147483647 h 217"/>
                  <a:gd name="T62" fmla="*/ 2147483647 w 276"/>
                  <a:gd name="T63" fmla="*/ 2147483647 h 217"/>
                  <a:gd name="T64" fmla="*/ 2147483647 w 276"/>
                  <a:gd name="T65" fmla="*/ 2147483647 h 217"/>
                  <a:gd name="T66" fmla="*/ 2147483647 w 276"/>
                  <a:gd name="T67" fmla="*/ 2147483647 h 217"/>
                  <a:gd name="T68" fmla="*/ 2147483647 w 276"/>
                  <a:gd name="T69" fmla="*/ 2147483647 h 217"/>
                  <a:gd name="T70" fmla="*/ 2147483647 w 276"/>
                  <a:gd name="T71" fmla="*/ 2147483647 h 217"/>
                  <a:gd name="T72" fmla="*/ 2147483647 w 276"/>
                  <a:gd name="T73" fmla="*/ 2147483647 h 217"/>
                  <a:gd name="T74" fmla="*/ 2147483647 w 276"/>
                  <a:gd name="T75" fmla="*/ 2147483647 h 217"/>
                  <a:gd name="T76" fmla="*/ 2147483647 w 276"/>
                  <a:gd name="T77" fmla="*/ 2147483647 h 217"/>
                  <a:gd name="T78" fmla="*/ 2147483647 w 276"/>
                  <a:gd name="T79" fmla="*/ 2147483647 h 217"/>
                  <a:gd name="T80" fmla="*/ 2147483647 w 276"/>
                  <a:gd name="T81" fmla="*/ 2147483647 h 217"/>
                  <a:gd name="T82" fmla="*/ 2147483647 w 276"/>
                  <a:gd name="T83" fmla="*/ 2147483647 h 217"/>
                  <a:gd name="T84" fmla="*/ 2147483647 w 276"/>
                  <a:gd name="T85" fmla="*/ 2147483647 h 217"/>
                  <a:gd name="T86" fmla="*/ 2147483647 w 276"/>
                  <a:gd name="T87" fmla="*/ 2147483647 h 217"/>
                  <a:gd name="T88" fmla="*/ 2147483647 w 276"/>
                  <a:gd name="T89" fmla="*/ 2147483647 h 217"/>
                  <a:gd name="T90" fmla="*/ 2147483647 w 276"/>
                  <a:gd name="T91" fmla="*/ 2147483647 h 217"/>
                  <a:gd name="T92" fmla="*/ 2147483647 w 276"/>
                  <a:gd name="T93" fmla="*/ 2147483647 h 217"/>
                  <a:gd name="T94" fmla="*/ 2147483647 w 276"/>
                  <a:gd name="T95" fmla="*/ 2147483647 h 217"/>
                  <a:gd name="T96" fmla="*/ 2147483647 w 276"/>
                  <a:gd name="T97" fmla="*/ 2147483647 h 217"/>
                  <a:gd name="T98" fmla="*/ 2147483647 w 276"/>
                  <a:gd name="T99" fmla="*/ 2147483647 h 217"/>
                  <a:gd name="T100" fmla="*/ 2147483647 w 276"/>
                  <a:gd name="T101" fmla="*/ 2147483647 h 217"/>
                  <a:gd name="T102" fmla="*/ 2147483647 w 276"/>
                  <a:gd name="T103" fmla="*/ 2147483647 h 21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76"/>
                  <a:gd name="T157" fmla="*/ 0 h 217"/>
                  <a:gd name="T158" fmla="*/ 276 w 276"/>
                  <a:gd name="T159" fmla="*/ 217 h 21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76" h="217">
                    <a:moveTo>
                      <a:pt x="253" y="186"/>
                    </a:moveTo>
                    <a:lnTo>
                      <a:pt x="239" y="182"/>
                    </a:lnTo>
                    <a:lnTo>
                      <a:pt x="212" y="191"/>
                    </a:lnTo>
                    <a:lnTo>
                      <a:pt x="202" y="187"/>
                    </a:lnTo>
                    <a:lnTo>
                      <a:pt x="191" y="181"/>
                    </a:lnTo>
                    <a:lnTo>
                      <a:pt x="178" y="186"/>
                    </a:lnTo>
                    <a:lnTo>
                      <a:pt x="168" y="182"/>
                    </a:lnTo>
                    <a:lnTo>
                      <a:pt x="158" y="193"/>
                    </a:lnTo>
                    <a:lnTo>
                      <a:pt x="140" y="196"/>
                    </a:lnTo>
                    <a:lnTo>
                      <a:pt x="137" y="202"/>
                    </a:lnTo>
                    <a:lnTo>
                      <a:pt x="137" y="210"/>
                    </a:lnTo>
                    <a:lnTo>
                      <a:pt x="130" y="216"/>
                    </a:lnTo>
                    <a:lnTo>
                      <a:pt x="102" y="207"/>
                    </a:lnTo>
                    <a:lnTo>
                      <a:pt x="83" y="200"/>
                    </a:lnTo>
                    <a:lnTo>
                      <a:pt x="55" y="196"/>
                    </a:lnTo>
                    <a:lnTo>
                      <a:pt x="38" y="193"/>
                    </a:lnTo>
                    <a:lnTo>
                      <a:pt x="29" y="169"/>
                    </a:lnTo>
                    <a:lnTo>
                      <a:pt x="19" y="164"/>
                    </a:lnTo>
                    <a:lnTo>
                      <a:pt x="6" y="165"/>
                    </a:lnTo>
                    <a:lnTo>
                      <a:pt x="0" y="162"/>
                    </a:lnTo>
                    <a:lnTo>
                      <a:pt x="6" y="128"/>
                    </a:lnTo>
                    <a:lnTo>
                      <a:pt x="12" y="105"/>
                    </a:lnTo>
                    <a:lnTo>
                      <a:pt x="11" y="98"/>
                    </a:lnTo>
                    <a:lnTo>
                      <a:pt x="11" y="82"/>
                    </a:lnTo>
                    <a:lnTo>
                      <a:pt x="19" y="76"/>
                    </a:lnTo>
                    <a:lnTo>
                      <a:pt x="27" y="50"/>
                    </a:lnTo>
                    <a:lnTo>
                      <a:pt x="38" y="37"/>
                    </a:lnTo>
                    <a:lnTo>
                      <a:pt x="39" y="24"/>
                    </a:lnTo>
                    <a:lnTo>
                      <a:pt x="70" y="0"/>
                    </a:lnTo>
                    <a:lnTo>
                      <a:pt x="79" y="6"/>
                    </a:lnTo>
                    <a:lnTo>
                      <a:pt x="102" y="8"/>
                    </a:lnTo>
                    <a:lnTo>
                      <a:pt x="118" y="8"/>
                    </a:lnTo>
                    <a:lnTo>
                      <a:pt x="143" y="8"/>
                    </a:lnTo>
                    <a:lnTo>
                      <a:pt x="171" y="24"/>
                    </a:lnTo>
                    <a:lnTo>
                      <a:pt x="193" y="24"/>
                    </a:lnTo>
                    <a:lnTo>
                      <a:pt x="212" y="47"/>
                    </a:lnTo>
                    <a:lnTo>
                      <a:pt x="214" y="76"/>
                    </a:lnTo>
                    <a:lnTo>
                      <a:pt x="228" y="98"/>
                    </a:lnTo>
                    <a:lnTo>
                      <a:pt x="224" y="105"/>
                    </a:lnTo>
                    <a:lnTo>
                      <a:pt x="228" y="112"/>
                    </a:lnTo>
                    <a:lnTo>
                      <a:pt x="254" y="115"/>
                    </a:lnTo>
                    <a:lnTo>
                      <a:pt x="255" y="135"/>
                    </a:lnTo>
                    <a:lnTo>
                      <a:pt x="265" y="130"/>
                    </a:lnTo>
                    <a:lnTo>
                      <a:pt x="271" y="137"/>
                    </a:lnTo>
                    <a:lnTo>
                      <a:pt x="271" y="139"/>
                    </a:lnTo>
                    <a:lnTo>
                      <a:pt x="275" y="144"/>
                    </a:lnTo>
                    <a:lnTo>
                      <a:pt x="269" y="153"/>
                    </a:lnTo>
                    <a:lnTo>
                      <a:pt x="258" y="154"/>
                    </a:lnTo>
                    <a:lnTo>
                      <a:pt x="250" y="157"/>
                    </a:lnTo>
                    <a:lnTo>
                      <a:pt x="247" y="157"/>
                    </a:lnTo>
                    <a:lnTo>
                      <a:pt x="258" y="167"/>
                    </a:lnTo>
                    <a:lnTo>
                      <a:pt x="253" y="186"/>
                    </a:lnTo>
                  </a:path>
                </a:pathLst>
              </a:custGeom>
              <a:grpFill/>
              <a:ln w="12700" cap="rnd">
                <a:solidFill>
                  <a:schemeClr val="accent5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/>
                <a:endParaRPr lang="pt-BR" sz="11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Freeform 26"/>
              <p:cNvSpPr>
                <a:spLocks noChangeAspect="1"/>
              </p:cNvSpPr>
              <p:nvPr/>
            </p:nvSpPr>
            <p:spPr bwMode="auto">
              <a:xfrm>
                <a:off x="2277211" y="5400675"/>
                <a:ext cx="845527" cy="812800"/>
              </a:xfrm>
              <a:custGeom>
                <a:avLst/>
                <a:gdLst>
                  <a:gd name="T0" fmla="*/ 2147483647 w 324"/>
                  <a:gd name="T1" fmla="*/ 2147483647 h 334"/>
                  <a:gd name="T2" fmla="*/ 2147483647 w 324"/>
                  <a:gd name="T3" fmla="*/ 2147483647 h 334"/>
                  <a:gd name="T4" fmla="*/ 2147483647 w 324"/>
                  <a:gd name="T5" fmla="*/ 2147483647 h 334"/>
                  <a:gd name="T6" fmla="*/ 2147483647 w 324"/>
                  <a:gd name="T7" fmla="*/ 2147483647 h 334"/>
                  <a:gd name="T8" fmla="*/ 2147483647 w 324"/>
                  <a:gd name="T9" fmla="*/ 2147483647 h 334"/>
                  <a:gd name="T10" fmla="*/ 2147483647 w 324"/>
                  <a:gd name="T11" fmla="*/ 2147483647 h 334"/>
                  <a:gd name="T12" fmla="*/ 2147483647 w 324"/>
                  <a:gd name="T13" fmla="*/ 2147483647 h 334"/>
                  <a:gd name="T14" fmla="*/ 2147483647 w 324"/>
                  <a:gd name="T15" fmla="*/ 2147483647 h 334"/>
                  <a:gd name="T16" fmla="*/ 2147483647 w 324"/>
                  <a:gd name="T17" fmla="*/ 2147483647 h 334"/>
                  <a:gd name="T18" fmla="*/ 2147483647 w 324"/>
                  <a:gd name="T19" fmla="*/ 2147483647 h 334"/>
                  <a:gd name="T20" fmla="*/ 2147483647 w 324"/>
                  <a:gd name="T21" fmla="*/ 2147483647 h 334"/>
                  <a:gd name="T22" fmla="*/ 2147483647 w 324"/>
                  <a:gd name="T23" fmla="*/ 2147483647 h 334"/>
                  <a:gd name="T24" fmla="*/ 2147483647 w 324"/>
                  <a:gd name="T25" fmla="*/ 2147483647 h 334"/>
                  <a:gd name="T26" fmla="*/ 2147483647 w 324"/>
                  <a:gd name="T27" fmla="*/ 0 h 334"/>
                  <a:gd name="T28" fmla="*/ 2147483647 w 324"/>
                  <a:gd name="T29" fmla="*/ 2147483647 h 334"/>
                  <a:gd name="T30" fmla="*/ 2147483647 w 324"/>
                  <a:gd name="T31" fmla="*/ 2147483647 h 334"/>
                  <a:gd name="T32" fmla="*/ 2147483647 w 324"/>
                  <a:gd name="T33" fmla="*/ 2147483647 h 334"/>
                  <a:gd name="T34" fmla="*/ 2147483647 w 324"/>
                  <a:gd name="T35" fmla="*/ 2147483647 h 334"/>
                  <a:gd name="T36" fmla="*/ 2147483647 w 324"/>
                  <a:gd name="T37" fmla="*/ 2147483647 h 334"/>
                  <a:gd name="T38" fmla="*/ 2147483647 w 324"/>
                  <a:gd name="T39" fmla="*/ 2147483647 h 334"/>
                  <a:gd name="T40" fmla="*/ 2147483647 w 324"/>
                  <a:gd name="T41" fmla="*/ 2147483647 h 334"/>
                  <a:gd name="T42" fmla="*/ 2147483647 w 324"/>
                  <a:gd name="T43" fmla="*/ 2147483647 h 334"/>
                  <a:gd name="T44" fmla="*/ 2147483647 w 324"/>
                  <a:gd name="T45" fmla="*/ 2147483647 h 334"/>
                  <a:gd name="T46" fmla="*/ 0 w 324"/>
                  <a:gd name="T47" fmla="*/ 2147483647 h 334"/>
                  <a:gd name="T48" fmla="*/ 2147483647 w 324"/>
                  <a:gd name="T49" fmla="*/ 2147483647 h 334"/>
                  <a:gd name="T50" fmla="*/ 2147483647 w 324"/>
                  <a:gd name="T51" fmla="*/ 2147483647 h 334"/>
                  <a:gd name="T52" fmla="*/ 2147483647 w 324"/>
                  <a:gd name="T53" fmla="*/ 2147483647 h 334"/>
                  <a:gd name="T54" fmla="*/ 2147483647 w 324"/>
                  <a:gd name="T55" fmla="*/ 2147483647 h 334"/>
                  <a:gd name="T56" fmla="*/ 2147483647 w 324"/>
                  <a:gd name="T57" fmla="*/ 2147483647 h 334"/>
                  <a:gd name="T58" fmla="*/ 2147483647 w 324"/>
                  <a:gd name="T59" fmla="*/ 2147483647 h 334"/>
                  <a:gd name="T60" fmla="*/ 2147483647 w 324"/>
                  <a:gd name="T61" fmla="*/ 2147483647 h 334"/>
                  <a:gd name="T62" fmla="*/ 2147483647 w 324"/>
                  <a:gd name="T63" fmla="*/ 2147483647 h 334"/>
                  <a:gd name="T64" fmla="*/ 2147483647 w 324"/>
                  <a:gd name="T65" fmla="*/ 2147483647 h 334"/>
                  <a:gd name="T66" fmla="*/ 2147483647 w 324"/>
                  <a:gd name="T67" fmla="*/ 2147483647 h 334"/>
                  <a:gd name="T68" fmla="*/ 2147483647 w 324"/>
                  <a:gd name="T69" fmla="*/ 2147483647 h 334"/>
                  <a:gd name="T70" fmla="*/ 2147483647 w 324"/>
                  <a:gd name="T71" fmla="*/ 2147483647 h 334"/>
                  <a:gd name="T72" fmla="*/ 2147483647 w 324"/>
                  <a:gd name="T73" fmla="*/ 2147483647 h 334"/>
                  <a:gd name="T74" fmla="*/ 2147483647 w 324"/>
                  <a:gd name="T75" fmla="*/ 2147483647 h 334"/>
                  <a:gd name="T76" fmla="*/ 2147483647 w 324"/>
                  <a:gd name="T77" fmla="*/ 2147483647 h 334"/>
                  <a:gd name="T78" fmla="*/ 2147483647 w 324"/>
                  <a:gd name="T79" fmla="*/ 2147483647 h 334"/>
                  <a:gd name="T80" fmla="*/ 2147483647 w 324"/>
                  <a:gd name="T81" fmla="*/ 2147483647 h 334"/>
                  <a:gd name="T82" fmla="*/ 2147483647 w 324"/>
                  <a:gd name="T83" fmla="*/ 2147483647 h 334"/>
                  <a:gd name="T84" fmla="*/ 2147483647 w 324"/>
                  <a:gd name="T85" fmla="*/ 2147483647 h 334"/>
                  <a:gd name="T86" fmla="*/ 2147483647 w 324"/>
                  <a:gd name="T87" fmla="*/ 2147483647 h 334"/>
                  <a:gd name="T88" fmla="*/ 2147483647 w 324"/>
                  <a:gd name="T89" fmla="*/ 2147483647 h 334"/>
                  <a:gd name="T90" fmla="*/ 2147483647 w 324"/>
                  <a:gd name="T91" fmla="*/ 2147483647 h 334"/>
                  <a:gd name="T92" fmla="*/ 2147483647 w 324"/>
                  <a:gd name="T93" fmla="*/ 2147483647 h 334"/>
                  <a:gd name="T94" fmla="*/ 2147483647 w 324"/>
                  <a:gd name="T95" fmla="*/ 2147483647 h 334"/>
                  <a:gd name="T96" fmla="*/ 2147483647 w 324"/>
                  <a:gd name="T97" fmla="*/ 2147483647 h 334"/>
                  <a:gd name="T98" fmla="*/ 2147483647 w 324"/>
                  <a:gd name="T99" fmla="*/ 2147483647 h 334"/>
                  <a:gd name="T100" fmla="*/ 2147483647 w 324"/>
                  <a:gd name="T101" fmla="*/ 2147483647 h 33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24"/>
                  <a:gd name="T154" fmla="*/ 0 h 334"/>
                  <a:gd name="T155" fmla="*/ 324 w 324"/>
                  <a:gd name="T156" fmla="*/ 334 h 33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24" h="334">
                    <a:moveTo>
                      <a:pt x="323" y="112"/>
                    </a:moveTo>
                    <a:lnTo>
                      <a:pt x="314" y="108"/>
                    </a:lnTo>
                    <a:lnTo>
                      <a:pt x="306" y="112"/>
                    </a:lnTo>
                    <a:lnTo>
                      <a:pt x="303" y="108"/>
                    </a:lnTo>
                    <a:lnTo>
                      <a:pt x="311" y="98"/>
                    </a:lnTo>
                    <a:lnTo>
                      <a:pt x="313" y="93"/>
                    </a:lnTo>
                    <a:lnTo>
                      <a:pt x="323" y="79"/>
                    </a:lnTo>
                    <a:lnTo>
                      <a:pt x="321" y="72"/>
                    </a:lnTo>
                    <a:lnTo>
                      <a:pt x="295" y="69"/>
                    </a:lnTo>
                    <a:lnTo>
                      <a:pt x="280" y="52"/>
                    </a:lnTo>
                    <a:lnTo>
                      <a:pt x="259" y="29"/>
                    </a:lnTo>
                    <a:lnTo>
                      <a:pt x="232" y="13"/>
                    </a:lnTo>
                    <a:lnTo>
                      <a:pt x="222" y="9"/>
                    </a:lnTo>
                    <a:lnTo>
                      <a:pt x="166" y="0"/>
                    </a:lnTo>
                    <a:lnTo>
                      <a:pt x="153" y="2"/>
                    </a:lnTo>
                    <a:lnTo>
                      <a:pt x="128" y="18"/>
                    </a:lnTo>
                    <a:lnTo>
                      <a:pt x="115" y="27"/>
                    </a:lnTo>
                    <a:lnTo>
                      <a:pt x="80" y="58"/>
                    </a:lnTo>
                    <a:lnTo>
                      <a:pt x="76" y="68"/>
                    </a:lnTo>
                    <a:lnTo>
                      <a:pt x="68" y="69"/>
                    </a:lnTo>
                    <a:lnTo>
                      <a:pt x="38" y="107"/>
                    </a:lnTo>
                    <a:lnTo>
                      <a:pt x="36" y="114"/>
                    </a:lnTo>
                    <a:lnTo>
                      <a:pt x="12" y="147"/>
                    </a:lnTo>
                    <a:lnTo>
                      <a:pt x="0" y="164"/>
                    </a:lnTo>
                    <a:lnTo>
                      <a:pt x="14" y="169"/>
                    </a:lnTo>
                    <a:lnTo>
                      <a:pt x="23" y="156"/>
                    </a:lnTo>
                    <a:lnTo>
                      <a:pt x="40" y="165"/>
                    </a:lnTo>
                    <a:lnTo>
                      <a:pt x="48" y="172"/>
                    </a:lnTo>
                    <a:lnTo>
                      <a:pt x="63" y="193"/>
                    </a:lnTo>
                    <a:lnTo>
                      <a:pt x="63" y="203"/>
                    </a:lnTo>
                    <a:lnTo>
                      <a:pt x="69" y="206"/>
                    </a:lnTo>
                    <a:lnTo>
                      <a:pt x="80" y="196"/>
                    </a:lnTo>
                    <a:lnTo>
                      <a:pt x="82" y="193"/>
                    </a:lnTo>
                    <a:lnTo>
                      <a:pt x="104" y="217"/>
                    </a:lnTo>
                    <a:lnTo>
                      <a:pt x="121" y="226"/>
                    </a:lnTo>
                    <a:lnTo>
                      <a:pt x="133" y="243"/>
                    </a:lnTo>
                    <a:lnTo>
                      <a:pt x="152" y="252"/>
                    </a:lnTo>
                    <a:lnTo>
                      <a:pt x="168" y="279"/>
                    </a:lnTo>
                    <a:lnTo>
                      <a:pt x="177" y="285"/>
                    </a:lnTo>
                    <a:lnTo>
                      <a:pt x="173" y="292"/>
                    </a:lnTo>
                    <a:lnTo>
                      <a:pt x="166" y="301"/>
                    </a:lnTo>
                    <a:lnTo>
                      <a:pt x="164" y="315"/>
                    </a:lnTo>
                    <a:lnTo>
                      <a:pt x="168" y="333"/>
                    </a:lnTo>
                    <a:lnTo>
                      <a:pt x="175" y="333"/>
                    </a:lnTo>
                    <a:lnTo>
                      <a:pt x="199" y="303"/>
                    </a:lnTo>
                    <a:lnTo>
                      <a:pt x="210" y="274"/>
                    </a:lnTo>
                    <a:lnTo>
                      <a:pt x="227" y="251"/>
                    </a:lnTo>
                    <a:lnTo>
                      <a:pt x="254" y="228"/>
                    </a:lnTo>
                    <a:lnTo>
                      <a:pt x="286" y="186"/>
                    </a:lnTo>
                    <a:lnTo>
                      <a:pt x="306" y="145"/>
                    </a:lnTo>
                    <a:lnTo>
                      <a:pt x="323" y="112"/>
                    </a:lnTo>
                  </a:path>
                </a:pathLst>
              </a:custGeom>
              <a:grpFill/>
              <a:ln w="12700" cap="rnd">
                <a:solidFill>
                  <a:schemeClr val="accent5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/>
                <a:endParaRPr lang="pt-BR" sz="11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Freeform 28"/>
              <p:cNvSpPr>
                <a:spLocks noChangeAspect="1"/>
              </p:cNvSpPr>
              <p:nvPr/>
            </p:nvSpPr>
            <p:spPr bwMode="auto">
              <a:xfrm>
                <a:off x="3004041" y="3827465"/>
                <a:ext cx="1312985" cy="1063625"/>
              </a:xfrm>
              <a:custGeom>
                <a:avLst/>
                <a:gdLst/>
                <a:ahLst/>
                <a:cxnLst>
                  <a:cxn ang="0">
                    <a:pos x="2" y="256"/>
                  </a:cxn>
                  <a:cxn ang="0">
                    <a:pos x="30" y="220"/>
                  </a:cxn>
                  <a:cxn ang="0">
                    <a:pos x="73" y="215"/>
                  </a:cxn>
                  <a:cxn ang="0">
                    <a:pos x="119" y="206"/>
                  </a:cxn>
                  <a:cxn ang="0">
                    <a:pos x="164" y="189"/>
                  </a:cxn>
                  <a:cxn ang="0">
                    <a:pos x="158" y="160"/>
                  </a:cxn>
                  <a:cxn ang="0">
                    <a:pos x="171" y="129"/>
                  </a:cxn>
                  <a:cxn ang="0">
                    <a:pos x="161" y="110"/>
                  </a:cxn>
                  <a:cxn ang="0">
                    <a:pos x="186" y="77"/>
                  </a:cxn>
                  <a:cxn ang="0">
                    <a:pos x="184" y="51"/>
                  </a:cxn>
                  <a:cxn ang="0">
                    <a:pos x="201" y="31"/>
                  </a:cxn>
                  <a:cxn ang="0">
                    <a:pos x="209" y="19"/>
                  </a:cxn>
                  <a:cxn ang="0">
                    <a:pos x="226" y="30"/>
                  </a:cxn>
                  <a:cxn ang="0">
                    <a:pos x="248" y="35"/>
                  </a:cxn>
                  <a:cxn ang="0">
                    <a:pos x="322" y="1"/>
                  </a:cxn>
                  <a:cxn ang="0">
                    <a:pos x="324" y="15"/>
                  </a:cxn>
                  <a:cxn ang="0">
                    <a:pos x="346" y="25"/>
                  </a:cxn>
                  <a:cxn ang="0">
                    <a:pos x="369" y="25"/>
                  </a:cxn>
                  <a:cxn ang="0">
                    <a:pos x="419" y="49"/>
                  </a:cxn>
                  <a:cxn ang="0">
                    <a:pos x="437" y="78"/>
                  </a:cxn>
                  <a:cxn ang="0">
                    <a:pos x="469" y="83"/>
                  </a:cxn>
                  <a:cxn ang="0">
                    <a:pos x="502" y="106"/>
                  </a:cxn>
                  <a:cxn ang="0">
                    <a:pos x="485" y="127"/>
                  </a:cxn>
                  <a:cxn ang="0">
                    <a:pos x="467" y="147"/>
                  </a:cxn>
                  <a:cxn ang="0">
                    <a:pos x="464" y="168"/>
                  </a:cxn>
                  <a:cxn ang="0">
                    <a:pos x="476" y="196"/>
                  </a:cxn>
                  <a:cxn ang="0">
                    <a:pos x="443" y="204"/>
                  </a:cxn>
                  <a:cxn ang="0">
                    <a:pos x="441" y="231"/>
                  </a:cxn>
                  <a:cxn ang="0">
                    <a:pos x="439" y="247"/>
                  </a:cxn>
                  <a:cxn ang="0">
                    <a:pos x="439" y="277"/>
                  </a:cxn>
                  <a:cxn ang="0">
                    <a:pos x="419" y="311"/>
                  </a:cxn>
                  <a:cxn ang="0">
                    <a:pos x="398" y="318"/>
                  </a:cxn>
                  <a:cxn ang="0">
                    <a:pos x="386" y="348"/>
                  </a:cxn>
                  <a:cxn ang="0">
                    <a:pos x="336" y="403"/>
                  </a:cxn>
                  <a:cxn ang="0">
                    <a:pos x="269" y="418"/>
                  </a:cxn>
                  <a:cxn ang="0">
                    <a:pos x="229" y="426"/>
                  </a:cxn>
                  <a:cxn ang="0">
                    <a:pos x="204" y="438"/>
                  </a:cxn>
                  <a:cxn ang="0">
                    <a:pos x="201" y="424"/>
                  </a:cxn>
                  <a:cxn ang="0">
                    <a:pos x="183" y="403"/>
                  </a:cxn>
                  <a:cxn ang="0">
                    <a:pos x="190" y="364"/>
                  </a:cxn>
                  <a:cxn ang="0">
                    <a:pos x="171" y="358"/>
                  </a:cxn>
                  <a:cxn ang="0">
                    <a:pos x="169" y="325"/>
                  </a:cxn>
                  <a:cxn ang="0">
                    <a:pos x="164" y="302"/>
                  </a:cxn>
                  <a:cxn ang="0">
                    <a:pos x="139" y="288"/>
                  </a:cxn>
                  <a:cxn ang="0">
                    <a:pos x="101" y="294"/>
                  </a:cxn>
                  <a:cxn ang="0">
                    <a:pos x="73" y="298"/>
                  </a:cxn>
                  <a:cxn ang="0">
                    <a:pos x="70" y="283"/>
                  </a:cxn>
                  <a:cxn ang="0">
                    <a:pos x="20" y="276"/>
                  </a:cxn>
                </a:cxnLst>
                <a:rect l="0" t="0" r="r" b="b"/>
                <a:pathLst>
                  <a:path w="503" h="439">
                    <a:moveTo>
                      <a:pt x="0" y="287"/>
                    </a:moveTo>
                    <a:lnTo>
                      <a:pt x="2" y="256"/>
                    </a:lnTo>
                    <a:lnTo>
                      <a:pt x="16" y="242"/>
                    </a:lnTo>
                    <a:lnTo>
                      <a:pt x="30" y="220"/>
                    </a:lnTo>
                    <a:lnTo>
                      <a:pt x="67" y="212"/>
                    </a:lnTo>
                    <a:lnTo>
                      <a:pt x="73" y="215"/>
                    </a:lnTo>
                    <a:lnTo>
                      <a:pt x="86" y="204"/>
                    </a:lnTo>
                    <a:lnTo>
                      <a:pt x="119" y="206"/>
                    </a:lnTo>
                    <a:lnTo>
                      <a:pt x="141" y="209"/>
                    </a:lnTo>
                    <a:lnTo>
                      <a:pt x="164" y="189"/>
                    </a:lnTo>
                    <a:lnTo>
                      <a:pt x="164" y="163"/>
                    </a:lnTo>
                    <a:lnTo>
                      <a:pt x="158" y="160"/>
                    </a:lnTo>
                    <a:lnTo>
                      <a:pt x="157" y="154"/>
                    </a:lnTo>
                    <a:lnTo>
                      <a:pt x="171" y="129"/>
                    </a:lnTo>
                    <a:lnTo>
                      <a:pt x="168" y="115"/>
                    </a:lnTo>
                    <a:lnTo>
                      <a:pt x="161" y="110"/>
                    </a:lnTo>
                    <a:lnTo>
                      <a:pt x="164" y="83"/>
                    </a:lnTo>
                    <a:lnTo>
                      <a:pt x="186" y="77"/>
                    </a:lnTo>
                    <a:lnTo>
                      <a:pt x="186" y="63"/>
                    </a:lnTo>
                    <a:lnTo>
                      <a:pt x="184" y="51"/>
                    </a:lnTo>
                    <a:lnTo>
                      <a:pt x="188" y="35"/>
                    </a:lnTo>
                    <a:lnTo>
                      <a:pt x="201" y="31"/>
                    </a:lnTo>
                    <a:lnTo>
                      <a:pt x="201" y="19"/>
                    </a:lnTo>
                    <a:lnTo>
                      <a:pt x="209" y="19"/>
                    </a:lnTo>
                    <a:lnTo>
                      <a:pt x="215" y="30"/>
                    </a:lnTo>
                    <a:lnTo>
                      <a:pt x="226" y="30"/>
                    </a:lnTo>
                    <a:lnTo>
                      <a:pt x="225" y="45"/>
                    </a:lnTo>
                    <a:lnTo>
                      <a:pt x="248" y="35"/>
                    </a:lnTo>
                    <a:lnTo>
                      <a:pt x="300" y="0"/>
                    </a:lnTo>
                    <a:lnTo>
                      <a:pt x="322" y="1"/>
                    </a:lnTo>
                    <a:lnTo>
                      <a:pt x="326" y="5"/>
                    </a:lnTo>
                    <a:lnTo>
                      <a:pt x="324" y="15"/>
                    </a:lnTo>
                    <a:lnTo>
                      <a:pt x="333" y="25"/>
                    </a:lnTo>
                    <a:lnTo>
                      <a:pt x="346" y="25"/>
                    </a:lnTo>
                    <a:lnTo>
                      <a:pt x="353" y="19"/>
                    </a:lnTo>
                    <a:lnTo>
                      <a:pt x="369" y="25"/>
                    </a:lnTo>
                    <a:lnTo>
                      <a:pt x="396" y="48"/>
                    </a:lnTo>
                    <a:lnTo>
                      <a:pt x="419" y="49"/>
                    </a:lnTo>
                    <a:lnTo>
                      <a:pt x="433" y="66"/>
                    </a:lnTo>
                    <a:lnTo>
                      <a:pt x="437" y="78"/>
                    </a:lnTo>
                    <a:lnTo>
                      <a:pt x="443" y="81"/>
                    </a:lnTo>
                    <a:lnTo>
                      <a:pt x="469" y="83"/>
                    </a:lnTo>
                    <a:lnTo>
                      <a:pt x="494" y="97"/>
                    </a:lnTo>
                    <a:lnTo>
                      <a:pt x="502" y="106"/>
                    </a:lnTo>
                    <a:lnTo>
                      <a:pt x="497" y="116"/>
                    </a:lnTo>
                    <a:lnTo>
                      <a:pt x="485" y="127"/>
                    </a:lnTo>
                    <a:lnTo>
                      <a:pt x="480" y="139"/>
                    </a:lnTo>
                    <a:lnTo>
                      <a:pt x="467" y="147"/>
                    </a:lnTo>
                    <a:lnTo>
                      <a:pt x="464" y="160"/>
                    </a:lnTo>
                    <a:lnTo>
                      <a:pt x="464" y="168"/>
                    </a:lnTo>
                    <a:lnTo>
                      <a:pt x="477" y="184"/>
                    </a:lnTo>
                    <a:lnTo>
                      <a:pt x="476" y="196"/>
                    </a:lnTo>
                    <a:lnTo>
                      <a:pt x="461" y="196"/>
                    </a:lnTo>
                    <a:lnTo>
                      <a:pt x="443" y="204"/>
                    </a:lnTo>
                    <a:lnTo>
                      <a:pt x="439" y="215"/>
                    </a:lnTo>
                    <a:lnTo>
                      <a:pt x="441" y="231"/>
                    </a:lnTo>
                    <a:lnTo>
                      <a:pt x="443" y="238"/>
                    </a:lnTo>
                    <a:lnTo>
                      <a:pt x="439" y="247"/>
                    </a:lnTo>
                    <a:lnTo>
                      <a:pt x="441" y="266"/>
                    </a:lnTo>
                    <a:lnTo>
                      <a:pt x="439" y="277"/>
                    </a:lnTo>
                    <a:lnTo>
                      <a:pt x="422" y="302"/>
                    </a:lnTo>
                    <a:lnTo>
                      <a:pt x="419" y="311"/>
                    </a:lnTo>
                    <a:lnTo>
                      <a:pt x="406" y="309"/>
                    </a:lnTo>
                    <a:lnTo>
                      <a:pt x="398" y="318"/>
                    </a:lnTo>
                    <a:lnTo>
                      <a:pt x="396" y="340"/>
                    </a:lnTo>
                    <a:lnTo>
                      <a:pt x="386" y="348"/>
                    </a:lnTo>
                    <a:lnTo>
                      <a:pt x="374" y="386"/>
                    </a:lnTo>
                    <a:lnTo>
                      <a:pt x="336" y="403"/>
                    </a:lnTo>
                    <a:lnTo>
                      <a:pt x="304" y="401"/>
                    </a:lnTo>
                    <a:lnTo>
                      <a:pt x="269" y="418"/>
                    </a:lnTo>
                    <a:lnTo>
                      <a:pt x="252" y="423"/>
                    </a:lnTo>
                    <a:lnTo>
                      <a:pt x="229" y="426"/>
                    </a:lnTo>
                    <a:lnTo>
                      <a:pt x="222" y="435"/>
                    </a:lnTo>
                    <a:lnTo>
                      <a:pt x="204" y="438"/>
                    </a:lnTo>
                    <a:lnTo>
                      <a:pt x="198" y="432"/>
                    </a:lnTo>
                    <a:lnTo>
                      <a:pt x="201" y="424"/>
                    </a:lnTo>
                    <a:lnTo>
                      <a:pt x="188" y="410"/>
                    </a:lnTo>
                    <a:lnTo>
                      <a:pt x="183" y="403"/>
                    </a:lnTo>
                    <a:lnTo>
                      <a:pt x="192" y="374"/>
                    </a:lnTo>
                    <a:lnTo>
                      <a:pt x="190" y="364"/>
                    </a:lnTo>
                    <a:lnTo>
                      <a:pt x="179" y="364"/>
                    </a:lnTo>
                    <a:lnTo>
                      <a:pt x="171" y="358"/>
                    </a:lnTo>
                    <a:lnTo>
                      <a:pt x="163" y="333"/>
                    </a:lnTo>
                    <a:lnTo>
                      <a:pt x="169" y="325"/>
                    </a:lnTo>
                    <a:lnTo>
                      <a:pt x="161" y="311"/>
                    </a:lnTo>
                    <a:lnTo>
                      <a:pt x="164" y="302"/>
                    </a:lnTo>
                    <a:lnTo>
                      <a:pt x="159" y="294"/>
                    </a:lnTo>
                    <a:lnTo>
                      <a:pt x="139" y="288"/>
                    </a:lnTo>
                    <a:lnTo>
                      <a:pt x="127" y="298"/>
                    </a:lnTo>
                    <a:lnTo>
                      <a:pt x="101" y="294"/>
                    </a:lnTo>
                    <a:lnTo>
                      <a:pt x="91" y="301"/>
                    </a:lnTo>
                    <a:lnTo>
                      <a:pt x="73" y="298"/>
                    </a:lnTo>
                    <a:lnTo>
                      <a:pt x="73" y="290"/>
                    </a:lnTo>
                    <a:lnTo>
                      <a:pt x="70" y="283"/>
                    </a:lnTo>
                    <a:lnTo>
                      <a:pt x="41" y="283"/>
                    </a:lnTo>
                    <a:lnTo>
                      <a:pt x="20" y="276"/>
                    </a:lnTo>
                    <a:lnTo>
                      <a:pt x="0" y="287"/>
                    </a:lnTo>
                  </a:path>
                </a:pathLst>
              </a:custGeom>
              <a:grpFill/>
              <a:ln w="12700" cap="rnd" cmpd="sng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algn="r">
                  <a:defRPr/>
                </a:pPr>
                <a:endParaRPr lang="pt-BR" sz="11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31" name="Freeform 29"/>
              <p:cNvSpPr>
                <a:spLocks noChangeAspect="1"/>
              </p:cNvSpPr>
              <p:nvPr/>
            </p:nvSpPr>
            <p:spPr bwMode="auto">
              <a:xfrm>
                <a:off x="3692772" y="4645026"/>
                <a:ext cx="454269" cy="311150"/>
              </a:xfrm>
              <a:custGeom>
                <a:avLst/>
                <a:gdLst>
                  <a:gd name="T0" fmla="*/ 2147483647 w 175"/>
                  <a:gd name="T1" fmla="*/ 2147483647 h 129"/>
                  <a:gd name="T2" fmla="*/ 2147483647 w 175"/>
                  <a:gd name="T3" fmla="*/ 2147483647 h 129"/>
                  <a:gd name="T4" fmla="*/ 2147483647 w 175"/>
                  <a:gd name="T5" fmla="*/ 2147483647 h 129"/>
                  <a:gd name="T6" fmla="*/ 2147483647 w 175"/>
                  <a:gd name="T7" fmla="*/ 2147483647 h 129"/>
                  <a:gd name="T8" fmla="*/ 2147483647 w 175"/>
                  <a:gd name="T9" fmla="*/ 2147483647 h 129"/>
                  <a:gd name="T10" fmla="*/ 2147483647 w 175"/>
                  <a:gd name="T11" fmla="*/ 2147483647 h 129"/>
                  <a:gd name="T12" fmla="*/ 0 w 175"/>
                  <a:gd name="T13" fmla="*/ 2147483647 h 129"/>
                  <a:gd name="T14" fmla="*/ 2147483647 w 175"/>
                  <a:gd name="T15" fmla="*/ 2147483647 h 129"/>
                  <a:gd name="T16" fmla="*/ 2147483647 w 175"/>
                  <a:gd name="T17" fmla="*/ 2147483647 h 129"/>
                  <a:gd name="T18" fmla="*/ 2147483647 w 175"/>
                  <a:gd name="T19" fmla="*/ 2147483647 h 129"/>
                  <a:gd name="T20" fmla="*/ 2147483647 w 175"/>
                  <a:gd name="T21" fmla="*/ 2147483647 h 129"/>
                  <a:gd name="T22" fmla="*/ 2147483647 w 175"/>
                  <a:gd name="T23" fmla="*/ 2147483647 h 129"/>
                  <a:gd name="T24" fmla="*/ 2147483647 w 175"/>
                  <a:gd name="T25" fmla="*/ 2147483647 h 129"/>
                  <a:gd name="T26" fmla="*/ 2147483647 w 175"/>
                  <a:gd name="T27" fmla="*/ 2147483647 h 129"/>
                  <a:gd name="T28" fmla="*/ 2147483647 w 175"/>
                  <a:gd name="T29" fmla="*/ 2147483647 h 129"/>
                  <a:gd name="T30" fmla="*/ 2147483647 w 175"/>
                  <a:gd name="T31" fmla="*/ 2147483647 h 129"/>
                  <a:gd name="T32" fmla="*/ 2147483647 w 175"/>
                  <a:gd name="T33" fmla="*/ 2147483647 h 129"/>
                  <a:gd name="T34" fmla="*/ 2147483647 w 175"/>
                  <a:gd name="T35" fmla="*/ 2147483647 h 129"/>
                  <a:gd name="T36" fmla="*/ 2147483647 w 175"/>
                  <a:gd name="T37" fmla="*/ 2147483647 h 129"/>
                  <a:gd name="T38" fmla="*/ 2147483647 w 175"/>
                  <a:gd name="T39" fmla="*/ 2147483647 h 129"/>
                  <a:gd name="T40" fmla="*/ 2147483647 w 175"/>
                  <a:gd name="T41" fmla="*/ 2147483647 h 129"/>
                  <a:gd name="T42" fmla="*/ 2147483647 w 175"/>
                  <a:gd name="T43" fmla="*/ 2147483647 h 129"/>
                  <a:gd name="T44" fmla="*/ 2147483647 w 175"/>
                  <a:gd name="T45" fmla="*/ 2147483647 h 129"/>
                  <a:gd name="T46" fmla="*/ 2147483647 w 175"/>
                  <a:gd name="T47" fmla="*/ 2147483647 h 129"/>
                  <a:gd name="T48" fmla="*/ 2147483647 w 175"/>
                  <a:gd name="T49" fmla="*/ 2147483647 h 129"/>
                  <a:gd name="T50" fmla="*/ 2147483647 w 175"/>
                  <a:gd name="T51" fmla="*/ 2147483647 h 129"/>
                  <a:gd name="T52" fmla="*/ 2147483647 w 175"/>
                  <a:gd name="T53" fmla="*/ 2147483647 h 129"/>
                  <a:gd name="T54" fmla="*/ 2147483647 w 175"/>
                  <a:gd name="T55" fmla="*/ 2147483647 h 129"/>
                  <a:gd name="T56" fmla="*/ 2147483647 w 175"/>
                  <a:gd name="T57" fmla="*/ 2147483647 h 129"/>
                  <a:gd name="T58" fmla="*/ 2147483647 w 175"/>
                  <a:gd name="T59" fmla="*/ 0 h 129"/>
                  <a:gd name="T60" fmla="*/ 2147483647 w 175"/>
                  <a:gd name="T61" fmla="*/ 2147483647 h 129"/>
                  <a:gd name="T62" fmla="*/ 2147483647 w 175"/>
                  <a:gd name="T63" fmla="*/ 2147483647 h 129"/>
                  <a:gd name="T64" fmla="*/ 2147483647 w 175"/>
                  <a:gd name="T65" fmla="*/ 2147483647 h 129"/>
                  <a:gd name="T66" fmla="*/ 2147483647 w 175"/>
                  <a:gd name="T67" fmla="*/ 2147483647 h 129"/>
                  <a:gd name="T68" fmla="*/ 2147483647 w 175"/>
                  <a:gd name="T69" fmla="*/ 2147483647 h 12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75"/>
                  <a:gd name="T106" fmla="*/ 0 h 129"/>
                  <a:gd name="T107" fmla="*/ 175 w 175"/>
                  <a:gd name="T108" fmla="*/ 129 h 12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75" h="129">
                    <a:moveTo>
                      <a:pt x="6" y="80"/>
                    </a:moveTo>
                    <a:lnTo>
                      <a:pt x="13" y="89"/>
                    </a:lnTo>
                    <a:lnTo>
                      <a:pt x="30" y="89"/>
                    </a:lnTo>
                    <a:lnTo>
                      <a:pt x="30" y="90"/>
                    </a:lnTo>
                    <a:lnTo>
                      <a:pt x="21" y="101"/>
                    </a:lnTo>
                    <a:lnTo>
                      <a:pt x="2" y="108"/>
                    </a:lnTo>
                    <a:lnTo>
                      <a:pt x="0" y="119"/>
                    </a:lnTo>
                    <a:lnTo>
                      <a:pt x="1" y="128"/>
                    </a:lnTo>
                    <a:lnTo>
                      <a:pt x="8" y="128"/>
                    </a:lnTo>
                    <a:lnTo>
                      <a:pt x="9" y="125"/>
                    </a:lnTo>
                    <a:lnTo>
                      <a:pt x="5" y="115"/>
                    </a:lnTo>
                    <a:lnTo>
                      <a:pt x="7" y="113"/>
                    </a:lnTo>
                    <a:lnTo>
                      <a:pt x="17" y="108"/>
                    </a:lnTo>
                    <a:lnTo>
                      <a:pt x="26" y="113"/>
                    </a:lnTo>
                    <a:lnTo>
                      <a:pt x="40" y="108"/>
                    </a:lnTo>
                    <a:lnTo>
                      <a:pt x="54" y="113"/>
                    </a:lnTo>
                    <a:lnTo>
                      <a:pt x="63" y="111"/>
                    </a:lnTo>
                    <a:lnTo>
                      <a:pt x="64" y="103"/>
                    </a:lnTo>
                    <a:lnTo>
                      <a:pt x="70" y="101"/>
                    </a:lnTo>
                    <a:lnTo>
                      <a:pt x="76" y="112"/>
                    </a:lnTo>
                    <a:lnTo>
                      <a:pt x="84" y="113"/>
                    </a:lnTo>
                    <a:lnTo>
                      <a:pt x="121" y="110"/>
                    </a:lnTo>
                    <a:lnTo>
                      <a:pt x="124" y="92"/>
                    </a:lnTo>
                    <a:lnTo>
                      <a:pt x="164" y="70"/>
                    </a:lnTo>
                    <a:lnTo>
                      <a:pt x="164" y="49"/>
                    </a:lnTo>
                    <a:lnTo>
                      <a:pt x="174" y="26"/>
                    </a:lnTo>
                    <a:lnTo>
                      <a:pt x="172" y="26"/>
                    </a:lnTo>
                    <a:lnTo>
                      <a:pt x="140" y="17"/>
                    </a:lnTo>
                    <a:lnTo>
                      <a:pt x="137" y="3"/>
                    </a:lnTo>
                    <a:lnTo>
                      <a:pt x="133" y="0"/>
                    </a:lnTo>
                    <a:lnTo>
                      <a:pt x="122" y="8"/>
                    </a:lnTo>
                    <a:lnTo>
                      <a:pt x="111" y="47"/>
                    </a:lnTo>
                    <a:lnTo>
                      <a:pt x="73" y="65"/>
                    </a:lnTo>
                    <a:lnTo>
                      <a:pt x="41" y="61"/>
                    </a:lnTo>
                    <a:lnTo>
                      <a:pt x="6" y="80"/>
                    </a:lnTo>
                  </a:path>
                </a:pathLst>
              </a:custGeom>
              <a:grpFill/>
              <a:ln w="12700" cap="rnd">
                <a:solidFill>
                  <a:schemeClr val="accent5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/>
                <a:endParaRPr lang="pt-BR" sz="11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" name="Freeform 32"/>
              <p:cNvSpPr>
                <a:spLocks noChangeAspect="1"/>
              </p:cNvSpPr>
              <p:nvPr/>
            </p:nvSpPr>
            <p:spPr bwMode="auto">
              <a:xfrm>
                <a:off x="2036887" y="1720852"/>
                <a:ext cx="1573823" cy="1541463"/>
              </a:xfrm>
              <a:custGeom>
                <a:avLst/>
                <a:gdLst>
                  <a:gd name="T0" fmla="*/ 0 w 602"/>
                  <a:gd name="T1" fmla="*/ 2147483647 h 635"/>
                  <a:gd name="T2" fmla="*/ 2147483647 w 602"/>
                  <a:gd name="T3" fmla="*/ 2147483647 h 635"/>
                  <a:gd name="T4" fmla="*/ 2147483647 w 602"/>
                  <a:gd name="T5" fmla="*/ 2147483647 h 635"/>
                  <a:gd name="T6" fmla="*/ 2147483647 w 602"/>
                  <a:gd name="T7" fmla="*/ 2147483647 h 635"/>
                  <a:gd name="T8" fmla="*/ 2147483647 w 602"/>
                  <a:gd name="T9" fmla="*/ 2147483647 h 635"/>
                  <a:gd name="T10" fmla="*/ 2147483647 w 602"/>
                  <a:gd name="T11" fmla="*/ 2147483647 h 635"/>
                  <a:gd name="T12" fmla="*/ 2147483647 w 602"/>
                  <a:gd name="T13" fmla="*/ 2147483647 h 635"/>
                  <a:gd name="T14" fmla="*/ 2147483647 w 602"/>
                  <a:gd name="T15" fmla="*/ 2147483647 h 635"/>
                  <a:gd name="T16" fmla="*/ 2147483647 w 602"/>
                  <a:gd name="T17" fmla="*/ 2147483647 h 635"/>
                  <a:gd name="T18" fmla="*/ 2147483647 w 602"/>
                  <a:gd name="T19" fmla="*/ 2147483647 h 635"/>
                  <a:gd name="T20" fmla="*/ 2147483647 w 602"/>
                  <a:gd name="T21" fmla="*/ 2147483647 h 635"/>
                  <a:gd name="T22" fmla="*/ 2147483647 w 602"/>
                  <a:gd name="T23" fmla="*/ 2147483647 h 635"/>
                  <a:gd name="T24" fmla="*/ 2147483647 w 602"/>
                  <a:gd name="T25" fmla="*/ 2147483647 h 635"/>
                  <a:gd name="T26" fmla="*/ 2147483647 w 602"/>
                  <a:gd name="T27" fmla="*/ 2147483647 h 635"/>
                  <a:gd name="T28" fmla="*/ 2147483647 w 602"/>
                  <a:gd name="T29" fmla="*/ 2147483647 h 635"/>
                  <a:gd name="T30" fmla="*/ 2147483647 w 602"/>
                  <a:gd name="T31" fmla="*/ 2147483647 h 635"/>
                  <a:gd name="T32" fmla="*/ 2147483647 w 602"/>
                  <a:gd name="T33" fmla="*/ 2147483647 h 635"/>
                  <a:gd name="T34" fmla="*/ 2147483647 w 602"/>
                  <a:gd name="T35" fmla="*/ 2147483647 h 635"/>
                  <a:gd name="T36" fmla="*/ 2147483647 w 602"/>
                  <a:gd name="T37" fmla="*/ 2147483647 h 635"/>
                  <a:gd name="T38" fmla="*/ 2147483647 w 602"/>
                  <a:gd name="T39" fmla="*/ 2147483647 h 635"/>
                  <a:gd name="T40" fmla="*/ 2147483647 w 602"/>
                  <a:gd name="T41" fmla="*/ 2147483647 h 635"/>
                  <a:gd name="T42" fmla="*/ 2147483647 w 602"/>
                  <a:gd name="T43" fmla="*/ 2147483647 h 635"/>
                  <a:gd name="T44" fmla="*/ 2147483647 w 602"/>
                  <a:gd name="T45" fmla="*/ 2147483647 h 635"/>
                  <a:gd name="T46" fmla="*/ 2147483647 w 602"/>
                  <a:gd name="T47" fmla="*/ 2147483647 h 635"/>
                  <a:gd name="T48" fmla="*/ 2147483647 w 602"/>
                  <a:gd name="T49" fmla="*/ 2147483647 h 635"/>
                  <a:gd name="T50" fmla="*/ 2147483647 w 602"/>
                  <a:gd name="T51" fmla="*/ 2147483647 h 635"/>
                  <a:gd name="T52" fmla="*/ 2147483647 w 602"/>
                  <a:gd name="T53" fmla="*/ 2147483647 h 635"/>
                  <a:gd name="T54" fmla="*/ 2147483647 w 602"/>
                  <a:gd name="T55" fmla="*/ 2147483647 h 635"/>
                  <a:gd name="T56" fmla="*/ 2147483647 w 602"/>
                  <a:gd name="T57" fmla="*/ 2147483647 h 635"/>
                  <a:gd name="T58" fmla="*/ 2147483647 w 602"/>
                  <a:gd name="T59" fmla="*/ 2147483647 h 635"/>
                  <a:gd name="T60" fmla="*/ 2147483647 w 602"/>
                  <a:gd name="T61" fmla="*/ 2147483647 h 635"/>
                  <a:gd name="T62" fmla="*/ 2147483647 w 602"/>
                  <a:gd name="T63" fmla="*/ 2147483647 h 635"/>
                  <a:gd name="T64" fmla="*/ 2147483647 w 602"/>
                  <a:gd name="T65" fmla="*/ 2147483647 h 635"/>
                  <a:gd name="T66" fmla="*/ 2147483647 w 602"/>
                  <a:gd name="T67" fmla="*/ 2147483647 h 635"/>
                  <a:gd name="T68" fmla="*/ 2147483647 w 602"/>
                  <a:gd name="T69" fmla="*/ 2147483647 h 635"/>
                  <a:gd name="T70" fmla="*/ 2147483647 w 602"/>
                  <a:gd name="T71" fmla="*/ 2147483647 h 635"/>
                  <a:gd name="T72" fmla="*/ 2147483647 w 602"/>
                  <a:gd name="T73" fmla="*/ 2147483647 h 635"/>
                  <a:gd name="T74" fmla="*/ 2147483647 w 602"/>
                  <a:gd name="T75" fmla="*/ 2147483647 h 635"/>
                  <a:gd name="T76" fmla="*/ 2147483647 w 602"/>
                  <a:gd name="T77" fmla="*/ 2147483647 h 635"/>
                  <a:gd name="T78" fmla="*/ 2147483647 w 602"/>
                  <a:gd name="T79" fmla="*/ 2147483647 h 635"/>
                  <a:gd name="T80" fmla="*/ 2147483647 w 602"/>
                  <a:gd name="T81" fmla="*/ 2147483647 h 635"/>
                  <a:gd name="T82" fmla="*/ 2147483647 w 602"/>
                  <a:gd name="T83" fmla="*/ 2147483647 h 635"/>
                  <a:gd name="T84" fmla="*/ 2147483647 w 602"/>
                  <a:gd name="T85" fmla="*/ 2147483647 h 635"/>
                  <a:gd name="T86" fmla="*/ 2147483647 w 602"/>
                  <a:gd name="T87" fmla="*/ 2147483647 h 635"/>
                  <a:gd name="T88" fmla="*/ 2147483647 w 602"/>
                  <a:gd name="T89" fmla="*/ 2147483647 h 635"/>
                  <a:gd name="T90" fmla="*/ 2147483647 w 602"/>
                  <a:gd name="T91" fmla="*/ 2147483647 h 635"/>
                  <a:gd name="T92" fmla="*/ 2147483647 w 602"/>
                  <a:gd name="T93" fmla="*/ 2147483647 h 635"/>
                  <a:gd name="T94" fmla="*/ 2147483647 w 602"/>
                  <a:gd name="T95" fmla="*/ 2147483647 h 635"/>
                  <a:gd name="T96" fmla="*/ 2147483647 w 602"/>
                  <a:gd name="T97" fmla="*/ 2147483647 h 635"/>
                  <a:gd name="T98" fmla="*/ 2147483647 w 602"/>
                  <a:gd name="T99" fmla="*/ 2147483647 h 635"/>
                  <a:gd name="T100" fmla="*/ 2147483647 w 602"/>
                  <a:gd name="T101" fmla="*/ 2147483647 h 635"/>
                  <a:gd name="T102" fmla="*/ 2147483647 w 602"/>
                  <a:gd name="T103" fmla="*/ 2147483647 h 635"/>
                  <a:gd name="T104" fmla="*/ 2147483647 w 602"/>
                  <a:gd name="T105" fmla="*/ 2147483647 h 635"/>
                  <a:gd name="T106" fmla="*/ 2147483647 w 602"/>
                  <a:gd name="T107" fmla="*/ 2147483647 h 635"/>
                  <a:gd name="T108" fmla="*/ 2147483647 w 602"/>
                  <a:gd name="T109" fmla="*/ 2147483647 h 63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602"/>
                  <a:gd name="T166" fmla="*/ 0 h 635"/>
                  <a:gd name="T167" fmla="*/ 602 w 602"/>
                  <a:gd name="T168" fmla="*/ 635 h 63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602" h="635">
                    <a:moveTo>
                      <a:pt x="4" y="117"/>
                    </a:moveTo>
                    <a:lnTo>
                      <a:pt x="0" y="73"/>
                    </a:lnTo>
                    <a:lnTo>
                      <a:pt x="12" y="71"/>
                    </a:lnTo>
                    <a:lnTo>
                      <a:pt x="27" y="57"/>
                    </a:lnTo>
                    <a:lnTo>
                      <a:pt x="35" y="57"/>
                    </a:lnTo>
                    <a:lnTo>
                      <a:pt x="47" y="49"/>
                    </a:lnTo>
                    <a:lnTo>
                      <a:pt x="61" y="49"/>
                    </a:lnTo>
                    <a:lnTo>
                      <a:pt x="77" y="35"/>
                    </a:lnTo>
                    <a:lnTo>
                      <a:pt x="95" y="39"/>
                    </a:lnTo>
                    <a:lnTo>
                      <a:pt x="102" y="33"/>
                    </a:lnTo>
                    <a:lnTo>
                      <a:pt x="130" y="40"/>
                    </a:lnTo>
                    <a:lnTo>
                      <a:pt x="141" y="36"/>
                    </a:lnTo>
                    <a:lnTo>
                      <a:pt x="139" y="31"/>
                    </a:lnTo>
                    <a:lnTo>
                      <a:pt x="130" y="20"/>
                    </a:lnTo>
                    <a:lnTo>
                      <a:pt x="139" y="7"/>
                    </a:lnTo>
                    <a:lnTo>
                      <a:pt x="153" y="7"/>
                    </a:lnTo>
                    <a:lnTo>
                      <a:pt x="183" y="0"/>
                    </a:lnTo>
                    <a:lnTo>
                      <a:pt x="197" y="13"/>
                    </a:lnTo>
                    <a:lnTo>
                      <a:pt x="197" y="27"/>
                    </a:lnTo>
                    <a:lnTo>
                      <a:pt x="199" y="36"/>
                    </a:lnTo>
                    <a:lnTo>
                      <a:pt x="212" y="38"/>
                    </a:lnTo>
                    <a:lnTo>
                      <a:pt x="228" y="50"/>
                    </a:lnTo>
                    <a:lnTo>
                      <a:pt x="253" y="59"/>
                    </a:lnTo>
                    <a:lnTo>
                      <a:pt x="258" y="71"/>
                    </a:lnTo>
                    <a:lnTo>
                      <a:pt x="271" y="91"/>
                    </a:lnTo>
                    <a:lnTo>
                      <a:pt x="270" y="102"/>
                    </a:lnTo>
                    <a:lnTo>
                      <a:pt x="279" y="134"/>
                    </a:lnTo>
                    <a:lnTo>
                      <a:pt x="290" y="140"/>
                    </a:lnTo>
                    <a:lnTo>
                      <a:pt x="296" y="148"/>
                    </a:lnTo>
                    <a:lnTo>
                      <a:pt x="307" y="179"/>
                    </a:lnTo>
                    <a:lnTo>
                      <a:pt x="332" y="189"/>
                    </a:lnTo>
                    <a:lnTo>
                      <a:pt x="321" y="200"/>
                    </a:lnTo>
                    <a:lnTo>
                      <a:pt x="290" y="212"/>
                    </a:lnTo>
                    <a:lnTo>
                      <a:pt x="310" y="214"/>
                    </a:lnTo>
                    <a:lnTo>
                      <a:pt x="310" y="236"/>
                    </a:lnTo>
                    <a:lnTo>
                      <a:pt x="317" y="248"/>
                    </a:lnTo>
                    <a:lnTo>
                      <a:pt x="315" y="220"/>
                    </a:lnTo>
                    <a:lnTo>
                      <a:pt x="353" y="198"/>
                    </a:lnTo>
                    <a:lnTo>
                      <a:pt x="370" y="182"/>
                    </a:lnTo>
                    <a:lnTo>
                      <a:pt x="377" y="183"/>
                    </a:lnTo>
                    <a:lnTo>
                      <a:pt x="379" y="200"/>
                    </a:lnTo>
                    <a:lnTo>
                      <a:pt x="384" y="210"/>
                    </a:lnTo>
                    <a:lnTo>
                      <a:pt x="381" y="224"/>
                    </a:lnTo>
                    <a:lnTo>
                      <a:pt x="370" y="226"/>
                    </a:lnTo>
                    <a:lnTo>
                      <a:pt x="373" y="235"/>
                    </a:lnTo>
                    <a:lnTo>
                      <a:pt x="379" y="237"/>
                    </a:lnTo>
                    <a:lnTo>
                      <a:pt x="388" y="227"/>
                    </a:lnTo>
                    <a:lnTo>
                      <a:pt x="394" y="231"/>
                    </a:lnTo>
                    <a:lnTo>
                      <a:pt x="403" y="231"/>
                    </a:lnTo>
                    <a:lnTo>
                      <a:pt x="416" y="226"/>
                    </a:lnTo>
                    <a:lnTo>
                      <a:pt x="423" y="231"/>
                    </a:lnTo>
                    <a:lnTo>
                      <a:pt x="428" y="235"/>
                    </a:lnTo>
                    <a:lnTo>
                      <a:pt x="443" y="227"/>
                    </a:lnTo>
                    <a:lnTo>
                      <a:pt x="445" y="232"/>
                    </a:lnTo>
                    <a:lnTo>
                      <a:pt x="444" y="245"/>
                    </a:lnTo>
                    <a:lnTo>
                      <a:pt x="433" y="266"/>
                    </a:lnTo>
                    <a:lnTo>
                      <a:pt x="434" y="275"/>
                    </a:lnTo>
                    <a:lnTo>
                      <a:pt x="438" y="269"/>
                    </a:lnTo>
                    <a:lnTo>
                      <a:pt x="455" y="232"/>
                    </a:lnTo>
                    <a:lnTo>
                      <a:pt x="482" y="210"/>
                    </a:lnTo>
                    <a:lnTo>
                      <a:pt x="490" y="212"/>
                    </a:lnTo>
                    <a:lnTo>
                      <a:pt x="493" y="208"/>
                    </a:lnTo>
                    <a:lnTo>
                      <a:pt x="492" y="203"/>
                    </a:lnTo>
                    <a:lnTo>
                      <a:pt x="507" y="177"/>
                    </a:lnTo>
                    <a:lnTo>
                      <a:pt x="530" y="167"/>
                    </a:lnTo>
                    <a:lnTo>
                      <a:pt x="539" y="170"/>
                    </a:lnTo>
                    <a:lnTo>
                      <a:pt x="548" y="167"/>
                    </a:lnTo>
                    <a:lnTo>
                      <a:pt x="570" y="177"/>
                    </a:lnTo>
                    <a:lnTo>
                      <a:pt x="581" y="186"/>
                    </a:lnTo>
                    <a:lnTo>
                      <a:pt x="593" y="186"/>
                    </a:lnTo>
                    <a:lnTo>
                      <a:pt x="601" y="195"/>
                    </a:lnTo>
                    <a:lnTo>
                      <a:pt x="598" y="212"/>
                    </a:lnTo>
                    <a:lnTo>
                      <a:pt x="598" y="231"/>
                    </a:lnTo>
                    <a:lnTo>
                      <a:pt x="588" y="246"/>
                    </a:lnTo>
                    <a:lnTo>
                      <a:pt x="588" y="257"/>
                    </a:lnTo>
                    <a:lnTo>
                      <a:pt x="578" y="269"/>
                    </a:lnTo>
                    <a:lnTo>
                      <a:pt x="578" y="287"/>
                    </a:lnTo>
                    <a:lnTo>
                      <a:pt x="567" y="300"/>
                    </a:lnTo>
                    <a:lnTo>
                      <a:pt x="558" y="320"/>
                    </a:lnTo>
                    <a:lnTo>
                      <a:pt x="532" y="364"/>
                    </a:lnTo>
                    <a:lnTo>
                      <a:pt x="517" y="367"/>
                    </a:lnTo>
                    <a:lnTo>
                      <a:pt x="494" y="391"/>
                    </a:lnTo>
                    <a:lnTo>
                      <a:pt x="482" y="403"/>
                    </a:lnTo>
                    <a:lnTo>
                      <a:pt x="496" y="407"/>
                    </a:lnTo>
                    <a:lnTo>
                      <a:pt x="503" y="413"/>
                    </a:lnTo>
                    <a:lnTo>
                      <a:pt x="495" y="447"/>
                    </a:lnTo>
                    <a:lnTo>
                      <a:pt x="474" y="472"/>
                    </a:lnTo>
                    <a:lnTo>
                      <a:pt x="456" y="484"/>
                    </a:lnTo>
                    <a:lnTo>
                      <a:pt x="456" y="490"/>
                    </a:lnTo>
                    <a:lnTo>
                      <a:pt x="450" y="515"/>
                    </a:lnTo>
                    <a:lnTo>
                      <a:pt x="455" y="528"/>
                    </a:lnTo>
                    <a:lnTo>
                      <a:pt x="445" y="564"/>
                    </a:lnTo>
                    <a:lnTo>
                      <a:pt x="425" y="592"/>
                    </a:lnTo>
                    <a:lnTo>
                      <a:pt x="403" y="634"/>
                    </a:lnTo>
                    <a:lnTo>
                      <a:pt x="107" y="613"/>
                    </a:lnTo>
                    <a:lnTo>
                      <a:pt x="102" y="607"/>
                    </a:lnTo>
                    <a:lnTo>
                      <a:pt x="93" y="605"/>
                    </a:lnTo>
                    <a:lnTo>
                      <a:pt x="88" y="595"/>
                    </a:lnTo>
                    <a:lnTo>
                      <a:pt x="66" y="574"/>
                    </a:lnTo>
                    <a:lnTo>
                      <a:pt x="64" y="549"/>
                    </a:lnTo>
                    <a:lnTo>
                      <a:pt x="44" y="507"/>
                    </a:lnTo>
                    <a:lnTo>
                      <a:pt x="30" y="481"/>
                    </a:lnTo>
                    <a:lnTo>
                      <a:pt x="64" y="389"/>
                    </a:lnTo>
                    <a:lnTo>
                      <a:pt x="116" y="246"/>
                    </a:lnTo>
                    <a:lnTo>
                      <a:pt x="105" y="235"/>
                    </a:lnTo>
                    <a:lnTo>
                      <a:pt x="82" y="219"/>
                    </a:lnTo>
                    <a:lnTo>
                      <a:pt x="71" y="219"/>
                    </a:lnTo>
                    <a:lnTo>
                      <a:pt x="40" y="213"/>
                    </a:lnTo>
                    <a:lnTo>
                      <a:pt x="9" y="161"/>
                    </a:lnTo>
                    <a:lnTo>
                      <a:pt x="4" y="117"/>
                    </a:lnTo>
                  </a:path>
                </a:pathLst>
              </a:custGeom>
              <a:grpFill/>
              <a:ln w="12700" cap="rnd">
                <a:solidFill>
                  <a:schemeClr val="accent5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/>
                <a:endParaRPr lang="pt-BR" sz="11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3" name="Freeform 33"/>
            <p:cNvSpPr>
              <a:spLocks noChangeAspect="1"/>
            </p:cNvSpPr>
            <p:nvPr/>
          </p:nvSpPr>
          <p:spPr bwMode="auto">
            <a:xfrm>
              <a:off x="3017230" y="2044700"/>
              <a:ext cx="54219" cy="39688"/>
            </a:xfrm>
            <a:custGeom>
              <a:avLst/>
              <a:gdLst>
                <a:gd name="T0" fmla="*/ 2147483647 w 19"/>
                <a:gd name="T1" fmla="*/ 2147483647 h 18"/>
                <a:gd name="T2" fmla="*/ 2147483647 w 19"/>
                <a:gd name="T3" fmla="*/ 2147483647 h 18"/>
                <a:gd name="T4" fmla="*/ 0 w 19"/>
                <a:gd name="T5" fmla="*/ 2147483647 h 18"/>
                <a:gd name="T6" fmla="*/ 2147483647 w 19"/>
                <a:gd name="T7" fmla="*/ 0 h 18"/>
                <a:gd name="T8" fmla="*/ 2147483647 w 19"/>
                <a:gd name="T9" fmla="*/ 2147483647 h 18"/>
                <a:gd name="T10" fmla="*/ 2147483647 w 19"/>
                <a:gd name="T11" fmla="*/ 2147483647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18"/>
                <a:gd name="T20" fmla="*/ 19 w 19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18">
                  <a:moveTo>
                    <a:pt x="18" y="9"/>
                  </a:moveTo>
                  <a:lnTo>
                    <a:pt x="3" y="17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18" y="3"/>
                  </a:lnTo>
                  <a:lnTo>
                    <a:pt x="18" y="9"/>
                  </a:lnTo>
                </a:path>
              </a:pathLst>
            </a:custGeom>
            <a:grpFill/>
            <a:ln w="12700" cap="rnd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r"/>
              <a:endParaRPr lang="pt-BR" sz="11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Freeform 34"/>
            <p:cNvSpPr>
              <a:spLocks noChangeAspect="1"/>
            </p:cNvSpPr>
            <p:nvPr/>
          </p:nvSpPr>
          <p:spPr bwMode="auto">
            <a:xfrm>
              <a:off x="2908791" y="2116140"/>
              <a:ext cx="86457" cy="98425"/>
            </a:xfrm>
            <a:custGeom>
              <a:avLst/>
              <a:gdLst>
                <a:gd name="T0" fmla="*/ 2147483647 w 33"/>
                <a:gd name="T1" fmla="*/ 2147483647 h 42"/>
                <a:gd name="T2" fmla="*/ 2147483647 w 33"/>
                <a:gd name="T3" fmla="*/ 2147483647 h 42"/>
                <a:gd name="T4" fmla="*/ 2147483647 w 33"/>
                <a:gd name="T5" fmla="*/ 2147483647 h 42"/>
                <a:gd name="T6" fmla="*/ 2147483647 w 33"/>
                <a:gd name="T7" fmla="*/ 0 h 42"/>
                <a:gd name="T8" fmla="*/ 2147483647 w 33"/>
                <a:gd name="T9" fmla="*/ 2147483647 h 42"/>
                <a:gd name="T10" fmla="*/ 2147483647 w 33"/>
                <a:gd name="T11" fmla="*/ 2147483647 h 42"/>
                <a:gd name="T12" fmla="*/ 2147483647 w 33"/>
                <a:gd name="T13" fmla="*/ 2147483647 h 42"/>
                <a:gd name="T14" fmla="*/ 0 w 33"/>
                <a:gd name="T15" fmla="*/ 2147483647 h 42"/>
                <a:gd name="T16" fmla="*/ 2147483647 w 33"/>
                <a:gd name="T17" fmla="*/ 2147483647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"/>
                <a:gd name="T28" fmla="*/ 0 h 42"/>
                <a:gd name="T29" fmla="*/ 33 w 33"/>
                <a:gd name="T30" fmla="*/ 42 h 4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" h="42">
                  <a:moveTo>
                    <a:pt x="4" y="27"/>
                  </a:moveTo>
                  <a:lnTo>
                    <a:pt x="13" y="19"/>
                  </a:lnTo>
                  <a:lnTo>
                    <a:pt x="17" y="4"/>
                  </a:lnTo>
                  <a:lnTo>
                    <a:pt x="32" y="0"/>
                  </a:lnTo>
                  <a:lnTo>
                    <a:pt x="29" y="14"/>
                  </a:lnTo>
                  <a:lnTo>
                    <a:pt x="18" y="32"/>
                  </a:lnTo>
                  <a:lnTo>
                    <a:pt x="4" y="41"/>
                  </a:lnTo>
                  <a:lnTo>
                    <a:pt x="0" y="37"/>
                  </a:lnTo>
                  <a:lnTo>
                    <a:pt x="4" y="27"/>
                  </a:lnTo>
                </a:path>
              </a:pathLst>
            </a:custGeom>
            <a:grpFill/>
            <a:ln w="12700" cap="rnd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r"/>
              <a:endParaRPr lang="pt-BR" sz="11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Freeform 35"/>
            <p:cNvSpPr>
              <a:spLocks noChangeAspect="1"/>
            </p:cNvSpPr>
            <p:nvPr/>
          </p:nvSpPr>
          <p:spPr bwMode="auto">
            <a:xfrm>
              <a:off x="3074379" y="1971675"/>
              <a:ext cx="276959" cy="260350"/>
            </a:xfrm>
            <a:custGeom>
              <a:avLst/>
              <a:gdLst>
                <a:gd name="T0" fmla="*/ 2147483647 w 168"/>
                <a:gd name="T1" fmla="*/ 2147483647 h 158"/>
                <a:gd name="T2" fmla="*/ 2147483647 w 168"/>
                <a:gd name="T3" fmla="*/ 2147483647 h 158"/>
                <a:gd name="T4" fmla="*/ 2147483647 w 168"/>
                <a:gd name="T5" fmla="*/ 2147483647 h 158"/>
                <a:gd name="T6" fmla="*/ 2147483647 w 168"/>
                <a:gd name="T7" fmla="*/ 2147483647 h 158"/>
                <a:gd name="T8" fmla="*/ 2147483647 w 168"/>
                <a:gd name="T9" fmla="*/ 2147483647 h 158"/>
                <a:gd name="T10" fmla="*/ 2147483647 w 168"/>
                <a:gd name="T11" fmla="*/ 2147483647 h 158"/>
                <a:gd name="T12" fmla="*/ 2147483647 w 168"/>
                <a:gd name="T13" fmla="*/ 2147483647 h 158"/>
                <a:gd name="T14" fmla="*/ 2147483647 w 168"/>
                <a:gd name="T15" fmla="*/ 2147483647 h 158"/>
                <a:gd name="T16" fmla="*/ 2147483647 w 168"/>
                <a:gd name="T17" fmla="*/ 2147483647 h 158"/>
                <a:gd name="T18" fmla="*/ 2147483647 w 168"/>
                <a:gd name="T19" fmla="*/ 2147483647 h 158"/>
                <a:gd name="T20" fmla="*/ 2147483647 w 168"/>
                <a:gd name="T21" fmla="*/ 2147483647 h 158"/>
                <a:gd name="T22" fmla="*/ 2147483647 w 168"/>
                <a:gd name="T23" fmla="*/ 2147483647 h 158"/>
                <a:gd name="T24" fmla="*/ 2147483647 w 168"/>
                <a:gd name="T25" fmla="*/ 2147483647 h 158"/>
                <a:gd name="T26" fmla="*/ 2147483647 w 168"/>
                <a:gd name="T27" fmla="*/ 2147483647 h 158"/>
                <a:gd name="T28" fmla="*/ 2147483647 w 168"/>
                <a:gd name="T29" fmla="*/ 2147483647 h 1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8"/>
                <a:gd name="T46" fmla="*/ 0 h 158"/>
                <a:gd name="T47" fmla="*/ 168 w 168"/>
                <a:gd name="T48" fmla="*/ 158 h 15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8" h="158">
                  <a:moveTo>
                    <a:pt x="54" y="1"/>
                  </a:moveTo>
                  <a:cubicBezTo>
                    <a:pt x="66" y="2"/>
                    <a:pt x="78" y="0"/>
                    <a:pt x="90" y="4"/>
                  </a:cubicBezTo>
                  <a:cubicBezTo>
                    <a:pt x="96" y="6"/>
                    <a:pt x="94" y="18"/>
                    <a:pt x="99" y="22"/>
                  </a:cubicBezTo>
                  <a:cubicBezTo>
                    <a:pt x="107" y="28"/>
                    <a:pt x="117" y="31"/>
                    <a:pt x="126" y="37"/>
                  </a:cubicBezTo>
                  <a:cubicBezTo>
                    <a:pt x="140" y="47"/>
                    <a:pt x="129" y="41"/>
                    <a:pt x="147" y="46"/>
                  </a:cubicBezTo>
                  <a:cubicBezTo>
                    <a:pt x="153" y="48"/>
                    <a:pt x="165" y="52"/>
                    <a:pt x="165" y="52"/>
                  </a:cubicBezTo>
                  <a:cubicBezTo>
                    <a:pt x="164" y="71"/>
                    <a:pt x="168" y="91"/>
                    <a:pt x="162" y="109"/>
                  </a:cubicBezTo>
                  <a:cubicBezTo>
                    <a:pt x="159" y="118"/>
                    <a:pt x="125" y="134"/>
                    <a:pt x="117" y="139"/>
                  </a:cubicBezTo>
                  <a:cubicBezTo>
                    <a:pt x="110" y="149"/>
                    <a:pt x="105" y="153"/>
                    <a:pt x="93" y="157"/>
                  </a:cubicBezTo>
                  <a:cubicBezTo>
                    <a:pt x="69" y="156"/>
                    <a:pt x="45" y="158"/>
                    <a:pt x="21" y="154"/>
                  </a:cubicBezTo>
                  <a:cubicBezTo>
                    <a:pt x="18" y="154"/>
                    <a:pt x="20" y="147"/>
                    <a:pt x="18" y="145"/>
                  </a:cubicBezTo>
                  <a:cubicBezTo>
                    <a:pt x="16" y="143"/>
                    <a:pt x="12" y="143"/>
                    <a:pt x="9" y="142"/>
                  </a:cubicBezTo>
                  <a:cubicBezTo>
                    <a:pt x="5" y="120"/>
                    <a:pt x="0" y="93"/>
                    <a:pt x="21" y="79"/>
                  </a:cubicBezTo>
                  <a:cubicBezTo>
                    <a:pt x="22" y="62"/>
                    <a:pt x="20" y="45"/>
                    <a:pt x="24" y="28"/>
                  </a:cubicBezTo>
                  <a:cubicBezTo>
                    <a:pt x="25" y="25"/>
                    <a:pt x="50" y="7"/>
                    <a:pt x="54" y="1"/>
                  </a:cubicBezTo>
                  <a:close/>
                </a:path>
              </a:pathLst>
            </a:custGeom>
            <a:grpFill/>
            <a:ln w="12700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pt-BR" sz="11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3789097" y="2023147"/>
            <a:ext cx="4350726" cy="3911600"/>
            <a:chOff x="274030" y="1770063"/>
            <a:chExt cx="4350726" cy="391160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34" name="Freeform 6"/>
            <p:cNvSpPr>
              <a:spLocks noChangeAspect="1"/>
            </p:cNvSpPr>
            <p:nvPr/>
          </p:nvSpPr>
          <p:spPr bwMode="auto">
            <a:xfrm>
              <a:off x="274030" y="1770063"/>
              <a:ext cx="2079380" cy="1528762"/>
            </a:xfrm>
            <a:custGeom>
              <a:avLst/>
              <a:gdLst>
                <a:gd name="T0" fmla="*/ 2147483647 w 795"/>
                <a:gd name="T1" fmla="*/ 2147483647 h 630"/>
                <a:gd name="T2" fmla="*/ 2147483647 w 795"/>
                <a:gd name="T3" fmla="*/ 2147483647 h 630"/>
                <a:gd name="T4" fmla="*/ 2147483647 w 795"/>
                <a:gd name="T5" fmla="*/ 2147483647 h 630"/>
                <a:gd name="T6" fmla="*/ 2147483647 w 795"/>
                <a:gd name="T7" fmla="*/ 2147483647 h 630"/>
                <a:gd name="T8" fmla="*/ 2147483647 w 795"/>
                <a:gd name="T9" fmla="*/ 2147483647 h 630"/>
                <a:gd name="T10" fmla="*/ 2147483647 w 795"/>
                <a:gd name="T11" fmla="*/ 2147483647 h 630"/>
                <a:gd name="T12" fmla="*/ 2147483647 w 795"/>
                <a:gd name="T13" fmla="*/ 2147483647 h 630"/>
                <a:gd name="T14" fmla="*/ 2147483647 w 795"/>
                <a:gd name="T15" fmla="*/ 2147483647 h 630"/>
                <a:gd name="T16" fmla="*/ 2147483647 w 795"/>
                <a:gd name="T17" fmla="*/ 2147483647 h 630"/>
                <a:gd name="T18" fmla="*/ 2147483647 w 795"/>
                <a:gd name="T19" fmla="*/ 2147483647 h 630"/>
                <a:gd name="T20" fmla="*/ 2147483647 w 795"/>
                <a:gd name="T21" fmla="*/ 2147483647 h 630"/>
                <a:gd name="T22" fmla="*/ 2147483647 w 795"/>
                <a:gd name="T23" fmla="*/ 2147483647 h 630"/>
                <a:gd name="T24" fmla="*/ 2147483647 w 795"/>
                <a:gd name="T25" fmla="*/ 2147483647 h 630"/>
                <a:gd name="T26" fmla="*/ 2147483647 w 795"/>
                <a:gd name="T27" fmla="*/ 2147483647 h 630"/>
                <a:gd name="T28" fmla="*/ 2147483647 w 795"/>
                <a:gd name="T29" fmla="*/ 2147483647 h 630"/>
                <a:gd name="T30" fmla="*/ 2147483647 w 795"/>
                <a:gd name="T31" fmla="*/ 2147483647 h 630"/>
                <a:gd name="T32" fmla="*/ 0 w 795"/>
                <a:gd name="T33" fmla="*/ 2147483647 h 630"/>
                <a:gd name="T34" fmla="*/ 2147483647 w 795"/>
                <a:gd name="T35" fmla="*/ 2147483647 h 630"/>
                <a:gd name="T36" fmla="*/ 2147483647 w 795"/>
                <a:gd name="T37" fmla="*/ 2147483647 h 630"/>
                <a:gd name="T38" fmla="*/ 2147483647 w 795"/>
                <a:gd name="T39" fmla="*/ 2147483647 h 630"/>
                <a:gd name="T40" fmla="*/ 2147483647 w 795"/>
                <a:gd name="T41" fmla="*/ 2147483647 h 630"/>
                <a:gd name="T42" fmla="*/ 2147483647 w 795"/>
                <a:gd name="T43" fmla="*/ 2147483647 h 630"/>
                <a:gd name="T44" fmla="*/ 2147483647 w 795"/>
                <a:gd name="T45" fmla="*/ 2147483647 h 630"/>
                <a:gd name="T46" fmla="*/ 2147483647 w 795"/>
                <a:gd name="T47" fmla="*/ 2147483647 h 630"/>
                <a:gd name="T48" fmla="*/ 2147483647 w 795"/>
                <a:gd name="T49" fmla="*/ 2147483647 h 630"/>
                <a:gd name="T50" fmla="*/ 2147483647 w 795"/>
                <a:gd name="T51" fmla="*/ 2147483647 h 630"/>
                <a:gd name="T52" fmla="*/ 2147483647 w 795"/>
                <a:gd name="T53" fmla="*/ 2147483647 h 630"/>
                <a:gd name="T54" fmla="*/ 2147483647 w 795"/>
                <a:gd name="T55" fmla="*/ 2147483647 h 630"/>
                <a:gd name="T56" fmla="*/ 2147483647 w 795"/>
                <a:gd name="T57" fmla="*/ 2147483647 h 630"/>
                <a:gd name="T58" fmla="*/ 2147483647 w 795"/>
                <a:gd name="T59" fmla="*/ 2147483647 h 630"/>
                <a:gd name="T60" fmla="*/ 2147483647 w 795"/>
                <a:gd name="T61" fmla="*/ 2147483647 h 630"/>
                <a:gd name="T62" fmla="*/ 2147483647 w 795"/>
                <a:gd name="T63" fmla="*/ 2147483647 h 630"/>
                <a:gd name="T64" fmla="*/ 2147483647 w 795"/>
                <a:gd name="T65" fmla="*/ 2147483647 h 630"/>
                <a:gd name="T66" fmla="*/ 2147483647 w 795"/>
                <a:gd name="T67" fmla="*/ 2147483647 h 630"/>
                <a:gd name="T68" fmla="*/ 2147483647 w 795"/>
                <a:gd name="T69" fmla="*/ 2147483647 h 630"/>
                <a:gd name="T70" fmla="*/ 2147483647 w 795"/>
                <a:gd name="T71" fmla="*/ 2147483647 h 630"/>
                <a:gd name="T72" fmla="*/ 2147483647 w 795"/>
                <a:gd name="T73" fmla="*/ 2147483647 h 630"/>
                <a:gd name="T74" fmla="*/ 2147483647 w 795"/>
                <a:gd name="T75" fmla="*/ 2147483647 h 630"/>
                <a:gd name="T76" fmla="*/ 2147483647 w 795"/>
                <a:gd name="T77" fmla="*/ 2147483647 h 630"/>
                <a:gd name="T78" fmla="*/ 2147483647 w 795"/>
                <a:gd name="T79" fmla="*/ 2147483647 h 630"/>
                <a:gd name="T80" fmla="*/ 2147483647 w 795"/>
                <a:gd name="T81" fmla="*/ 2147483647 h 630"/>
                <a:gd name="T82" fmla="*/ 2147483647 w 795"/>
                <a:gd name="T83" fmla="*/ 2147483647 h 630"/>
                <a:gd name="T84" fmla="*/ 2147483647 w 795"/>
                <a:gd name="T85" fmla="*/ 0 h 630"/>
                <a:gd name="T86" fmla="*/ 2147483647 w 795"/>
                <a:gd name="T87" fmla="*/ 2147483647 h 630"/>
                <a:gd name="T88" fmla="*/ 2147483647 w 795"/>
                <a:gd name="T89" fmla="*/ 2147483647 h 630"/>
                <a:gd name="T90" fmla="*/ 2147483647 w 795"/>
                <a:gd name="T91" fmla="*/ 2147483647 h 630"/>
                <a:gd name="T92" fmla="*/ 2147483647 w 795"/>
                <a:gd name="T93" fmla="*/ 2147483647 h 630"/>
                <a:gd name="T94" fmla="*/ 2147483647 w 795"/>
                <a:gd name="T95" fmla="*/ 2147483647 h 630"/>
                <a:gd name="T96" fmla="*/ 2147483647 w 795"/>
                <a:gd name="T97" fmla="*/ 2147483647 h 630"/>
                <a:gd name="T98" fmla="*/ 2147483647 w 795"/>
                <a:gd name="T99" fmla="*/ 2147483647 h 63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95"/>
                <a:gd name="T151" fmla="*/ 0 h 630"/>
                <a:gd name="T152" fmla="*/ 795 w 795"/>
                <a:gd name="T153" fmla="*/ 630 h 63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95" h="630">
                  <a:moveTo>
                    <a:pt x="303" y="67"/>
                  </a:moveTo>
                  <a:lnTo>
                    <a:pt x="296" y="68"/>
                  </a:lnTo>
                  <a:lnTo>
                    <a:pt x="281" y="26"/>
                  </a:lnTo>
                  <a:lnTo>
                    <a:pt x="278" y="21"/>
                  </a:lnTo>
                  <a:lnTo>
                    <a:pt x="256" y="42"/>
                  </a:lnTo>
                  <a:lnTo>
                    <a:pt x="244" y="32"/>
                  </a:lnTo>
                  <a:lnTo>
                    <a:pt x="239" y="32"/>
                  </a:lnTo>
                  <a:lnTo>
                    <a:pt x="236" y="40"/>
                  </a:lnTo>
                  <a:lnTo>
                    <a:pt x="237" y="42"/>
                  </a:lnTo>
                  <a:lnTo>
                    <a:pt x="226" y="47"/>
                  </a:lnTo>
                  <a:lnTo>
                    <a:pt x="167" y="49"/>
                  </a:lnTo>
                  <a:lnTo>
                    <a:pt x="166" y="78"/>
                  </a:lnTo>
                  <a:lnTo>
                    <a:pt x="178" y="81"/>
                  </a:lnTo>
                  <a:lnTo>
                    <a:pt x="191" y="82"/>
                  </a:lnTo>
                  <a:lnTo>
                    <a:pt x="195" y="95"/>
                  </a:lnTo>
                  <a:lnTo>
                    <a:pt x="193" y="101"/>
                  </a:lnTo>
                  <a:lnTo>
                    <a:pt x="178" y="97"/>
                  </a:lnTo>
                  <a:lnTo>
                    <a:pt x="157" y="107"/>
                  </a:lnTo>
                  <a:lnTo>
                    <a:pt x="158" y="146"/>
                  </a:lnTo>
                  <a:lnTo>
                    <a:pt x="178" y="166"/>
                  </a:lnTo>
                  <a:lnTo>
                    <a:pt x="178" y="181"/>
                  </a:lnTo>
                  <a:lnTo>
                    <a:pt x="188" y="196"/>
                  </a:lnTo>
                  <a:lnTo>
                    <a:pt x="172" y="336"/>
                  </a:lnTo>
                  <a:lnTo>
                    <a:pt x="164" y="350"/>
                  </a:lnTo>
                  <a:lnTo>
                    <a:pt x="161" y="359"/>
                  </a:lnTo>
                  <a:lnTo>
                    <a:pt x="149" y="350"/>
                  </a:lnTo>
                  <a:lnTo>
                    <a:pt x="127" y="352"/>
                  </a:lnTo>
                  <a:lnTo>
                    <a:pt x="122" y="363"/>
                  </a:lnTo>
                  <a:lnTo>
                    <a:pt x="80" y="376"/>
                  </a:lnTo>
                  <a:lnTo>
                    <a:pt x="35" y="410"/>
                  </a:lnTo>
                  <a:lnTo>
                    <a:pt x="34" y="429"/>
                  </a:lnTo>
                  <a:lnTo>
                    <a:pt x="21" y="454"/>
                  </a:lnTo>
                  <a:lnTo>
                    <a:pt x="25" y="480"/>
                  </a:lnTo>
                  <a:lnTo>
                    <a:pt x="0" y="501"/>
                  </a:lnTo>
                  <a:lnTo>
                    <a:pt x="0" y="511"/>
                  </a:lnTo>
                  <a:lnTo>
                    <a:pt x="43" y="528"/>
                  </a:lnTo>
                  <a:lnTo>
                    <a:pt x="147" y="550"/>
                  </a:lnTo>
                  <a:lnTo>
                    <a:pt x="278" y="609"/>
                  </a:lnTo>
                  <a:lnTo>
                    <a:pt x="320" y="629"/>
                  </a:lnTo>
                  <a:lnTo>
                    <a:pt x="346" y="604"/>
                  </a:lnTo>
                  <a:lnTo>
                    <a:pt x="359" y="604"/>
                  </a:lnTo>
                  <a:lnTo>
                    <a:pt x="372" y="610"/>
                  </a:lnTo>
                  <a:lnTo>
                    <a:pt x="392" y="601"/>
                  </a:lnTo>
                  <a:lnTo>
                    <a:pt x="401" y="601"/>
                  </a:lnTo>
                  <a:lnTo>
                    <a:pt x="414" y="583"/>
                  </a:lnTo>
                  <a:lnTo>
                    <a:pt x="442" y="575"/>
                  </a:lnTo>
                  <a:lnTo>
                    <a:pt x="450" y="566"/>
                  </a:lnTo>
                  <a:lnTo>
                    <a:pt x="448" y="547"/>
                  </a:lnTo>
                  <a:lnTo>
                    <a:pt x="459" y="538"/>
                  </a:lnTo>
                  <a:lnTo>
                    <a:pt x="466" y="536"/>
                  </a:lnTo>
                  <a:lnTo>
                    <a:pt x="468" y="527"/>
                  </a:lnTo>
                  <a:lnTo>
                    <a:pt x="503" y="527"/>
                  </a:lnTo>
                  <a:lnTo>
                    <a:pt x="526" y="554"/>
                  </a:lnTo>
                  <a:lnTo>
                    <a:pt x="570" y="568"/>
                  </a:lnTo>
                  <a:lnTo>
                    <a:pt x="706" y="558"/>
                  </a:lnTo>
                  <a:lnTo>
                    <a:pt x="710" y="536"/>
                  </a:lnTo>
                  <a:lnTo>
                    <a:pt x="710" y="516"/>
                  </a:lnTo>
                  <a:lnTo>
                    <a:pt x="710" y="506"/>
                  </a:lnTo>
                  <a:lnTo>
                    <a:pt x="720" y="486"/>
                  </a:lnTo>
                  <a:lnTo>
                    <a:pt x="708" y="459"/>
                  </a:lnTo>
                  <a:lnTo>
                    <a:pt x="741" y="368"/>
                  </a:lnTo>
                  <a:lnTo>
                    <a:pt x="794" y="225"/>
                  </a:lnTo>
                  <a:lnTo>
                    <a:pt x="781" y="214"/>
                  </a:lnTo>
                  <a:lnTo>
                    <a:pt x="758" y="197"/>
                  </a:lnTo>
                  <a:lnTo>
                    <a:pt x="747" y="197"/>
                  </a:lnTo>
                  <a:lnTo>
                    <a:pt x="718" y="193"/>
                  </a:lnTo>
                  <a:lnTo>
                    <a:pt x="686" y="140"/>
                  </a:lnTo>
                  <a:lnTo>
                    <a:pt x="680" y="96"/>
                  </a:lnTo>
                  <a:lnTo>
                    <a:pt x="638" y="98"/>
                  </a:lnTo>
                  <a:lnTo>
                    <a:pt x="625" y="107"/>
                  </a:lnTo>
                  <a:lnTo>
                    <a:pt x="623" y="118"/>
                  </a:lnTo>
                  <a:lnTo>
                    <a:pt x="612" y="127"/>
                  </a:lnTo>
                  <a:lnTo>
                    <a:pt x="609" y="147"/>
                  </a:lnTo>
                  <a:lnTo>
                    <a:pt x="597" y="155"/>
                  </a:lnTo>
                  <a:lnTo>
                    <a:pt x="581" y="144"/>
                  </a:lnTo>
                  <a:lnTo>
                    <a:pt x="572" y="139"/>
                  </a:lnTo>
                  <a:lnTo>
                    <a:pt x="556" y="149"/>
                  </a:lnTo>
                  <a:lnTo>
                    <a:pt x="550" y="178"/>
                  </a:lnTo>
                  <a:lnTo>
                    <a:pt x="544" y="184"/>
                  </a:lnTo>
                  <a:lnTo>
                    <a:pt x="506" y="151"/>
                  </a:lnTo>
                  <a:lnTo>
                    <a:pt x="509" y="149"/>
                  </a:lnTo>
                  <a:lnTo>
                    <a:pt x="513" y="146"/>
                  </a:lnTo>
                  <a:lnTo>
                    <a:pt x="514" y="131"/>
                  </a:lnTo>
                  <a:lnTo>
                    <a:pt x="508" y="67"/>
                  </a:lnTo>
                  <a:lnTo>
                    <a:pt x="483" y="17"/>
                  </a:lnTo>
                  <a:lnTo>
                    <a:pt x="468" y="0"/>
                  </a:lnTo>
                  <a:lnTo>
                    <a:pt x="466" y="7"/>
                  </a:lnTo>
                  <a:lnTo>
                    <a:pt x="436" y="28"/>
                  </a:lnTo>
                  <a:lnTo>
                    <a:pt x="435" y="37"/>
                  </a:lnTo>
                  <a:lnTo>
                    <a:pt x="425" y="52"/>
                  </a:lnTo>
                  <a:lnTo>
                    <a:pt x="418" y="47"/>
                  </a:lnTo>
                  <a:lnTo>
                    <a:pt x="406" y="58"/>
                  </a:lnTo>
                  <a:lnTo>
                    <a:pt x="388" y="67"/>
                  </a:lnTo>
                  <a:lnTo>
                    <a:pt x="384" y="73"/>
                  </a:lnTo>
                  <a:lnTo>
                    <a:pt x="368" y="93"/>
                  </a:lnTo>
                  <a:lnTo>
                    <a:pt x="362" y="91"/>
                  </a:lnTo>
                  <a:lnTo>
                    <a:pt x="365" y="76"/>
                  </a:lnTo>
                  <a:lnTo>
                    <a:pt x="360" y="75"/>
                  </a:lnTo>
                  <a:lnTo>
                    <a:pt x="347" y="83"/>
                  </a:lnTo>
                  <a:lnTo>
                    <a:pt x="335" y="89"/>
                  </a:lnTo>
                  <a:lnTo>
                    <a:pt x="303" y="67"/>
                  </a:lnTo>
                </a:path>
              </a:pathLst>
            </a:custGeom>
            <a:grpFill/>
            <a:ln w="12700" cap="rnd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r"/>
              <a:endParaRPr lang="pt-BR" sz="11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Freeform 16"/>
            <p:cNvSpPr>
              <a:spLocks noChangeAspect="1"/>
            </p:cNvSpPr>
            <p:nvPr/>
          </p:nvSpPr>
          <p:spPr bwMode="auto">
            <a:xfrm>
              <a:off x="3544768" y="3136900"/>
              <a:ext cx="1079988" cy="1219200"/>
            </a:xfrm>
            <a:custGeom>
              <a:avLst/>
              <a:gdLst>
                <a:gd name="T0" fmla="*/ 2147483647 w 414"/>
                <a:gd name="T1" fmla="*/ 2147483647 h 503"/>
                <a:gd name="T2" fmla="*/ 0 w 414"/>
                <a:gd name="T3" fmla="*/ 2147483647 h 503"/>
                <a:gd name="T4" fmla="*/ 2147483647 w 414"/>
                <a:gd name="T5" fmla="*/ 2147483647 h 503"/>
                <a:gd name="T6" fmla="*/ 2147483647 w 414"/>
                <a:gd name="T7" fmla="*/ 2147483647 h 503"/>
                <a:gd name="T8" fmla="*/ 2147483647 w 414"/>
                <a:gd name="T9" fmla="*/ 2147483647 h 503"/>
                <a:gd name="T10" fmla="*/ 2147483647 w 414"/>
                <a:gd name="T11" fmla="*/ 2147483647 h 503"/>
                <a:gd name="T12" fmla="*/ 2147483647 w 414"/>
                <a:gd name="T13" fmla="*/ 2147483647 h 503"/>
                <a:gd name="T14" fmla="*/ 2147483647 w 414"/>
                <a:gd name="T15" fmla="*/ 2147483647 h 503"/>
                <a:gd name="T16" fmla="*/ 2147483647 w 414"/>
                <a:gd name="T17" fmla="*/ 2147483647 h 503"/>
                <a:gd name="T18" fmla="*/ 2147483647 w 414"/>
                <a:gd name="T19" fmla="*/ 2147483647 h 503"/>
                <a:gd name="T20" fmla="*/ 2147483647 w 414"/>
                <a:gd name="T21" fmla="*/ 2147483647 h 503"/>
                <a:gd name="T22" fmla="*/ 2147483647 w 414"/>
                <a:gd name="T23" fmla="*/ 2147483647 h 503"/>
                <a:gd name="T24" fmla="*/ 2147483647 w 414"/>
                <a:gd name="T25" fmla="*/ 2147483647 h 503"/>
                <a:gd name="T26" fmla="*/ 2147483647 w 414"/>
                <a:gd name="T27" fmla="*/ 2147483647 h 503"/>
                <a:gd name="T28" fmla="*/ 2147483647 w 414"/>
                <a:gd name="T29" fmla="*/ 2147483647 h 503"/>
                <a:gd name="T30" fmla="*/ 2147483647 w 414"/>
                <a:gd name="T31" fmla="*/ 2147483647 h 503"/>
                <a:gd name="T32" fmla="*/ 2147483647 w 414"/>
                <a:gd name="T33" fmla="*/ 2147483647 h 503"/>
                <a:gd name="T34" fmla="*/ 2147483647 w 414"/>
                <a:gd name="T35" fmla="*/ 2147483647 h 503"/>
                <a:gd name="T36" fmla="*/ 2147483647 w 414"/>
                <a:gd name="T37" fmla="*/ 2147483647 h 503"/>
                <a:gd name="T38" fmla="*/ 2147483647 w 414"/>
                <a:gd name="T39" fmla="*/ 2147483647 h 503"/>
                <a:gd name="T40" fmla="*/ 2147483647 w 414"/>
                <a:gd name="T41" fmla="*/ 2147483647 h 503"/>
                <a:gd name="T42" fmla="*/ 2147483647 w 414"/>
                <a:gd name="T43" fmla="*/ 2147483647 h 503"/>
                <a:gd name="T44" fmla="*/ 2147483647 w 414"/>
                <a:gd name="T45" fmla="*/ 2147483647 h 503"/>
                <a:gd name="T46" fmla="*/ 2147483647 w 414"/>
                <a:gd name="T47" fmla="*/ 2147483647 h 503"/>
                <a:gd name="T48" fmla="*/ 2147483647 w 414"/>
                <a:gd name="T49" fmla="*/ 2147483647 h 503"/>
                <a:gd name="T50" fmla="*/ 2147483647 w 414"/>
                <a:gd name="T51" fmla="*/ 2147483647 h 503"/>
                <a:gd name="T52" fmla="*/ 2147483647 w 414"/>
                <a:gd name="T53" fmla="*/ 2147483647 h 503"/>
                <a:gd name="T54" fmla="*/ 2147483647 w 414"/>
                <a:gd name="T55" fmla="*/ 2147483647 h 503"/>
                <a:gd name="T56" fmla="*/ 2147483647 w 414"/>
                <a:gd name="T57" fmla="*/ 2147483647 h 503"/>
                <a:gd name="T58" fmla="*/ 2147483647 w 414"/>
                <a:gd name="T59" fmla="*/ 2147483647 h 503"/>
                <a:gd name="T60" fmla="*/ 2147483647 w 414"/>
                <a:gd name="T61" fmla="*/ 2147483647 h 503"/>
                <a:gd name="T62" fmla="*/ 2147483647 w 414"/>
                <a:gd name="T63" fmla="*/ 2147483647 h 503"/>
                <a:gd name="T64" fmla="*/ 2147483647 w 414"/>
                <a:gd name="T65" fmla="*/ 2147483647 h 503"/>
                <a:gd name="T66" fmla="*/ 2147483647 w 414"/>
                <a:gd name="T67" fmla="*/ 2147483647 h 503"/>
                <a:gd name="T68" fmla="*/ 2147483647 w 414"/>
                <a:gd name="T69" fmla="*/ 2147483647 h 503"/>
                <a:gd name="T70" fmla="*/ 2147483647 w 414"/>
                <a:gd name="T71" fmla="*/ 2147483647 h 503"/>
                <a:gd name="T72" fmla="*/ 2147483647 w 414"/>
                <a:gd name="T73" fmla="*/ 2147483647 h 503"/>
                <a:gd name="T74" fmla="*/ 2147483647 w 414"/>
                <a:gd name="T75" fmla="*/ 2147483647 h 503"/>
                <a:gd name="T76" fmla="*/ 2147483647 w 414"/>
                <a:gd name="T77" fmla="*/ 0 h 503"/>
                <a:gd name="T78" fmla="*/ 2147483647 w 414"/>
                <a:gd name="T79" fmla="*/ 2147483647 h 503"/>
                <a:gd name="T80" fmla="*/ 2147483647 w 414"/>
                <a:gd name="T81" fmla="*/ 2147483647 h 503"/>
                <a:gd name="T82" fmla="*/ 2147483647 w 414"/>
                <a:gd name="T83" fmla="*/ 2147483647 h 503"/>
                <a:gd name="T84" fmla="*/ 2147483647 w 414"/>
                <a:gd name="T85" fmla="*/ 2147483647 h 503"/>
                <a:gd name="T86" fmla="*/ 2147483647 w 414"/>
                <a:gd name="T87" fmla="*/ 2147483647 h 503"/>
                <a:gd name="T88" fmla="*/ 2147483647 w 414"/>
                <a:gd name="T89" fmla="*/ 2147483647 h 503"/>
                <a:gd name="T90" fmla="*/ 2147483647 w 414"/>
                <a:gd name="T91" fmla="*/ 2147483647 h 503"/>
                <a:gd name="T92" fmla="*/ 2147483647 w 414"/>
                <a:gd name="T93" fmla="*/ 2147483647 h 503"/>
                <a:gd name="T94" fmla="*/ 2147483647 w 414"/>
                <a:gd name="T95" fmla="*/ 2147483647 h 503"/>
                <a:gd name="T96" fmla="*/ 2147483647 w 414"/>
                <a:gd name="T97" fmla="*/ 2147483647 h 503"/>
                <a:gd name="T98" fmla="*/ 2147483647 w 414"/>
                <a:gd name="T99" fmla="*/ 2147483647 h 503"/>
                <a:gd name="T100" fmla="*/ 2147483647 w 414"/>
                <a:gd name="T101" fmla="*/ 2147483647 h 503"/>
                <a:gd name="T102" fmla="*/ 2147483647 w 414"/>
                <a:gd name="T103" fmla="*/ 2147483647 h 503"/>
                <a:gd name="T104" fmla="*/ 2147483647 w 414"/>
                <a:gd name="T105" fmla="*/ 2147483647 h 50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14"/>
                <a:gd name="T160" fmla="*/ 0 h 503"/>
                <a:gd name="T161" fmla="*/ 414 w 414"/>
                <a:gd name="T162" fmla="*/ 503 h 50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14" h="503">
                  <a:moveTo>
                    <a:pt x="37" y="78"/>
                  </a:moveTo>
                  <a:lnTo>
                    <a:pt x="8" y="106"/>
                  </a:lnTo>
                  <a:lnTo>
                    <a:pt x="9" y="111"/>
                  </a:lnTo>
                  <a:lnTo>
                    <a:pt x="0" y="124"/>
                  </a:lnTo>
                  <a:lnTo>
                    <a:pt x="2" y="134"/>
                  </a:lnTo>
                  <a:lnTo>
                    <a:pt x="18" y="144"/>
                  </a:lnTo>
                  <a:lnTo>
                    <a:pt x="14" y="153"/>
                  </a:lnTo>
                  <a:lnTo>
                    <a:pt x="16" y="159"/>
                  </a:lnTo>
                  <a:lnTo>
                    <a:pt x="8" y="170"/>
                  </a:lnTo>
                  <a:lnTo>
                    <a:pt x="7" y="184"/>
                  </a:lnTo>
                  <a:lnTo>
                    <a:pt x="18" y="191"/>
                  </a:lnTo>
                  <a:lnTo>
                    <a:pt x="13" y="205"/>
                  </a:lnTo>
                  <a:lnTo>
                    <a:pt x="18" y="214"/>
                  </a:lnTo>
                  <a:lnTo>
                    <a:pt x="15" y="217"/>
                  </a:lnTo>
                  <a:lnTo>
                    <a:pt x="18" y="233"/>
                  </a:lnTo>
                  <a:lnTo>
                    <a:pt x="10" y="242"/>
                  </a:lnTo>
                  <a:lnTo>
                    <a:pt x="7" y="256"/>
                  </a:lnTo>
                  <a:lnTo>
                    <a:pt x="21" y="280"/>
                  </a:lnTo>
                  <a:lnTo>
                    <a:pt x="23" y="300"/>
                  </a:lnTo>
                  <a:lnTo>
                    <a:pt x="18" y="315"/>
                  </a:lnTo>
                  <a:lnTo>
                    <a:pt x="16" y="330"/>
                  </a:lnTo>
                  <a:lnTo>
                    <a:pt x="40" y="320"/>
                  </a:lnTo>
                  <a:lnTo>
                    <a:pt x="92" y="284"/>
                  </a:lnTo>
                  <a:lnTo>
                    <a:pt x="115" y="286"/>
                  </a:lnTo>
                  <a:lnTo>
                    <a:pt x="118" y="289"/>
                  </a:lnTo>
                  <a:lnTo>
                    <a:pt x="115" y="300"/>
                  </a:lnTo>
                  <a:lnTo>
                    <a:pt x="125" y="309"/>
                  </a:lnTo>
                  <a:lnTo>
                    <a:pt x="138" y="309"/>
                  </a:lnTo>
                  <a:lnTo>
                    <a:pt x="146" y="304"/>
                  </a:lnTo>
                  <a:lnTo>
                    <a:pt x="161" y="310"/>
                  </a:lnTo>
                  <a:lnTo>
                    <a:pt x="188" y="333"/>
                  </a:lnTo>
                  <a:lnTo>
                    <a:pt x="210" y="334"/>
                  </a:lnTo>
                  <a:lnTo>
                    <a:pt x="226" y="351"/>
                  </a:lnTo>
                  <a:lnTo>
                    <a:pt x="229" y="363"/>
                  </a:lnTo>
                  <a:lnTo>
                    <a:pt x="235" y="366"/>
                  </a:lnTo>
                  <a:lnTo>
                    <a:pt x="261" y="369"/>
                  </a:lnTo>
                  <a:lnTo>
                    <a:pt x="286" y="382"/>
                  </a:lnTo>
                  <a:lnTo>
                    <a:pt x="292" y="390"/>
                  </a:lnTo>
                  <a:lnTo>
                    <a:pt x="289" y="401"/>
                  </a:lnTo>
                  <a:lnTo>
                    <a:pt x="277" y="412"/>
                  </a:lnTo>
                  <a:lnTo>
                    <a:pt x="272" y="423"/>
                  </a:lnTo>
                  <a:lnTo>
                    <a:pt x="260" y="432"/>
                  </a:lnTo>
                  <a:lnTo>
                    <a:pt x="257" y="445"/>
                  </a:lnTo>
                  <a:lnTo>
                    <a:pt x="257" y="453"/>
                  </a:lnTo>
                  <a:lnTo>
                    <a:pt x="269" y="468"/>
                  </a:lnTo>
                  <a:lnTo>
                    <a:pt x="269" y="482"/>
                  </a:lnTo>
                  <a:lnTo>
                    <a:pt x="292" y="502"/>
                  </a:lnTo>
                  <a:lnTo>
                    <a:pt x="317" y="478"/>
                  </a:lnTo>
                  <a:lnTo>
                    <a:pt x="316" y="448"/>
                  </a:lnTo>
                  <a:lnTo>
                    <a:pt x="335" y="385"/>
                  </a:lnTo>
                  <a:lnTo>
                    <a:pt x="331" y="372"/>
                  </a:lnTo>
                  <a:lnTo>
                    <a:pt x="330" y="318"/>
                  </a:lnTo>
                  <a:lnTo>
                    <a:pt x="337" y="295"/>
                  </a:lnTo>
                  <a:lnTo>
                    <a:pt x="333" y="280"/>
                  </a:lnTo>
                  <a:lnTo>
                    <a:pt x="340" y="266"/>
                  </a:lnTo>
                  <a:lnTo>
                    <a:pt x="336" y="256"/>
                  </a:lnTo>
                  <a:lnTo>
                    <a:pt x="348" y="239"/>
                  </a:lnTo>
                  <a:lnTo>
                    <a:pt x="349" y="228"/>
                  </a:lnTo>
                  <a:lnTo>
                    <a:pt x="354" y="214"/>
                  </a:lnTo>
                  <a:lnTo>
                    <a:pt x="358" y="215"/>
                  </a:lnTo>
                  <a:lnTo>
                    <a:pt x="362" y="230"/>
                  </a:lnTo>
                  <a:lnTo>
                    <a:pt x="371" y="228"/>
                  </a:lnTo>
                  <a:lnTo>
                    <a:pt x="403" y="186"/>
                  </a:lnTo>
                  <a:lnTo>
                    <a:pt x="413" y="157"/>
                  </a:lnTo>
                  <a:lnTo>
                    <a:pt x="403" y="159"/>
                  </a:lnTo>
                  <a:lnTo>
                    <a:pt x="392" y="153"/>
                  </a:lnTo>
                  <a:lnTo>
                    <a:pt x="381" y="119"/>
                  </a:lnTo>
                  <a:lnTo>
                    <a:pt x="396" y="117"/>
                  </a:lnTo>
                  <a:lnTo>
                    <a:pt x="403" y="89"/>
                  </a:lnTo>
                  <a:lnTo>
                    <a:pt x="397" y="80"/>
                  </a:lnTo>
                  <a:lnTo>
                    <a:pt x="392" y="62"/>
                  </a:lnTo>
                  <a:lnTo>
                    <a:pt x="393" y="53"/>
                  </a:lnTo>
                  <a:lnTo>
                    <a:pt x="386" y="40"/>
                  </a:lnTo>
                  <a:lnTo>
                    <a:pt x="374" y="22"/>
                  </a:lnTo>
                  <a:lnTo>
                    <a:pt x="365" y="25"/>
                  </a:lnTo>
                  <a:lnTo>
                    <a:pt x="361" y="16"/>
                  </a:lnTo>
                  <a:lnTo>
                    <a:pt x="343" y="9"/>
                  </a:lnTo>
                  <a:lnTo>
                    <a:pt x="331" y="0"/>
                  </a:lnTo>
                  <a:lnTo>
                    <a:pt x="306" y="23"/>
                  </a:lnTo>
                  <a:lnTo>
                    <a:pt x="298" y="27"/>
                  </a:lnTo>
                  <a:lnTo>
                    <a:pt x="293" y="26"/>
                  </a:lnTo>
                  <a:lnTo>
                    <a:pt x="287" y="36"/>
                  </a:lnTo>
                  <a:lnTo>
                    <a:pt x="284" y="41"/>
                  </a:lnTo>
                  <a:lnTo>
                    <a:pt x="275" y="44"/>
                  </a:lnTo>
                  <a:lnTo>
                    <a:pt x="269" y="44"/>
                  </a:lnTo>
                  <a:lnTo>
                    <a:pt x="269" y="35"/>
                  </a:lnTo>
                  <a:lnTo>
                    <a:pt x="260" y="25"/>
                  </a:lnTo>
                  <a:lnTo>
                    <a:pt x="259" y="18"/>
                  </a:lnTo>
                  <a:lnTo>
                    <a:pt x="257" y="8"/>
                  </a:lnTo>
                  <a:lnTo>
                    <a:pt x="247" y="3"/>
                  </a:lnTo>
                  <a:lnTo>
                    <a:pt x="238" y="9"/>
                  </a:lnTo>
                  <a:lnTo>
                    <a:pt x="228" y="15"/>
                  </a:lnTo>
                  <a:lnTo>
                    <a:pt x="217" y="30"/>
                  </a:lnTo>
                  <a:lnTo>
                    <a:pt x="197" y="33"/>
                  </a:lnTo>
                  <a:lnTo>
                    <a:pt x="186" y="44"/>
                  </a:lnTo>
                  <a:lnTo>
                    <a:pt x="174" y="45"/>
                  </a:lnTo>
                  <a:lnTo>
                    <a:pt x="163" y="37"/>
                  </a:lnTo>
                  <a:lnTo>
                    <a:pt x="153" y="37"/>
                  </a:lnTo>
                  <a:lnTo>
                    <a:pt x="139" y="33"/>
                  </a:lnTo>
                  <a:lnTo>
                    <a:pt x="129" y="37"/>
                  </a:lnTo>
                  <a:lnTo>
                    <a:pt x="129" y="67"/>
                  </a:lnTo>
                  <a:lnTo>
                    <a:pt x="112" y="94"/>
                  </a:lnTo>
                  <a:lnTo>
                    <a:pt x="94" y="96"/>
                  </a:lnTo>
                  <a:lnTo>
                    <a:pt x="81" y="106"/>
                  </a:lnTo>
                  <a:lnTo>
                    <a:pt x="67" y="108"/>
                  </a:lnTo>
                  <a:lnTo>
                    <a:pt x="43" y="80"/>
                  </a:lnTo>
                  <a:lnTo>
                    <a:pt x="37" y="78"/>
                  </a:lnTo>
                </a:path>
              </a:pathLst>
            </a:custGeom>
            <a:grpFill/>
            <a:ln w="12700" cap="rnd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r"/>
              <a:endParaRPr lang="pt-BR" sz="11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Freeform 23"/>
            <p:cNvSpPr>
              <a:spLocks noChangeAspect="1"/>
            </p:cNvSpPr>
            <p:nvPr/>
          </p:nvSpPr>
          <p:spPr bwMode="auto">
            <a:xfrm>
              <a:off x="2179029" y="4168775"/>
              <a:ext cx="832339" cy="863600"/>
            </a:xfrm>
            <a:custGeom>
              <a:avLst/>
              <a:gdLst>
                <a:gd name="T0" fmla="*/ 2147483647 w 318"/>
                <a:gd name="T1" fmla="*/ 2147483647 h 356"/>
                <a:gd name="T2" fmla="*/ 2147483647 w 318"/>
                <a:gd name="T3" fmla="*/ 2147483647 h 356"/>
                <a:gd name="T4" fmla="*/ 2147483647 w 318"/>
                <a:gd name="T5" fmla="*/ 2147483647 h 356"/>
                <a:gd name="T6" fmla="*/ 2147483647 w 318"/>
                <a:gd name="T7" fmla="*/ 2147483647 h 356"/>
                <a:gd name="T8" fmla="*/ 2147483647 w 318"/>
                <a:gd name="T9" fmla="*/ 2147483647 h 356"/>
                <a:gd name="T10" fmla="*/ 2147483647 w 318"/>
                <a:gd name="T11" fmla="*/ 2147483647 h 356"/>
                <a:gd name="T12" fmla="*/ 2147483647 w 318"/>
                <a:gd name="T13" fmla="*/ 2147483647 h 356"/>
                <a:gd name="T14" fmla="*/ 2147483647 w 318"/>
                <a:gd name="T15" fmla="*/ 2147483647 h 356"/>
                <a:gd name="T16" fmla="*/ 2147483647 w 318"/>
                <a:gd name="T17" fmla="*/ 2147483647 h 356"/>
                <a:gd name="T18" fmla="*/ 2147483647 w 318"/>
                <a:gd name="T19" fmla="*/ 2147483647 h 356"/>
                <a:gd name="T20" fmla="*/ 2147483647 w 318"/>
                <a:gd name="T21" fmla="*/ 2147483647 h 356"/>
                <a:gd name="T22" fmla="*/ 2147483647 w 318"/>
                <a:gd name="T23" fmla="*/ 2147483647 h 356"/>
                <a:gd name="T24" fmla="*/ 2147483647 w 318"/>
                <a:gd name="T25" fmla="*/ 2147483647 h 356"/>
                <a:gd name="T26" fmla="*/ 2147483647 w 318"/>
                <a:gd name="T27" fmla="*/ 2147483647 h 356"/>
                <a:gd name="T28" fmla="*/ 2147483647 w 318"/>
                <a:gd name="T29" fmla="*/ 2147483647 h 356"/>
                <a:gd name="T30" fmla="*/ 2147483647 w 318"/>
                <a:gd name="T31" fmla="*/ 2147483647 h 356"/>
                <a:gd name="T32" fmla="*/ 2147483647 w 318"/>
                <a:gd name="T33" fmla="*/ 2147483647 h 356"/>
                <a:gd name="T34" fmla="*/ 2147483647 w 318"/>
                <a:gd name="T35" fmla="*/ 2147483647 h 356"/>
                <a:gd name="T36" fmla="*/ 2147483647 w 318"/>
                <a:gd name="T37" fmla="*/ 2147483647 h 356"/>
                <a:gd name="T38" fmla="*/ 2147483647 w 318"/>
                <a:gd name="T39" fmla="*/ 2147483647 h 356"/>
                <a:gd name="T40" fmla="*/ 2147483647 w 318"/>
                <a:gd name="T41" fmla="*/ 2147483647 h 356"/>
                <a:gd name="T42" fmla="*/ 2147483647 w 318"/>
                <a:gd name="T43" fmla="*/ 2147483647 h 356"/>
                <a:gd name="T44" fmla="*/ 2147483647 w 318"/>
                <a:gd name="T45" fmla="*/ 2147483647 h 356"/>
                <a:gd name="T46" fmla="*/ 2147483647 w 318"/>
                <a:gd name="T47" fmla="*/ 2147483647 h 356"/>
                <a:gd name="T48" fmla="*/ 2147483647 w 318"/>
                <a:gd name="T49" fmla="*/ 2147483647 h 356"/>
                <a:gd name="T50" fmla="*/ 2147483647 w 318"/>
                <a:gd name="T51" fmla="*/ 2147483647 h 356"/>
                <a:gd name="T52" fmla="*/ 2147483647 w 318"/>
                <a:gd name="T53" fmla="*/ 0 h 356"/>
                <a:gd name="T54" fmla="*/ 2147483647 w 318"/>
                <a:gd name="T55" fmla="*/ 2147483647 h 356"/>
                <a:gd name="T56" fmla="*/ 2147483647 w 318"/>
                <a:gd name="T57" fmla="*/ 2147483647 h 356"/>
                <a:gd name="T58" fmla="*/ 2147483647 w 318"/>
                <a:gd name="T59" fmla="*/ 2147483647 h 356"/>
                <a:gd name="T60" fmla="*/ 2147483647 w 318"/>
                <a:gd name="T61" fmla="*/ 2147483647 h 356"/>
                <a:gd name="T62" fmla="*/ 2147483647 w 318"/>
                <a:gd name="T63" fmla="*/ 2147483647 h 356"/>
                <a:gd name="T64" fmla="*/ 2147483647 w 318"/>
                <a:gd name="T65" fmla="*/ 2147483647 h 356"/>
                <a:gd name="T66" fmla="*/ 2147483647 w 318"/>
                <a:gd name="T67" fmla="*/ 2147483647 h 356"/>
                <a:gd name="T68" fmla="*/ 0 w 318"/>
                <a:gd name="T69" fmla="*/ 2147483647 h 356"/>
                <a:gd name="T70" fmla="*/ 2147483647 w 318"/>
                <a:gd name="T71" fmla="*/ 2147483647 h 356"/>
                <a:gd name="T72" fmla="*/ 2147483647 w 318"/>
                <a:gd name="T73" fmla="*/ 2147483647 h 356"/>
                <a:gd name="T74" fmla="*/ 2147483647 w 318"/>
                <a:gd name="T75" fmla="*/ 2147483647 h 356"/>
                <a:gd name="T76" fmla="*/ 2147483647 w 318"/>
                <a:gd name="T77" fmla="*/ 2147483647 h 356"/>
                <a:gd name="T78" fmla="*/ 2147483647 w 318"/>
                <a:gd name="T79" fmla="*/ 2147483647 h 356"/>
                <a:gd name="T80" fmla="*/ 2147483647 w 318"/>
                <a:gd name="T81" fmla="*/ 2147483647 h 356"/>
                <a:gd name="T82" fmla="*/ 2147483647 w 318"/>
                <a:gd name="T83" fmla="*/ 2147483647 h 356"/>
                <a:gd name="T84" fmla="*/ 2147483647 w 318"/>
                <a:gd name="T85" fmla="*/ 2147483647 h 356"/>
                <a:gd name="T86" fmla="*/ 2147483647 w 318"/>
                <a:gd name="T87" fmla="*/ 2147483647 h 356"/>
                <a:gd name="T88" fmla="*/ 2147483647 w 318"/>
                <a:gd name="T89" fmla="*/ 2147483647 h 356"/>
                <a:gd name="T90" fmla="*/ 2147483647 w 318"/>
                <a:gd name="T91" fmla="*/ 2147483647 h 356"/>
                <a:gd name="T92" fmla="*/ 2147483647 w 318"/>
                <a:gd name="T93" fmla="*/ 2147483647 h 356"/>
                <a:gd name="T94" fmla="*/ 2147483647 w 318"/>
                <a:gd name="T95" fmla="*/ 2147483647 h 356"/>
                <a:gd name="T96" fmla="*/ 2147483647 w 318"/>
                <a:gd name="T97" fmla="*/ 2147483647 h 356"/>
                <a:gd name="T98" fmla="*/ 2147483647 w 318"/>
                <a:gd name="T99" fmla="*/ 2147483647 h 356"/>
                <a:gd name="T100" fmla="*/ 2147483647 w 318"/>
                <a:gd name="T101" fmla="*/ 2147483647 h 356"/>
                <a:gd name="T102" fmla="*/ 2147483647 w 318"/>
                <a:gd name="T103" fmla="*/ 2147483647 h 356"/>
                <a:gd name="T104" fmla="*/ 2147483647 w 318"/>
                <a:gd name="T105" fmla="*/ 2147483647 h 356"/>
                <a:gd name="T106" fmla="*/ 2147483647 w 318"/>
                <a:gd name="T107" fmla="*/ 2147483647 h 356"/>
                <a:gd name="T108" fmla="*/ 2147483647 w 318"/>
                <a:gd name="T109" fmla="*/ 2147483647 h 356"/>
                <a:gd name="T110" fmla="*/ 2147483647 w 318"/>
                <a:gd name="T111" fmla="*/ 2147483647 h 356"/>
                <a:gd name="T112" fmla="*/ 2147483647 w 318"/>
                <a:gd name="T113" fmla="*/ 2147483647 h 35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18"/>
                <a:gd name="T172" fmla="*/ 0 h 356"/>
                <a:gd name="T173" fmla="*/ 318 w 318"/>
                <a:gd name="T174" fmla="*/ 356 h 35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18" h="356">
                  <a:moveTo>
                    <a:pt x="228" y="270"/>
                  </a:moveTo>
                  <a:lnTo>
                    <a:pt x="247" y="256"/>
                  </a:lnTo>
                  <a:lnTo>
                    <a:pt x="265" y="229"/>
                  </a:lnTo>
                  <a:lnTo>
                    <a:pt x="265" y="220"/>
                  </a:lnTo>
                  <a:lnTo>
                    <a:pt x="276" y="211"/>
                  </a:lnTo>
                  <a:lnTo>
                    <a:pt x="281" y="190"/>
                  </a:lnTo>
                  <a:lnTo>
                    <a:pt x="297" y="164"/>
                  </a:lnTo>
                  <a:lnTo>
                    <a:pt x="315" y="150"/>
                  </a:lnTo>
                  <a:lnTo>
                    <a:pt x="315" y="146"/>
                  </a:lnTo>
                  <a:lnTo>
                    <a:pt x="317" y="114"/>
                  </a:lnTo>
                  <a:lnTo>
                    <a:pt x="304" y="105"/>
                  </a:lnTo>
                  <a:lnTo>
                    <a:pt x="274" y="91"/>
                  </a:lnTo>
                  <a:lnTo>
                    <a:pt x="242" y="74"/>
                  </a:lnTo>
                  <a:lnTo>
                    <a:pt x="231" y="74"/>
                  </a:lnTo>
                  <a:lnTo>
                    <a:pt x="227" y="72"/>
                  </a:lnTo>
                  <a:lnTo>
                    <a:pt x="234" y="62"/>
                  </a:lnTo>
                  <a:lnTo>
                    <a:pt x="228" y="57"/>
                  </a:lnTo>
                  <a:lnTo>
                    <a:pt x="221" y="57"/>
                  </a:lnTo>
                  <a:lnTo>
                    <a:pt x="217" y="40"/>
                  </a:lnTo>
                  <a:lnTo>
                    <a:pt x="204" y="30"/>
                  </a:lnTo>
                  <a:lnTo>
                    <a:pt x="193" y="5"/>
                  </a:lnTo>
                  <a:lnTo>
                    <a:pt x="184" y="5"/>
                  </a:lnTo>
                  <a:lnTo>
                    <a:pt x="179" y="13"/>
                  </a:lnTo>
                  <a:lnTo>
                    <a:pt x="173" y="13"/>
                  </a:lnTo>
                  <a:lnTo>
                    <a:pt x="154" y="10"/>
                  </a:lnTo>
                  <a:lnTo>
                    <a:pt x="141" y="19"/>
                  </a:lnTo>
                  <a:lnTo>
                    <a:pt x="86" y="0"/>
                  </a:lnTo>
                  <a:lnTo>
                    <a:pt x="80" y="3"/>
                  </a:lnTo>
                  <a:lnTo>
                    <a:pt x="61" y="6"/>
                  </a:lnTo>
                  <a:lnTo>
                    <a:pt x="51" y="21"/>
                  </a:lnTo>
                  <a:lnTo>
                    <a:pt x="30" y="38"/>
                  </a:lnTo>
                  <a:lnTo>
                    <a:pt x="23" y="52"/>
                  </a:lnTo>
                  <a:lnTo>
                    <a:pt x="7" y="124"/>
                  </a:lnTo>
                  <a:lnTo>
                    <a:pt x="3" y="140"/>
                  </a:lnTo>
                  <a:lnTo>
                    <a:pt x="0" y="148"/>
                  </a:lnTo>
                  <a:lnTo>
                    <a:pt x="3" y="175"/>
                  </a:lnTo>
                  <a:lnTo>
                    <a:pt x="13" y="192"/>
                  </a:lnTo>
                  <a:lnTo>
                    <a:pt x="11" y="257"/>
                  </a:lnTo>
                  <a:lnTo>
                    <a:pt x="16" y="261"/>
                  </a:lnTo>
                  <a:lnTo>
                    <a:pt x="23" y="257"/>
                  </a:lnTo>
                  <a:lnTo>
                    <a:pt x="45" y="264"/>
                  </a:lnTo>
                  <a:lnTo>
                    <a:pt x="64" y="264"/>
                  </a:lnTo>
                  <a:lnTo>
                    <a:pt x="78" y="256"/>
                  </a:lnTo>
                  <a:lnTo>
                    <a:pt x="90" y="265"/>
                  </a:lnTo>
                  <a:lnTo>
                    <a:pt x="103" y="267"/>
                  </a:lnTo>
                  <a:lnTo>
                    <a:pt x="113" y="297"/>
                  </a:lnTo>
                  <a:lnTo>
                    <a:pt x="115" y="324"/>
                  </a:lnTo>
                  <a:lnTo>
                    <a:pt x="119" y="344"/>
                  </a:lnTo>
                  <a:lnTo>
                    <a:pt x="123" y="351"/>
                  </a:lnTo>
                  <a:lnTo>
                    <a:pt x="134" y="355"/>
                  </a:lnTo>
                  <a:lnTo>
                    <a:pt x="156" y="344"/>
                  </a:lnTo>
                  <a:lnTo>
                    <a:pt x="170" y="352"/>
                  </a:lnTo>
                  <a:lnTo>
                    <a:pt x="178" y="345"/>
                  </a:lnTo>
                  <a:lnTo>
                    <a:pt x="184" y="320"/>
                  </a:lnTo>
                  <a:lnTo>
                    <a:pt x="197" y="307"/>
                  </a:lnTo>
                  <a:lnTo>
                    <a:pt x="198" y="294"/>
                  </a:lnTo>
                  <a:lnTo>
                    <a:pt x="228" y="270"/>
                  </a:lnTo>
                </a:path>
              </a:pathLst>
            </a:custGeom>
            <a:grpFill/>
            <a:ln w="12700" cap="rnd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r"/>
              <a:endParaRPr lang="pt-BR" sz="11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Freeform 25"/>
            <p:cNvSpPr>
              <a:spLocks noChangeAspect="1"/>
            </p:cNvSpPr>
            <p:nvPr/>
          </p:nvSpPr>
          <p:spPr bwMode="auto">
            <a:xfrm>
              <a:off x="2680191" y="5262563"/>
              <a:ext cx="580292" cy="419100"/>
            </a:xfrm>
            <a:custGeom>
              <a:avLst/>
              <a:gdLst>
                <a:gd name="T0" fmla="*/ 0 w 223"/>
                <a:gd name="T1" fmla="*/ 2147483647 h 172"/>
                <a:gd name="T2" fmla="*/ 2147483647 w 223"/>
                <a:gd name="T3" fmla="*/ 2147483647 h 172"/>
                <a:gd name="T4" fmla="*/ 2147483647 w 223"/>
                <a:gd name="T5" fmla="*/ 2147483647 h 172"/>
                <a:gd name="T6" fmla="*/ 2147483647 w 223"/>
                <a:gd name="T7" fmla="*/ 2147483647 h 172"/>
                <a:gd name="T8" fmla="*/ 2147483647 w 223"/>
                <a:gd name="T9" fmla="*/ 2147483647 h 172"/>
                <a:gd name="T10" fmla="*/ 2147483647 w 223"/>
                <a:gd name="T11" fmla="*/ 2147483647 h 172"/>
                <a:gd name="T12" fmla="*/ 2147483647 w 223"/>
                <a:gd name="T13" fmla="*/ 2147483647 h 172"/>
                <a:gd name="T14" fmla="*/ 2147483647 w 223"/>
                <a:gd name="T15" fmla="*/ 2147483647 h 172"/>
                <a:gd name="T16" fmla="*/ 2147483647 w 223"/>
                <a:gd name="T17" fmla="*/ 2147483647 h 172"/>
                <a:gd name="T18" fmla="*/ 2147483647 w 223"/>
                <a:gd name="T19" fmla="*/ 2147483647 h 172"/>
                <a:gd name="T20" fmla="*/ 2147483647 w 223"/>
                <a:gd name="T21" fmla="*/ 2147483647 h 172"/>
                <a:gd name="T22" fmla="*/ 2147483647 w 223"/>
                <a:gd name="T23" fmla="*/ 2147483647 h 172"/>
                <a:gd name="T24" fmla="*/ 2147483647 w 223"/>
                <a:gd name="T25" fmla="*/ 2147483647 h 172"/>
                <a:gd name="T26" fmla="*/ 2147483647 w 223"/>
                <a:gd name="T27" fmla="*/ 0 h 172"/>
                <a:gd name="T28" fmla="*/ 2147483647 w 223"/>
                <a:gd name="T29" fmla="*/ 2147483647 h 172"/>
                <a:gd name="T30" fmla="*/ 2147483647 w 223"/>
                <a:gd name="T31" fmla="*/ 2147483647 h 172"/>
                <a:gd name="T32" fmla="*/ 2147483647 w 223"/>
                <a:gd name="T33" fmla="*/ 2147483647 h 172"/>
                <a:gd name="T34" fmla="*/ 2147483647 w 223"/>
                <a:gd name="T35" fmla="*/ 2147483647 h 172"/>
                <a:gd name="T36" fmla="*/ 2147483647 w 223"/>
                <a:gd name="T37" fmla="*/ 2147483647 h 172"/>
                <a:gd name="T38" fmla="*/ 2147483647 w 223"/>
                <a:gd name="T39" fmla="*/ 2147483647 h 172"/>
                <a:gd name="T40" fmla="*/ 2147483647 w 223"/>
                <a:gd name="T41" fmla="*/ 2147483647 h 172"/>
                <a:gd name="T42" fmla="*/ 2147483647 w 223"/>
                <a:gd name="T43" fmla="*/ 2147483647 h 172"/>
                <a:gd name="T44" fmla="*/ 2147483647 w 223"/>
                <a:gd name="T45" fmla="*/ 2147483647 h 172"/>
                <a:gd name="T46" fmla="*/ 2147483647 w 223"/>
                <a:gd name="T47" fmla="*/ 2147483647 h 172"/>
                <a:gd name="T48" fmla="*/ 2147483647 w 223"/>
                <a:gd name="T49" fmla="*/ 2147483647 h 172"/>
                <a:gd name="T50" fmla="*/ 2147483647 w 223"/>
                <a:gd name="T51" fmla="*/ 2147483647 h 172"/>
                <a:gd name="T52" fmla="*/ 2147483647 w 223"/>
                <a:gd name="T53" fmla="*/ 2147483647 h 172"/>
                <a:gd name="T54" fmla="*/ 2147483647 w 223"/>
                <a:gd name="T55" fmla="*/ 2147483647 h 172"/>
                <a:gd name="T56" fmla="*/ 2147483647 w 223"/>
                <a:gd name="T57" fmla="*/ 2147483647 h 172"/>
                <a:gd name="T58" fmla="*/ 2147483647 w 223"/>
                <a:gd name="T59" fmla="*/ 2147483647 h 172"/>
                <a:gd name="T60" fmla="*/ 2147483647 w 223"/>
                <a:gd name="T61" fmla="*/ 2147483647 h 172"/>
                <a:gd name="T62" fmla="*/ 2147483647 w 223"/>
                <a:gd name="T63" fmla="*/ 2147483647 h 172"/>
                <a:gd name="T64" fmla="*/ 2147483647 w 223"/>
                <a:gd name="T65" fmla="*/ 2147483647 h 172"/>
                <a:gd name="T66" fmla="*/ 2147483647 w 223"/>
                <a:gd name="T67" fmla="*/ 2147483647 h 172"/>
                <a:gd name="T68" fmla="*/ 2147483647 w 223"/>
                <a:gd name="T69" fmla="*/ 2147483647 h 172"/>
                <a:gd name="T70" fmla="*/ 2147483647 w 223"/>
                <a:gd name="T71" fmla="*/ 2147483647 h 172"/>
                <a:gd name="T72" fmla="*/ 2147483647 w 223"/>
                <a:gd name="T73" fmla="*/ 2147483647 h 172"/>
                <a:gd name="T74" fmla="*/ 2147483647 w 223"/>
                <a:gd name="T75" fmla="*/ 2147483647 h 172"/>
                <a:gd name="T76" fmla="*/ 2147483647 w 223"/>
                <a:gd name="T77" fmla="*/ 2147483647 h 172"/>
                <a:gd name="T78" fmla="*/ 2147483647 w 223"/>
                <a:gd name="T79" fmla="*/ 2147483647 h 172"/>
                <a:gd name="T80" fmla="*/ 2147483647 w 223"/>
                <a:gd name="T81" fmla="*/ 2147483647 h 172"/>
                <a:gd name="T82" fmla="*/ 0 w 223"/>
                <a:gd name="T83" fmla="*/ 2147483647 h 1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3"/>
                <a:gd name="T127" fmla="*/ 0 h 172"/>
                <a:gd name="T128" fmla="*/ 223 w 223"/>
                <a:gd name="T129" fmla="*/ 172 h 17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3" h="172">
                  <a:moveTo>
                    <a:pt x="0" y="59"/>
                  </a:moveTo>
                  <a:lnTo>
                    <a:pt x="5" y="41"/>
                  </a:lnTo>
                  <a:lnTo>
                    <a:pt x="5" y="14"/>
                  </a:lnTo>
                  <a:lnTo>
                    <a:pt x="23" y="15"/>
                  </a:lnTo>
                  <a:lnTo>
                    <a:pt x="51" y="18"/>
                  </a:lnTo>
                  <a:lnTo>
                    <a:pt x="71" y="26"/>
                  </a:lnTo>
                  <a:lnTo>
                    <a:pt x="98" y="35"/>
                  </a:lnTo>
                  <a:lnTo>
                    <a:pt x="106" y="29"/>
                  </a:lnTo>
                  <a:lnTo>
                    <a:pt x="106" y="20"/>
                  </a:lnTo>
                  <a:lnTo>
                    <a:pt x="110" y="15"/>
                  </a:lnTo>
                  <a:lnTo>
                    <a:pt x="127" y="12"/>
                  </a:lnTo>
                  <a:lnTo>
                    <a:pt x="136" y="1"/>
                  </a:lnTo>
                  <a:lnTo>
                    <a:pt x="146" y="4"/>
                  </a:lnTo>
                  <a:lnTo>
                    <a:pt x="160" y="0"/>
                  </a:lnTo>
                  <a:lnTo>
                    <a:pt x="171" y="5"/>
                  </a:lnTo>
                  <a:lnTo>
                    <a:pt x="181" y="10"/>
                  </a:lnTo>
                  <a:lnTo>
                    <a:pt x="208" y="1"/>
                  </a:lnTo>
                  <a:lnTo>
                    <a:pt x="222" y="4"/>
                  </a:lnTo>
                  <a:lnTo>
                    <a:pt x="220" y="10"/>
                  </a:lnTo>
                  <a:lnTo>
                    <a:pt x="213" y="19"/>
                  </a:lnTo>
                  <a:lnTo>
                    <a:pt x="216" y="32"/>
                  </a:lnTo>
                  <a:lnTo>
                    <a:pt x="216" y="53"/>
                  </a:lnTo>
                  <a:lnTo>
                    <a:pt x="216" y="75"/>
                  </a:lnTo>
                  <a:lnTo>
                    <a:pt x="213" y="90"/>
                  </a:lnTo>
                  <a:lnTo>
                    <a:pt x="212" y="124"/>
                  </a:lnTo>
                  <a:lnTo>
                    <a:pt x="205" y="133"/>
                  </a:lnTo>
                  <a:lnTo>
                    <a:pt x="205" y="138"/>
                  </a:lnTo>
                  <a:lnTo>
                    <a:pt x="170" y="171"/>
                  </a:lnTo>
                  <a:lnTo>
                    <a:pt x="162" y="167"/>
                  </a:lnTo>
                  <a:lnTo>
                    <a:pt x="153" y="171"/>
                  </a:lnTo>
                  <a:lnTo>
                    <a:pt x="150" y="167"/>
                  </a:lnTo>
                  <a:lnTo>
                    <a:pt x="160" y="156"/>
                  </a:lnTo>
                  <a:lnTo>
                    <a:pt x="160" y="151"/>
                  </a:lnTo>
                  <a:lnTo>
                    <a:pt x="170" y="137"/>
                  </a:lnTo>
                  <a:lnTo>
                    <a:pt x="168" y="130"/>
                  </a:lnTo>
                  <a:lnTo>
                    <a:pt x="142" y="127"/>
                  </a:lnTo>
                  <a:lnTo>
                    <a:pt x="127" y="110"/>
                  </a:lnTo>
                  <a:lnTo>
                    <a:pt x="106" y="87"/>
                  </a:lnTo>
                  <a:lnTo>
                    <a:pt x="79" y="71"/>
                  </a:lnTo>
                  <a:lnTo>
                    <a:pt x="70" y="67"/>
                  </a:lnTo>
                  <a:lnTo>
                    <a:pt x="13" y="59"/>
                  </a:lnTo>
                  <a:lnTo>
                    <a:pt x="0" y="59"/>
                  </a:lnTo>
                </a:path>
              </a:pathLst>
            </a:custGeom>
            <a:grpFill/>
            <a:ln w="12700" cap="rnd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r"/>
              <a:endParaRPr lang="pt-BR" sz="11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Freeform 36"/>
            <p:cNvSpPr>
              <a:spLocks noChangeAspect="1"/>
            </p:cNvSpPr>
            <p:nvPr/>
          </p:nvSpPr>
          <p:spPr bwMode="auto">
            <a:xfrm>
              <a:off x="3311772" y="3960814"/>
              <a:ext cx="109904" cy="71437"/>
            </a:xfrm>
            <a:custGeom>
              <a:avLst/>
              <a:gdLst>
                <a:gd name="T0" fmla="*/ 2147483647 w 42"/>
                <a:gd name="T1" fmla="*/ 2147483647 h 28"/>
                <a:gd name="T2" fmla="*/ 2147483647 w 42"/>
                <a:gd name="T3" fmla="*/ 2147483647 h 28"/>
                <a:gd name="T4" fmla="*/ 0 w 42"/>
                <a:gd name="T5" fmla="*/ 2147483647 h 28"/>
                <a:gd name="T6" fmla="*/ 2147483647 w 42"/>
                <a:gd name="T7" fmla="*/ 2147483647 h 28"/>
                <a:gd name="T8" fmla="*/ 2147483647 w 42"/>
                <a:gd name="T9" fmla="*/ 0 h 28"/>
                <a:gd name="T10" fmla="*/ 2147483647 w 42"/>
                <a:gd name="T11" fmla="*/ 2147483647 h 28"/>
                <a:gd name="T12" fmla="*/ 2147483647 w 42"/>
                <a:gd name="T13" fmla="*/ 2147483647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28"/>
                <a:gd name="T23" fmla="*/ 42 w 42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28">
                  <a:moveTo>
                    <a:pt x="41" y="27"/>
                  </a:moveTo>
                  <a:lnTo>
                    <a:pt x="3" y="24"/>
                  </a:lnTo>
                  <a:lnTo>
                    <a:pt x="0" y="22"/>
                  </a:lnTo>
                  <a:lnTo>
                    <a:pt x="3" y="3"/>
                  </a:lnTo>
                  <a:lnTo>
                    <a:pt x="15" y="0"/>
                  </a:lnTo>
                  <a:lnTo>
                    <a:pt x="41" y="1"/>
                  </a:lnTo>
                  <a:lnTo>
                    <a:pt x="41" y="27"/>
                  </a:lnTo>
                </a:path>
              </a:pathLst>
            </a:custGeom>
            <a:grpFill/>
            <a:ln w="12700" cap="rnd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r"/>
              <a:endParaRPr lang="pt-BR" sz="11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9" name="CaixaDeTexto 38"/>
          <p:cNvSpPr txBox="1"/>
          <p:nvPr/>
        </p:nvSpPr>
        <p:spPr>
          <a:xfrm>
            <a:off x="6586869" y="4884388"/>
            <a:ext cx="5640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solidFill>
                  <a:srgbClr val="335175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SP</a:t>
            </a:r>
          </a:p>
          <a:p>
            <a:pPr algn="ctr"/>
            <a:r>
              <a:rPr lang="pt-BR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9.625</a:t>
            </a:r>
          </a:p>
        </p:txBody>
      </p:sp>
      <p:sp>
        <p:nvSpPr>
          <p:cNvPr id="40" name="CaixaDeTexto 39"/>
          <p:cNvSpPr txBox="1"/>
          <p:nvPr/>
        </p:nvSpPr>
        <p:spPr>
          <a:xfrm>
            <a:off x="5868477" y="2753390"/>
            <a:ext cx="6469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solidFill>
                  <a:srgbClr val="335175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PA</a:t>
            </a:r>
          </a:p>
          <a:p>
            <a:pPr algn="ctr"/>
            <a:r>
              <a:rPr lang="pt-BR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1.584</a:t>
            </a:r>
          </a:p>
        </p:txBody>
      </p:sp>
      <p:sp>
        <p:nvSpPr>
          <p:cNvPr id="41" name="CaixaDeTexto 40"/>
          <p:cNvSpPr txBox="1"/>
          <p:nvPr/>
        </p:nvSpPr>
        <p:spPr>
          <a:xfrm>
            <a:off x="5801051" y="3682084"/>
            <a:ext cx="571504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solidFill>
                  <a:srgbClr val="335175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MT</a:t>
            </a:r>
          </a:p>
          <a:p>
            <a:pPr algn="ctr"/>
            <a:r>
              <a:rPr lang="pt-BR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2.383</a:t>
            </a:r>
          </a:p>
        </p:txBody>
      </p:sp>
      <p:sp>
        <p:nvSpPr>
          <p:cNvPr id="42" name="CaixaDeTexto 41"/>
          <p:cNvSpPr txBox="1"/>
          <p:nvPr/>
        </p:nvSpPr>
        <p:spPr>
          <a:xfrm>
            <a:off x="6974505" y="4398723"/>
            <a:ext cx="6795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solidFill>
                  <a:srgbClr val="335175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MG</a:t>
            </a:r>
          </a:p>
          <a:p>
            <a:pPr algn="ctr"/>
            <a:r>
              <a:rPr lang="pt-BR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3.087</a:t>
            </a:r>
            <a:endParaRPr lang="pt-BR" sz="11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6301117" y="4282106"/>
            <a:ext cx="5806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solidFill>
                  <a:srgbClr val="335175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GO</a:t>
            </a:r>
          </a:p>
          <a:p>
            <a:pPr algn="ctr"/>
            <a:r>
              <a:rPr lang="pt-BR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2.126</a:t>
            </a:r>
            <a:endParaRPr lang="pt-BR" sz="11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6158241" y="5110844"/>
            <a:ext cx="5696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solidFill>
                  <a:srgbClr val="335175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PR</a:t>
            </a:r>
          </a:p>
          <a:p>
            <a:pPr algn="ctr"/>
            <a:r>
              <a:rPr lang="pt-BR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1.961</a:t>
            </a:r>
          </a:p>
        </p:txBody>
      </p:sp>
      <p:sp>
        <p:nvSpPr>
          <p:cNvPr id="45" name="CaixaDeTexto 44"/>
          <p:cNvSpPr txBox="1"/>
          <p:nvPr/>
        </p:nvSpPr>
        <p:spPr>
          <a:xfrm>
            <a:off x="5868478" y="5825224"/>
            <a:ext cx="6469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solidFill>
                  <a:srgbClr val="335175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RS</a:t>
            </a:r>
          </a:p>
          <a:p>
            <a:pPr algn="ctr"/>
            <a:r>
              <a:rPr lang="pt-BR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1.907</a:t>
            </a:r>
          </a:p>
        </p:txBody>
      </p:sp>
      <p:sp>
        <p:nvSpPr>
          <p:cNvPr id="46" name="CaixaDeTexto 45"/>
          <p:cNvSpPr txBox="1"/>
          <p:nvPr/>
        </p:nvSpPr>
        <p:spPr>
          <a:xfrm>
            <a:off x="7301249" y="4967968"/>
            <a:ext cx="5715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solidFill>
                  <a:srgbClr val="335175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RJ</a:t>
            </a:r>
          </a:p>
          <a:p>
            <a:pPr algn="ctr"/>
            <a:r>
              <a:rPr lang="pt-BR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2.330</a:t>
            </a:r>
          </a:p>
        </p:txBody>
      </p:sp>
      <p:sp>
        <p:nvSpPr>
          <p:cNvPr id="47" name="CaixaDeTexto 46"/>
          <p:cNvSpPr txBox="1"/>
          <p:nvPr/>
        </p:nvSpPr>
        <p:spPr>
          <a:xfrm>
            <a:off x="4658043" y="2681952"/>
            <a:ext cx="4286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00" b="1" dirty="0" smtClean="0">
                <a:solidFill>
                  <a:srgbClr val="335175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AM</a:t>
            </a:r>
          </a:p>
          <a:p>
            <a:pPr algn="r"/>
            <a:r>
              <a:rPr lang="pt-BR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581</a:t>
            </a:r>
          </a:p>
        </p:txBody>
      </p:sp>
      <p:sp>
        <p:nvSpPr>
          <p:cNvPr id="48" name="CaixaDeTexto 47"/>
          <p:cNvSpPr txBox="1"/>
          <p:nvPr/>
        </p:nvSpPr>
        <p:spPr>
          <a:xfrm>
            <a:off x="6430883" y="5482284"/>
            <a:ext cx="4286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solidFill>
                  <a:srgbClr val="335175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SC</a:t>
            </a:r>
          </a:p>
          <a:p>
            <a:pPr algn="ctr"/>
            <a:r>
              <a:rPr lang="pt-BR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761</a:t>
            </a:r>
          </a:p>
        </p:txBody>
      </p:sp>
      <p:sp>
        <p:nvSpPr>
          <p:cNvPr id="49" name="CaixaDeTexto 48"/>
          <p:cNvSpPr txBox="1"/>
          <p:nvPr/>
        </p:nvSpPr>
        <p:spPr>
          <a:xfrm>
            <a:off x="5694096" y="4610778"/>
            <a:ext cx="6070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solidFill>
                  <a:srgbClr val="335175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MS</a:t>
            </a:r>
          </a:p>
          <a:p>
            <a:pPr algn="ctr"/>
            <a:r>
              <a:rPr lang="pt-BR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1.198</a:t>
            </a:r>
          </a:p>
        </p:txBody>
      </p:sp>
      <p:sp>
        <p:nvSpPr>
          <p:cNvPr id="50" name="CaixaDeTexto 49"/>
          <p:cNvSpPr txBox="1"/>
          <p:nvPr/>
        </p:nvSpPr>
        <p:spPr>
          <a:xfrm>
            <a:off x="6515431" y="3967836"/>
            <a:ext cx="5000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solidFill>
                  <a:srgbClr val="335175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DF</a:t>
            </a:r>
          </a:p>
          <a:p>
            <a:pPr algn="ctr"/>
            <a:r>
              <a:rPr lang="pt-BR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897</a:t>
            </a:r>
          </a:p>
        </p:txBody>
      </p:sp>
      <p:sp>
        <p:nvSpPr>
          <p:cNvPr id="51" name="CaixaDeTexto 50"/>
          <p:cNvSpPr txBox="1"/>
          <p:nvPr/>
        </p:nvSpPr>
        <p:spPr>
          <a:xfrm>
            <a:off x="4800919" y="3467770"/>
            <a:ext cx="5000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solidFill>
                  <a:srgbClr val="335175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RO</a:t>
            </a:r>
          </a:p>
          <a:p>
            <a:pPr algn="ctr"/>
            <a:r>
              <a:rPr lang="pt-BR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354</a:t>
            </a:r>
          </a:p>
        </p:txBody>
      </p:sp>
      <p:sp>
        <p:nvSpPr>
          <p:cNvPr id="52" name="CaixaDeTexto 51"/>
          <p:cNvSpPr txBox="1"/>
          <p:nvPr/>
        </p:nvSpPr>
        <p:spPr>
          <a:xfrm>
            <a:off x="4086539" y="3396332"/>
            <a:ext cx="5000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00" b="1" dirty="0" smtClean="0">
                <a:solidFill>
                  <a:srgbClr val="335175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AC</a:t>
            </a:r>
          </a:p>
          <a:p>
            <a:pPr algn="r"/>
            <a:r>
              <a:rPr lang="pt-BR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146</a:t>
            </a:r>
          </a:p>
        </p:txBody>
      </p:sp>
      <p:sp>
        <p:nvSpPr>
          <p:cNvPr id="53" name="CaixaDeTexto 52"/>
          <p:cNvSpPr txBox="1"/>
          <p:nvPr/>
        </p:nvSpPr>
        <p:spPr>
          <a:xfrm>
            <a:off x="5015233" y="1896134"/>
            <a:ext cx="5000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00" b="1" dirty="0" smtClean="0">
                <a:solidFill>
                  <a:srgbClr val="335175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RR</a:t>
            </a:r>
          </a:p>
          <a:p>
            <a:pPr algn="r"/>
            <a:r>
              <a:rPr lang="pt-BR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335</a:t>
            </a:r>
          </a:p>
        </p:txBody>
      </p:sp>
      <p:sp>
        <p:nvSpPr>
          <p:cNvPr id="54" name="CaixaDeTexto 53"/>
          <p:cNvSpPr txBox="1"/>
          <p:nvPr/>
        </p:nvSpPr>
        <p:spPr>
          <a:xfrm>
            <a:off x="6142851" y="1953892"/>
            <a:ext cx="5000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00" b="1" dirty="0" smtClean="0">
                <a:solidFill>
                  <a:srgbClr val="335175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AP</a:t>
            </a:r>
          </a:p>
          <a:p>
            <a:pPr algn="r"/>
            <a:r>
              <a:rPr lang="pt-BR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121</a:t>
            </a:r>
          </a:p>
        </p:txBody>
      </p:sp>
      <p:sp>
        <p:nvSpPr>
          <p:cNvPr id="55" name="CaixaDeTexto 54"/>
          <p:cNvSpPr txBox="1"/>
          <p:nvPr/>
        </p:nvSpPr>
        <p:spPr>
          <a:xfrm>
            <a:off x="6586869" y="3396332"/>
            <a:ext cx="5000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solidFill>
                  <a:srgbClr val="335175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TO</a:t>
            </a:r>
          </a:p>
          <a:p>
            <a:pPr algn="ctr"/>
            <a:r>
              <a:rPr lang="pt-BR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297</a:t>
            </a:r>
          </a:p>
        </p:txBody>
      </p:sp>
      <p:sp>
        <p:nvSpPr>
          <p:cNvPr id="56" name="CaixaDeTexto 55"/>
          <p:cNvSpPr txBox="1"/>
          <p:nvPr/>
        </p:nvSpPr>
        <p:spPr>
          <a:xfrm>
            <a:off x="7015497" y="2681952"/>
            <a:ext cx="5000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solidFill>
                  <a:srgbClr val="335175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MA</a:t>
            </a:r>
          </a:p>
          <a:p>
            <a:pPr algn="ctr"/>
            <a:r>
              <a:rPr lang="pt-BR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426</a:t>
            </a:r>
          </a:p>
        </p:txBody>
      </p:sp>
      <p:sp>
        <p:nvSpPr>
          <p:cNvPr id="57" name="CaixaDeTexto 56"/>
          <p:cNvSpPr txBox="1"/>
          <p:nvPr/>
        </p:nvSpPr>
        <p:spPr>
          <a:xfrm>
            <a:off x="7229811" y="3110580"/>
            <a:ext cx="5000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solidFill>
                  <a:srgbClr val="335175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PI</a:t>
            </a:r>
          </a:p>
          <a:p>
            <a:pPr algn="ctr"/>
            <a:r>
              <a:rPr lang="pt-BR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228</a:t>
            </a:r>
          </a:p>
        </p:txBody>
      </p:sp>
      <p:sp>
        <p:nvSpPr>
          <p:cNvPr id="58" name="CaixaDeTexto 57"/>
          <p:cNvSpPr txBox="1"/>
          <p:nvPr/>
        </p:nvSpPr>
        <p:spPr>
          <a:xfrm>
            <a:off x="7372687" y="3682084"/>
            <a:ext cx="5000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00" b="1" dirty="0" smtClean="0">
                <a:solidFill>
                  <a:srgbClr val="335175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BA</a:t>
            </a:r>
          </a:p>
          <a:p>
            <a:pPr algn="r"/>
            <a:r>
              <a:rPr lang="pt-BR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14</a:t>
            </a:r>
          </a:p>
        </p:txBody>
      </p:sp>
      <p:sp>
        <p:nvSpPr>
          <p:cNvPr id="59" name="CaixaDeTexto 58"/>
          <p:cNvSpPr txBox="1"/>
          <p:nvPr/>
        </p:nvSpPr>
        <p:spPr>
          <a:xfrm>
            <a:off x="7658439" y="2681952"/>
            <a:ext cx="5000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solidFill>
                  <a:srgbClr val="335175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CE</a:t>
            </a:r>
          </a:p>
          <a:p>
            <a:pPr algn="ctr"/>
            <a:r>
              <a:rPr lang="pt-BR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673</a:t>
            </a:r>
          </a:p>
        </p:txBody>
      </p:sp>
      <p:sp>
        <p:nvSpPr>
          <p:cNvPr id="60" name="CaixaDeTexto 59"/>
          <p:cNvSpPr txBox="1"/>
          <p:nvPr/>
        </p:nvSpPr>
        <p:spPr>
          <a:xfrm>
            <a:off x="8015059" y="2817988"/>
            <a:ext cx="5000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00" b="1" dirty="0" smtClean="0">
                <a:solidFill>
                  <a:srgbClr val="335175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RN</a:t>
            </a:r>
          </a:p>
          <a:p>
            <a:pPr algn="r"/>
            <a:r>
              <a:rPr lang="pt-BR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99</a:t>
            </a:r>
          </a:p>
        </p:txBody>
      </p:sp>
      <p:sp>
        <p:nvSpPr>
          <p:cNvPr id="61" name="CaixaDeTexto 60"/>
          <p:cNvSpPr txBox="1"/>
          <p:nvPr/>
        </p:nvSpPr>
        <p:spPr>
          <a:xfrm>
            <a:off x="8228233" y="3106020"/>
            <a:ext cx="866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00" b="1" dirty="0" smtClean="0">
                <a:solidFill>
                  <a:srgbClr val="335175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PB</a:t>
            </a:r>
            <a:r>
              <a:rPr lang="pt-BR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- 118</a:t>
            </a:r>
          </a:p>
        </p:txBody>
      </p:sp>
      <p:sp>
        <p:nvSpPr>
          <p:cNvPr id="62" name="CaixaDeTexto 61"/>
          <p:cNvSpPr txBox="1"/>
          <p:nvPr/>
        </p:nvSpPr>
        <p:spPr>
          <a:xfrm>
            <a:off x="8087067" y="3322044"/>
            <a:ext cx="10103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00" b="1" dirty="0" smtClean="0">
                <a:solidFill>
                  <a:srgbClr val="335175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PE</a:t>
            </a:r>
            <a:r>
              <a:rPr lang="pt-BR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- 386</a:t>
            </a:r>
          </a:p>
        </p:txBody>
      </p:sp>
      <p:sp>
        <p:nvSpPr>
          <p:cNvPr id="63" name="CaixaDeTexto 62"/>
          <p:cNvSpPr txBox="1"/>
          <p:nvPr/>
        </p:nvSpPr>
        <p:spPr>
          <a:xfrm>
            <a:off x="7797325" y="3466060"/>
            <a:ext cx="12258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00" b="1" dirty="0" smtClean="0">
                <a:solidFill>
                  <a:srgbClr val="335175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AL</a:t>
            </a:r>
            <a:r>
              <a:rPr lang="pt-BR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- 142</a:t>
            </a:r>
          </a:p>
        </p:txBody>
      </p:sp>
      <p:sp>
        <p:nvSpPr>
          <p:cNvPr id="64" name="CaixaDeTexto 63"/>
          <p:cNvSpPr txBox="1"/>
          <p:nvPr/>
        </p:nvSpPr>
        <p:spPr>
          <a:xfrm>
            <a:off x="8015059" y="3610076"/>
            <a:ext cx="792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00" b="1" dirty="0" smtClean="0">
                <a:solidFill>
                  <a:srgbClr val="335175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SE </a:t>
            </a:r>
            <a:r>
              <a:rPr lang="pt-BR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- 70</a:t>
            </a:r>
          </a:p>
        </p:txBody>
      </p:sp>
      <p:sp>
        <p:nvSpPr>
          <p:cNvPr id="65" name="CaixaDeTexto 64"/>
          <p:cNvSpPr txBox="1"/>
          <p:nvPr/>
        </p:nvSpPr>
        <p:spPr>
          <a:xfrm>
            <a:off x="7658439" y="4610778"/>
            <a:ext cx="4286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solidFill>
                  <a:srgbClr val="335175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ES</a:t>
            </a:r>
          </a:p>
          <a:p>
            <a:pPr algn="ctr"/>
            <a:r>
              <a:rPr lang="pt-BR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274</a:t>
            </a:r>
          </a:p>
        </p:txBody>
      </p:sp>
      <p:sp>
        <p:nvSpPr>
          <p:cNvPr id="2048" name="CaixaDeTexto 2047"/>
          <p:cNvSpPr txBox="1"/>
          <p:nvPr/>
        </p:nvSpPr>
        <p:spPr>
          <a:xfrm>
            <a:off x="33818" y="1269469"/>
            <a:ext cx="407378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 smtClean="0">
                <a:solidFill>
                  <a:srgbClr val="000000"/>
                </a:solidFill>
                <a:cs typeface="+mn-cs"/>
              </a:rPr>
              <a:t>Além de ser uma ferramenta que promove a integração do país e o desenvolvimento econômico, a Aviação Geral emprega diretamente 33 mil trabalhadores!</a:t>
            </a:r>
            <a:endParaRPr lang="pt-BR" sz="220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49" name="CaixaDeTexto 2048"/>
          <p:cNvSpPr txBox="1"/>
          <p:nvPr/>
        </p:nvSpPr>
        <p:spPr>
          <a:xfrm>
            <a:off x="1331639" y="6256111"/>
            <a:ext cx="46064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rgbClr val="000000"/>
                </a:solidFill>
                <a:cs typeface="+mn-cs"/>
              </a:rPr>
              <a:t>*Dados Estimados</a:t>
            </a:r>
            <a:endParaRPr lang="pt-BR" sz="1100" dirty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039" t="10645"/>
          <a:stretch/>
        </p:blipFill>
        <p:spPr bwMode="auto">
          <a:xfrm>
            <a:off x="801736" y="3491654"/>
            <a:ext cx="2589179" cy="156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CaixaDeTexto 2049"/>
          <p:cNvSpPr txBox="1"/>
          <p:nvPr/>
        </p:nvSpPr>
        <p:spPr>
          <a:xfrm>
            <a:off x="33818" y="5174507"/>
            <a:ext cx="5660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pt-BR" sz="1400" dirty="0" smtClean="0">
                <a:solidFill>
                  <a:srgbClr val="000000"/>
                </a:solidFill>
                <a:cs typeface="+mn-cs"/>
              </a:rPr>
              <a:t>A Região Sudeste responde por 46% da geração de emprego.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t-BR" sz="1400" dirty="0" smtClean="0">
                <a:solidFill>
                  <a:srgbClr val="000000"/>
                </a:solidFill>
                <a:cs typeface="+mn-cs"/>
              </a:rPr>
              <a:t> Empregos diretos e indiretos – 330 mil (fator SNA) </a:t>
            </a:r>
            <a:endParaRPr lang="pt-BR" sz="1400" dirty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12913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Geração de Empregos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45307" y="2420888"/>
            <a:ext cx="7141418" cy="1972816"/>
          </a:xfr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marL="0" indent="0">
              <a:buNone/>
            </a:pPr>
            <a:r>
              <a:rPr lang="pt-BR" dirty="0" smtClean="0"/>
              <a:t>O crescimento da frota de Aviação Geral de 6,4%  em 2011 gerou cerca de 2,5 mil novos postos diretos de trabalho, altamente especializados.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547664" y="6498922"/>
            <a:ext cx="31683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rgbClr val="000000"/>
                </a:solidFill>
                <a:cs typeface="+mn-cs"/>
              </a:rPr>
              <a:t>*Dados estimados</a:t>
            </a:r>
            <a:endParaRPr lang="pt-BR" sz="1100" dirty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5" name="Picture 8" descr="Aviacao Geral - 505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6264607"/>
            <a:ext cx="1187624" cy="3763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666821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476672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ÓBICES  AO  DESENVOLVIMENTO</a:t>
            </a:r>
            <a:endParaRPr lang="pt-B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187624" y="1844824"/>
            <a:ext cx="6768752" cy="36933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Concessão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Áreas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Aeroportuárias</a:t>
            </a:r>
          </a:p>
          <a:p>
            <a:endPara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Acesso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Infraestrutura  Aeronáutica e  Aeroportuária</a:t>
            </a:r>
          </a:p>
          <a:p>
            <a:endPara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* Partição na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apacidade Instalada</a:t>
            </a:r>
            <a:endPara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* Terminal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Aviação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Geral</a:t>
            </a:r>
          </a:p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* Sistema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pistas de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táxi</a:t>
            </a:r>
          </a:p>
          <a:p>
            <a:endPara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ANAC -  Carência de Recursos Humanos</a:t>
            </a:r>
          </a:p>
          <a:p>
            <a:endPara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Ausência de Política Pública para a Aviação Geral</a:t>
            </a: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6" name="Picture 8" descr="Aviacao Geral - 505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6264607"/>
            <a:ext cx="1187624" cy="3763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5373216"/>
            <a:ext cx="7488832" cy="1055687"/>
          </a:xfrm>
        </p:spPr>
        <p:txBody>
          <a:bodyPr/>
          <a:lstStyle/>
          <a:p>
            <a:pPr eaLnBrk="1" hangingPunct="1">
              <a:defRPr/>
            </a:pPr>
            <a:r>
              <a:rPr lang="pt-BR" sz="2000" b="1" dirty="0" smtClean="0">
                <a:solidFill>
                  <a:srgbClr val="FFFF00"/>
                </a:solidFill>
              </a:rPr>
              <a:t>Aviação Geral</a:t>
            </a:r>
          </a:p>
          <a:p>
            <a:pPr eaLnBrk="1" hangingPunct="1">
              <a:defRPr/>
            </a:pPr>
            <a:r>
              <a:rPr lang="pt-BR" sz="2000" b="1" dirty="0" smtClean="0">
                <a:solidFill>
                  <a:srgbClr val="00B050"/>
                </a:solidFill>
              </a:rPr>
              <a:t>Patrimônio Nacional</a:t>
            </a:r>
          </a:p>
        </p:txBody>
      </p:sp>
      <p:pic>
        <p:nvPicPr>
          <p:cNvPr id="4" name="Picture 8" descr="Aviacao Geral - 505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3789040"/>
            <a:ext cx="1187624" cy="3763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557338"/>
            <a:ext cx="6553200" cy="4746625"/>
          </a:xfrm>
          <a:prstGeom prst="rect">
            <a:avLst/>
          </a:prstGeom>
          <a:noFill/>
        </p:spPr>
      </p:pic>
      <p:sp>
        <p:nvSpPr>
          <p:cNvPr id="40963" name="Title 1"/>
          <p:cNvSpPr>
            <a:spLocks noGrp="1"/>
          </p:cNvSpPr>
          <p:nvPr>
            <p:ph type="title" idx="4294967295"/>
          </p:nvPr>
        </p:nvSpPr>
        <p:spPr>
          <a:xfrm>
            <a:off x="3130550" y="476250"/>
            <a:ext cx="6013450" cy="1012825"/>
          </a:xfrm>
        </p:spPr>
        <p:txBody>
          <a:bodyPr/>
          <a:lstStyle/>
          <a:p>
            <a:r>
              <a:rPr lang="pt-BR" sz="2800" smtClean="0"/>
              <a:t>... divididos percentualmente em ...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7380288" y="30686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7301543" y="3975100"/>
            <a:ext cx="147828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2400" i="1" dirty="0" smtClean="0"/>
              <a:t>13.965</a:t>
            </a:r>
            <a:endParaRPr lang="pt-BR" sz="2400" i="1" dirty="0"/>
          </a:p>
          <a:p>
            <a:pPr algn="ctr"/>
            <a:r>
              <a:rPr lang="pt-BR" sz="2400" i="1" dirty="0">
                <a:latin typeface="Calibri" pitchFamily="34" charset="0"/>
              </a:rPr>
              <a:t>aeronaves</a:t>
            </a: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5003800" y="1633538"/>
            <a:ext cx="10112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1400" i="1"/>
              <a:t>280 </a:t>
            </a:r>
          </a:p>
          <a:p>
            <a:pPr algn="ctr"/>
            <a:r>
              <a:rPr lang="pt-BR" sz="1400" i="1"/>
              <a:t>aeronaves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7235825" y="4721225"/>
            <a:ext cx="16049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3200" b="1" i="1"/>
              <a:t>(97,4%)</a:t>
            </a: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5111750" y="2012950"/>
            <a:ext cx="8969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600" b="1" i="1"/>
              <a:t>(1,93%)</a:t>
            </a:r>
          </a:p>
        </p:txBody>
      </p:sp>
      <p:sp>
        <p:nvSpPr>
          <p:cNvPr id="40969" name="AutoShape 9"/>
          <p:cNvSpPr>
            <a:spLocks/>
          </p:cNvSpPr>
          <p:nvPr/>
        </p:nvSpPr>
        <p:spPr bwMode="auto">
          <a:xfrm>
            <a:off x="4859338" y="1628775"/>
            <a:ext cx="144462" cy="936625"/>
          </a:xfrm>
          <a:prstGeom prst="rightBrace">
            <a:avLst>
              <a:gd name="adj1" fmla="val 5402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0970" name="AutoShape 10"/>
          <p:cNvSpPr>
            <a:spLocks/>
          </p:cNvSpPr>
          <p:nvPr/>
        </p:nvSpPr>
        <p:spPr bwMode="auto">
          <a:xfrm>
            <a:off x="7092950" y="2997200"/>
            <a:ext cx="73025" cy="3168650"/>
          </a:xfrm>
          <a:prstGeom prst="rightBrace">
            <a:avLst>
              <a:gd name="adj1" fmla="val 36159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 rot="510952">
            <a:off x="3262313" y="4652963"/>
            <a:ext cx="1597025" cy="2746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 b="1">
                <a:latin typeface="Calibri" pitchFamily="34" charset="0"/>
              </a:rPr>
              <a:t>Aviação Privada</a:t>
            </a:r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 rot="510952">
            <a:off x="3562350" y="3441700"/>
            <a:ext cx="1082675" cy="274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 b="1">
                <a:latin typeface="Calibri" pitchFamily="34" charset="0"/>
              </a:rPr>
              <a:t>Táxi Aéreo</a:t>
            </a:r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auto">
          <a:xfrm rot="510952">
            <a:off x="2898775" y="3860800"/>
            <a:ext cx="2535238" cy="274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 b="1">
                <a:latin typeface="Calibri" pitchFamily="34" charset="0"/>
              </a:rPr>
              <a:t>Serviços Aéreos Especializados</a:t>
            </a:r>
          </a:p>
        </p:txBody>
      </p:sp>
      <p:sp>
        <p:nvSpPr>
          <p:cNvPr id="40974" name="Text Box 14"/>
          <p:cNvSpPr txBox="1">
            <a:spLocks noChangeArrowheads="1"/>
          </p:cNvSpPr>
          <p:nvPr/>
        </p:nvSpPr>
        <p:spPr bwMode="auto">
          <a:xfrm rot="510952">
            <a:off x="3275013" y="4233863"/>
            <a:ext cx="1597025" cy="2746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 b="1">
                <a:latin typeface="Calibri" pitchFamily="34" charset="0"/>
              </a:rPr>
              <a:t>Aviação Agrícola</a:t>
            </a:r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 rot="510952">
            <a:off x="2319338" y="5457825"/>
            <a:ext cx="3548062" cy="274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 b="1">
                <a:latin typeface="Calibri" pitchFamily="34" charset="0"/>
              </a:rPr>
              <a:t>Aviação Experimental e Aerodesportiva</a:t>
            </a:r>
          </a:p>
        </p:txBody>
      </p:sp>
      <p:sp>
        <p:nvSpPr>
          <p:cNvPr id="40976" name="Text Box 16"/>
          <p:cNvSpPr txBox="1">
            <a:spLocks noChangeArrowheads="1"/>
          </p:cNvSpPr>
          <p:nvPr/>
        </p:nvSpPr>
        <p:spPr bwMode="auto">
          <a:xfrm rot="510952">
            <a:off x="3333750" y="3068638"/>
            <a:ext cx="1597025" cy="2746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 b="1">
                <a:latin typeface="Calibri" pitchFamily="34" charset="0"/>
              </a:rPr>
              <a:t>Aviação Executiva</a:t>
            </a:r>
          </a:p>
        </p:txBody>
      </p:sp>
      <p:sp>
        <p:nvSpPr>
          <p:cNvPr id="40977" name="Text Box 17"/>
          <p:cNvSpPr txBox="1">
            <a:spLocks noChangeArrowheads="1"/>
          </p:cNvSpPr>
          <p:nvPr/>
        </p:nvSpPr>
        <p:spPr bwMode="auto">
          <a:xfrm rot="510952">
            <a:off x="3055938" y="5084763"/>
            <a:ext cx="1946275" cy="2746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 b="1">
                <a:latin typeface="Calibri" pitchFamily="34" charset="0"/>
              </a:rPr>
              <a:t>Aviação de Instrução</a:t>
            </a:r>
          </a:p>
        </p:txBody>
      </p:sp>
      <p:sp>
        <p:nvSpPr>
          <p:cNvPr id="40978" name="Text Box 18"/>
          <p:cNvSpPr txBox="1">
            <a:spLocks noChangeArrowheads="1"/>
          </p:cNvSpPr>
          <p:nvPr/>
        </p:nvSpPr>
        <p:spPr bwMode="auto">
          <a:xfrm rot="510952">
            <a:off x="3440113" y="2679700"/>
            <a:ext cx="1379537" cy="244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000" b="1">
                <a:latin typeface="Calibri" pitchFamily="34" charset="0"/>
              </a:rPr>
              <a:t>Aviação Regional</a:t>
            </a:r>
          </a:p>
        </p:txBody>
      </p:sp>
      <p:sp>
        <p:nvSpPr>
          <p:cNvPr id="40979" name="AutoShape 19"/>
          <p:cNvSpPr>
            <a:spLocks/>
          </p:cNvSpPr>
          <p:nvPr/>
        </p:nvSpPr>
        <p:spPr bwMode="auto">
          <a:xfrm>
            <a:off x="5148263" y="2565400"/>
            <a:ext cx="144462" cy="431800"/>
          </a:xfrm>
          <a:prstGeom prst="rightBrace">
            <a:avLst>
              <a:gd name="adj1" fmla="val 2490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0980" name="Text Box 20"/>
          <p:cNvSpPr txBox="1">
            <a:spLocks noChangeArrowheads="1"/>
          </p:cNvSpPr>
          <p:nvPr/>
        </p:nvSpPr>
        <p:spPr bwMode="auto">
          <a:xfrm>
            <a:off x="5364163" y="2420938"/>
            <a:ext cx="1011237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1400" i="1"/>
              <a:t>96 </a:t>
            </a:r>
          </a:p>
          <a:p>
            <a:pPr algn="ctr"/>
            <a:r>
              <a:rPr lang="pt-BR" sz="1400" i="1"/>
              <a:t>aeronaves</a:t>
            </a:r>
          </a:p>
          <a:p>
            <a:pPr algn="ctr"/>
            <a:r>
              <a:rPr lang="pt-BR" sz="1600" b="1" i="1"/>
              <a:t>(0,67%)</a:t>
            </a:r>
          </a:p>
        </p:txBody>
      </p:sp>
      <p:pic>
        <p:nvPicPr>
          <p:cNvPr id="21" name="Picture 8" descr="Aviacao Geral - 505p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6264607"/>
            <a:ext cx="1187624" cy="37637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382" y="150908"/>
            <a:ext cx="4728642" cy="674687"/>
          </a:xfrm>
        </p:spPr>
        <p:txBody>
          <a:bodyPr/>
          <a:lstStyle/>
          <a:p>
            <a:r>
              <a:rPr lang="pt-BR" dirty="0" smtClean="0"/>
              <a:t>Evolução Aviação Geral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4000" cy="4752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007243" y="1628800"/>
            <a:ext cx="7056784" cy="25202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t-BR" sz="1700" dirty="0" smtClean="0">
                <a:solidFill>
                  <a:srgbClr val="000000"/>
                </a:solidFill>
              </a:rPr>
              <a:t>Análise do crescimento líquido da frota Brasileira de AG em 2012</a:t>
            </a:r>
            <a:endParaRPr lang="pt-BR" sz="1700" dirty="0">
              <a:solidFill>
                <a:srgbClr val="00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96796" y="6318341"/>
            <a:ext cx="65674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*Saldo de canceladas e reclassificadas/ </a:t>
            </a:r>
            <a:r>
              <a:rPr lang="pt-BR" sz="105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 pitchFamily="34" charset="0"/>
                <a:cs typeface="Arial" pitchFamily="34" charset="0"/>
              </a:rPr>
              <a:t>cancelled</a:t>
            </a:r>
            <a:r>
              <a:rPr lang="pt-BR" sz="105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0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 pitchFamily="34" charset="0"/>
                <a:cs typeface="Arial" pitchFamily="34" charset="0"/>
              </a:rPr>
              <a:t>and reclassified balance</a:t>
            </a:r>
            <a:endParaRPr lang="pt-BR" sz="1050" dirty="0">
              <a:solidFill>
                <a:srgbClr val="000000">
                  <a:lumMod val="50000"/>
                  <a:lumOff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2483768" y="509559"/>
            <a:ext cx="6501408" cy="68719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2400" dirty="0">
                <a:solidFill>
                  <a:srgbClr val="FFFFFF"/>
                </a:solidFill>
              </a:rPr>
              <a:t>A frota da aviação geral totalizou 13.965 aeronaves em 2012. Um crescimento de 6,7%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0071" y="2492896"/>
            <a:ext cx="7763857" cy="360040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475656" y="1916832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Analysis of the net growth of the Brazilian fleet G</a:t>
            </a:r>
            <a:r>
              <a:rPr lang="en-US" dirty="0" smtClean="0">
                <a:solidFill>
                  <a:srgbClr val="000000"/>
                </a:solidFill>
              </a:rPr>
              <a:t>A </a:t>
            </a:r>
            <a:r>
              <a:rPr lang="en-US" dirty="0">
                <a:solidFill>
                  <a:srgbClr val="000000"/>
                </a:solidFill>
              </a:rPr>
              <a:t>in 2012</a:t>
            </a:r>
            <a:endParaRPr lang="pt-BR" dirty="0">
              <a:solidFill>
                <a:srgbClr val="000000"/>
              </a:solidFill>
            </a:endParaRPr>
          </a:p>
        </p:txBody>
      </p:sp>
      <p:pic>
        <p:nvPicPr>
          <p:cNvPr id="7" name="Picture 8" descr="Aviacao Geral - 505p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6264607"/>
            <a:ext cx="1187624" cy="3763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33181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6781378" cy="674687"/>
          </a:xfrm>
        </p:spPr>
        <p:txBody>
          <a:bodyPr/>
          <a:lstStyle/>
          <a:p>
            <a:pPr algn="ctr"/>
            <a:r>
              <a:rPr lang="pt-BR" sz="2400" b="1" dirty="0" smtClean="0">
                <a:solidFill>
                  <a:srgbClr val="002060"/>
                </a:solidFill>
                <a:latin typeface="+mn-lt"/>
              </a:rPr>
              <a:t>A evolução da frota Brasileira </a:t>
            </a:r>
            <a:br>
              <a:rPr lang="pt-BR" sz="2400" b="1" dirty="0" smtClean="0">
                <a:solidFill>
                  <a:srgbClr val="002060"/>
                </a:solidFill>
                <a:latin typeface="+mn-lt"/>
              </a:rPr>
            </a:br>
            <a:r>
              <a:rPr lang="pt-BR" sz="2400" b="1" dirty="0" smtClean="0">
                <a:solidFill>
                  <a:srgbClr val="002060"/>
                </a:solidFill>
                <a:latin typeface="+mn-lt"/>
              </a:rPr>
              <a:t>de aeronaves da Aviação Geral</a:t>
            </a:r>
            <a:r>
              <a:rPr lang="pt-BR" sz="2400" b="1" dirty="0" smtClean="0">
                <a:solidFill>
                  <a:srgbClr val="002060"/>
                </a:solidFill>
              </a:rPr>
              <a:t/>
            </a:r>
            <a:br>
              <a:rPr lang="pt-BR" sz="2400" b="1" dirty="0" smtClean="0">
                <a:solidFill>
                  <a:srgbClr val="002060"/>
                </a:solidFill>
              </a:rPr>
            </a:br>
            <a:endParaRPr lang="pt-BR" sz="2400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844824"/>
            <a:ext cx="8437562" cy="391703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pt-BR" sz="2400" dirty="0" smtClean="0"/>
              <a:t>A frota de aeronaves da Aviação Geral cresceu 6,7% em 2012, totalizando 13.965 aeronaves. Um crescimento 0,3% maior do que no ano anterior.</a:t>
            </a:r>
          </a:p>
          <a:p>
            <a:pPr>
              <a:buNone/>
            </a:pPr>
            <a:endParaRPr lang="pt-BR" sz="2400" dirty="0" smtClean="0"/>
          </a:p>
          <a:p>
            <a:r>
              <a:rPr lang="pt-BR" sz="2400" dirty="0" smtClean="0"/>
              <a:t>Foram adicionadas à frota 878 aeronaves, destas, 253 novas e 625 usadas. Além disso, 12 aeronaves mudaram de categoria de utilização e passaram a fazer parte da frota de Aviação Geral. </a:t>
            </a:r>
            <a:endParaRPr lang="pt-BR" sz="24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382" y="150908"/>
            <a:ext cx="6384826" cy="674687"/>
          </a:xfrm>
        </p:spPr>
        <p:txBody>
          <a:bodyPr/>
          <a:lstStyle/>
          <a:p>
            <a:pPr algn="ctr"/>
            <a:r>
              <a:rPr lang="pt-BR" sz="2800" dirty="0" smtClean="0"/>
              <a:t>Distribuição Territorial da Frota</a:t>
            </a:r>
            <a:br>
              <a:rPr lang="pt-BR" sz="2800" dirty="0" smtClean="0"/>
            </a:br>
            <a:r>
              <a:rPr lang="pt-BR" sz="2800" dirty="0" smtClean="0"/>
              <a:t>aeronaves registradas</a:t>
            </a:r>
            <a:endParaRPr lang="pt-BR" sz="2800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27591" t="22263" r="35268" b="17201"/>
          <a:stretch/>
        </p:blipFill>
        <p:spPr bwMode="auto">
          <a:xfrm>
            <a:off x="1619672" y="1340768"/>
            <a:ext cx="5760639" cy="52565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 bwMode="auto">
          <a:xfrm>
            <a:off x="107504" y="1749490"/>
            <a:ext cx="2459124" cy="52738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1600" dirty="0" smtClean="0">
                <a:solidFill>
                  <a:srgbClr val="FFFFFF"/>
                </a:solidFill>
              </a:rPr>
              <a:t>Distribuição nos </a:t>
            </a:r>
            <a:r>
              <a:rPr lang="pt-BR" sz="1600" dirty="0">
                <a:solidFill>
                  <a:srgbClr val="FFFFFF"/>
                </a:solidFill>
              </a:rPr>
              <a:t>E</a:t>
            </a:r>
            <a:r>
              <a:rPr lang="pt-BR" sz="1600" dirty="0" smtClean="0">
                <a:solidFill>
                  <a:srgbClr val="FFFFFF"/>
                </a:solidFill>
              </a:rPr>
              <a:t>stados</a:t>
            </a:r>
          </a:p>
          <a:p>
            <a:pPr algn="ctr"/>
            <a:r>
              <a:rPr lang="pt-BR" sz="1600" dirty="0" err="1" smtClean="0">
                <a:solidFill>
                  <a:srgbClr val="000000"/>
                </a:solidFill>
              </a:rPr>
              <a:t>Distribution</a:t>
            </a:r>
            <a:r>
              <a:rPr lang="pt-BR" sz="1600" dirty="0" smtClean="0">
                <a:solidFill>
                  <a:srgbClr val="000000"/>
                </a:solidFill>
              </a:rPr>
              <a:t> in </a:t>
            </a:r>
            <a:r>
              <a:rPr lang="pt-BR" sz="1600" dirty="0" err="1" smtClean="0">
                <a:solidFill>
                  <a:srgbClr val="000000"/>
                </a:solidFill>
              </a:rPr>
              <a:t>the</a:t>
            </a:r>
            <a:r>
              <a:rPr lang="pt-BR" sz="1600" dirty="0" smtClean="0">
                <a:solidFill>
                  <a:srgbClr val="000000"/>
                </a:solidFill>
              </a:rPr>
              <a:t> </a:t>
            </a:r>
            <a:r>
              <a:rPr lang="pt-BR" sz="1600" dirty="0" err="1" smtClean="0">
                <a:solidFill>
                  <a:srgbClr val="000000"/>
                </a:solidFill>
              </a:rPr>
              <a:t>Sates</a:t>
            </a:r>
            <a:endParaRPr lang="pt-BR" sz="1600" dirty="0" smtClean="0">
              <a:solidFill>
                <a:srgbClr val="000000"/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566628" y="476672"/>
            <a:ext cx="6469868" cy="86409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1600" dirty="0">
                <a:solidFill>
                  <a:srgbClr val="FFFFFF"/>
                </a:solidFill>
              </a:rPr>
              <a:t>Os estados de São Paulo, Minas Gerais e Mato Grosso concentram </a:t>
            </a:r>
            <a:endParaRPr lang="pt-BR" sz="1600" dirty="0" smtClean="0">
              <a:solidFill>
                <a:srgbClr val="FFFFFF"/>
              </a:solidFill>
            </a:endParaRPr>
          </a:p>
          <a:p>
            <a:pPr algn="just"/>
            <a:r>
              <a:rPr lang="pt-BR" sz="1600" dirty="0" smtClean="0">
                <a:solidFill>
                  <a:srgbClr val="FFFFFF"/>
                </a:solidFill>
              </a:rPr>
              <a:t>44</a:t>
            </a:r>
            <a:r>
              <a:rPr lang="pt-BR" sz="1600" dirty="0">
                <a:solidFill>
                  <a:srgbClr val="FFFFFF"/>
                </a:solidFill>
              </a:rPr>
              <a:t>% da frota de Aviação Geral, porém os maiores </a:t>
            </a:r>
            <a:r>
              <a:rPr lang="pt-BR" sz="1600" dirty="0" smtClean="0">
                <a:solidFill>
                  <a:srgbClr val="FFFFFF"/>
                </a:solidFill>
              </a:rPr>
              <a:t>crescimentos</a:t>
            </a:r>
          </a:p>
          <a:p>
            <a:pPr algn="just"/>
            <a:r>
              <a:rPr lang="pt-BR" sz="1600" dirty="0" smtClean="0">
                <a:solidFill>
                  <a:srgbClr val="FFFFFF"/>
                </a:solidFill>
              </a:rPr>
              <a:t> </a:t>
            </a:r>
            <a:r>
              <a:rPr lang="pt-BR" sz="1600" dirty="0">
                <a:solidFill>
                  <a:srgbClr val="FFFFFF"/>
                </a:solidFill>
              </a:rPr>
              <a:t>se deram no estado do Espirito Santos (22%) e Alagoas (21%).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130" t="2873"/>
          <a:stretch/>
        </p:blipFill>
        <p:spPr bwMode="auto">
          <a:xfrm>
            <a:off x="2699793" y="1813760"/>
            <a:ext cx="3312368" cy="4811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Aviacao Geral - 505p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6264607"/>
            <a:ext cx="1187624" cy="3763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6664456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3288482" cy="674687"/>
          </a:xfrm>
        </p:spPr>
        <p:txBody>
          <a:bodyPr/>
          <a:lstStyle/>
          <a:p>
            <a:r>
              <a:rPr lang="pt-BR" sz="2800" dirty="0" smtClean="0"/>
              <a:t>Idade da Frota - 2012</a:t>
            </a:r>
            <a:endParaRPr lang="pt-BR" sz="2800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9144000" cy="4968552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drão ABAG">
  <a:themeElements>
    <a:clrScheme name="Nova ABA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va ABAG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ova ABA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va ABA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va ABA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va ABA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va ABA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va ABA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va ABA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va ABA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va ABA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va ABA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va ABA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va ABA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571TGp_business_light">
  <a:themeElements>
    <a:clrScheme name="Default Design 2">
      <a:dk1>
        <a:srgbClr val="000000"/>
      </a:dk1>
      <a:lt1>
        <a:srgbClr val="C1D0DD"/>
      </a:lt1>
      <a:dk2>
        <a:srgbClr val="335175"/>
      </a:dk2>
      <a:lt2>
        <a:srgbClr val="7C92B6"/>
      </a:lt2>
      <a:accent1>
        <a:srgbClr val="4B93D5"/>
      </a:accent1>
      <a:accent2>
        <a:srgbClr val="65B737"/>
      </a:accent2>
      <a:accent3>
        <a:srgbClr val="DDE4EB"/>
      </a:accent3>
      <a:accent4>
        <a:srgbClr val="000000"/>
      </a:accent4>
      <a:accent5>
        <a:srgbClr val="B1C8E7"/>
      </a:accent5>
      <a:accent6>
        <a:srgbClr val="5BA631"/>
      </a:accent6>
      <a:hlink>
        <a:srgbClr val="CF9F49"/>
      </a:hlink>
      <a:folHlink>
        <a:srgbClr val="C382D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CAD4CF"/>
        </a:lt1>
        <a:dk2>
          <a:srgbClr val="425462"/>
        </a:dk2>
        <a:lt2>
          <a:srgbClr val="768A7B"/>
        </a:lt2>
        <a:accent1>
          <a:srgbClr val="DE608D"/>
        </a:accent1>
        <a:accent2>
          <a:srgbClr val="35ADE3"/>
        </a:accent2>
        <a:accent3>
          <a:srgbClr val="E1E6E4"/>
        </a:accent3>
        <a:accent4>
          <a:srgbClr val="000000"/>
        </a:accent4>
        <a:accent5>
          <a:srgbClr val="ECB6C5"/>
        </a:accent5>
        <a:accent6>
          <a:srgbClr val="2F9CCE"/>
        </a:accent6>
        <a:hlink>
          <a:srgbClr val="F6AE44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C1D0DD"/>
        </a:lt1>
        <a:dk2>
          <a:srgbClr val="335175"/>
        </a:dk2>
        <a:lt2>
          <a:srgbClr val="7C92B6"/>
        </a:lt2>
        <a:accent1>
          <a:srgbClr val="4B93D5"/>
        </a:accent1>
        <a:accent2>
          <a:srgbClr val="65B737"/>
        </a:accent2>
        <a:accent3>
          <a:srgbClr val="DDE4EB"/>
        </a:accent3>
        <a:accent4>
          <a:srgbClr val="000000"/>
        </a:accent4>
        <a:accent5>
          <a:srgbClr val="B1C8E7"/>
        </a:accent5>
        <a:accent6>
          <a:srgbClr val="5BA631"/>
        </a:accent6>
        <a:hlink>
          <a:srgbClr val="CF9F49"/>
        </a:hlink>
        <a:folHlink>
          <a:srgbClr val="C382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DDD3C9"/>
        </a:lt1>
        <a:dk2>
          <a:srgbClr val="514639"/>
        </a:dk2>
        <a:lt2>
          <a:srgbClr val="A7938B"/>
        </a:lt2>
        <a:accent1>
          <a:srgbClr val="BF9733"/>
        </a:accent1>
        <a:accent2>
          <a:srgbClr val="7FB22C"/>
        </a:accent2>
        <a:accent3>
          <a:srgbClr val="EBE6E1"/>
        </a:accent3>
        <a:accent4>
          <a:srgbClr val="000000"/>
        </a:accent4>
        <a:accent5>
          <a:srgbClr val="DCC9AD"/>
        </a:accent5>
        <a:accent6>
          <a:srgbClr val="72A127"/>
        </a:accent6>
        <a:hlink>
          <a:srgbClr val="D56575"/>
        </a:hlink>
        <a:folHlink>
          <a:srgbClr val="4E8FC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571TGp_business_light">
  <a:themeElements>
    <a:clrScheme name="Default Design 2">
      <a:dk1>
        <a:srgbClr val="000000"/>
      </a:dk1>
      <a:lt1>
        <a:srgbClr val="C1D0DD"/>
      </a:lt1>
      <a:dk2>
        <a:srgbClr val="335175"/>
      </a:dk2>
      <a:lt2>
        <a:srgbClr val="7C92B6"/>
      </a:lt2>
      <a:accent1>
        <a:srgbClr val="4B93D5"/>
      </a:accent1>
      <a:accent2>
        <a:srgbClr val="65B737"/>
      </a:accent2>
      <a:accent3>
        <a:srgbClr val="DDE4EB"/>
      </a:accent3>
      <a:accent4>
        <a:srgbClr val="000000"/>
      </a:accent4>
      <a:accent5>
        <a:srgbClr val="B1C8E7"/>
      </a:accent5>
      <a:accent6>
        <a:srgbClr val="5BA631"/>
      </a:accent6>
      <a:hlink>
        <a:srgbClr val="CF9F49"/>
      </a:hlink>
      <a:folHlink>
        <a:srgbClr val="C382D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CAD4CF"/>
        </a:lt1>
        <a:dk2>
          <a:srgbClr val="425462"/>
        </a:dk2>
        <a:lt2>
          <a:srgbClr val="768A7B"/>
        </a:lt2>
        <a:accent1>
          <a:srgbClr val="DE608D"/>
        </a:accent1>
        <a:accent2>
          <a:srgbClr val="35ADE3"/>
        </a:accent2>
        <a:accent3>
          <a:srgbClr val="E1E6E4"/>
        </a:accent3>
        <a:accent4>
          <a:srgbClr val="000000"/>
        </a:accent4>
        <a:accent5>
          <a:srgbClr val="ECB6C5"/>
        </a:accent5>
        <a:accent6>
          <a:srgbClr val="2F9CCE"/>
        </a:accent6>
        <a:hlink>
          <a:srgbClr val="F6AE44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C1D0DD"/>
        </a:lt1>
        <a:dk2>
          <a:srgbClr val="335175"/>
        </a:dk2>
        <a:lt2>
          <a:srgbClr val="7C92B6"/>
        </a:lt2>
        <a:accent1>
          <a:srgbClr val="4B93D5"/>
        </a:accent1>
        <a:accent2>
          <a:srgbClr val="65B737"/>
        </a:accent2>
        <a:accent3>
          <a:srgbClr val="DDE4EB"/>
        </a:accent3>
        <a:accent4>
          <a:srgbClr val="000000"/>
        </a:accent4>
        <a:accent5>
          <a:srgbClr val="B1C8E7"/>
        </a:accent5>
        <a:accent6>
          <a:srgbClr val="5BA631"/>
        </a:accent6>
        <a:hlink>
          <a:srgbClr val="CF9F49"/>
        </a:hlink>
        <a:folHlink>
          <a:srgbClr val="C382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DDD3C9"/>
        </a:lt1>
        <a:dk2>
          <a:srgbClr val="514639"/>
        </a:dk2>
        <a:lt2>
          <a:srgbClr val="A7938B"/>
        </a:lt2>
        <a:accent1>
          <a:srgbClr val="BF9733"/>
        </a:accent1>
        <a:accent2>
          <a:srgbClr val="7FB22C"/>
        </a:accent2>
        <a:accent3>
          <a:srgbClr val="EBE6E1"/>
        </a:accent3>
        <a:accent4>
          <a:srgbClr val="000000"/>
        </a:accent4>
        <a:accent5>
          <a:srgbClr val="DCC9AD"/>
        </a:accent5>
        <a:accent6>
          <a:srgbClr val="72A127"/>
        </a:accent6>
        <a:hlink>
          <a:srgbClr val="D56575"/>
        </a:hlink>
        <a:folHlink>
          <a:srgbClr val="4E8FC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571TGp_business_light">
  <a:themeElements>
    <a:clrScheme name="Default Design 2">
      <a:dk1>
        <a:srgbClr val="000000"/>
      </a:dk1>
      <a:lt1>
        <a:srgbClr val="C1D0DD"/>
      </a:lt1>
      <a:dk2>
        <a:srgbClr val="335175"/>
      </a:dk2>
      <a:lt2>
        <a:srgbClr val="7C92B6"/>
      </a:lt2>
      <a:accent1>
        <a:srgbClr val="4B93D5"/>
      </a:accent1>
      <a:accent2>
        <a:srgbClr val="65B737"/>
      </a:accent2>
      <a:accent3>
        <a:srgbClr val="DDE4EB"/>
      </a:accent3>
      <a:accent4>
        <a:srgbClr val="000000"/>
      </a:accent4>
      <a:accent5>
        <a:srgbClr val="B1C8E7"/>
      </a:accent5>
      <a:accent6>
        <a:srgbClr val="5BA631"/>
      </a:accent6>
      <a:hlink>
        <a:srgbClr val="CF9F49"/>
      </a:hlink>
      <a:folHlink>
        <a:srgbClr val="C382D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CAD4CF"/>
        </a:lt1>
        <a:dk2>
          <a:srgbClr val="425462"/>
        </a:dk2>
        <a:lt2>
          <a:srgbClr val="768A7B"/>
        </a:lt2>
        <a:accent1>
          <a:srgbClr val="DE608D"/>
        </a:accent1>
        <a:accent2>
          <a:srgbClr val="35ADE3"/>
        </a:accent2>
        <a:accent3>
          <a:srgbClr val="E1E6E4"/>
        </a:accent3>
        <a:accent4>
          <a:srgbClr val="000000"/>
        </a:accent4>
        <a:accent5>
          <a:srgbClr val="ECB6C5"/>
        </a:accent5>
        <a:accent6>
          <a:srgbClr val="2F9CCE"/>
        </a:accent6>
        <a:hlink>
          <a:srgbClr val="F6AE44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C1D0DD"/>
        </a:lt1>
        <a:dk2>
          <a:srgbClr val="335175"/>
        </a:dk2>
        <a:lt2>
          <a:srgbClr val="7C92B6"/>
        </a:lt2>
        <a:accent1>
          <a:srgbClr val="4B93D5"/>
        </a:accent1>
        <a:accent2>
          <a:srgbClr val="65B737"/>
        </a:accent2>
        <a:accent3>
          <a:srgbClr val="DDE4EB"/>
        </a:accent3>
        <a:accent4>
          <a:srgbClr val="000000"/>
        </a:accent4>
        <a:accent5>
          <a:srgbClr val="B1C8E7"/>
        </a:accent5>
        <a:accent6>
          <a:srgbClr val="5BA631"/>
        </a:accent6>
        <a:hlink>
          <a:srgbClr val="CF9F49"/>
        </a:hlink>
        <a:folHlink>
          <a:srgbClr val="C382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DDD3C9"/>
        </a:lt1>
        <a:dk2>
          <a:srgbClr val="514639"/>
        </a:dk2>
        <a:lt2>
          <a:srgbClr val="A7938B"/>
        </a:lt2>
        <a:accent1>
          <a:srgbClr val="BF9733"/>
        </a:accent1>
        <a:accent2>
          <a:srgbClr val="7FB22C"/>
        </a:accent2>
        <a:accent3>
          <a:srgbClr val="EBE6E1"/>
        </a:accent3>
        <a:accent4>
          <a:srgbClr val="000000"/>
        </a:accent4>
        <a:accent5>
          <a:srgbClr val="DCC9AD"/>
        </a:accent5>
        <a:accent6>
          <a:srgbClr val="72A127"/>
        </a:accent6>
        <a:hlink>
          <a:srgbClr val="D56575"/>
        </a:hlink>
        <a:folHlink>
          <a:srgbClr val="4E8FC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1156</TotalTime>
  <Words>918</Words>
  <Application>Microsoft Office PowerPoint</Application>
  <PresentationFormat>Apresentação na tela (4:3)</PresentationFormat>
  <Paragraphs>242</Paragraphs>
  <Slides>24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Títulos de slides</vt:lpstr>
      </vt:variant>
      <vt:variant>
        <vt:i4>24</vt:i4>
      </vt:variant>
    </vt:vector>
  </HeadingPairs>
  <TitlesOfParts>
    <vt:vector size="29" baseType="lpstr">
      <vt:lpstr>Padrão ABAG</vt:lpstr>
      <vt:lpstr>1_571TGp_business_light</vt:lpstr>
      <vt:lpstr>3_571TGp_business_light</vt:lpstr>
      <vt:lpstr>4_571TGp_business_light</vt:lpstr>
      <vt:lpstr>Tema do Office</vt:lpstr>
      <vt:lpstr>Slide 1</vt:lpstr>
      <vt:lpstr>A Aviação Civil tem muitos segmentos ...</vt:lpstr>
      <vt:lpstr>... divididos percentualmente em ...</vt:lpstr>
      <vt:lpstr>Evolução Aviação Geral</vt:lpstr>
      <vt:lpstr>Slide 5</vt:lpstr>
      <vt:lpstr>A evolução da frota Brasileira  de aeronaves da Aviação Geral </vt:lpstr>
      <vt:lpstr>Distribuição Territorial da Frota aeronaves registradas</vt:lpstr>
      <vt:lpstr>Slide 8</vt:lpstr>
      <vt:lpstr>Idade da Frota - 2012</vt:lpstr>
      <vt:lpstr>Idade dos Jatos</vt:lpstr>
      <vt:lpstr>Slide 11</vt:lpstr>
      <vt:lpstr>Slide 12</vt:lpstr>
      <vt:lpstr>Slide 13</vt:lpstr>
      <vt:lpstr>Slide 14</vt:lpstr>
      <vt:lpstr>Mapa de Táxi Aéreo</vt:lpstr>
      <vt:lpstr>Operação Offshore</vt:lpstr>
      <vt:lpstr>Aviação Geral</vt:lpstr>
      <vt:lpstr>Slide 18</vt:lpstr>
      <vt:lpstr>Slide 19</vt:lpstr>
      <vt:lpstr>Slide 20</vt:lpstr>
      <vt:lpstr>Geração de Empregos Diretos</vt:lpstr>
      <vt:lpstr>Geração de Empregos</vt:lpstr>
      <vt:lpstr>Slide 23</vt:lpstr>
      <vt:lpstr>Slide 24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ABAG</dc:creator>
  <cp:lastModifiedBy>Nogueira</cp:lastModifiedBy>
  <cp:revision>99</cp:revision>
  <dcterms:created xsi:type="dcterms:W3CDTF">2008-08-12T04:07:04Z</dcterms:created>
  <dcterms:modified xsi:type="dcterms:W3CDTF">2013-09-03T17:55:05Z</dcterms:modified>
</cp:coreProperties>
</file>