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7" r:id="rId3"/>
    <p:sldId id="343" r:id="rId4"/>
    <p:sldId id="340" r:id="rId5"/>
    <p:sldId id="294" r:id="rId6"/>
    <p:sldId id="341" r:id="rId7"/>
    <p:sldId id="337" r:id="rId8"/>
    <p:sldId id="296" r:id="rId9"/>
    <p:sldId id="336" r:id="rId10"/>
    <p:sldId id="322" r:id="rId11"/>
    <p:sldId id="305" r:id="rId12"/>
    <p:sldId id="323" r:id="rId13"/>
    <p:sldId id="329" r:id="rId14"/>
    <p:sldId id="330" r:id="rId15"/>
    <p:sldId id="331" r:id="rId16"/>
    <p:sldId id="332" r:id="rId17"/>
    <p:sldId id="312" r:id="rId18"/>
    <p:sldId id="339" r:id="rId19"/>
    <p:sldId id="314" r:id="rId20"/>
    <p:sldId id="275" r:id="rId21"/>
  </p:sldIdLst>
  <p:sldSz cx="12192000" cy="6858000"/>
  <p:notesSz cx="9982200" cy="6794500"/>
  <p:embeddedFontLst>
    <p:embeddedFont>
      <p:font typeface="Montserrat ExtraBold" panose="020B0604020202020204" charset="0"/>
      <p:bold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7"/>
            <p14:sldId id="343"/>
            <p14:sldId id="340"/>
            <p14:sldId id="294"/>
            <p14:sldId id="341"/>
            <p14:sldId id="337"/>
            <p14:sldId id="296"/>
            <p14:sldId id="336"/>
            <p14:sldId id="322"/>
            <p14:sldId id="305"/>
            <p14:sldId id="323"/>
            <p14:sldId id="329"/>
            <p14:sldId id="330"/>
            <p14:sldId id="331"/>
            <p14:sldId id="332"/>
            <p14:sldId id="312"/>
            <p14:sldId id="339"/>
            <p14:sldId id="314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E5231F"/>
    <a:srgbClr val="183EFF"/>
    <a:srgbClr val="FF5500"/>
    <a:srgbClr val="03CF00"/>
    <a:srgbClr val="FFD622"/>
    <a:srgbClr val="78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6393183988511E-2"/>
          <c:y val="1.9034259327992062E-2"/>
          <c:w val="0.95702614574704203"/>
          <c:h val="0.773989016542388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Planilha1!$A$17:$A$43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PE</c:v>
                </c:pt>
                <c:pt idx="4">
                  <c:v>GO</c:v>
                </c:pt>
                <c:pt idx="5">
                  <c:v>BA</c:v>
                </c:pt>
                <c:pt idx="6">
                  <c:v>SC</c:v>
                </c:pt>
                <c:pt idx="7">
                  <c:v>RS</c:v>
                </c:pt>
                <c:pt idx="8">
                  <c:v>ES</c:v>
                </c:pt>
                <c:pt idx="9">
                  <c:v>RJ</c:v>
                </c:pt>
                <c:pt idx="10">
                  <c:v>CE</c:v>
                </c:pt>
                <c:pt idx="11">
                  <c:v>TO</c:v>
                </c:pt>
                <c:pt idx="12">
                  <c:v>AL</c:v>
                </c:pt>
                <c:pt idx="13">
                  <c:v>MS</c:v>
                </c:pt>
                <c:pt idx="14">
                  <c:v>DF</c:v>
                </c:pt>
                <c:pt idx="15">
                  <c:v>PB</c:v>
                </c:pt>
                <c:pt idx="16">
                  <c:v>MT</c:v>
                </c:pt>
                <c:pt idx="17">
                  <c:v>PA</c:v>
                </c:pt>
                <c:pt idx="18">
                  <c:v>RO</c:v>
                </c:pt>
                <c:pt idx="19">
                  <c:v>PI</c:v>
                </c:pt>
                <c:pt idx="20">
                  <c:v>MA</c:v>
                </c:pt>
                <c:pt idx="21">
                  <c:v>RN</c:v>
                </c:pt>
                <c:pt idx="22">
                  <c:v>SE</c:v>
                </c:pt>
                <c:pt idx="23">
                  <c:v>RR</c:v>
                </c:pt>
                <c:pt idx="24">
                  <c:v>AM</c:v>
                </c:pt>
                <c:pt idx="25">
                  <c:v>AC</c:v>
                </c:pt>
                <c:pt idx="26">
                  <c:v>AP</c:v>
                </c:pt>
              </c:strCache>
            </c:strRef>
          </c:cat>
          <c:val>
            <c:numRef>
              <c:f>Planilha1!$B$17:$B$43</c:f>
              <c:numCache>
                <c:formatCode>#,##0</c:formatCode>
                <c:ptCount val="27"/>
                <c:pt idx="0">
                  <c:v>22557</c:v>
                </c:pt>
                <c:pt idx="1">
                  <c:v>19353</c:v>
                </c:pt>
                <c:pt idx="2">
                  <c:v>15776</c:v>
                </c:pt>
                <c:pt idx="3">
                  <c:v>9955</c:v>
                </c:pt>
                <c:pt idx="4">
                  <c:v>8235</c:v>
                </c:pt>
                <c:pt idx="5">
                  <c:v>7252</c:v>
                </c:pt>
                <c:pt idx="6">
                  <c:v>6305</c:v>
                </c:pt>
                <c:pt idx="7">
                  <c:v>5874</c:v>
                </c:pt>
                <c:pt idx="8">
                  <c:v>4716</c:v>
                </c:pt>
                <c:pt idx="9">
                  <c:v>4342</c:v>
                </c:pt>
                <c:pt idx="10">
                  <c:v>4116</c:v>
                </c:pt>
                <c:pt idx="11">
                  <c:v>3143</c:v>
                </c:pt>
                <c:pt idx="12">
                  <c:v>3117</c:v>
                </c:pt>
                <c:pt idx="13">
                  <c:v>2686</c:v>
                </c:pt>
                <c:pt idx="14">
                  <c:v>2517</c:v>
                </c:pt>
                <c:pt idx="15">
                  <c:v>2429</c:v>
                </c:pt>
                <c:pt idx="16">
                  <c:v>2303</c:v>
                </c:pt>
                <c:pt idx="17">
                  <c:v>2122</c:v>
                </c:pt>
                <c:pt idx="18">
                  <c:v>2097</c:v>
                </c:pt>
                <c:pt idx="19">
                  <c:v>1382</c:v>
                </c:pt>
                <c:pt idx="20">
                  <c:v>1083</c:v>
                </c:pt>
                <c:pt idx="21">
                  <c:v>1048</c:v>
                </c:pt>
                <c:pt idx="22">
                  <c:v>997</c:v>
                </c:pt>
                <c:pt idx="23">
                  <c:v>714</c:v>
                </c:pt>
                <c:pt idx="24">
                  <c:v>690</c:v>
                </c:pt>
                <c:pt idx="25">
                  <c:v>454</c:v>
                </c:pt>
                <c:pt idx="26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DE-4885-88B3-F05F1871A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95111584"/>
        <c:axId val="-1495104512"/>
      </c:barChart>
      <c:catAx>
        <c:axId val="-1495111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800" dirty="0"/>
                  <a:t>UF de notificação</a:t>
                </a:r>
              </a:p>
            </c:rich>
          </c:tx>
          <c:layout>
            <c:manualLayout>
              <c:xMode val="edge"/>
              <c:yMode val="edge"/>
              <c:x val="0.46637469589999447"/>
              <c:y val="0.914724983468364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5104512"/>
        <c:crosses val="autoZero"/>
        <c:auto val="1"/>
        <c:lblAlgn val="ctr"/>
        <c:lblOffset val="100"/>
        <c:noMultiLvlLbl val="0"/>
      </c:catAx>
      <c:valAx>
        <c:axId val="-14951045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800"/>
                  <a:t>nº notificações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crossAx val="-14951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4531017543395"/>
          <c:y val="3.9553400488231097E-2"/>
          <c:w val="0.60203110029971973"/>
          <c:h val="0.866956743812313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[dados_agro_30032023.xlsx]Planilha1!$A$245:$A$259</c:f>
              <c:strCache>
                <c:ptCount val="15"/>
                <c:pt idx="0">
                  <c:v>Prescrição médica inadequada</c:v>
                </c:pt>
                <c:pt idx="1">
                  <c:v>Uso terapêutico</c:v>
                </c:pt>
                <c:pt idx="2">
                  <c:v>Tentativa de aborto</c:v>
                </c:pt>
                <c:pt idx="3">
                  <c:v>Abuso</c:v>
                </c:pt>
                <c:pt idx="4">
                  <c:v>Automedicação </c:v>
                </c:pt>
                <c:pt idx="5">
                  <c:v>Ingestão de alimento ou bebida</c:v>
                </c:pt>
                <c:pt idx="6">
                  <c:v>Erro de administração</c:v>
                </c:pt>
                <c:pt idx="7">
                  <c:v>Violência / homicídio</c:v>
                </c:pt>
                <c:pt idx="8">
                  <c:v>Em branco</c:v>
                </c:pt>
                <c:pt idx="9">
                  <c:v>Outra</c:v>
                </c:pt>
                <c:pt idx="10">
                  <c:v>Ignorado</c:v>
                </c:pt>
                <c:pt idx="11">
                  <c:v>Ambiental</c:v>
                </c:pt>
                <c:pt idx="12">
                  <c:v> Uso habitual</c:v>
                </c:pt>
                <c:pt idx="13">
                  <c:v>Acidental</c:v>
                </c:pt>
                <c:pt idx="14">
                  <c:v>Tentativa de suicídio</c:v>
                </c:pt>
              </c:strCache>
            </c:strRef>
          </c:cat>
          <c:val>
            <c:numRef>
              <c:f>[dados_agro_30032023.xlsx]Planilha1!$B$245:$B$259</c:f>
              <c:numCache>
                <c:formatCode>0.00%</c:formatCode>
                <c:ptCount val="15"/>
                <c:pt idx="0">
                  <c:v>2.1425616171168508E-4</c:v>
                </c:pt>
                <c:pt idx="1">
                  <c:v>7.6836692475914657E-4</c:v>
                </c:pt>
                <c:pt idx="2">
                  <c:v>1.4997931319817956E-3</c:v>
                </c:pt>
                <c:pt idx="3">
                  <c:v>2.6892842366570127E-3</c:v>
                </c:pt>
                <c:pt idx="4">
                  <c:v>3.1842898516460782E-3</c:v>
                </c:pt>
                <c:pt idx="5">
                  <c:v>4.7875169927300669E-3</c:v>
                </c:pt>
                <c:pt idx="6">
                  <c:v>8.3486021632484184E-3</c:v>
                </c:pt>
                <c:pt idx="7">
                  <c:v>1.077930137714995E-2</c:v>
                </c:pt>
                <c:pt idx="8">
                  <c:v>1.1030498256398132E-2</c:v>
                </c:pt>
                <c:pt idx="9">
                  <c:v>1.5441219930255925E-2</c:v>
                </c:pt>
                <c:pt idx="10">
                  <c:v>2.2881080442106509E-2</c:v>
                </c:pt>
                <c:pt idx="11">
                  <c:v>3.7805130326851469E-2</c:v>
                </c:pt>
                <c:pt idx="12">
                  <c:v>7.659288374017377E-2</c:v>
                </c:pt>
                <c:pt idx="13">
                  <c:v>0.29272563390271295</c:v>
                </c:pt>
                <c:pt idx="14">
                  <c:v>0.51125214256161711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2E-4849-A1DC-F812CAF45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95103424"/>
        <c:axId val="-1495108320"/>
      </c:barChart>
      <c:catAx>
        <c:axId val="-1495103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circunstância</a:t>
                </a:r>
                <a:r>
                  <a:rPr lang="pt-BR" baseline="0"/>
                  <a:t> da exposição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4.8045957660918494E-2"/>
              <c:y val="0.233275310354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5108320"/>
        <c:crosses val="autoZero"/>
        <c:auto val="1"/>
        <c:lblAlgn val="ctr"/>
        <c:lblOffset val="100"/>
        <c:noMultiLvlLbl val="0"/>
      </c:catAx>
      <c:valAx>
        <c:axId val="-149510832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de notificações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crossAx val="-149510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[dados_agro_30032023.xlsx]Planilha1!$A$164:$A$172</c:f>
              <c:strCache>
                <c:ptCount val="9"/>
                <c:pt idx="0">
                  <c:v>menor 1 ano</c:v>
                </c:pt>
                <c:pt idx="1">
                  <c:v>1 a 4 anos</c:v>
                </c:pt>
                <c:pt idx="2">
                  <c:v>5 a 9 anos</c:v>
                </c:pt>
                <c:pt idx="3">
                  <c:v>10 a 14 anos</c:v>
                </c:pt>
                <c:pt idx="4">
                  <c:v>15 a 19 anos</c:v>
                </c:pt>
                <c:pt idx="5">
                  <c:v>20 a 29 anos</c:v>
                </c:pt>
                <c:pt idx="6">
                  <c:v>30 a 40 anos</c:v>
                </c:pt>
                <c:pt idx="7">
                  <c:v>50 a 59 anos</c:v>
                </c:pt>
                <c:pt idx="8">
                  <c:v>60 anos +</c:v>
                </c:pt>
              </c:strCache>
            </c:strRef>
          </c:cat>
          <c:val>
            <c:numRef>
              <c:f>[dados_agro_30032023.xlsx]Planilha1!$B$164:$B$172</c:f>
              <c:numCache>
                <c:formatCode>0%</c:formatCode>
                <c:ptCount val="9"/>
                <c:pt idx="0">
                  <c:v>0.11905254447662392</c:v>
                </c:pt>
                <c:pt idx="1">
                  <c:v>2.5208345646905845E-2</c:v>
                </c:pt>
                <c:pt idx="2">
                  <c:v>1.7428630533719486E-2</c:v>
                </c:pt>
                <c:pt idx="3">
                  <c:v>8.5148353921626577E-2</c:v>
                </c:pt>
                <c:pt idx="4">
                  <c:v>2.6146639872332879E-2</c:v>
                </c:pt>
                <c:pt idx="5">
                  <c:v>0.23484691766652876</c:v>
                </c:pt>
                <c:pt idx="6">
                  <c:v>0.19414563508481589</c:v>
                </c:pt>
                <c:pt idx="7">
                  <c:v>0.14409096282286188</c:v>
                </c:pt>
                <c:pt idx="8">
                  <c:v>0.15393196997458478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40-48AA-A18B-0036A7D15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95100704"/>
        <c:axId val="-1495100160"/>
      </c:barChart>
      <c:catAx>
        <c:axId val="-1495100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Faixa etária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5100160"/>
        <c:crosses val="autoZero"/>
        <c:auto val="1"/>
        <c:lblAlgn val="ctr"/>
        <c:lblOffset val="100"/>
        <c:noMultiLvlLbl val="0"/>
      </c:catAx>
      <c:valAx>
        <c:axId val="-149510016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notificações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crossAx val="-149510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[dados_agro_30032023.xlsx]Planilha1!$A$187:$A$196</c:f>
              <c:strCache>
                <c:ptCount val="10"/>
                <c:pt idx="0">
                  <c:v>Preservante para madeira</c:v>
                </c:pt>
                <c:pt idx="1">
                  <c:v>Carrapaticida</c:v>
                </c:pt>
                <c:pt idx="2">
                  <c:v>Fungicida</c:v>
                </c:pt>
                <c:pt idx="3">
                  <c:v>Outro</c:v>
                </c:pt>
                <c:pt idx="4">
                  <c:v>Raticida</c:v>
                </c:pt>
                <c:pt idx="5">
                  <c:v>Ignorado</c:v>
                </c:pt>
                <c:pt idx="6">
                  <c:v>Não se aplica</c:v>
                </c:pt>
                <c:pt idx="7">
                  <c:v>Herbicida</c:v>
                </c:pt>
                <c:pt idx="8">
                  <c:v>Inseticida</c:v>
                </c:pt>
                <c:pt idx="9">
                  <c:v>Em branco</c:v>
                </c:pt>
              </c:strCache>
            </c:strRef>
          </c:cat>
          <c:val>
            <c:numRef>
              <c:f>[dados_agro_30032023.xlsx]Planilha1!$B$187:$B$196</c:f>
              <c:numCache>
                <c:formatCode>0.0%</c:formatCode>
                <c:ptCount val="10"/>
                <c:pt idx="0">
                  <c:v>9.0135350789053727E-4</c:v>
                </c:pt>
                <c:pt idx="1">
                  <c:v>1.2146107926000354E-2</c:v>
                </c:pt>
                <c:pt idx="2">
                  <c:v>1.3623736627460251E-2</c:v>
                </c:pt>
                <c:pt idx="3">
                  <c:v>2.44104261481175E-2</c:v>
                </c:pt>
                <c:pt idx="4">
                  <c:v>2.6390448608073762E-2</c:v>
                </c:pt>
                <c:pt idx="5">
                  <c:v>2.7350907264022697E-2</c:v>
                </c:pt>
                <c:pt idx="6">
                  <c:v>3.3556947810154267E-2</c:v>
                </c:pt>
                <c:pt idx="7">
                  <c:v>0.13013475973757313</c:v>
                </c:pt>
                <c:pt idx="8">
                  <c:v>0.17601513091790294</c:v>
                </c:pt>
                <c:pt idx="9">
                  <c:v>0.55547018145280458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8F-49C9-B76C-2F2C6A667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495115392"/>
        <c:axId val="-1495112672"/>
      </c:barChart>
      <c:catAx>
        <c:axId val="-1495115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800">
                    <a:solidFill>
                      <a:sysClr val="windowText" lastClr="000000"/>
                    </a:solidFill>
                  </a:rPr>
                  <a:t>utilização do agrotóxico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5112672"/>
        <c:crosses val="autoZero"/>
        <c:auto val="1"/>
        <c:lblAlgn val="ctr"/>
        <c:lblOffset val="100"/>
        <c:noMultiLvlLbl val="0"/>
      </c:catAx>
      <c:valAx>
        <c:axId val="-149511267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olidFill>
                      <a:sysClr val="windowText" lastClr="000000"/>
                    </a:solidFill>
                  </a:rPr>
                  <a:t>% notificação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none"/>
        <c:minorTickMark val="none"/>
        <c:tickLblPos val="nextTo"/>
        <c:crossAx val="-149511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03-4EF4-83C1-0F1347B116A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03-4EF4-83C1-0F1347B116A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03-4EF4-83C1-0F1347B116AF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03-4EF4-83C1-0F1347B116AF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03-4EF4-83C1-0F1347B116AF}"/>
              </c:ext>
            </c:extLst>
          </c:dPt>
          <c:dLbls>
            <c:dLbl>
              <c:idx val="0"/>
              <c:layout>
                <c:manualLayout>
                  <c:x val="-0.10626185252618596"/>
                  <c:y val="-9.84340044742729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03-4EF4-83C1-0F1347B116A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82837216696473E-2"/>
                  <c:y val="-8.94854586129753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003-4EF4-83C1-0F1347B116A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80687250290955"/>
                  <c:y val="2.982848620432512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003-4EF4-83C1-0F1347B116A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842925432229148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003-4EF4-83C1-0F1347B116A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650220538831664"/>
                  <c:y val="-6.26398210290827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003-4EF4-83C1-0F1347B116A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[dados_agro_30032023.xlsx]Planilha1!$A$114:$A$118</c:f>
              <c:strCache>
                <c:ptCount val="5"/>
                <c:pt idx="0">
                  <c:v>Ignorado</c:v>
                </c:pt>
                <c:pt idx="1">
                  <c:v>Periurbana</c:v>
                </c:pt>
                <c:pt idx="2">
                  <c:v>Rural</c:v>
                </c:pt>
                <c:pt idx="3">
                  <c:v>Urbana</c:v>
                </c:pt>
                <c:pt idx="4">
                  <c:v>Em branco</c:v>
                </c:pt>
              </c:strCache>
            </c:strRef>
          </c:cat>
          <c:val>
            <c:numRef>
              <c:f>[dados_agro_30032023.xlsx]Planilha1!$B$114:$B$118</c:f>
              <c:numCache>
                <c:formatCode>0.00</c:formatCode>
                <c:ptCount val="5"/>
                <c:pt idx="0">
                  <c:v>1.2020509486376263E-2</c:v>
                </c:pt>
                <c:pt idx="1">
                  <c:v>6.5606714344819432E-3</c:v>
                </c:pt>
                <c:pt idx="2">
                  <c:v>0.23461049707429518</c:v>
                </c:pt>
                <c:pt idx="3">
                  <c:v>0.62730510077427748</c:v>
                </c:pt>
                <c:pt idx="4">
                  <c:v>0.11950322123056918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003-4EF4-83C1-0F1347B11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[dados_agro_30032023.xlsx]Planilha1!$A$95:$A$103</c:f>
              <c:strCache>
                <c:ptCount val="9"/>
                <c:pt idx="0">
                  <c:v>Serviços de saúde</c:v>
                </c:pt>
                <c:pt idx="1">
                  <c:v>Trajeto do trabalho</c:v>
                </c:pt>
                <c:pt idx="2">
                  <c:v>Escola/creche</c:v>
                </c:pt>
                <c:pt idx="3">
                  <c:v>Em branco</c:v>
                </c:pt>
                <c:pt idx="4">
                  <c:v>Outro</c:v>
                </c:pt>
                <c:pt idx="5">
                  <c:v>Ambiente Externo</c:v>
                </c:pt>
                <c:pt idx="6">
                  <c:v>Ignorado</c:v>
                </c:pt>
                <c:pt idx="7">
                  <c:v>Ambiente de Trabalho</c:v>
                </c:pt>
                <c:pt idx="8">
                  <c:v>Residência</c:v>
                </c:pt>
              </c:strCache>
            </c:strRef>
          </c:cat>
          <c:val>
            <c:numRef>
              <c:f>[dados_agro_30032023.xlsx]Planilha1!$B$95:$B$103</c:f>
              <c:numCache>
                <c:formatCode>0.00</c:formatCode>
                <c:ptCount val="9"/>
                <c:pt idx="0">
                  <c:v>0.1883976594361369</c:v>
                </c:pt>
                <c:pt idx="1">
                  <c:v>0.23272652047993381</c:v>
                </c:pt>
                <c:pt idx="2">
                  <c:v>0.56149890655476087</c:v>
                </c:pt>
                <c:pt idx="3">
                  <c:v>1.9925823039186714</c:v>
                </c:pt>
                <c:pt idx="4">
                  <c:v>2.3944973107157632</c:v>
                </c:pt>
                <c:pt idx="5">
                  <c:v>2.9567350316212542</c:v>
                </c:pt>
                <c:pt idx="6">
                  <c:v>6.7623677522312198</c:v>
                </c:pt>
                <c:pt idx="7">
                  <c:v>15.438264672853006</c:v>
                </c:pt>
                <c:pt idx="8">
                  <c:v>69.472929842189259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78-4AA3-8F9B-B2B313AFD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95114848"/>
        <c:axId val="-1495114304"/>
      </c:barChart>
      <c:catAx>
        <c:axId val="-1495114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800">
                    <a:solidFill>
                      <a:schemeClr val="tx1"/>
                    </a:solidFill>
                  </a:rPr>
                  <a:t>Local de exposição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5114304"/>
        <c:crosses val="autoZero"/>
        <c:auto val="1"/>
        <c:lblAlgn val="ctr"/>
        <c:lblOffset val="100"/>
        <c:noMultiLvlLbl val="0"/>
      </c:catAx>
      <c:valAx>
        <c:axId val="-14951143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900">
                    <a:solidFill>
                      <a:schemeClr val="tx1"/>
                    </a:solidFill>
                  </a:rPr>
                  <a:t>% notificação</a:t>
                </a:r>
              </a:p>
            </c:rich>
          </c:tx>
          <c:layout>
            <c:manualLayout>
              <c:xMode val="edge"/>
              <c:yMode val="edge"/>
              <c:x val="0.78129500707733068"/>
              <c:y val="0.88586369269933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crossAx val="-14951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35-4878-BC76-C761EFE16D2E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35-4878-BC76-C761EFE16D2E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35-4878-BC76-C761EFE16D2E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35-4878-BC76-C761EFE16D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35-4878-BC76-C761EFE16D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35-4878-BC76-C761EFE16D2E}"/>
              </c:ext>
            </c:extLst>
          </c:dPt>
          <c:dLbls>
            <c:dLbl>
              <c:idx val="0"/>
              <c:layout>
                <c:manualLayout>
                  <c:x val="0.19451510849177239"/>
                  <c:y val="1.14613180515759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35-4878-BC76-C761EFE16D2E}"/>
                </c:ext>
                <c:ext xmlns:c15="http://schemas.microsoft.com/office/drawing/2012/chart" uri="{CE6537A1-D6FC-4f65-9D91-7224C49458BB}">
                  <c15:layout>
                    <c:manualLayout>
                      <c:w val="0.27900469244101678"/>
                      <c:h val="9.539637058261700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7854107613408137E-3"/>
                  <c:y val="4.58452722063037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35-4878-BC76-C761EFE16D2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450660980931778E-2"/>
                  <c:y val="-2.1012416427889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35-4878-BC76-C761EFE16D2E}"/>
                </c:ext>
                <c:ext xmlns:c15="http://schemas.microsoft.com/office/drawing/2012/chart" uri="{CE6537A1-D6FC-4f65-9D91-7224C49458BB}">
                  <c15:layout>
                    <c:manualLayout>
                      <c:w val="0.27316923918626357"/>
                      <c:h val="0.165042979942693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4249362598815885"/>
                  <c:y val="0.160458452722063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935-4878-BC76-C761EFE16D2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3864848865215761E-2"/>
                  <c:y val="1.14613180515759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935-4878-BC76-C761EFE16D2E}"/>
                </c:ext>
                <c:ext xmlns:c15="http://schemas.microsoft.com/office/drawing/2012/chart" uri="{CE6537A1-D6FC-4f65-9D91-7224C49458BB}">
                  <c15:layout>
                    <c:manualLayout>
                      <c:w val="0.24670613721703408"/>
                      <c:h val="9.539637058261700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2.29226361031518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935-4878-BC76-C761EFE16D2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[dados_agro_30032023.xlsx]Planilha1!$A$273:$A$278</c:f>
              <c:strCache>
                <c:ptCount val="6"/>
                <c:pt idx="0">
                  <c:v>Diagnóstico diferencial</c:v>
                </c:pt>
                <c:pt idx="1">
                  <c:v>Exposição</c:v>
                </c:pt>
                <c:pt idx="2">
                  <c:v>Intoxicação Confirmada</c:v>
                </c:pt>
                <c:pt idx="3">
                  <c:v>Reação adversa</c:v>
                </c:pt>
                <c:pt idx="4">
                  <c:v>Síndrome de abstinência</c:v>
                </c:pt>
                <c:pt idx="5">
                  <c:v>Em branco</c:v>
                </c:pt>
              </c:strCache>
            </c:strRef>
          </c:cat>
          <c:val>
            <c:numRef>
              <c:f>[dados_agro_30032023.xlsx]Planilha1!$B$273:$B$278</c:f>
              <c:numCache>
                <c:formatCode>0.00%</c:formatCode>
                <c:ptCount val="6"/>
                <c:pt idx="0">
                  <c:v>9.0726402269637688E-3</c:v>
                </c:pt>
                <c:pt idx="1">
                  <c:v>0.24415597848572609</c:v>
                </c:pt>
                <c:pt idx="2">
                  <c:v>0.63733819965719019</c:v>
                </c:pt>
                <c:pt idx="3">
                  <c:v>2.2504285123234234E-2</c:v>
                </c:pt>
                <c:pt idx="4">
                  <c:v>4.4328861043796912E-4</c:v>
                </c:pt>
                <c:pt idx="5">
                  <c:v>8.6485607896447783E-2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935-4878-BC76-C761EFE16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[dados_agro_30032023.xlsx]Planilha1!$A$212:$A$221</c:f>
              <c:strCache>
                <c:ptCount val="10"/>
                <c:pt idx="0">
                  <c:v>Digestiva</c:v>
                </c:pt>
                <c:pt idx="1">
                  <c:v>Respiratória</c:v>
                </c:pt>
                <c:pt idx="2">
                  <c:v>Cutânea</c:v>
                </c:pt>
                <c:pt idx="3">
                  <c:v>Em branco</c:v>
                </c:pt>
                <c:pt idx="4">
                  <c:v>Ocular</c:v>
                </c:pt>
                <c:pt idx="5">
                  <c:v>Ignorado</c:v>
                </c:pt>
                <c:pt idx="6">
                  <c:v>Outra</c:v>
                </c:pt>
                <c:pt idx="7">
                  <c:v>Parenteral</c:v>
                </c:pt>
                <c:pt idx="8">
                  <c:v>Transplacentária</c:v>
                </c:pt>
                <c:pt idx="9">
                  <c:v>Vaginal</c:v>
                </c:pt>
              </c:strCache>
            </c:strRef>
          </c:cat>
          <c:val>
            <c:numRef>
              <c:f>[dados_agro_30032023.xlsx]Planilha1!$B$212:$B$221</c:f>
              <c:numCache>
                <c:formatCode>0.00%</c:formatCode>
                <c:ptCount val="10"/>
                <c:pt idx="0">
                  <c:v>0.69962763756723212</c:v>
                </c:pt>
                <c:pt idx="1">
                  <c:v>0.15792156746852651</c:v>
                </c:pt>
                <c:pt idx="2">
                  <c:v>7.9452095277498663E-2</c:v>
                </c:pt>
                <c:pt idx="3">
                  <c:v>3.8063715349606952E-2</c:v>
                </c:pt>
                <c:pt idx="4">
                  <c:v>1.2855369702701106E-2</c:v>
                </c:pt>
                <c:pt idx="5">
                  <c:v>6.90052603581772E-3</c:v>
                </c:pt>
                <c:pt idx="6">
                  <c:v>2.6597316626278148E-3</c:v>
                </c:pt>
                <c:pt idx="7">
                  <c:v>1.9947987469708614E-3</c:v>
                </c:pt>
                <c:pt idx="8">
                  <c:v>4.8761747148176604E-4</c:v>
                </c:pt>
                <c:pt idx="9">
                  <c:v>3.6940717536497431E-5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0D-4D4E-897B-22635AEE3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95113216"/>
        <c:axId val="-1495107776"/>
      </c:barChart>
      <c:catAx>
        <c:axId val="-149511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olidFill>
                      <a:schemeClr val="tx1"/>
                    </a:solidFill>
                  </a:rPr>
                  <a:t>Via de exposição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5107776"/>
        <c:crosses val="autoZero"/>
        <c:auto val="1"/>
        <c:lblAlgn val="ctr"/>
        <c:lblOffset val="100"/>
        <c:noMultiLvlLbl val="0"/>
      </c:catAx>
      <c:valAx>
        <c:axId val="-14951077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olidFill>
                      <a:schemeClr val="tx1"/>
                    </a:solidFill>
                  </a:rPr>
                  <a:t>%notificação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crossAx val="-149511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7A164-542A-4588-BFAE-96BD315272B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4FFDF2C5-24F0-4993-B492-D80A42B12AD7}">
      <dgm:prSet phldrT="[Texto]" phldr="1"/>
      <dgm:spPr/>
      <dgm:t>
        <a:bodyPr/>
        <a:lstStyle/>
        <a:p>
          <a:endParaRPr lang="pt-BR"/>
        </a:p>
      </dgm:t>
    </dgm:pt>
    <dgm:pt modelId="{794A281C-168A-4114-BE32-262362752A02}" type="parTrans" cxnId="{2707B6E1-307A-45F6-B48D-D236077AC4A5}">
      <dgm:prSet/>
      <dgm:spPr/>
      <dgm:t>
        <a:bodyPr/>
        <a:lstStyle/>
        <a:p>
          <a:endParaRPr lang="pt-BR"/>
        </a:p>
      </dgm:t>
    </dgm:pt>
    <dgm:pt modelId="{99729167-C9AA-4E6D-9520-0E2D831F1EF8}" type="sibTrans" cxnId="{2707B6E1-307A-45F6-B48D-D236077AC4A5}">
      <dgm:prSet/>
      <dgm:spPr/>
      <dgm:t>
        <a:bodyPr/>
        <a:lstStyle/>
        <a:p>
          <a:endParaRPr lang="pt-BR"/>
        </a:p>
      </dgm:t>
    </dgm:pt>
    <dgm:pt modelId="{1369EB42-0937-4198-B10D-2DACF473C008}">
      <dgm:prSet phldrT="[Texto]" phldr="1"/>
      <dgm:spPr/>
      <dgm:t>
        <a:bodyPr/>
        <a:lstStyle/>
        <a:p>
          <a:endParaRPr lang="pt-BR"/>
        </a:p>
      </dgm:t>
    </dgm:pt>
    <dgm:pt modelId="{8DE99A83-7B69-4CD1-B1D9-829EC3EC865B}" type="parTrans" cxnId="{73B8968D-05C4-4FC6-AFB3-AF8B9026D8EC}">
      <dgm:prSet/>
      <dgm:spPr/>
      <dgm:t>
        <a:bodyPr/>
        <a:lstStyle/>
        <a:p>
          <a:endParaRPr lang="pt-BR"/>
        </a:p>
      </dgm:t>
    </dgm:pt>
    <dgm:pt modelId="{63B02A78-DF42-4CCC-8876-040F48481AC3}" type="sibTrans" cxnId="{73B8968D-05C4-4FC6-AFB3-AF8B9026D8EC}">
      <dgm:prSet/>
      <dgm:spPr/>
      <dgm:t>
        <a:bodyPr/>
        <a:lstStyle/>
        <a:p>
          <a:endParaRPr lang="pt-BR"/>
        </a:p>
      </dgm:t>
    </dgm:pt>
    <dgm:pt modelId="{5FB48CCA-6E32-4675-B18C-AB3868CD2D63}">
      <dgm:prSet phldrT="[Texto]" phldr="1"/>
      <dgm:spPr/>
      <dgm:t>
        <a:bodyPr/>
        <a:lstStyle/>
        <a:p>
          <a:endParaRPr lang="pt-BR"/>
        </a:p>
      </dgm:t>
    </dgm:pt>
    <dgm:pt modelId="{D882CAEE-8B89-4D03-B4E8-B401D37B1D2F}" type="parTrans" cxnId="{E533B13F-42CD-48F5-A645-F6F595AA3742}">
      <dgm:prSet/>
      <dgm:spPr/>
      <dgm:t>
        <a:bodyPr/>
        <a:lstStyle/>
        <a:p>
          <a:endParaRPr lang="pt-BR"/>
        </a:p>
      </dgm:t>
    </dgm:pt>
    <dgm:pt modelId="{6CF00DC6-9785-4824-AFAA-91B82EA1C402}" type="sibTrans" cxnId="{E533B13F-42CD-48F5-A645-F6F595AA3742}">
      <dgm:prSet/>
      <dgm:spPr/>
      <dgm:t>
        <a:bodyPr/>
        <a:lstStyle/>
        <a:p>
          <a:endParaRPr lang="pt-BR"/>
        </a:p>
      </dgm:t>
    </dgm:pt>
    <dgm:pt modelId="{EFEB6008-3289-43C5-80AA-2A6ACD342FCE}">
      <dgm:prSet phldrT="[Texto]" phldr="1"/>
      <dgm:spPr/>
      <dgm:t>
        <a:bodyPr/>
        <a:lstStyle/>
        <a:p>
          <a:endParaRPr lang="pt-BR"/>
        </a:p>
      </dgm:t>
    </dgm:pt>
    <dgm:pt modelId="{00CB27C5-25A9-4168-89C2-9846DA4607BD}" type="parTrans" cxnId="{AE37AD34-7F0A-44B9-AC2E-EFEDA1C4080C}">
      <dgm:prSet/>
      <dgm:spPr/>
      <dgm:t>
        <a:bodyPr/>
        <a:lstStyle/>
        <a:p>
          <a:endParaRPr lang="pt-BR"/>
        </a:p>
      </dgm:t>
    </dgm:pt>
    <dgm:pt modelId="{DFCB5665-1746-4C46-B8F7-DB06D0CC303F}" type="sibTrans" cxnId="{AE37AD34-7F0A-44B9-AC2E-EFEDA1C4080C}">
      <dgm:prSet/>
      <dgm:spPr/>
      <dgm:t>
        <a:bodyPr/>
        <a:lstStyle/>
        <a:p>
          <a:endParaRPr lang="pt-BR"/>
        </a:p>
      </dgm:t>
    </dgm:pt>
    <dgm:pt modelId="{2EC05558-B7F2-4551-A819-ADBB93713AF9}">
      <dgm:prSet phldrT="[Texto]" phldr="1"/>
      <dgm:spPr/>
      <dgm:t>
        <a:bodyPr/>
        <a:lstStyle/>
        <a:p>
          <a:endParaRPr lang="pt-BR"/>
        </a:p>
      </dgm:t>
    </dgm:pt>
    <dgm:pt modelId="{A35AECA3-4525-429D-B7E6-9E17BA6BDEB2}" type="parTrans" cxnId="{BD17A271-DC0E-4B1C-AA13-92A5BEEF04C8}">
      <dgm:prSet/>
      <dgm:spPr/>
      <dgm:t>
        <a:bodyPr/>
        <a:lstStyle/>
        <a:p>
          <a:endParaRPr lang="pt-BR"/>
        </a:p>
      </dgm:t>
    </dgm:pt>
    <dgm:pt modelId="{F9FF6420-461E-4604-8542-9C62EF5C4975}" type="sibTrans" cxnId="{BD17A271-DC0E-4B1C-AA13-92A5BEEF04C8}">
      <dgm:prSet/>
      <dgm:spPr/>
      <dgm:t>
        <a:bodyPr/>
        <a:lstStyle/>
        <a:p>
          <a:endParaRPr lang="pt-BR"/>
        </a:p>
      </dgm:t>
    </dgm:pt>
    <dgm:pt modelId="{9B8897B9-BE72-4987-86E3-1ACAB28B87CB}">
      <dgm:prSet phldrT="[Texto]" phldr="1"/>
      <dgm:spPr/>
      <dgm:t>
        <a:bodyPr/>
        <a:lstStyle/>
        <a:p>
          <a:endParaRPr lang="pt-BR"/>
        </a:p>
      </dgm:t>
    </dgm:pt>
    <dgm:pt modelId="{B34DD3EF-C5CC-48DB-9C3E-E1685CF2C979}" type="parTrans" cxnId="{93C82B97-7E2C-4B28-B8EE-11A5D1632F04}">
      <dgm:prSet/>
      <dgm:spPr/>
      <dgm:t>
        <a:bodyPr/>
        <a:lstStyle/>
        <a:p>
          <a:endParaRPr lang="pt-BR"/>
        </a:p>
      </dgm:t>
    </dgm:pt>
    <dgm:pt modelId="{F5239538-B1D5-4714-B7B3-DD5858C038DB}" type="sibTrans" cxnId="{93C82B97-7E2C-4B28-B8EE-11A5D1632F04}">
      <dgm:prSet/>
      <dgm:spPr/>
      <dgm:t>
        <a:bodyPr/>
        <a:lstStyle/>
        <a:p>
          <a:endParaRPr lang="pt-BR"/>
        </a:p>
      </dgm:t>
    </dgm:pt>
    <dgm:pt modelId="{6A7FE656-4CB8-4F6A-B357-207622E8D067}" type="pres">
      <dgm:prSet presAssocID="{7137A164-542A-4588-BFAE-96BD315272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E23ED9-AFC5-4A64-80CA-F32CB59CA010}" type="pres">
      <dgm:prSet presAssocID="{4FFDF2C5-24F0-4993-B492-D80A42B12AD7}" presName="compositeNode" presStyleCnt="0">
        <dgm:presLayoutVars>
          <dgm:bulletEnabled val="1"/>
        </dgm:presLayoutVars>
      </dgm:prSet>
      <dgm:spPr/>
    </dgm:pt>
    <dgm:pt modelId="{56E516FC-C8D3-4741-839B-2F978942EC3E}" type="pres">
      <dgm:prSet presAssocID="{4FFDF2C5-24F0-4993-B492-D80A42B12AD7}" presName="bgRect" presStyleLbl="node1" presStyleIdx="0" presStyleCnt="3"/>
      <dgm:spPr/>
      <dgm:t>
        <a:bodyPr/>
        <a:lstStyle/>
        <a:p>
          <a:endParaRPr lang="pt-BR"/>
        </a:p>
      </dgm:t>
    </dgm:pt>
    <dgm:pt modelId="{6EAA2763-5253-446C-A582-0E7CEFCB3268}" type="pres">
      <dgm:prSet presAssocID="{4FFDF2C5-24F0-4993-B492-D80A42B12AD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5A0439-414C-4924-B341-5DDCA1A4E0B1}" type="pres">
      <dgm:prSet presAssocID="{4FFDF2C5-24F0-4993-B492-D80A42B12AD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750D98-1968-4D29-9059-74E9ACA8813D}" type="pres">
      <dgm:prSet presAssocID="{99729167-C9AA-4E6D-9520-0E2D831F1EF8}" presName="hSp" presStyleCnt="0"/>
      <dgm:spPr/>
    </dgm:pt>
    <dgm:pt modelId="{026B28BB-6853-4889-975E-8B4B3C9A063A}" type="pres">
      <dgm:prSet presAssocID="{99729167-C9AA-4E6D-9520-0E2D831F1EF8}" presName="vProcSp" presStyleCnt="0"/>
      <dgm:spPr/>
    </dgm:pt>
    <dgm:pt modelId="{DAAA0C9C-9D47-42E1-BD56-A038074CAE98}" type="pres">
      <dgm:prSet presAssocID="{99729167-C9AA-4E6D-9520-0E2D831F1EF8}" presName="vSp1" presStyleCnt="0"/>
      <dgm:spPr/>
    </dgm:pt>
    <dgm:pt modelId="{59C6CF7E-A819-4692-AB38-62FB706EB526}" type="pres">
      <dgm:prSet presAssocID="{99729167-C9AA-4E6D-9520-0E2D831F1EF8}" presName="simulatedConn" presStyleLbl="solidFgAcc1" presStyleIdx="0" presStyleCnt="2"/>
      <dgm:spPr/>
    </dgm:pt>
    <dgm:pt modelId="{49F2B22E-51B2-48C0-84FD-FD751EB8A796}" type="pres">
      <dgm:prSet presAssocID="{99729167-C9AA-4E6D-9520-0E2D831F1EF8}" presName="vSp2" presStyleCnt="0"/>
      <dgm:spPr/>
    </dgm:pt>
    <dgm:pt modelId="{7D7527E2-E4FF-4266-A43C-F6E248B0E45C}" type="pres">
      <dgm:prSet presAssocID="{99729167-C9AA-4E6D-9520-0E2D831F1EF8}" presName="sibTrans" presStyleCnt="0"/>
      <dgm:spPr/>
    </dgm:pt>
    <dgm:pt modelId="{7416C272-FA18-4138-9ADB-B4BC52B0E9BE}" type="pres">
      <dgm:prSet presAssocID="{5FB48CCA-6E32-4675-B18C-AB3868CD2D63}" presName="compositeNode" presStyleCnt="0">
        <dgm:presLayoutVars>
          <dgm:bulletEnabled val="1"/>
        </dgm:presLayoutVars>
      </dgm:prSet>
      <dgm:spPr/>
    </dgm:pt>
    <dgm:pt modelId="{975EFBBE-6EA5-4DD4-A339-28FEEBCD2BF7}" type="pres">
      <dgm:prSet presAssocID="{5FB48CCA-6E32-4675-B18C-AB3868CD2D63}" presName="bgRect" presStyleLbl="node1" presStyleIdx="1" presStyleCnt="3"/>
      <dgm:spPr/>
      <dgm:t>
        <a:bodyPr/>
        <a:lstStyle/>
        <a:p>
          <a:endParaRPr lang="pt-BR"/>
        </a:p>
      </dgm:t>
    </dgm:pt>
    <dgm:pt modelId="{02690749-32FF-4247-A94A-22C7AFCA302F}" type="pres">
      <dgm:prSet presAssocID="{5FB48CCA-6E32-4675-B18C-AB3868CD2D6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75CE1F-C00C-4CC6-9869-94A5AD358774}" type="pres">
      <dgm:prSet presAssocID="{5FB48CCA-6E32-4675-B18C-AB3868CD2D6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1D2B4C-283A-4F64-8405-EEB0017D2E81}" type="pres">
      <dgm:prSet presAssocID="{6CF00DC6-9785-4824-AFAA-91B82EA1C402}" presName="hSp" presStyleCnt="0"/>
      <dgm:spPr/>
    </dgm:pt>
    <dgm:pt modelId="{FE8B7163-41A9-4358-8A5F-531A545D5CFE}" type="pres">
      <dgm:prSet presAssocID="{6CF00DC6-9785-4824-AFAA-91B82EA1C402}" presName="vProcSp" presStyleCnt="0"/>
      <dgm:spPr/>
    </dgm:pt>
    <dgm:pt modelId="{EBC667BD-14F1-4523-B852-EFB024E57E6D}" type="pres">
      <dgm:prSet presAssocID="{6CF00DC6-9785-4824-AFAA-91B82EA1C402}" presName="vSp1" presStyleCnt="0"/>
      <dgm:spPr/>
    </dgm:pt>
    <dgm:pt modelId="{B4A5CB74-9CE9-4C4B-AF68-0DF8D790532A}" type="pres">
      <dgm:prSet presAssocID="{6CF00DC6-9785-4824-AFAA-91B82EA1C402}" presName="simulatedConn" presStyleLbl="solidFgAcc1" presStyleIdx="1" presStyleCnt="2"/>
      <dgm:spPr/>
    </dgm:pt>
    <dgm:pt modelId="{ED085C18-91ED-44CC-B152-172E4BFBE5BC}" type="pres">
      <dgm:prSet presAssocID="{6CF00DC6-9785-4824-AFAA-91B82EA1C402}" presName="vSp2" presStyleCnt="0"/>
      <dgm:spPr/>
    </dgm:pt>
    <dgm:pt modelId="{3C4650DE-2FFC-4346-AD7F-9D4703DDF327}" type="pres">
      <dgm:prSet presAssocID="{6CF00DC6-9785-4824-AFAA-91B82EA1C402}" presName="sibTrans" presStyleCnt="0"/>
      <dgm:spPr/>
    </dgm:pt>
    <dgm:pt modelId="{234D96DC-B1D7-4E5B-AAF6-736E36EC85BE}" type="pres">
      <dgm:prSet presAssocID="{2EC05558-B7F2-4551-A819-ADBB93713AF9}" presName="compositeNode" presStyleCnt="0">
        <dgm:presLayoutVars>
          <dgm:bulletEnabled val="1"/>
        </dgm:presLayoutVars>
      </dgm:prSet>
      <dgm:spPr/>
    </dgm:pt>
    <dgm:pt modelId="{376BBFCA-4FBC-4BC4-81F2-4D6754787CDD}" type="pres">
      <dgm:prSet presAssocID="{2EC05558-B7F2-4551-A819-ADBB93713AF9}" presName="bgRect" presStyleLbl="node1" presStyleIdx="2" presStyleCnt="3"/>
      <dgm:spPr/>
      <dgm:t>
        <a:bodyPr/>
        <a:lstStyle/>
        <a:p>
          <a:endParaRPr lang="pt-BR"/>
        </a:p>
      </dgm:t>
    </dgm:pt>
    <dgm:pt modelId="{505B66D5-118F-4E8A-83D9-0261BB4468F1}" type="pres">
      <dgm:prSet presAssocID="{2EC05558-B7F2-4551-A819-ADBB93713AF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265BD4-C1B9-4016-A1ED-451FBF2EB996}" type="pres">
      <dgm:prSet presAssocID="{2EC05558-B7F2-4551-A819-ADBB93713AF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C3B901-FCCE-40B9-95C6-D601F826CAB5}" type="presOf" srcId="{4FFDF2C5-24F0-4993-B492-D80A42B12AD7}" destId="{56E516FC-C8D3-4741-839B-2F978942EC3E}" srcOrd="0" destOrd="0" presId="urn:microsoft.com/office/officeart/2005/8/layout/hProcess7"/>
    <dgm:cxn modelId="{BD17A271-DC0E-4B1C-AA13-92A5BEEF04C8}" srcId="{7137A164-542A-4588-BFAE-96BD315272B2}" destId="{2EC05558-B7F2-4551-A819-ADBB93713AF9}" srcOrd="2" destOrd="0" parTransId="{A35AECA3-4525-429D-B7E6-9E17BA6BDEB2}" sibTransId="{F9FF6420-461E-4604-8542-9C62EF5C4975}"/>
    <dgm:cxn modelId="{E533B13F-42CD-48F5-A645-F6F595AA3742}" srcId="{7137A164-542A-4588-BFAE-96BD315272B2}" destId="{5FB48CCA-6E32-4675-B18C-AB3868CD2D63}" srcOrd="1" destOrd="0" parTransId="{D882CAEE-8B89-4D03-B4E8-B401D37B1D2F}" sibTransId="{6CF00DC6-9785-4824-AFAA-91B82EA1C402}"/>
    <dgm:cxn modelId="{93C82B97-7E2C-4B28-B8EE-11A5D1632F04}" srcId="{2EC05558-B7F2-4551-A819-ADBB93713AF9}" destId="{9B8897B9-BE72-4987-86E3-1ACAB28B87CB}" srcOrd="0" destOrd="0" parTransId="{B34DD3EF-C5CC-48DB-9C3E-E1685CF2C979}" sibTransId="{F5239538-B1D5-4714-B7B3-DD5858C038DB}"/>
    <dgm:cxn modelId="{AE37AD34-7F0A-44B9-AC2E-EFEDA1C4080C}" srcId="{5FB48CCA-6E32-4675-B18C-AB3868CD2D63}" destId="{EFEB6008-3289-43C5-80AA-2A6ACD342FCE}" srcOrd="0" destOrd="0" parTransId="{00CB27C5-25A9-4168-89C2-9846DA4607BD}" sibTransId="{DFCB5665-1746-4C46-B8F7-DB06D0CC303F}"/>
    <dgm:cxn modelId="{603E83EB-B850-4186-9ADE-9D6843F6C730}" type="presOf" srcId="{9B8897B9-BE72-4987-86E3-1ACAB28B87CB}" destId="{15265BD4-C1B9-4016-A1ED-451FBF2EB996}" srcOrd="0" destOrd="0" presId="urn:microsoft.com/office/officeart/2005/8/layout/hProcess7"/>
    <dgm:cxn modelId="{AF772E51-EB50-4EC3-B492-5FAC09C8C209}" type="presOf" srcId="{5FB48CCA-6E32-4675-B18C-AB3868CD2D63}" destId="{02690749-32FF-4247-A94A-22C7AFCA302F}" srcOrd="1" destOrd="0" presId="urn:microsoft.com/office/officeart/2005/8/layout/hProcess7"/>
    <dgm:cxn modelId="{231F9214-C1BD-4FC4-9F8C-8E2426A8BFBA}" type="presOf" srcId="{4FFDF2C5-24F0-4993-B492-D80A42B12AD7}" destId="{6EAA2763-5253-446C-A582-0E7CEFCB3268}" srcOrd="1" destOrd="0" presId="urn:microsoft.com/office/officeart/2005/8/layout/hProcess7"/>
    <dgm:cxn modelId="{7F1AC7B9-C10B-4581-B4F9-8656F6496EA5}" type="presOf" srcId="{7137A164-542A-4588-BFAE-96BD315272B2}" destId="{6A7FE656-4CB8-4F6A-B357-207622E8D067}" srcOrd="0" destOrd="0" presId="urn:microsoft.com/office/officeart/2005/8/layout/hProcess7"/>
    <dgm:cxn modelId="{2707B6E1-307A-45F6-B48D-D236077AC4A5}" srcId="{7137A164-542A-4588-BFAE-96BD315272B2}" destId="{4FFDF2C5-24F0-4993-B492-D80A42B12AD7}" srcOrd="0" destOrd="0" parTransId="{794A281C-168A-4114-BE32-262362752A02}" sibTransId="{99729167-C9AA-4E6D-9520-0E2D831F1EF8}"/>
    <dgm:cxn modelId="{73B8968D-05C4-4FC6-AFB3-AF8B9026D8EC}" srcId="{4FFDF2C5-24F0-4993-B492-D80A42B12AD7}" destId="{1369EB42-0937-4198-B10D-2DACF473C008}" srcOrd="0" destOrd="0" parTransId="{8DE99A83-7B69-4CD1-B1D9-829EC3EC865B}" sibTransId="{63B02A78-DF42-4CCC-8876-040F48481AC3}"/>
    <dgm:cxn modelId="{6C18DE73-58EE-4DEB-9110-1DD06217AF2B}" type="presOf" srcId="{EFEB6008-3289-43C5-80AA-2A6ACD342FCE}" destId="{DB75CE1F-C00C-4CC6-9869-94A5AD358774}" srcOrd="0" destOrd="0" presId="urn:microsoft.com/office/officeart/2005/8/layout/hProcess7"/>
    <dgm:cxn modelId="{08801912-13E1-48C5-8235-14DCB5DB4A4A}" type="presOf" srcId="{5FB48CCA-6E32-4675-B18C-AB3868CD2D63}" destId="{975EFBBE-6EA5-4DD4-A339-28FEEBCD2BF7}" srcOrd="0" destOrd="0" presId="urn:microsoft.com/office/officeart/2005/8/layout/hProcess7"/>
    <dgm:cxn modelId="{491E137B-6EB5-446B-AB9B-0AEA88F7C1E6}" type="presOf" srcId="{2EC05558-B7F2-4551-A819-ADBB93713AF9}" destId="{505B66D5-118F-4E8A-83D9-0261BB4468F1}" srcOrd="1" destOrd="0" presId="urn:microsoft.com/office/officeart/2005/8/layout/hProcess7"/>
    <dgm:cxn modelId="{BEBDD26E-12F9-4435-9853-74123BFDA261}" type="presOf" srcId="{1369EB42-0937-4198-B10D-2DACF473C008}" destId="{015A0439-414C-4924-B341-5DDCA1A4E0B1}" srcOrd="0" destOrd="0" presId="urn:microsoft.com/office/officeart/2005/8/layout/hProcess7"/>
    <dgm:cxn modelId="{CA9AC26A-3468-44AA-92FB-976B1A5D0A6A}" type="presOf" srcId="{2EC05558-B7F2-4551-A819-ADBB93713AF9}" destId="{376BBFCA-4FBC-4BC4-81F2-4D6754787CDD}" srcOrd="0" destOrd="0" presId="urn:microsoft.com/office/officeart/2005/8/layout/hProcess7"/>
    <dgm:cxn modelId="{77B795B7-A703-4A6A-A73B-7B7CC925A8E4}" type="presParOf" srcId="{6A7FE656-4CB8-4F6A-B357-207622E8D067}" destId="{EEE23ED9-AFC5-4A64-80CA-F32CB59CA010}" srcOrd="0" destOrd="0" presId="urn:microsoft.com/office/officeart/2005/8/layout/hProcess7"/>
    <dgm:cxn modelId="{E1756A8A-B994-4D5C-BCB2-BA142C266347}" type="presParOf" srcId="{EEE23ED9-AFC5-4A64-80CA-F32CB59CA010}" destId="{56E516FC-C8D3-4741-839B-2F978942EC3E}" srcOrd="0" destOrd="0" presId="urn:microsoft.com/office/officeart/2005/8/layout/hProcess7"/>
    <dgm:cxn modelId="{64718A55-FB8E-45BD-9178-5A2B28D63856}" type="presParOf" srcId="{EEE23ED9-AFC5-4A64-80CA-F32CB59CA010}" destId="{6EAA2763-5253-446C-A582-0E7CEFCB3268}" srcOrd="1" destOrd="0" presId="urn:microsoft.com/office/officeart/2005/8/layout/hProcess7"/>
    <dgm:cxn modelId="{7FD58FE2-BBBA-4B3C-BC6A-B34BD965EC25}" type="presParOf" srcId="{EEE23ED9-AFC5-4A64-80CA-F32CB59CA010}" destId="{015A0439-414C-4924-B341-5DDCA1A4E0B1}" srcOrd="2" destOrd="0" presId="urn:microsoft.com/office/officeart/2005/8/layout/hProcess7"/>
    <dgm:cxn modelId="{A079E831-0F42-4F48-9A8C-C61D6DF5D371}" type="presParOf" srcId="{6A7FE656-4CB8-4F6A-B357-207622E8D067}" destId="{AB750D98-1968-4D29-9059-74E9ACA8813D}" srcOrd="1" destOrd="0" presId="urn:microsoft.com/office/officeart/2005/8/layout/hProcess7"/>
    <dgm:cxn modelId="{E339EC1E-E9F2-4EE1-A60D-30057BF86EF7}" type="presParOf" srcId="{6A7FE656-4CB8-4F6A-B357-207622E8D067}" destId="{026B28BB-6853-4889-975E-8B4B3C9A063A}" srcOrd="2" destOrd="0" presId="urn:microsoft.com/office/officeart/2005/8/layout/hProcess7"/>
    <dgm:cxn modelId="{62C511E7-F8F2-4693-9451-7C47B95B3E7F}" type="presParOf" srcId="{026B28BB-6853-4889-975E-8B4B3C9A063A}" destId="{DAAA0C9C-9D47-42E1-BD56-A038074CAE98}" srcOrd="0" destOrd="0" presId="urn:microsoft.com/office/officeart/2005/8/layout/hProcess7"/>
    <dgm:cxn modelId="{2D3D39DB-8169-4243-AAA9-8BE6C065286F}" type="presParOf" srcId="{026B28BB-6853-4889-975E-8B4B3C9A063A}" destId="{59C6CF7E-A819-4692-AB38-62FB706EB526}" srcOrd="1" destOrd="0" presId="urn:microsoft.com/office/officeart/2005/8/layout/hProcess7"/>
    <dgm:cxn modelId="{365CA3BE-042C-4E5A-AE05-D3A6FB689166}" type="presParOf" srcId="{026B28BB-6853-4889-975E-8B4B3C9A063A}" destId="{49F2B22E-51B2-48C0-84FD-FD751EB8A796}" srcOrd="2" destOrd="0" presId="urn:microsoft.com/office/officeart/2005/8/layout/hProcess7"/>
    <dgm:cxn modelId="{B3CF1A08-246E-4EAD-9891-324614DF971F}" type="presParOf" srcId="{6A7FE656-4CB8-4F6A-B357-207622E8D067}" destId="{7D7527E2-E4FF-4266-A43C-F6E248B0E45C}" srcOrd="3" destOrd="0" presId="urn:microsoft.com/office/officeart/2005/8/layout/hProcess7"/>
    <dgm:cxn modelId="{63221D1D-4D13-4338-84CF-9E4F24F41627}" type="presParOf" srcId="{6A7FE656-4CB8-4F6A-B357-207622E8D067}" destId="{7416C272-FA18-4138-9ADB-B4BC52B0E9BE}" srcOrd="4" destOrd="0" presId="urn:microsoft.com/office/officeart/2005/8/layout/hProcess7"/>
    <dgm:cxn modelId="{1B4DD89C-5909-49CC-B397-D73E76B818E5}" type="presParOf" srcId="{7416C272-FA18-4138-9ADB-B4BC52B0E9BE}" destId="{975EFBBE-6EA5-4DD4-A339-28FEEBCD2BF7}" srcOrd="0" destOrd="0" presId="urn:microsoft.com/office/officeart/2005/8/layout/hProcess7"/>
    <dgm:cxn modelId="{66A346C2-E2B8-4F63-BCCE-44C638002574}" type="presParOf" srcId="{7416C272-FA18-4138-9ADB-B4BC52B0E9BE}" destId="{02690749-32FF-4247-A94A-22C7AFCA302F}" srcOrd="1" destOrd="0" presId="urn:microsoft.com/office/officeart/2005/8/layout/hProcess7"/>
    <dgm:cxn modelId="{2E7F4AB1-100D-4E3B-AAD6-9908FF32A258}" type="presParOf" srcId="{7416C272-FA18-4138-9ADB-B4BC52B0E9BE}" destId="{DB75CE1F-C00C-4CC6-9869-94A5AD358774}" srcOrd="2" destOrd="0" presId="urn:microsoft.com/office/officeart/2005/8/layout/hProcess7"/>
    <dgm:cxn modelId="{570DA964-A835-4DC1-9C90-D5008203C055}" type="presParOf" srcId="{6A7FE656-4CB8-4F6A-B357-207622E8D067}" destId="{351D2B4C-283A-4F64-8405-EEB0017D2E81}" srcOrd="5" destOrd="0" presId="urn:microsoft.com/office/officeart/2005/8/layout/hProcess7"/>
    <dgm:cxn modelId="{129A6DC0-9118-4BC4-8DA5-A60B3E451A4C}" type="presParOf" srcId="{6A7FE656-4CB8-4F6A-B357-207622E8D067}" destId="{FE8B7163-41A9-4358-8A5F-531A545D5CFE}" srcOrd="6" destOrd="0" presId="urn:microsoft.com/office/officeart/2005/8/layout/hProcess7"/>
    <dgm:cxn modelId="{370EC64F-4504-4531-9388-8099593F9633}" type="presParOf" srcId="{FE8B7163-41A9-4358-8A5F-531A545D5CFE}" destId="{EBC667BD-14F1-4523-B852-EFB024E57E6D}" srcOrd="0" destOrd="0" presId="urn:microsoft.com/office/officeart/2005/8/layout/hProcess7"/>
    <dgm:cxn modelId="{89E01619-CD2E-4F46-9F29-7DEBED09A0CE}" type="presParOf" srcId="{FE8B7163-41A9-4358-8A5F-531A545D5CFE}" destId="{B4A5CB74-9CE9-4C4B-AF68-0DF8D790532A}" srcOrd="1" destOrd="0" presId="urn:microsoft.com/office/officeart/2005/8/layout/hProcess7"/>
    <dgm:cxn modelId="{3BF702A8-1474-448C-B2B1-5584E89B6BC2}" type="presParOf" srcId="{FE8B7163-41A9-4358-8A5F-531A545D5CFE}" destId="{ED085C18-91ED-44CC-B152-172E4BFBE5BC}" srcOrd="2" destOrd="0" presId="urn:microsoft.com/office/officeart/2005/8/layout/hProcess7"/>
    <dgm:cxn modelId="{BF74AC6D-74C8-4D46-AEE7-61C9D102A3F9}" type="presParOf" srcId="{6A7FE656-4CB8-4F6A-B357-207622E8D067}" destId="{3C4650DE-2FFC-4346-AD7F-9D4703DDF327}" srcOrd="7" destOrd="0" presId="urn:microsoft.com/office/officeart/2005/8/layout/hProcess7"/>
    <dgm:cxn modelId="{DB6A44E4-9EEF-4F71-BF95-5EB099631597}" type="presParOf" srcId="{6A7FE656-4CB8-4F6A-B357-207622E8D067}" destId="{234D96DC-B1D7-4E5B-AAF6-736E36EC85BE}" srcOrd="8" destOrd="0" presId="urn:microsoft.com/office/officeart/2005/8/layout/hProcess7"/>
    <dgm:cxn modelId="{3C108146-B541-4F44-A8A8-ED7337497015}" type="presParOf" srcId="{234D96DC-B1D7-4E5B-AAF6-736E36EC85BE}" destId="{376BBFCA-4FBC-4BC4-81F2-4D6754787CDD}" srcOrd="0" destOrd="0" presId="urn:microsoft.com/office/officeart/2005/8/layout/hProcess7"/>
    <dgm:cxn modelId="{31F7398B-C630-4D5A-9806-2716601B16AA}" type="presParOf" srcId="{234D96DC-B1D7-4E5B-AAF6-736E36EC85BE}" destId="{505B66D5-118F-4E8A-83D9-0261BB4468F1}" srcOrd="1" destOrd="0" presId="urn:microsoft.com/office/officeart/2005/8/layout/hProcess7"/>
    <dgm:cxn modelId="{A6D43019-39EB-4C1C-8342-5ADAE1EB70D8}" type="presParOf" srcId="{234D96DC-B1D7-4E5B-AAF6-736E36EC85BE}" destId="{15265BD4-C1B9-4016-A1ED-451FBF2EB99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7A164-542A-4588-BFAE-96BD315272B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4FFDF2C5-24F0-4993-B492-D80A42B12AD7}">
      <dgm:prSet phldrT="[Texto]" phldr="1"/>
      <dgm:spPr/>
      <dgm:t>
        <a:bodyPr/>
        <a:lstStyle/>
        <a:p>
          <a:endParaRPr lang="pt-BR"/>
        </a:p>
      </dgm:t>
    </dgm:pt>
    <dgm:pt modelId="{794A281C-168A-4114-BE32-262362752A02}" type="parTrans" cxnId="{2707B6E1-307A-45F6-B48D-D236077AC4A5}">
      <dgm:prSet/>
      <dgm:spPr/>
      <dgm:t>
        <a:bodyPr/>
        <a:lstStyle/>
        <a:p>
          <a:endParaRPr lang="pt-BR"/>
        </a:p>
      </dgm:t>
    </dgm:pt>
    <dgm:pt modelId="{99729167-C9AA-4E6D-9520-0E2D831F1EF8}" type="sibTrans" cxnId="{2707B6E1-307A-45F6-B48D-D236077AC4A5}">
      <dgm:prSet/>
      <dgm:spPr/>
      <dgm:t>
        <a:bodyPr/>
        <a:lstStyle/>
        <a:p>
          <a:endParaRPr lang="pt-BR"/>
        </a:p>
      </dgm:t>
    </dgm:pt>
    <dgm:pt modelId="{1369EB42-0937-4198-B10D-2DACF473C008}">
      <dgm:prSet phldrT="[Texto]" phldr="1"/>
      <dgm:spPr/>
      <dgm:t>
        <a:bodyPr/>
        <a:lstStyle/>
        <a:p>
          <a:endParaRPr lang="pt-BR"/>
        </a:p>
      </dgm:t>
    </dgm:pt>
    <dgm:pt modelId="{8DE99A83-7B69-4CD1-B1D9-829EC3EC865B}" type="parTrans" cxnId="{73B8968D-05C4-4FC6-AFB3-AF8B9026D8EC}">
      <dgm:prSet/>
      <dgm:spPr/>
      <dgm:t>
        <a:bodyPr/>
        <a:lstStyle/>
        <a:p>
          <a:endParaRPr lang="pt-BR"/>
        </a:p>
      </dgm:t>
    </dgm:pt>
    <dgm:pt modelId="{63B02A78-DF42-4CCC-8876-040F48481AC3}" type="sibTrans" cxnId="{73B8968D-05C4-4FC6-AFB3-AF8B9026D8EC}">
      <dgm:prSet/>
      <dgm:spPr/>
      <dgm:t>
        <a:bodyPr/>
        <a:lstStyle/>
        <a:p>
          <a:endParaRPr lang="pt-BR"/>
        </a:p>
      </dgm:t>
    </dgm:pt>
    <dgm:pt modelId="{5FB48CCA-6E32-4675-B18C-AB3868CD2D63}">
      <dgm:prSet phldrT="[Texto]" phldr="1"/>
      <dgm:spPr/>
      <dgm:t>
        <a:bodyPr/>
        <a:lstStyle/>
        <a:p>
          <a:endParaRPr lang="pt-BR"/>
        </a:p>
      </dgm:t>
    </dgm:pt>
    <dgm:pt modelId="{D882CAEE-8B89-4D03-B4E8-B401D37B1D2F}" type="parTrans" cxnId="{E533B13F-42CD-48F5-A645-F6F595AA3742}">
      <dgm:prSet/>
      <dgm:spPr/>
      <dgm:t>
        <a:bodyPr/>
        <a:lstStyle/>
        <a:p>
          <a:endParaRPr lang="pt-BR"/>
        </a:p>
      </dgm:t>
    </dgm:pt>
    <dgm:pt modelId="{6CF00DC6-9785-4824-AFAA-91B82EA1C402}" type="sibTrans" cxnId="{E533B13F-42CD-48F5-A645-F6F595AA3742}">
      <dgm:prSet/>
      <dgm:spPr/>
      <dgm:t>
        <a:bodyPr/>
        <a:lstStyle/>
        <a:p>
          <a:endParaRPr lang="pt-BR"/>
        </a:p>
      </dgm:t>
    </dgm:pt>
    <dgm:pt modelId="{EFEB6008-3289-43C5-80AA-2A6ACD342FCE}">
      <dgm:prSet phldrT="[Texto]" phldr="1"/>
      <dgm:spPr/>
      <dgm:t>
        <a:bodyPr/>
        <a:lstStyle/>
        <a:p>
          <a:endParaRPr lang="pt-BR"/>
        </a:p>
      </dgm:t>
    </dgm:pt>
    <dgm:pt modelId="{00CB27C5-25A9-4168-89C2-9846DA4607BD}" type="parTrans" cxnId="{AE37AD34-7F0A-44B9-AC2E-EFEDA1C4080C}">
      <dgm:prSet/>
      <dgm:spPr/>
      <dgm:t>
        <a:bodyPr/>
        <a:lstStyle/>
        <a:p>
          <a:endParaRPr lang="pt-BR"/>
        </a:p>
      </dgm:t>
    </dgm:pt>
    <dgm:pt modelId="{DFCB5665-1746-4C46-B8F7-DB06D0CC303F}" type="sibTrans" cxnId="{AE37AD34-7F0A-44B9-AC2E-EFEDA1C4080C}">
      <dgm:prSet/>
      <dgm:spPr/>
      <dgm:t>
        <a:bodyPr/>
        <a:lstStyle/>
        <a:p>
          <a:endParaRPr lang="pt-BR"/>
        </a:p>
      </dgm:t>
    </dgm:pt>
    <dgm:pt modelId="{2EC05558-B7F2-4551-A819-ADBB93713AF9}">
      <dgm:prSet phldrT="[Texto]" phldr="1"/>
      <dgm:spPr/>
      <dgm:t>
        <a:bodyPr/>
        <a:lstStyle/>
        <a:p>
          <a:endParaRPr lang="pt-BR"/>
        </a:p>
      </dgm:t>
    </dgm:pt>
    <dgm:pt modelId="{A35AECA3-4525-429D-B7E6-9E17BA6BDEB2}" type="parTrans" cxnId="{BD17A271-DC0E-4B1C-AA13-92A5BEEF04C8}">
      <dgm:prSet/>
      <dgm:spPr/>
      <dgm:t>
        <a:bodyPr/>
        <a:lstStyle/>
        <a:p>
          <a:endParaRPr lang="pt-BR"/>
        </a:p>
      </dgm:t>
    </dgm:pt>
    <dgm:pt modelId="{F9FF6420-461E-4604-8542-9C62EF5C4975}" type="sibTrans" cxnId="{BD17A271-DC0E-4B1C-AA13-92A5BEEF04C8}">
      <dgm:prSet/>
      <dgm:spPr/>
      <dgm:t>
        <a:bodyPr/>
        <a:lstStyle/>
        <a:p>
          <a:endParaRPr lang="pt-BR"/>
        </a:p>
      </dgm:t>
    </dgm:pt>
    <dgm:pt modelId="{9B8897B9-BE72-4987-86E3-1ACAB28B87CB}">
      <dgm:prSet phldrT="[Texto]" phldr="1"/>
      <dgm:spPr/>
      <dgm:t>
        <a:bodyPr/>
        <a:lstStyle/>
        <a:p>
          <a:endParaRPr lang="pt-BR"/>
        </a:p>
      </dgm:t>
    </dgm:pt>
    <dgm:pt modelId="{B34DD3EF-C5CC-48DB-9C3E-E1685CF2C979}" type="parTrans" cxnId="{93C82B97-7E2C-4B28-B8EE-11A5D1632F04}">
      <dgm:prSet/>
      <dgm:spPr/>
      <dgm:t>
        <a:bodyPr/>
        <a:lstStyle/>
        <a:p>
          <a:endParaRPr lang="pt-BR"/>
        </a:p>
      </dgm:t>
    </dgm:pt>
    <dgm:pt modelId="{F5239538-B1D5-4714-B7B3-DD5858C038DB}" type="sibTrans" cxnId="{93C82B97-7E2C-4B28-B8EE-11A5D1632F04}">
      <dgm:prSet/>
      <dgm:spPr/>
      <dgm:t>
        <a:bodyPr/>
        <a:lstStyle/>
        <a:p>
          <a:endParaRPr lang="pt-BR"/>
        </a:p>
      </dgm:t>
    </dgm:pt>
    <dgm:pt modelId="{6A7FE656-4CB8-4F6A-B357-207622E8D067}" type="pres">
      <dgm:prSet presAssocID="{7137A164-542A-4588-BFAE-96BD315272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E23ED9-AFC5-4A64-80CA-F32CB59CA010}" type="pres">
      <dgm:prSet presAssocID="{4FFDF2C5-24F0-4993-B492-D80A42B12AD7}" presName="compositeNode" presStyleCnt="0">
        <dgm:presLayoutVars>
          <dgm:bulletEnabled val="1"/>
        </dgm:presLayoutVars>
      </dgm:prSet>
      <dgm:spPr/>
    </dgm:pt>
    <dgm:pt modelId="{56E516FC-C8D3-4741-839B-2F978942EC3E}" type="pres">
      <dgm:prSet presAssocID="{4FFDF2C5-24F0-4993-B492-D80A42B12AD7}" presName="bgRect" presStyleLbl="node1" presStyleIdx="0" presStyleCnt="3"/>
      <dgm:spPr/>
      <dgm:t>
        <a:bodyPr/>
        <a:lstStyle/>
        <a:p>
          <a:endParaRPr lang="pt-BR"/>
        </a:p>
      </dgm:t>
    </dgm:pt>
    <dgm:pt modelId="{6EAA2763-5253-446C-A582-0E7CEFCB3268}" type="pres">
      <dgm:prSet presAssocID="{4FFDF2C5-24F0-4993-B492-D80A42B12AD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5A0439-414C-4924-B341-5DDCA1A4E0B1}" type="pres">
      <dgm:prSet presAssocID="{4FFDF2C5-24F0-4993-B492-D80A42B12AD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750D98-1968-4D29-9059-74E9ACA8813D}" type="pres">
      <dgm:prSet presAssocID="{99729167-C9AA-4E6D-9520-0E2D831F1EF8}" presName="hSp" presStyleCnt="0"/>
      <dgm:spPr/>
    </dgm:pt>
    <dgm:pt modelId="{026B28BB-6853-4889-975E-8B4B3C9A063A}" type="pres">
      <dgm:prSet presAssocID="{99729167-C9AA-4E6D-9520-0E2D831F1EF8}" presName="vProcSp" presStyleCnt="0"/>
      <dgm:spPr/>
    </dgm:pt>
    <dgm:pt modelId="{DAAA0C9C-9D47-42E1-BD56-A038074CAE98}" type="pres">
      <dgm:prSet presAssocID="{99729167-C9AA-4E6D-9520-0E2D831F1EF8}" presName="vSp1" presStyleCnt="0"/>
      <dgm:spPr/>
    </dgm:pt>
    <dgm:pt modelId="{59C6CF7E-A819-4692-AB38-62FB706EB526}" type="pres">
      <dgm:prSet presAssocID="{99729167-C9AA-4E6D-9520-0E2D831F1EF8}" presName="simulatedConn" presStyleLbl="solidFgAcc1" presStyleIdx="0" presStyleCnt="2"/>
      <dgm:spPr/>
    </dgm:pt>
    <dgm:pt modelId="{49F2B22E-51B2-48C0-84FD-FD751EB8A796}" type="pres">
      <dgm:prSet presAssocID="{99729167-C9AA-4E6D-9520-0E2D831F1EF8}" presName="vSp2" presStyleCnt="0"/>
      <dgm:spPr/>
    </dgm:pt>
    <dgm:pt modelId="{7D7527E2-E4FF-4266-A43C-F6E248B0E45C}" type="pres">
      <dgm:prSet presAssocID="{99729167-C9AA-4E6D-9520-0E2D831F1EF8}" presName="sibTrans" presStyleCnt="0"/>
      <dgm:spPr/>
    </dgm:pt>
    <dgm:pt modelId="{7416C272-FA18-4138-9ADB-B4BC52B0E9BE}" type="pres">
      <dgm:prSet presAssocID="{5FB48CCA-6E32-4675-B18C-AB3868CD2D63}" presName="compositeNode" presStyleCnt="0">
        <dgm:presLayoutVars>
          <dgm:bulletEnabled val="1"/>
        </dgm:presLayoutVars>
      </dgm:prSet>
      <dgm:spPr/>
    </dgm:pt>
    <dgm:pt modelId="{975EFBBE-6EA5-4DD4-A339-28FEEBCD2BF7}" type="pres">
      <dgm:prSet presAssocID="{5FB48CCA-6E32-4675-B18C-AB3868CD2D63}" presName="bgRect" presStyleLbl="node1" presStyleIdx="1" presStyleCnt="3"/>
      <dgm:spPr/>
      <dgm:t>
        <a:bodyPr/>
        <a:lstStyle/>
        <a:p>
          <a:endParaRPr lang="pt-BR"/>
        </a:p>
      </dgm:t>
    </dgm:pt>
    <dgm:pt modelId="{02690749-32FF-4247-A94A-22C7AFCA302F}" type="pres">
      <dgm:prSet presAssocID="{5FB48CCA-6E32-4675-B18C-AB3868CD2D6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75CE1F-C00C-4CC6-9869-94A5AD358774}" type="pres">
      <dgm:prSet presAssocID="{5FB48CCA-6E32-4675-B18C-AB3868CD2D6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1D2B4C-283A-4F64-8405-EEB0017D2E81}" type="pres">
      <dgm:prSet presAssocID="{6CF00DC6-9785-4824-AFAA-91B82EA1C402}" presName="hSp" presStyleCnt="0"/>
      <dgm:spPr/>
    </dgm:pt>
    <dgm:pt modelId="{FE8B7163-41A9-4358-8A5F-531A545D5CFE}" type="pres">
      <dgm:prSet presAssocID="{6CF00DC6-9785-4824-AFAA-91B82EA1C402}" presName="vProcSp" presStyleCnt="0"/>
      <dgm:spPr/>
    </dgm:pt>
    <dgm:pt modelId="{EBC667BD-14F1-4523-B852-EFB024E57E6D}" type="pres">
      <dgm:prSet presAssocID="{6CF00DC6-9785-4824-AFAA-91B82EA1C402}" presName="vSp1" presStyleCnt="0"/>
      <dgm:spPr/>
    </dgm:pt>
    <dgm:pt modelId="{B4A5CB74-9CE9-4C4B-AF68-0DF8D790532A}" type="pres">
      <dgm:prSet presAssocID="{6CF00DC6-9785-4824-AFAA-91B82EA1C402}" presName="simulatedConn" presStyleLbl="solidFgAcc1" presStyleIdx="1" presStyleCnt="2"/>
      <dgm:spPr/>
    </dgm:pt>
    <dgm:pt modelId="{ED085C18-91ED-44CC-B152-172E4BFBE5BC}" type="pres">
      <dgm:prSet presAssocID="{6CF00DC6-9785-4824-AFAA-91B82EA1C402}" presName="vSp2" presStyleCnt="0"/>
      <dgm:spPr/>
    </dgm:pt>
    <dgm:pt modelId="{3C4650DE-2FFC-4346-AD7F-9D4703DDF327}" type="pres">
      <dgm:prSet presAssocID="{6CF00DC6-9785-4824-AFAA-91B82EA1C402}" presName="sibTrans" presStyleCnt="0"/>
      <dgm:spPr/>
    </dgm:pt>
    <dgm:pt modelId="{234D96DC-B1D7-4E5B-AAF6-736E36EC85BE}" type="pres">
      <dgm:prSet presAssocID="{2EC05558-B7F2-4551-A819-ADBB93713AF9}" presName="compositeNode" presStyleCnt="0">
        <dgm:presLayoutVars>
          <dgm:bulletEnabled val="1"/>
        </dgm:presLayoutVars>
      </dgm:prSet>
      <dgm:spPr/>
    </dgm:pt>
    <dgm:pt modelId="{376BBFCA-4FBC-4BC4-81F2-4D6754787CDD}" type="pres">
      <dgm:prSet presAssocID="{2EC05558-B7F2-4551-A819-ADBB93713AF9}" presName="bgRect" presStyleLbl="node1" presStyleIdx="2" presStyleCnt="3"/>
      <dgm:spPr/>
      <dgm:t>
        <a:bodyPr/>
        <a:lstStyle/>
        <a:p>
          <a:endParaRPr lang="pt-BR"/>
        </a:p>
      </dgm:t>
    </dgm:pt>
    <dgm:pt modelId="{505B66D5-118F-4E8A-83D9-0261BB4468F1}" type="pres">
      <dgm:prSet presAssocID="{2EC05558-B7F2-4551-A819-ADBB93713AF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265BD4-C1B9-4016-A1ED-451FBF2EB996}" type="pres">
      <dgm:prSet presAssocID="{2EC05558-B7F2-4551-A819-ADBB93713AF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C3B901-FCCE-40B9-95C6-D601F826CAB5}" type="presOf" srcId="{4FFDF2C5-24F0-4993-B492-D80A42B12AD7}" destId="{56E516FC-C8D3-4741-839B-2F978942EC3E}" srcOrd="0" destOrd="0" presId="urn:microsoft.com/office/officeart/2005/8/layout/hProcess7"/>
    <dgm:cxn modelId="{BD17A271-DC0E-4B1C-AA13-92A5BEEF04C8}" srcId="{7137A164-542A-4588-BFAE-96BD315272B2}" destId="{2EC05558-B7F2-4551-A819-ADBB93713AF9}" srcOrd="2" destOrd="0" parTransId="{A35AECA3-4525-429D-B7E6-9E17BA6BDEB2}" sibTransId="{F9FF6420-461E-4604-8542-9C62EF5C4975}"/>
    <dgm:cxn modelId="{E533B13F-42CD-48F5-A645-F6F595AA3742}" srcId="{7137A164-542A-4588-BFAE-96BD315272B2}" destId="{5FB48CCA-6E32-4675-B18C-AB3868CD2D63}" srcOrd="1" destOrd="0" parTransId="{D882CAEE-8B89-4D03-B4E8-B401D37B1D2F}" sibTransId="{6CF00DC6-9785-4824-AFAA-91B82EA1C402}"/>
    <dgm:cxn modelId="{93C82B97-7E2C-4B28-B8EE-11A5D1632F04}" srcId="{2EC05558-B7F2-4551-A819-ADBB93713AF9}" destId="{9B8897B9-BE72-4987-86E3-1ACAB28B87CB}" srcOrd="0" destOrd="0" parTransId="{B34DD3EF-C5CC-48DB-9C3E-E1685CF2C979}" sibTransId="{F5239538-B1D5-4714-B7B3-DD5858C038DB}"/>
    <dgm:cxn modelId="{AE37AD34-7F0A-44B9-AC2E-EFEDA1C4080C}" srcId="{5FB48CCA-6E32-4675-B18C-AB3868CD2D63}" destId="{EFEB6008-3289-43C5-80AA-2A6ACD342FCE}" srcOrd="0" destOrd="0" parTransId="{00CB27C5-25A9-4168-89C2-9846DA4607BD}" sibTransId="{DFCB5665-1746-4C46-B8F7-DB06D0CC303F}"/>
    <dgm:cxn modelId="{603E83EB-B850-4186-9ADE-9D6843F6C730}" type="presOf" srcId="{9B8897B9-BE72-4987-86E3-1ACAB28B87CB}" destId="{15265BD4-C1B9-4016-A1ED-451FBF2EB996}" srcOrd="0" destOrd="0" presId="urn:microsoft.com/office/officeart/2005/8/layout/hProcess7"/>
    <dgm:cxn modelId="{AF772E51-EB50-4EC3-B492-5FAC09C8C209}" type="presOf" srcId="{5FB48CCA-6E32-4675-B18C-AB3868CD2D63}" destId="{02690749-32FF-4247-A94A-22C7AFCA302F}" srcOrd="1" destOrd="0" presId="urn:microsoft.com/office/officeart/2005/8/layout/hProcess7"/>
    <dgm:cxn modelId="{231F9214-C1BD-4FC4-9F8C-8E2426A8BFBA}" type="presOf" srcId="{4FFDF2C5-24F0-4993-B492-D80A42B12AD7}" destId="{6EAA2763-5253-446C-A582-0E7CEFCB3268}" srcOrd="1" destOrd="0" presId="urn:microsoft.com/office/officeart/2005/8/layout/hProcess7"/>
    <dgm:cxn modelId="{7F1AC7B9-C10B-4581-B4F9-8656F6496EA5}" type="presOf" srcId="{7137A164-542A-4588-BFAE-96BD315272B2}" destId="{6A7FE656-4CB8-4F6A-B357-207622E8D067}" srcOrd="0" destOrd="0" presId="urn:microsoft.com/office/officeart/2005/8/layout/hProcess7"/>
    <dgm:cxn modelId="{2707B6E1-307A-45F6-B48D-D236077AC4A5}" srcId="{7137A164-542A-4588-BFAE-96BD315272B2}" destId="{4FFDF2C5-24F0-4993-B492-D80A42B12AD7}" srcOrd="0" destOrd="0" parTransId="{794A281C-168A-4114-BE32-262362752A02}" sibTransId="{99729167-C9AA-4E6D-9520-0E2D831F1EF8}"/>
    <dgm:cxn modelId="{73B8968D-05C4-4FC6-AFB3-AF8B9026D8EC}" srcId="{4FFDF2C5-24F0-4993-B492-D80A42B12AD7}" destId="{1369EB42-0937-4198-B10D-2DACF473C008}" srcOrd="0" destOrd="0" parTransId="{8DE99A83-7B69-4CD1-B1D9-829EC3EC865B}" sibTransId="{63B02A78-DF42-4CCC-8876-040F48481AC3}"/>
    <dgm:cxn modelId="{6C18DE73-58EE-4DEB-9110-1DD06217AF2B}" type="presOf" srcId="{EFEB6008-3289-43C5-80AA-2A6ACD342FCE}" destId="{DB75CE1F-C00C-4CC6-9869-94A5AD358774}" srcOrd="0" destOrd="0" presId="urn:microsoft.com/office/officeart/2005/8/layout/hProcess7"/>
    <dgm:cxn modelId="{08801912-13E1-48C5-8235-14DCB5DB4A4A}" type="presOf" srcId="{5FB48CCA-6E32-4675-B18C-AB3868CD2D63}" destId="{975EFBBE-6EA5-4DD4-A339-28FEEBCD2BF7}" srcOrd="0" destOrd="0" presId="urn:microsoft.com/office/officeart/2005/8/layout/hProcess7"/>
    <dgm:cxn modelId="{491E137B-6EB5-446B-AB9B-0AEA88F7C1E6}" type="presOf" srcId="{2EC05558-B7F2-4551-A819-ADBB93713AF9}" destId="{505B66D5-118F-4E8A-83D9-0261BB4468F1}" srcOrd="1" destOrd="0" presId="urn:microsoft.com/office/officeart/2005/8/layout/hProcess7"/>
    <dgm:cxn modelId="{BEBDD26E-12F9-4435-9853-74123BFDA261}" type="presOf" srcId="{1369EB42-0937-4198-B10D-2DACF473C008}" destId="{015A0439-414C-4924-B341-5DDCA1A4E0B1}" srcOrd="0" destOrd="0" presId="urn:microsoft.com/office/officeart/2005/8/layout/hProcess7"/>
    <dgm:cxn modelId="{CA9AC26A-3468-44AA-92FB-976B1A5D0A6A}" type="presOf" srcId="{2EC05558-B7F2-4551-A819-ADBB93713AF9}" destId="{376BBFCA-4FBC-4BC4-81F2-4D6754787CDD}" srcOrd="0" destOrd="0" presId="urn:microsoft.com/office/officeart/2005/8/layout/hProcess7"/>
    <dgm:cxn modelId="{77B795B7-A703-4A6A-A73B-7B7CC925A8E4}" type="presParOf" srcId="{6A7FE656-4CB8-4F6A-B357-207622E8D067}" destId="{EEE23ED9-AFC5-4A64-80CA-F32CB59CA010}" srcOrd="0" destOrd="0" presId="urn:microsoft.com/office/officeart/2005/8/layout/hProcess7"/>
    <dgm:cxn modelId="{E1756A8A-B994-4D5C-BCB2-BA142C266347}" type="presParOf" srcId="{EEE23ED9-AFC5-4A64-80CA-F32CB59CA010}" destId="{56E516FC-C8D3-4741-839B-2F978942EC3E}" srcOrd="0" destOrd="0" presId="urn:microsoft.com/office/officeart/2005/8/layout/hProcess7"/>
    <dgm:cxn modelId="{64718A55-FB8E-45BD-9178-5A2B28D63856}" type="presParOf" srcId="{EEE23ED9-AFC5-4A64-80CA-F32CB59CA010}" destId="{6EAA2763-5253-446C-A582-0E7CEFCB3268}" srcOrd="1" destOrd="0" presId="urn:microsoft.com/office/officeart/2005/8/layout/hProcess7"/>
    <dgm:cxn modelId="{7FD58FE2-BBBA-4B3C-BC6A-B34BD965EC25}" type="presParOf" srcId="{EEE23ED9-AFC5-4A64-80CA-F32CB59CA010}" destId="{015A0439-414C-4924-B341-5DDCA1A4E0B1}" srcOrd="2" destOrd="0" presId="urn:microsoft.com/office/officeart/2005/8/layout/hProcess7"/>
    <dgm:cxn modelId="{A079E831-0F42-4F48-9A8C-C61D6DF5D371}" type="presParOf" srcId="{6A7FE656-4CB8-4F6A-B357-207622E8D067}" destId="{AB750D98-1968-4D29-9059-74E9ACA8813D}" srcOrd="1" destOrd="0" presId="urn:microsoft.com/office/officeart/2005/8/layout/hProcess7"/>
    <dgm:cxn modelId="{E339EC1E-E9F2-4EE1-A60D-30057BF86EF7}" type="presParOf" srcId="{6A7FE656-4CB8-4F6A-B357-207622E8D067}" destId="{026B28BB-6853-4889-975E-8B4B3C9A063A}" srcOrd="2" destOrd="0" presId="urn:microsoft.com/office/officeart/2005/8/layout/hProcess7"/>
    <dgm:cxn modelId="{62C511E7-F8F2-4693-9451-7C47B95B3E7F}" type="presParOf" srcId="{026B28BB-6853-4889-975E-8B4B3C9A063A}" destId="{DAAA0C9C-9D47-42E1-BD56-A038074CAE98}" srcOrd="0" destOrd="0" presId="urn:microsoft.com/office/officeart/2005/8/layout/hProcess7"/>
    <dgm:cxn modelId="{2D3D39DB-8169-4243-AAA9-8BE6C065286F}" type="presParOf" srcId="{026B28BB-6853-4889-975E-8B4B3C9A063A}" destId="{59C6CF7E-A819-4692-AB38-62FB706EB526}" srcOrd="1" destOrd="0" presId="urn:microsoft.com/office/officeart/2005/8/layout/hProcess7"/>
    <dgm:cxn modelId="{365CA3BE-042C-4E5A-AE05-D3A6FB689166}" type="presParOf" srcId="{026B28BB-6853-4889-975E-8B4B3C9A063A}" destId="{49F2B22E-51B2-48C0-84FD-FD751EB8A796}" srcOrd="2" destOrd="0" presId="urn:microsoft.com/office/officeart/2005/8/layout/hProcess7"/>
    <dgm:cxn modelId="{B3CF1A08-246E-4EAD-9891-324614DF971F}" type="presParOf" srcId="{6A7FE656-4CB8-4F6A-B357-207622E8D067}" destId="{7D7527E2-E4FF-4266-A43C-F6E248B0E45C}" srcOrd="3" destOrd="0" presId="urn:microsoft.com/office/officeart/2005/8/layout/hProcess7"/>
    <dgm:cxn modelId="{63221D1D-4D13-4338-84CF-9E4F24F41627}" type="presParOf" srcId="{6A7FE656-4CB8-4F6A-B357-207622E8D067}" destId="{7416C272-FA18-4138-9ADB-B4BC52B0E9BE}" srcOrd="4" destOrd="0" presId="urn:microsoft.com/office/officeart/2005/8/layout/hProcess7"/>
    <dgm:cxn modelId="{1B4DD89C-5909-49CC-B397-D73E76B818E5}" type="presParOf" srcId="{7416C272-FA18-4138-9ADB-B4BC52B0E9BE}" destId="{975EFBBE-6EA5-4DD4-A339-28FEEBCD2BF7}" srcOrd="0" destOrd="0" presId="urn:microsoft.com/office/officeart/2005/8/layout/hProcess7"/>
    <dgm:cxn modelId="{66A346C2-E2B8-4F63-BCCE-44C638002574}" type="presParOf" srcId="{7416C272-FA18-4138-9ADB-B4BC52B0E9BE}" destId="{02690749-32FF-4247-A94A-22C7AFCA302F}" srcOrd="1" destOrd="0" presId="urn:microsoft.com/office/officeart/2005/8/layout/hProcess7"/>
    <dgm:cxn modelId="{2E7F4AB1-100D-4E3B-AAD6-9908FF32A258}" type="presParOf" srcId="{7416C272-FA18-4138-9ADB-B4BC52B0E9BE}" destId="{DB75CE1F-C00C-4CC6-9869-94A5AD358774}" srcOrd="2" destOrd="0" presId="urn:microsoft.com/office/officeart/2005/8/layout/hProcess7"/>
    <dgm:cxn modelId="{570DA964-A835-4DC1-9C90-D5008203C055}" type="presParOf" srcId="{6A7FE656-4CB8-4F6A-B357-207622E8D067}" destId="{351D2B4C-283A-4F64-8405-EEB0017D2E81}" srcOrd="5" destOrd="0" presId="urn:microsoft.com/office/officeart/2005/8/layout/hProcess7"/>
    <dgm:cxn modelId="{129A6DC0-9118-4BC4-8DA5-A60B3E451A4C}" type="presParOf" srcId="{6A7FE656-4CB8-4F6A-B357-207622E8D067}" destId="{FE8B7163-41A9-4358-8A5F-531A545D5CFE}" srcOrd="6" destOrd="0" presId="urn:microsoft.com/office/officeart/2005/8/layout/hProcess7"/>
    <dgm:cxn modelId="{370EC64F-4504-4531-9388-8099593F9633}" type="presParOf" srcId="{FE8B7163-41A9-4358-8A5F-531A545D5CFE}" destId="{EBC667BD-14F1-4523-B852-EFB024E57E6D}" srcOrd="0" destOrd="0" presId="urn:microsoft.com/office/officeart/2005/8/layout/hProcess7"/>
    <dgm:cxn modelId="{89E01619-CD2E-4F46-9F29-7DEBED09A0CE}" type="presParOf" srcId="{FE8B7163-41A9-4358-8A5F-531A545D5CFE}" destId="{B4A5CB74-9CE9-4C4B-AF68-0DF8D790532A}" srcOrd="1" destOrd="0" presId="urn:microsoft.com/office/officeart/2005/8/layout/hProcess7"/>
    <dgm:cxn modelId="{3BF702A8-1474-448C-B2B1-5584E89B6BC2}" type="presParOf" srcId="{FE8B7163-41A9-4358-8A5F-531A545D5CFE}" destId="{ED085C18-91ED-44CC-B152-172E4BFBE5BC}" srcOrd="2" destOrd="0" presId="urn:microsoft.com/office/officeart/2005/8/layout/hProcess7"/>
    <dgm:cxn modelId="{BF74AC6D-74C8-4D46-AEE7-61C9D102A3F9}" type="presParOf" srcId="{6A7FE656-4CB8-4F6A-B357-207622E8D067}" destId="{3C4650DE-2FFC-4346-AD7F-9D4703DDF327}" srcOrd="7" destOrd="0" presId="urn:microsoft.com/office/officeart/2005/8/layout/hProcess7"/>
    <dgm:cxn modelId="{DB6A44E4-9EEF-4F71-BF95-5EB099631597}" type="presParOf" srcId="{6A7FE656-4CB8-4F6A-B357-207622E8D067}" destId="{234D96DC-B1D7-4E5B-AAF6-736E36EC85BE}" srcOrd="8" destOrd="0" presId="urn:microsoft.com/office/officeart/2005/8/layout/hProcess7"/>
    <dgm:cxn modelId="{3C108146-B541-4F44-A8A8-ED7337497015}" type="presParOf" srcId="{234D96DC-B1D7-4E5B-AAF6-736E36EC85BE}" destId="{376BBFCA-4FBC-4BC4-81F2-4D6754787CDD}" srcOrd="0" destOrd="0" presId="urn:microsoft.com/office/officeart/2005/8/layout/hProcess7"/>
    <dgm:cxn modelId="{31F7398B-C630-4D5A-9806-2716601B16AA}" type="presParOf" srcId="{234D96DC-B1D7-4E5B-AAF6-736E36EC85BE}" destId="{505B66D5-118F-4E8A-83D9-0261BB4468F1}" srcOrd="1" destOrd="0" presId="urn:microsoft.com/office/officeart/2005/8/layout/hProcess7"/>
    <dgm:cxn modelId="{A6D43019-39EB-4C1C-8342-5ADAE1EB70D8}" type="presParOf" srcId="{234D96DC-B1D7-4E5B-AAF6-736E36EC85BE}" destId="{15265BD4-C1B9-4016-A1ED-451FBF2EB99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60525-A985-4C5B-8175-4B756CF9EF10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722B4746-DE15-4B90-A37C-A13B0386338C}">
      <dgm:prSet phldrT="[Texto]" custT="1"/>
      <dgm:spPr/>
      <dgm:t>
        <a:bodyPr/>
        <a:lstStyle/>
        <a:p>
          <a:r>
            <a:rPr lang="pt-BR" sz="6500" dirty="0"/>
            <a:t>OMS</a:t>
          </a:r>
          <a:r>
            <a:rPr lang="pt-BR" sz="6500" baseline="30000" dirty="0"/>
            <a:t>*</a:t>
          </a:r>
        </a:p>
      </dgm:t>
    </dgm:pt>
    <dgm:pt modelId="{02F9B200-B542-4027-A586-6E92135EBE09}" type="parTrans" cxnId="{AB6D9473-425F-4A3F-BA1E-43F2A255B897}">
      <dgm:prSet/>
      <dgm:spPr/>
      <dgm:t>
        <a:bodyPr/>
        <a:lstStyle/>
        <a:p>
          <a:endParaRPr lang="pt-BR"/>
        </a:p>
      </dgm:t>
    </dgm:pt>
    <dgm:pt modelId="{44ED6201-477D-4C9B-899C-F4E1F840FEBE}" type="sibTrans" cxnId="{AB6D9473-425F-4A3F-BA1E-43F2A255B897}">
      <dgm:prSet/>
      <dgm:spPr/>
      <dgm:t>
        <a:bodyPr/>
        <a:lstStyle/>
        <a:p>
          <a:endParaRPr lang="pt-BR"/>
        </a:p>
      </dgm:t>
    </dgm:pt>
    <dgm:pt modelId="{33BB53CC-6A04-4EA3-AD3B-6B1F82FC572F}">
      <dgm:prSet/>
      <dgm:spPr/>
      <dgm:t>
        <a:bodyPr/>
        <a:lstStyle/>
        <a:p>
          <a:endParaRPr lang="pt-BR" dirty="0">
            <a:latin typeface="Calibri" panose="020F0502020204030204" pitchFamily="34" charset="0"/>
          </a:endParaRPr>
        </a:p>
        <a:p>
          <a:r>
            <a:rPr lang="pt-BR" dirty="0">
              <a:latin typeface="Calibri" panose="020F0502020204030204" pitchFamily="34" charset="0"/>
            </a:rPr>
            <a:t>2 milhões de mortes anuais atribuíveis</a:t>
          </a:r>
        </a:p>
        <a:p>
          <a:endParaRPr lang="pt-BR" dirty="0">
            <a:latin typeface="Calibri" panose="020F0502020204030204" pitchFamily="34" charset="0"/>
          </a:endParaRPr>
        </a:p>
      </dgm:t>
    </dgm:pt>
    <dgm:pt modelId="{5C476323-3AB2-4C92-8431-6ACF26B6827A}" type="parTrans" cxnId="{B7D852AD-B9E5-40E4-8125-5519BAACF7A8}">
      <dgm:prSet/>
      <dgm:spPr/>
      <dgm:t>
        <a:bodyPr/>
        <a:lstStyle/>
        <a:p>
          <a:endParaRPr lang="pt-BR"/>
        </a:p>
      </dgm:t>
    </dgm:pt>
    <dgm:pt modelId="{EDA1AFFB-3A9B-4182-839C-DAC54013BA45}" type="sibTrans" cxnId="{B7D852AD-B9E5-40E4-8125-5519BAACF7A8}">
      <dgm:prSet/>
      <dgm:spPr/>
      <dgm:t>
        <a:bodyPr/>
        <a:lstStyle/>
        <a:p>
          <a:endParaRPr lang="pt-BR"/>
        </a:p>
      </dgm:t>
    </dgm:pt>
    <dgm:pt modelId="{87FCEF4A-516A-40F2-8FF4-09241B77C20A}">
      <dgm:prSet phldrT="[Texto]"/>
      <dgm:spPr/>
      <dgm:t>
        <a:bodyPr/>
        <a:lstStyle/>
        <a:p>
          <a:endParaRPr lang="pt-BR" dirty="0">
            <a:latin typeface="Calibri" panose="020F0502020204030204" pitchFamily="34" charset="0"/>
          </a:endParaRPr>
        </a:p>
        <a:p>
          <a:r>
            <a:rPr lang="pt-BR" dirty="0">
              <a:latin typeface="Calibri" panose="020F0502020204030204" pitchFamily="34" charset="0"/>
            </a:rPr>
            <a:t>53 milhões de anos de vida perdidos ajustados por incapacidade (</a:t>
          </a:r>
          <a:r>
            <a:rPr lang="pt-BR" dirty="0" err="1">
              <a:latin typeface="Calibri" panose="020F0502020204030204" pitchFamily="34" charset="0"/>
            </a:rPr>
            <a:t>DALYs</a:t>
          </a:r>
          <a:r>
            <a:rPr lang="pt-BR" dirty="0">
              <a:latin typeface="Calibri" panose="020F0502020204030204" pitchFamily="34" charset="0"/>
            </a:rPr>
            <a:t>)</a:t>
          </a:r>
          <a:endParaRPr lang="pt-BR" dirty="0"/>
        </a:p>
      </dgm:t>
    </dgm:pt>
    <dgm:pt modelId="{2BE2166C-A2EB-4E48-A303-F6FF32736109}" type="parTrans" cxnId="{984B34B8-4FA8-4D33-AB97-BD19190C6807}">
      <dgm:prSet/>
      <dgm:spPr/>
      <dgm:t>
        <a:bodyPr/>
        <a:lstStyle/>
        <a:p>
          <a:endParaRPr lang="pt-BR"/>
        </a:p>
      </dgm:t>
    </dgm:pt>
    <dgm:pt modelId="{112142E9-0840-4B08-9973-A1A507AD65B6}" type="sibTrans" cxnId="{984B34B8-4FA8-4D33-AB97-BD19190C6807}">
      <dgm:prSet/>
      <dgm:spPr/>
      <dgm:t>
        <a:bodyPr/>
        <a:lstStyle/>
        <a:p>
          <a:endParaRPr lang="pt-BR"/>
        </a:p>
      </dgm:t>
    </dgm:pt>
    <dgm:pt modelId="{01E7E8D2-C24F-4F1A-A99C-876D571F1E27}">
      <dgm:prSet phldrT="[Texto]" custT="1"/>
      <dgm:spPr/>
      <dgm:t>
        <a:bodyPr/>
        <a:lstStyle/>
        <a:p>
          <a:endParaRPr lang="pt-BR" sz="400" dirty="0">
            <a:latin typeface="Calibri" panose="020F0502020204030204" pitchFamily="34" charset="0"/>
          </a:endParaRPr>
        </a:p>
        <a:p>
          <a:r>
            <a:rPr lang="pt-BR" sz="2800" dirty="0">
              <a:latin typeface="Calibri" panose="020F0502020204030204" pitchFamily="34" charset="0"/>
            </a:rPr>
            <a:t>137.831 lesões </a:t>
          </a:r>
          <a:r>
            <a:rPr lang="pt-BR" sz="2800" dirty="0" err="1">
              <a:latin typeface="Calibri" panose="020F0502020204030204" pitchFamily="34" charset="0"/>
            </a:rPr>
            <a:t>autoinfligidas</a:t>
          </a:r>
          <a:endParaRPr lang="pt-BR" sz="2800" dirty="0">
            <a:latin typeface="Calibri" panose="020F0502020204030204" pitchFamily="34" charset="0"/>
          </a:endParaRPr>
        </a:p>
        <a:p>
          <a:endParaRPr lang="pt-BR" sz="2800" dirty="0">
            <a:latin typeface="Calibri" panose="020F0502020204030204" pitchFamily="34" charset="0"/>
          </a:endParaRPr>
        </a:p>
        <a:p>
          <a:endParaRPr lang="pt-BR" sz="2800" dirty="0"/>
        </a:p>
      </dgm:t>
    </dgm:pt>
    <dgm:pt modelId="{CF99D100-8C5E-46A0-82BD-E3AF965A9A04}" type="parTrans" cxnId="{BED6F664-DD41-4539-92BB-B0D48637CBDC}">
      <dgm:prSet/>
      <dgm:spPr/>
      <dgm:t>
        <a:bodyPr/>
        <a:lstStyle/>
        <a:p>
          <a:endParaRPr lang="pt-BR"/>
        </a:p>
      </dgm:t>
    </dgm:pt>
    <dgm:pt modelId="{EB604386-F18D-46C6-8E5B-24B6B7D0547E}" type="sibTrans" cxnId="{BED6F664-DD41-4539-92BB-B0D48637CBDC}">
      <dgm:prSet/>
      <dgm:spPr/>
      <dgm:t>
        <a:bodyPr/>
        <a:lstStyle/>
        <a:p>
          <a:endParaRPr lang="pt-BR"/>
        </a:p>
      </dgm:t>
    </dgm:pt>
    <dgm:pt modelId="{0AF19385-69E7-4614-B255-7127B48ECCFD}">
      <dgm:prSet phldrT="[Texto]"/>
      <dgm:spPr/>
      <dgm:t>
        <a:bodyPr/>
        <a:lstStyle/>
        <a:p>
          <a:pPr>
            <a:spcAft>
              <a:spcPct val="35000"/>
            </a:spcAft>
          </a:pPr>
          <a:endParaRPr lang="pt-BR" dirty="0"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pt-BR" dirty="0">
              <a:latin typeface="Calibri" panose="020F0502020204030204" pitchFamily="34" charset="0"/>
            </a:rPr>
            <a:t>6.245.500 anos de vida perdidos ajustados por incapacidade</a:t>
          </a:r>
        </a:p>
        <a:p>
          <a:pPr>
            <a:spcAft>
              <a:spcPct val="35000"/>
            </a:spcAft>
          </a:pPr>
          <a:r>
            <a:rPr lang="pt-BR" dirty="0">
              <a:latin typeface="Calibri" panose="020F0502020204030204" pitchFamily="34" charset="0"/>
            </a:rPr>
            <a:t>(</a:t>
          </a:r>
          <a:r>
            <a:rPr lang="pt-BR" dirty="0" err="1">
              <a:latin typeface="Calibri" panose="020F0502020204030204" pitchFamily="34" charset="0"/>
            </a:rPr>
            <a:t>DALYs</a:t>
          </a:r>
          <a:r>
            <a:rPr lang="pt-BR" dirty="0">
              <a:latin typeface="Calibri" panose="020F0502020204030204" pitchFamily="34" charset="0"/>
            </a:rPr>
            <a:t>)</a:t>
          </a:r>
          <a:endParaRPr lang="pt-BR" dirty="0"/>
        </a:p>
      </dgm:t>
    </dgm:pt>
    <dgm:pt modelId="{BADCEC92-E5BE-4BDE-82C1-03C322590647}" type="parTrans" cxnId="{E0A6F220-AA72-4562-A809-EBA34A80CC14}">
      <dgm:prSet/>
      <dgm:spPr/>
      <dgm:t>
        <a:bodyPr/>
        <a:lstStyle/>
        <a:p>
          <a:endParaRPr lang="pt-BR"/>
        </a:p>
      </dgm:t>
    </dgm:pt>
    <dgm:pt modelId="{FC458CC4-3F27-4498-ADF0-951834EB7435}" type="sibTrans" cxnId="{E0A6F220-AA72-4562-A809-EBA34A80CC14}">
      <dgm:prSet/>
      <dgm:spPr/>
      <dgm:t>
        <a:bodyPr/>
        <a:lstStyle/>
        <a:p>
          <a:endParaRPr lang="pt-BR"/>
        </a:p>
      </dgm:t>
    </dgm:pt>
    <dgm:pt modelId="{63DAFC08-8E30-4353-BE23-CC2DAD3E554B}" type="pres">
      <dgm:prSet presAssocID="{A2760525-A985-4C5B-8175-4B756CF9EF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1A30787-E5BE-4F43-A4CC-915C026D3514}" type="pres">
      <dgm:prSet presAssocID="{722B4746-DE15-4B90-A37C-A13B0386338C}" presName="roof" presStyleLbl="dkBgShp" presStyleIdx="0" presStyleCnt="2" custLinFactNeighborX="-97" custLinFactNeighborY="2309"/>
      <dgm:spPr/>
      <dgm:t>
        <a:bodyPr/>
        <a:lstStyle/>
        <a:p>
          <a:endParaRPr lang="pt-BR"/>
        </a:p>
      </dgm:t>
    </dgm:pt>
    <dgm:pt modelId="{E68DDC93-85AE-4915-A37E-CEBC001FEF83}" type="pres">
      <dgm:prSet presAssocID="{722B4746-DE15-4B90-A37C-A13B0386338C}" presName="pillars" presStyleCnt="0"/>
      <dgm:spPr/>
    </dgm:pt>
    <dgm:pt modelId="{1ECE09B6-4C88-429C-8F9E-7E7FA48EA5C9}" type="pres">
      <dgm:prSet presAssocID="{722B4746-DE15-4B90-A37C-A13B0386338C}" presName="pillar1" presStyleLbl="node1" presStyleIdx="0" presStyleCnt="4" custScaleY="93356" custLinFactNeighborX="-846" custLinFactNeighborY="41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522A2C-1D93-4A57-9381-1CB86AF3E1F6}" type="pres">
      <dgm:prSet presAssocID="{87FCEF4A-516A-40F2-8FF4-09241B77C20A}" presName="pillarX" presStyleLbl="node1" presStyleIdx="1" presStyleCnt="4" custScaleY="92836" custLinFactNeighborX="846" custLinFactNeighborY="41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AFD6FA-6390-48A3-96E5-C12539B69930}" type="pres">
      <dgm:prSet presAssocID="{01E7E8D2-C24F-4F1A-A99C-876D571F1E27}" presName="pillarX" presStyleLbl="node1" presStyleIdx="2" presStyleCnt="4" custScaleX="102970" custScaleY="95398" custLinFactNeighborX="1485" custLinFactNeighborY="30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1C0920-1536-4CA5-B546-A7BE92A7F956}" type="pres">
      <dgm:prSet presAssocID="{0AF19385-69E7-4614-B255-7127B48ECCFD}" presName="pillarX" presStyleLbl="node1" presStyleIdx="3" presStyleCnt="4" custScaleY="91277" custLinFactNeighborY="41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6FB771-CA63-453C-9C6B-D65D3BADD93B}" type="pres">
      <dgm:prSet presAssocID="{722B4746-DE15-4B90-A37C-A13B0386338C}" presName="base" presStyleLbl="dkBgShp" presStyleIdx="1" presStyleCnt="2"/>
      <dgm:spPr/>
    </dgm:pt>
  </dgm:ptLst>
  <dgm:cxnLst>
    <dgm:cxn modelId="{62FAB28C-8176-4E6F-966E-87957A06F764}" type="presOf" srcId="{01E7E8D2-C24F-4F1A-A99C-876D571F1E27}" destId="{6CAFD6FA-6390-48A3-96E5-C12539B69930}" srcOrd="0" destOrd="0" presId="urn:microsoft.com/office/officeart/2005/8/layout/hList3"/>
    <dgm:cxn modelId="{AB6D9473-425F-4A3F-BA1E-43F2A255B897}" srcId="{A2760525-A985-4C5B-8175-4B756CF9EF10}" destId="{722B4746-DE15-4B90-A37C-A13B0386338C}" srcOrd="0" destOrd="0" parTransId="{02F9B200-B542-4027-A586-6E92135EBE09}" sibTransId="{44ED6201-477D-4C9B-899C-F4E1F840FEBE}"/>
    <dgm:cxn modelId="{B7D852AD-B9E5-40E4-8125-5519BAACF7A8}" srcId="{722B4746-DE15-4B90-A37C-A13B0386338C}" destId="{33BB53CC-6A04-4EA3-AD3B-6B1F82FC572F}" srcOrd="0" destOrd="0" parTransId="{5C476323-3AB2-4C92-8431-6ACF26B6827A}" sibTransId="{EDA1AFFB-3A9B-4182-839C-DAC54013BA45}"/>
    <dgm:cxn modelId="{E0A6F220-AA72-4562-A809-EBA34A80CC14}" srcId="{722B4746-DE15-4B90-A37C-A13B0386338C}" destId="{0AF19385-69E7-4614-B255-7127B48ECCFD}" srcOrd="3" destOrd="0" parTransId="{BADCEC92-E5BE-4BDE-82C1-03C322590647}" sibTransId="{FC458CC4-3F27-4498-ADF0-951834EB7435}"/>
    <dgm:cxn modelId="{6EE2EE7C-C693-43C5-A098-7CE58C27E568}" type="presOf" srcId="{0AF19385-69E7-4614-B255-7127B48ECCFD}" destId="{6A1C0920-1536-4CA5-B546-A7BE92A7F956}" srcOrd="0" destOrd="0" presId="urn:microsoft.com/office/officeart/2005/8/layout/hList3"/>
    <dgm:cxn modelId="{C653A1AC-1628-4576-8A77-43DF7CE59B44}" type="presOf" srcId="{A2760525-A985-4C5B-8175-4B756CF9EF10}" destId="{63DAFC08-8E30-4353-BE23-CC2DAD3E554B}" srcOrd="0" destOrd="0" presId="urn:microsoft.com/office/officeart/2005/8/layout/hList3"/>
    <dgm:cxn modelId="{BED6F664-DD41-4539-92BB-B0D48637CBDC}" srcId="{722B4746-DE15-4B90-A37C-A13B0386338C}" destId="{01E7E8D2-C24F-4F1A-A99C-876D571F1E27}" srcOrd="2" destOrd="0" parTransId="{CF99D100-8C5E-46A0-82BD-E3AF965A9A04}" sibTransId="{EB604386-F18D-46C6-8E5B-24B6B7D0547E}"/>
    <dgm:cxn modelId="{984B34B8-4FA8-4D33-AB97-BD19190C6807}" srcId="{722B4746-DE15-4B90-A37C-A13B0386338C}" destId="{87FCEF4A-516A-40F2-8FF4-09241B77C20A}" srcOrd="1" destOrd="0" parTransId="{2BE2166C-A2EB-4E48-A303-F6FF32736109}" sibTransId="{112142E9-0840-4B08-9973-A1A507AD65B6}"/>
    <dgm:cxn modelId="{BFB74A9B-BA48-400E-91F3-95B0FD6F7E64}" type="presOf" srcId="{87FCEF4A-516A-40F2-8FF4-09241B77C20A}" destId="{E8522A2C-1D93-4A57-9381-1CB86AF3E1F6}" srcOrd="0" destOrd="0" presId="urn:microsoft.com/office/officeart/2005/8/layout/hList3"/>
    <dgm:cxn modelId="{1B5911E0-9922-46FA-A076-C1DD092E71CD}" type="presOf" srcId="{722B4746-DE15-4B90-A37C-A13B0386338C}" destId="{F1A30787-E5BE-4F43-A4CC-915C026D3514}" srcOrd="0" destOrd="0" presId="urn:microsoft.com/office/officeart/2005/8/layout/hList3"/>
    <dgm:cxn modelId="{E1D9C3F6-8407-4E5D-AF4C-651BBDB5E65B}" type="presOf" srcId="{33BB53CC-6A04-4EA3-AD3B-6B1F82FC572F}" destId="{1ECE09B6-4C88-429C-8F9E-7E7FA48EA5C9}" srcOrd="0" destOrd="0" presId="urn:microsoft.com/office/officeart/2005/8/layout/hList3"/>
    <dgm:cxn modelId="{E0A101F5-DF0E-4E43-9300-6771330BC933}" type="presParOf" srcId="{63DAFC08-8E30-4353-BE23-CC2DAD3E554B}" destId="{F1A30787-E5BE-4F43-A4CC-915C026D3514}" srcOrd="0" destOrd="0" presId="urn:microsoft.com/office/officeart/2005/8/layout/hList3"/>
    <dgm:cxn modelId="{FB4E49D2-F4D0-4823-A703-2C32081A4949}" type="presParOf" srcId="{63DAFC08-8E30-4353-BE23-CC2DAD3E554B}" destId="{E68DDC93-85AE-4915-A37E-CEBC001FEF83}" srcOrd="1" destOrd="0" presId="urn:microsoft.com/office/officeart/2005/8/layout/hList3"/>
    <dgm:cxn modelId="{BC0C867C-96B0-4D75-BE15-13AE524B51CE}" type="presParOf" srcId="{E68DDC93-85AE-4915-A37E-CEBC001FEF83}" destId="{1ECE09B6-4C88-429C-8F9E-7E7FA48EA5C9}" srcOrd="0" destOrd="0" presId="urn:microsoft.com/office/officeart/2005/8/layout/hList3"/>
    <dgm:cxn modelId="{BA22F034-CA28-48F4-A2FF-EE49062026CD}" type="presParOf" srcId="{E68DDC93-85AE-4915-A37E-CEBC001FEF83}" destId="{E8522A2C-1D93-4A57-9381-1CB86AF3E1F6}" srcOrd="1" destOrd="0" presId="urn:microsoft.com/office/officeart/2005/8/layout/hList3"/>
    <dgm:cxn modelId="{FD3D4984-1588-44D1-9552-AE7FA7143063}" type="presParOf" srcId="{E68DDC93-85AE-4915-A37E-CEBC001FEF83}" destId="{6CAFD6FA-6390-48A3-96E5-C12539B69930}" srcOrd="2" destOrd="0" presId="urn:microsoft.com/office/officeart/2005/8/layout/hList3"/>
    <dgm:cxn modelId="{2B41357A-3AAD-487D-8E80-1BE3FEB6EAD2}" type="presParOf" srcId="{E68DDC93-85AE-4915-A37E-CEBC001FEF83}" destId="{6A1C0920-1536-4CA5-B546-A7BE92A7F956}" srcOrd="3" destOrd="0" presId="urn:microsoft.com/office/officeart/2005/8/layout/hList3"/>
    <dgm:cxn modelId="{5ABB0F44-8E56-4992-B58D-34C257E135EF}" type="presParOf" srcId="{63DAFC08-8E30-4353-BE23-CC2DAD3E554B}" destId="{5C6FB771-CA63-453C-9C6B-D65D3BADD93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AF5A83-A3E6-4105-B5D3-B4B57D70B359}" type="doc">
      <dgm:prSet loTypeId="urn:microsoft.com/office/officeart/2008/layout/Hexagon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9DB2EE-069A-48B6-8061-8A65082E863A}">
      <dgm:prSet phldrT="[Texto]" custT="1"/>
      <dgm:spPr/>
      <dgm:t>
        <a:bodyPr/>
        <a:lstStyle/>
        <a:p>
          <a:r>
            <a:rPr lang="pt-BR" sz="1300" b="1" dirty="0"/>
            <a:t>Vigilância epidemiológica</a:t>
          </a:r>
        </a:p>
      </dgm:t>
    </dgm:pt>
    <dgm:pt modelId="{1FBFD343-C1DE-4CA4-A627-DAB6A3B4FB91}" type="parTrans" cxnId="{C2E26E47-CACA-44FE-96AA-4D1E3462ACB6}">
      <dgm:prSet/>
      <dgm:spPr/>
      <dgm:t>
        <a:bodyPr/>
        <a:lstStyle/>
        <a:p>
          <a:endParaRPr lang="pt-BR" sz="1300" b="1"/>
        </a:p>
      </dgm:t>
    </dgm:pt>
    <dgm:pt modelId="{39658975-6D9C-4868-A645-18E380E323F7}" type="sibTrans" cxnId="{C2E26E47-CACA-44FE-96AA-4D1E3462ACB6}">
      <dgm:prSet/>
      <dgm:spPr>
        <a:blipFill>
          <a:blip xmlns:r="http://schemas.openxmlformats.org/officeDocument/2006/relationships" r:embed="rId1"/>
          <a:srcRect/>
          <a:stretch>
            <a:fillRect l="-26000" r="-26000"/>
          </a:stretch>
        </a:blipFill>
      </dgm:spPr>
      <dgm:t>
        <a:bodyPr/>
        <a:lstStyle/>
        <a:p>
          <a:endParaRPr lang="pt-BR" sz="1300" b="1"/>
        </a:p>
      </dgm:t>
    </dgm:pt>
    <dgm:pt modelId="{D69561A0-CB29-4EEE-824E-89CA30A0F48C}">
      <dgm:prSet phldrT="[Texto]" custT="1"/>
      <dgm:spPr/>
      <dgm:t>
        <a:bodyPr/>
        <a:lstStyle/>
        <a:p>
          <a:r>
            <a:rPr lang="pt-BR" sz="1300" b="1" dirty="0"/>
            <a:t>Vigilância em saúde do trabalhador</a:t>
          </a:r>
        </a:p>
      </dgm:t>
    </dgm:pt>
    <dgm:pt modelId="{E9754F9E-DABE-42E5-8E29-82F22CD3E1A0}" type="parTrans" cxnId="{54845F58-1D08-45B5-8C9C-1D38184922F0}">
      <dgm:prSet/>
      <dgm:spPr/>
      <dgm:t>
        <a:bodyPr/>
        <a:lstStyle/>
        <a:p>
          <a:endParaRPr lang="pt-BR" sz="1300" b="1"/>
        </a:p>
      </dgm:t>
    </dgm:pt>
    <dgm:pt modelId="{93A63994-F864-4FB5-95AA-BF62D5384C89}" type="sibTrans" cxnId="{54845F58-1D08-45B5-8C9C-1D38184922F0}">
      <dgm:prSet/>
      <dgm:spPr>
        <a:blipFill>
          <a:blip xmlns:r="http://schemas.openxmlformats.org/officeDocument/2006/relationships" r:embed="rId2"/>
          <a:srcRect/>
          <a:stretch>
            <a:fillRect l="-26000" r="-26000"/>
          </a:stretch>
        </a:blipFill>
      </dgm:spPr>
      <dgm:t>
        <a:bodyPr/>
        <a:lstStyle/>
        <a:p>
          <a:endParaRPr lang="pt-BR" sz="1300" b="1"/>
        </a:p>
      </dgm:t>
    </dgm:pt>
    <dgm:pt modelId="{A89D43E3-5202-47F2-9C07-0E69250975A5}">
      <dgm:prSet phldrT="[Texto]" custT="1"/>
      <dgm:spPr/>
      <dgm:t>
        <a:bodyPr/>
        <a:lstStyle/>
        <a:p>
          <a:r>
            <a:rPr lang="pt-BR" sz="1300" b="1" dirty="0"/>
            <a:t>Vigilância sanitária</a:t>
          </a:r>
        </a:p>
      </dgm:t>
    </dgm:pt>
    <dgm:pt modelId="{F8FE1BF2-E79A-4166-BF24-54FE259D96D0}" type="parTrans" cxnId="{CA23B207-2A69-4A75-9A0F-D8F5D88AE75F}">
      <dgm:prSet/>
      <dgm:spPr/>
      <dgm:t>
        <a:bodyPr/>
        <a:lstStyle/>
        <a:p>
          <a:endParaRPr lang="pt-BR" sz="1300" b="1"/>
        </a:p>
      </dgm:t>
    </dgm:pt>
    <dgm:pt modelId="{7225B590-D8B4-4983-8443-DEC0A9C22933}" type="sibTrans" cxnId="{CA23B207-2A69-4A75-9A0F-D8F5D88AE75F}">
      <dgm:prSet/>
      <dgm:spPr>
        <a:blipFill>
          <a:blip xmlns:r="http://schemas.openxmlformats.org/officeDocument/2006/relationships" r:embed="rId3"/>
          <a:srcRect/>
          <a:stretch>
            <a:fillRect l="-26000" r="-26000"/>
          </a:stretch>
        </a:blipFill>
      </dgm:spPr>
      <dgm:t>
        <a:bodyPr/>
        <a:lstStyle/>
        <a:p>
          <a:endParaRPr lang="pt-BR" sz="1300" b="1"/>
        </a:p>
      </dgm:t>
    </dgm:pt>
    <dgm:pt modelId="{0F04A0E5-6BCE-4454-A97C-F00991FD4B5E}">
      <dgm:prSet phldrT="[Texto]" custT="1"/>
      <dgm:spPr/>
      <dgm:t>
        <a:bodyPr/>
        <a:lstStyle/>
        <a:p>
          <a:r>
            <a:rPr lang="pt-BR" sz="1300" b="1" dirty="0"/>
            <a:t>Vigilância laboratorial</a:t>
          </a:r>
        </a:p>
      </dgm:t>
    </dgm:pt>
    <dgm:pt modelId="{DA586190-C4B4-49A6-B585-D3655CDB2452}" type="parTrans" cxnId="{96F4A15D-135E-4BD3-A50B-DCEF078E0D95}">
      <dgm:prSet/>
      <dgm:spPr/>
      <dgm:t>
        <a:bodyPr/>
        <a:lstStyle/>
        <a:p>
          <a:endParaRPr lang="pt-BR" sz="1300" b="1"/>
        </a:p>
      </dgm:t>
    </dgm:pt>
    <dgm:pt modelId="{BA8EE094-725A-4EF9-B592-0CBB9D07F659}" type="sibTrans" cxnId="{96F4A15D-135E-4BD3-A50B-DCEF078E0D95}">
      <dgm:prSet/>
      <dgm:spPr>
        <a:blipFill>
          <a:blip xmlns:r="http://schemas.openxmlformats.org/officeDocument/2006/relationships" r:embed="rId4"/>
          <a:srcRect/>
          <a:stretch>
            <a:fillRect l="-26000" r="-26000"/>
          </a:stretch>
        </a:blipFill>
      </dgm:spPr>
      <dgm:t>
        <a:bodyPr/>
        <a:lstStyle/>
        <a:p>
          <a:endParaRPr lang="pt-BR" sz="1300" b="1"/>
        </a:p>
      </dgm:t>
    </dgm:pt>
    <dgm:pt modelId="{816E1620-8C0F-449E-91EA-B7A729B5825C}">
      <dgm:prSet phldrT="[Texto]" custT="1"/>
      <dgm:spPr/>
      <dgm:t>
        <a:bodyPr/>
        <a:lstStyle/>
        <a:p>
          <a:r>
            <a:rPr lang="pt-BR" sz="1300" b="1" dirty="0"/>
            <a:t>RAS</a:t>
          </a:r>
        </a:p>
      </dgm:t>
    </dgm:pt>
    <dgm:pt modelId="{91F2739E-7158-4CB3-BA5B-524CF70C59FF}" type="parTrans" cxnId="{3C19803F-7E64-41C0-939F-68E5E28ADA16}">
      <dgm:prSet/>
      <dgm:spPr/>
      <dgm:t>
        <a:bodyPr/>
        <a:lstStyle/>
        <a:p>
          <a:endParaRPr lang="pt-BR" sz="1300" b="1"/>
        </a:p>
      </dgm:t>
    </dgm:pt>
    <dgm:pt modelId="{8F52BA69-EB2B-4DAF-8F76-978C6684AA9A}" type="sibTrans" cxnId="{3C19803F-7E64-41C0-939F-68E5E28ADA16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 sz="1300" b="1"/>
        </a:p>
      </dgm:t>
    </dgm:pt>
    <dgm:pt modelId="{8D4A2DFA-4D8B-4C08-98BB-A5FF83328C89}">
      <dgm:prSet phldrT="[Texto]" custT="1"/>
      <dgm:spPr/>
      <dgm:t>
        <a:bodyPr/>
        <a:lstStyle/>
        <a:p>
          <a:r>
            <a:rPr lang="pt-BR" sz="1300" b="1" dirty="0"/>
            <a:t>Outros setores</a:t>
          </a:r>
        </a:p>
      </dgm:t>
    </dgm:pt>
    <dgm:pt modelId="{673D7073-76A2-4229-AE67-BC6DA5099BE2}" type="parTrans" cxnId="{537B219B-6EC8-4BF2-BCC0-442A3FA61852}">
      <dgm:prSet/>
      <dgm:spPr/>
      <dgm:t>
        <a:bodyPr/>
        <a:lstStyle/>
        <a:p>
          <a:endParaRPr lang="pt-BR" sz="1300" b="1"/>
        </a:p>
      </dgm:t>
    </dgm:pt>
    <dgm:pt modelId="{30C5A1A2-CD12-480C-B68B-D89E788D1FCC}" type="sibTrans" cxnId="{537B219B-6EC8-4BF2-BCC0-442A3FA61852}">
      <dgm:prSet/>
      <dgm:spPr>
        <a:blipFill>
          <a:blip xmlns:r="http://schemas.openxmlformats.org/officeDocument/2006/relationships" r:embed="rId6"/>
          <a:srcRect/>
          <a:stretch>
            <a:fillRect l="-26000" r="-26000"/>
          </a:stretch>
        </a:blipFill>
      </dgm:spPr>
      <dgm:t>
        <a:bodyPr/>
        <a:lstStyle/>
        <a:p>
          <a:endParaRPr lang="pt-BR" sz="1300" b="1"/>
        </a:p>
      </dgm:t>
    </dgm:pt>
    <dgm:pt modelId="{770B765F-8C3F-4AB4-8949-32B498B275AB}">
      <dgm:prSet phldrT="[Texto]" custT="1"/>
      <dgm:spPr/>
      <dgm:t>
        <a:bodyPr/>
        <a:lstStyle/>
        <a:p>
          <a:r>
            <a:rPr lang="pt-BR" sz="1300" b="1" dirty="0"/>
            <a:t>Vigilância em saúde ambiental</a:t>
          </a:r>
        </a:p>
      </dgm:t>
    </dgm:pt>
    <dgm:pt modelId="{7CEE53C6-F926-4962-AB3F-A4BE380FC4C5}" type="sibTrans" cxnId="{A75282A3-61D7-46CA-B8F9-11662C815689}">
      <dgm:prSet/>
      <dgm:spPr>
        <a:blipFill>
          <a:blip xmlns:r="http://schemas.openxmlformats.org/officeDocument/2006/relationships" r:embed="rId7"/>
          <a:srcRect/>
          <a:stretch>
            <a:fillRect l="-26000" r="-26000"/>
          </a:stretch>
        </a:blipFill>
      </dgm:spPr>
      <dgm:t>
        <a:bodyPr/>
        <a:lstStyle/>
        <a:p>
          <a:endParaRPr lang="pt-BR" sz="1300" b="1"/>
        </a:p>
      </dgm:t>
    </dgm:pt>
    <dgm:pt modelId="{77350BAA-25E6-45F2-8C5A-9858D051ED83}" type="parTrans" cxnId="{A75282A3-61D7-46CA-B8F9-11662C815689}">
      <dgm:prSet/>
      <dgm:spPr/>
      <dgm:t>
        <a:bodyPr/>
        <a:lstStyle/>
        <a:p>
          <a:endParaRPr lang="pt-BR" sz="1300" b="1"/>
        </a:p>
      </dgm:t>
    </dgm:pt>
    <dgm:pt modelId="{78193566-1C0E-470F-8221-795FD2A9A17D}">
      <dgm:prSet phldrT="[Texto]" custT="1"/>
      <dgm:spPr/>
      <dgm:t>
        <a:bodyPr/>
        <a:lstStyle/>
        <a:p>
          <a:r>
            <a:rPr lang="pt-BR" sz="1300" b="1" dirty="0"/>
            <a:t>CIATOX</a:t>
          </a:r>
        </a:p>
      </dgm:t>
    </dgm:pt>
    <dgm:pt modelId="{638FD59E-A78D-4511-B0CB-5DFA6E7500A6}" type="parTrans" cxnId="{6E1BF490-CA82-44C9-A9D0-14AC9735AC6D}">
      <dgm:prSet/>
      <dgm:spPr/>
      <dgm:t>
        <a:bodyPr/>
        <a:lstStyle/>
        <a:p>
          <a:endParaRPr lang="pt-BR"/>
        </a:p>
      </dgm:t>
    </dgm:pt>
    <dgm:pt modelId="{61A26617-6D31-4A53-9E3D-C1F944CC45AA}" type="sibTrans" cxnId="{6E1BF490-CA82-44C9-A9D0-14AC9735AC6D}">
      <dgm:prSet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6F0237C-7FC1-42B9-89DB-88FB67C43E73}">
      <dgm:prSet phldrT="[Texto]" custT="1"/>
      <dgm:spPr/>
      <dgm:t>
        <a:bodyPr/>
        <a:lstStyle/>
        <a:p>
          <a:r>
            <a:rPr lang="pt-BR" sz="1300" b="1" dirty="0"/>
            <a:t>Sociedade Civil</a:t>
          </a:r>
        </a:p>
      </dgm:t>
    </dgm:pt>
    <dgm:pt modelId="{4F8CB60D-BED7-43D3-881F-0B87766774F6}" type="parTrans" cxnId="{9B828913-A8C5-4C4F-8D7F-E3F426EED197}">
      <dgm:prSet/>
      <dgm:spPr/>
      <dgm:t>
        <a:bodyPr/>
        <a:lstStyle/>
        <a:p>
          <a:endParaRPr lang="pt-BR"/>
        </a:p>
      </dgm:t>
    </dgm:pt>
    <dgm:pt modelId="{3A3F9724-3CF1-44FC-9CD7-BC8986D720C3}" type="sibTrans" cxnId="{9B828913-A8C5-4C4F-8D7F-E3F426EED197}">
      <dgm:prSet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9AFE6BC-3EB9-453A-8C18-6C8E90F5284D}">
      <dgm:prSet phldrT="[Texto]" custT="1"/>
      <dgm:spPr/>
      <dgm:t>
        <a:bodyPr/>
        <a:lstStyle/>
        <a:p>
          <a:r>
            <a:rPr lang="pt-BR" sz="1300" b="1" dirty="0"/>
            <a:t>Instituições Acadêmicas</a:t>
          </a:r>
        </a:p>
      </dgm:t>
    </dgm:pt>
    <dgm:pt modelId="{FF6BEDE6-C37D-4E69-84C5-2151EDA8EBCD}" type="parTrans" cxnId="{E74AB534-1186-45E1-B356-019C31239CC7}">
      <dgm:prSet/>
      <dgm:spPr/>
      <dgm:t>
        <a:bodyPr/>
        <a:lstStyle/>
        <a:p>
          <a:endParaRPr lang="pt-BR"/>
        </a:p>
      </dgm:t>
    </dgm:pt>
    <dgm:pt modelId="{DDFAA677-4324-4DB4-982D-B1AD5556587D}" type="sibTrans" cxnId="{E74AB534-1186-45E1-B356-019C31239CC7}">
      <dgm:prSet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1E6AA4E-5ADF-4EBC-AC36-9CCCE028FD1B}">
      <dgm:prSet phldrT="[Texto]"/>
      <dgm:spPr/>
      <dgm:t>
        <a:bodyPr/>
        <a:lstStyle/>
        <a:p>
          <a:r>
            <a:rPr lang="pt-BR" b="1" dirty="0"/>
            <a:t>Conselhos de Saúde</a:t>
          </a:r>
        </a:p>
      </dgm:t>
    </dgm:pt>
    <dgm:pt modelId="{4D9B2632-072B-4292-8DA1-B708B15EDBBE}" type="parTrans" cxnId="{9C68EAAE-B955-4D80-8336-0FA24756B296}">
      <dgm:prSet/>
      <dgm:spPr/>
      <dgm:t>
        <a:bodyPr/>
        <a:lstStyle/>
        <a:p>
          <a:endParaRPr lang="pt-BR"/>
        </a:p>
      </dgm:t>
    </dgm:pt>
    <dgm:pt modelId="{A1E0260A-4D56-40A2-94B8-C442D361D263}" type="sibTrans" cxnId="{9C68EAAE-B955-4D80-8336-0FA24756B296}">
      <dgm:prSet/>
      <dgm:spPr/>
      <dgm:t>
        <a:bodyPr/>
        <a:lstStyle/>
        <a:p>
          <a:endParaRPr lang="pt-BR"/>
        </a:p>
      </dgm:t>
    </dgm:pt>
    <dgm:pt modelId="{F495C289-DCA9-4D4B-949B-712145487488}" type="pres">
      <dgm:prSet presAssocID="{B0AF5A83-A3E6-4105-B5D3-B4B57D70B35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666BBA80-BF77-4692-85D3-5770AF7C5B25}" type="pres">
      <dgm:prSet presAssocID="{269DB2EE-069A-48B6-8061-8A65082E863A}" presName="text1" presStyleCnt="0"/>
      <dgm:spPr/>
    </dgm:pt>
    <dgm:pt modelId="{A252CDE4-D789-45FC-8BA2-B39ED35035CE}" type="pres">
      <dgm:prSet presAssocID="{269DB2EE-069A-48B6-8061-8A65082E863A}" presName="textRepeatNode" presStyleLbl="alignNode1" presStyleIdx="0" presStyleCnt="11" custScaleX="150040" custLinFactNeighborX="-17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7A00B3-BCA8-48B2-BAB7-4975253E284C}" type="pres">
      <dgm:prSet presAssocID="{269DB2EE-069A-48B6-8061-8A65082E863A}" presName="textaccent1" presStyleCnt="0"/>
      <dgm:spPr/>
    </dgm:pt>
    <dgm:pt modelId="{01304AC9-300C-4E45-94E0-197CFD1285C2}" type="pres">
      <dgm:prSet presAssocID="{269DB2EE-069A-48B6-8061-8A65082E863A}" presName="accentRepeatNode" presStyleLbl="solidAlignAcc1" presStyleIdx="0" presStyleCnt="22" custFlipVert="1" custFlipHor="1" custScaleX="67744" custScaleY="56904" custLinFactY="-148120" custLinFactNeighborY="-200000"/>
      <dgm:spPr/>
    </dgm:pt>
    <dgm:pt modelId="{9C54D6C0-F734-473B-BE5F-697E0E5F9841}" type="pres">
      <dgm:prSet presAssocID="{39658975-6D9C-4868-A645-18E380E323F7}" presName="image1" presStyleCnt="0"/>
      <dgm:spPr/>
    </dgm:pt>
    <dgm:pt modelId="{7306AA9D-9F32-4479-99F5-5065B058FBB6}" type="pres">
      <dgm:prSet presAssocID="{39658975-6D9C-4868-A645-18E380E323F7}" presName="imageRepeatNode" presStyleLbl="alignAcc1" presStyleIdx="0" presStyleCnt="11" custLinFactNeighborX="-22463" custLinFactNeighborY="-18324"/>
      <dgm:spPr/>
      <dgm:t>
        <a:bodyPr/>
        <a:lstStyle/>
        <a:p>
          <a:endParaRPr lang="pt-BR"/>
        </a:p>
      </dgm:t>
    </dgm:pt>
    <dgm:pt modelId="{B044A90A-CC81-4437-98DA-B58F2CD97FE5}" type="pres">
      <dgm:prSet presAssocID="{39658975-6D9C-4868-A645-18E380E323F7}" presName="imageaccent1" presStyleCnt="0"/>
      <dgm:spPr/>
    </dgm:pt>
    <dgm:pt modelId="{F8C8A05C-CD84-4D4B-9DF5-E6B8B2229A45}" type="pres">
      <dgm:prSet presAssocID="{39658975-6D9C-4868-A645-18E380E323F7}" presName="accentRepeatNode" presStyleLbl="solidAlignAcc1" presStyleIdx="1" presStyleCnt="22"/>
      <dgm:spPr/>
    </dgm:pt>
    <dgm:pt modelId="{510065F0-13FB-4DA8-848C-812F53454FF6}" type="pres">
      <dgm:prSet presAssocID="{D69561A0-CB29-4EEE-824E-89CA30A0F48C}" presName="text2" presStyleCnt="0"/>
      <dgm:spPr/>
    </dgm:pt>
    <dgm:pt modelId="{93831688-C8DF-4BE0-BE12-9617E014C428}" type="pres">
      <dgm:prSet presAssocID="{D69561A0-CB29-4EEE-824E-89CA30A0F48C}" presName="textRepeatNode" presStyleLbl="alignNode1" presStyleIdx="1" presStyleCnt="11" custScaleX="117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49FD44-0154-4790-A39B-964B9AF0EADB}" type="pres">
      <dgm:prSet presAssocID="{D69561A0-CB29-4EEE-824E-89CA30A0F48C}" presName="textaccent2" presStyleCnt="0"/>
      <dgm:spPr/>
    </dgm:pt>
    <dgm:pt modelId="{C4AE3DA1-8477-4D79-ADC4-BCC3B4ADC2D4}" type="pres">
      <dgm:prSet presAssocID="{D69561A0-CB29-4EEE-824E-89CA30A0F48C}" presName="accentRepeatNode" presStyleLbl="solidAlignAcc1" presStyleIdx="2" presStyleCnt="22"/>
      <dgm:spPr/>
    </dgm:pt>
    <dgm:pt modelId="{E835BEB1-7A9E-4F5A-B1D7-0BD2EBD21B13}" type="pres">
      <dgm:prSet presAssocID="{93A63994-F864-4FB5-95AA-BF62D5384C89}" presName="image2" presStyleCnt="0"/>
      <dgm:spPr/>
    </dgm:pt>
    <dgm:pt modelId="{47216C3C-407E-4555-9321-DB2F2A916630}" type="pres">
      <dgm:prSet presAssocID="{93A63994-F864-4FB5-95AA-BF62D5384C89}" presName="imageRepeatNode" presStyleLbl="alignAcc1" presStyleIdx="1" presStyleCnt="11" custLinFactNeighborX="1669"/>
      <dgm:spPr/>
      <dgm:t>
        <a:bodyPr/>
        <a:lstStyle/>
        <a:p>
          <a:endParaRPr lang="pt-BR"/>
        </a:p>
      </dgm:t>
    </dgm:pt>
    <dgm:pt modelId="{1B1A332F-7FF4-4178-9E1B-3E13E250AA65}" type="pres">
      <dgm:prSet presAssocID="{93A63994-F864-4FB5-95AA-BF62D5384C89}" presName="imageaccent2" presStyleCnt="0"/>
      <dgm:spPr/>
    </dgm:pt>
    <dgm:pt modelId="{9081CC1C-70BF-4454-BEAB-0FDB8D984A64}" type="pres">
      <dgm:prSet presAssocID="{93A63994-F864-4FB5-95AA-BF62D5384C89}" presName="accentRepeatNode" presStyleLbl="solidAlignAcc1" presStyleIdx="3" presStyleCnt="22"/>
      <dgm:spPr/>
    </dgm:pt>
    <dgm:pt modelId="{08A89763-1C7B-4380-BBA9-0077D4949C42}" type="pres">
      <dgm:prSet presAssocID="{A89D43E3-5202-47F2-9C07-0E69250975A5}" presName="text3" presStyleCnt="0"/>
      <dgm:spPr/>
    </dgm:pt>
    <dgm:pt modelId="{811779B5-878F-4C79-AF0E-91F05FF171FC}" type="pres">
      <dgm:prSet presAssocID="{A89D43E3-5202-47F2-9C07-0E69250975A5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DD80EE-FA7C-4913-A876-59FD5BF9DC51}" type="pres">
      <dgm:prSet presAssocID="{A89D43E3-5202-47F2-9C07-0E69250975A5}" presName="textaccent3" presStyleCnt="0"/>
      <dgm:spPr/>
    </dgm:pt>
    <dgm:pt modelId="{871302DC-27AB-4541-BAAC-1C47AC46ACD3}" type="pres">
      <dgm:prSet presAssocID="{A89D43E3-5202-47F2-9C07-0E69250975A5}" presName="accentRepeatNode" presStyleLbl="solidAlignAcc1" presStyleIdx="4" presStyleCnt="22"/>
      <dgm:spPr/>
    </dgm:pt>
    <dgm:pt modelId="{DFF5F6BA-8DFF-4700-85B8-60092E7C9CED}" type="pres">
      <dgm:prSet presAssocID="{7225B590-D8B4-4983-8443-DEC0A9C22933}" presName="image3" presStyleCnt="0"/>
      <dgm:spPr/>
    </dgm:pt>
    <dgm:pt modelId="{B834FD7E-C369-402A-AB96-184B4A0D210F}" type="pres">
      <dgm:prSet presAssocID="{7225B590-D8B4-4983-8443-DEC0A9C22933}" presName="imageRepeatNode" presStyleLbl="alignAcc1" presStyleIdx="2" presStyleCnt="11"/>
      <dgm:spPr/>
      <dgm:t>
        <a:bodyPr/>
        <a:lstStyle/>
        <a:p>
          <a:endParaRPr lang="pt-BR"/>
        </a:p>
      </dgm:t>
    </dgm:pt>
    <dgm:pt modelId="{E85F3B2B-017C-4616-835A-B944F88C0FD3}" type="pres">
      <dgm:prSet presAssocID="{7225B590-D8B4-4983-8443-DEC0A9C22933}" presName="imageaccent3" presStyleCnt="0"/>
      <dgm:spPr/>
    </dgm:pt>
    <dgm:pt modelId="{8FEF7669-0B38-4733-B0B7-963177CF66BA}" type="pres">
      <dgm:prSet presAssocID="{7225B590-D8B4-4983-8443-DEC0A9C22933}" presName="accentRepeatNode" presStyleLbl="solidAlignAcc1" presStyleIdx="5" presStyleCnt="22"/>
      <dgm:spPr/>
    </dgm:pt>
    <dgm:pt modelId="{32AB4FD0-F35C-4971-A1DC-4021040926D1}" type="pres">
      <dgm:prSet presAssocID="{0F04A0E5-6BCE-4454-A97C-F00991FD4B5E}" presName="text4" presStyleCnt="0"/>
      <dgm:spPr/>
    </dgm:pt>
    <dgm:pt modelId="{374E824C-6AA0-47A1-9FBB-78793B60DAE3}" type="pres">
      <dgm:prSet presAssocID="{0F04A0E5-6BCE-4454-A97C-F00991FD4B5E}" presName="textRepeatNode" presStyleLbl="align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4D2202-EE6A-4B8C-AED8-C118B4A2D4C1}" type="pres">
      <dgm:prSet presAssocID="{0F04A0E5-6BCE-4454-A97C-F00991FD4B5E}" presName="textaccent4" presStyleCnt="0"/>
      <dgm:spPr/>
    </dgm:pt>
    <dgm:pt modelId="{9851C3DE-C969-4F48-BAD0-6F462DE335AB}" type="pres">
      <dgm:prSet presAssocID="{0F04A0E5-6BCE-4454-A97C-F00991FD4B5E}" presName="accentRepeatNode" presStyleLbl="solidAlignAcc1" presStyleIdx="6" presStyleCnt="22"/>
      <dgm:spPr/>
    </dgm:pt>
    <dgm:pt modelId="{3E0B3F48-AC15-42C9-B168-F25E97C21510}" type="pres">
      <dgm:prSet presAssocID="{BA8EE094-725A-4EF9-B592-0CBB9D07F659}" presName="image4" presStyleCnt="0"/>
      <dgm:spPr/>
    </dgm:pt>
    <dgm:pt modelId="{E463B1D3-213F-41DA-8447-4DB2236C03B3}" type="pres">
      <dgm:prSet presAssocID="{BA8EE094-725A-4EF9-B592-0CBB9D07F659}" presName="imageRepeatNode" presStyleLbl="alignAcc1" presStyleIdx="3" presStyleCnt="11" custLinFactNeighborX="477"/>
      <dgm:spPr/>
      <dgm:t>
        <a:bodyPr/>
        <a:lstStyle/>
        <a:p>
          <a:endParaRPr lang="pt-BR"/>
        </a:p>
      </dgm:t>
    </dgm:pt>
    <dgm:pt modelId="{0611CFAB-7BFF-4AD7-8EAB-B801F61BF87A}" type="pres">
      <dgm:prSet presAssocID="{BA8EE094-725A-4EF9-B592-0CBB9D07F659}" presName="imageaccent4" presStyleCnt="0"/>
      <dgm:spPr/>
    </dgm:pt>
    <dgm:pt modelId="{50B6D2DD-17C1-474A-A4CD-86D0172B4FA4}" type="pres">
      <dgm:prSet presAssocID="{BA8EE094-725A-4EF9-B592-0CBB9D07F659}" presName="accentRepeatNode" presStyleLbl="solidAlignAcc1" presStyleIdx="7" presStyleCnt="22"/>
      <dgm:spPr/>
    </dgm:pt>
    <dgm:pt modelId="{EDFAB623-5A9D-4E6D-BDFC-2F06D56B660A}" type="pres">
      <dgm:prSet presAssocID="{770B765F-8C3F-4AB4-8949-32B498B275AB}" presName="text5" presStyleCnt="0"/>
      <dgm:spPr/>
    </dgm:pt>
    <dgm:pt modelId="{DB4C0EDB-2D13-4A11-8656-C00D60216A3B}" type="pres">
      <dgm:prSet presAssocID="{770B765F-8C3F-4AB4-8949-32B498B275AB}" presName="textRepeatNode" presStyleLbl="alignNode1" presStyleIdx="4" presStyleCnt="11" custScaleX="125487" custLinFactNeighborX="11987" custLinFactNeighborY="3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1F110E-99E7-429E-8EF7-7681E9B443B1}" type="pres">
      <dgm:prSet presAssocID="{770B765F-8C3F-4AB4-8949-32B498B275AB}" presName="textaccent5" presStyleCnt="0"/>
      <dgm:spPr/>
    </dgm:pt>
    <dgm:pt modelId="{84CB78E0-E0D4-42CA-ACC1-6B1D7B8AC6E4}" type="pres">
      <dgm:prSet presAssocID="{770B765F-8C3F-4AB4-8949-32B498B275AB}" presName="accentRepeatNode" presStyleLbl="solidAlignAcc1" presStyleIdx="8" presStyleCnt="22" custLinFactY="182977" custLinFactNeighborX="49150" custLinFactNeighborY="200000"/>
      <dgm:spPr/>
    </dgm:pt>
    <dgm:pt modelId="{71EB730F-3918-4C88-A124-54B51F2E82D9}" type="pres">
      <dgm:prSet presAssocID="{7CEE53C6-F926-4962-AB3F-A4BE380FC4C5}" presName="image5" presStyleCnt="0"/>
      <dgm:spPr/>
    </dgm:pt>
    <dgm:pt modelId="{4D861799-C426-4AA2-8819-F611C6C74B30}" type="pres">
      <dgm:prSet presAssocID="{7CEE53C6-F926-4962-AB3F-A4BE380FC4C5}" presName="imageRepeatNode" presStyleLbl="alignAcc1" presStyleIdx="4" presStyleCnt="11" custLinFactNeighborX="16594" custLinFactNeighborY="10684"/>
      <dgm:spPr/>
      <dgm:t>
        <a:bodyPr/>
        <a:lstStyle/>
        <a:p>
          <a:endParaRPr lang="pt-BR"/>
        </a:p>
      </dgm:t>
    </dgm:pt>
    <dgm:pt modelId="{543F3F17-20A1-4759-83EF-A343BC0DAEAB}" type="pres">
      <dgm:prSet presAssocID="{7CEE53C6-F926-4962-AB3F-A4BE380FC4C5}" presName="imageaccent5" presStyleCnt="0"/>
      <dgm:spPr/>
    </dgm:pt>
    <dgm:pt modelId="{CB69001C-2161-4765-B0BD-A20D54213359}" type="pres">
      <dgm:prSet presAssocID="{7CEE53C6-F926-4962-AB3F-A4BE380FC4C5}" presName="accentRepeatNode" presStyleLbl="solidAlignAcc1" presStyleIdx="9" presStyleCnt="22"/>
      <dgm:spPr/>
    </dgm:pt>
    <dgm:pt modelId="{3307EDD4-6EA2-4083-A6E7-EBF1BAA2C9F3}" type="pres">
      <dgm:prSet presAssocID="{816E1620-8C0F-449E-91EA-B7A729B5825C}" presName="text6" presStyleCnt="0"/>
      <dgm:spPr/>
    </dgm:pt>
    <dgm:pt modelId="{42C93DA2-BBCD-46DE-8E20-D860577283F4}" type="pres">
      <dgm:prSet presAssocID="{816E1620-8C0F-449E-91EA-B7A729B5825C}" presName="textRepeatNode" presStyleLbl="align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E9273F-6282-48B0-AE5D-26FCAE1142D7}" type="pres">
      <dgm:prSet presAssocID="{816E1620-8C0F-449E-91EA-B7A729B5825C}" presName="textaccent6" presStyleCnt="0"/>
      <dgm:spPr/>
    </dgm:pt>
    <dgm:pt modelId="{73DE9027-1C27-44AF-A5B8-6726F3AF4ED7}" type="pres">
      <dgm:prSet presAssocID="{816E1620-8C0F-449E-91EA-B7A729B5825C}" presName="accentRepeatNode" presStyleLbl="solidAlignAcc1" presStyleIdx="10" presStyleCnt="22"/>
      <dgm:spPr/>
    </dgm:pt>
    <dgm:pt modelId="{B1B2AA10-C687-4665-BF45-F8069ED60F07}" type="pres">
      <dgm:prSet presAssocID="{8F52BA69-EB2B-4DAF-8F76-978C6684AA9A}" presName="image6" presStyleCnt="0"/>
      <dgm:spPr/>
    </dgm:pt>
    <dgm:pt modelId="{8D3187D6-56B0-49F8-80CB-1F0A86626F7E}" type="pres">
      <dgm:prSet presAssocID="{8F52BA69-EB2B-4DAF-8F76-978C6684AA9A}" presName="imageRepeatNode" presStyleLbl="alignAcc1" presStyleIdx="5" presStyleCnt="11"/>
      <dgm:spPr/>
      <dgm:t>
        <a:bodyPr/>
        <a:lstStyle/>
        <a:p>
          <a:endParaRPr lang="pt-BR"/>
        </a:p>
      </dgm:t>
    </dgm:pt>
    <dgm:pt modelId="{B3ACF807-3160-416D-9D22-8A3959FF01B0}" type="pres">
      <dgm:prSet presAssocID="{8F52BA69-EB2B-4DAF-8F76-978C6684AA9A}" presName="imageaccent6" presStyleCnt="0"/>
      <dgm:spPr/>
    </dgm:pt>
    <dgm:pt modelId="{F9B6A538-BE3F-45F7-995F-B8CD16C636B2}" type="pres">
      <dgm:prSet presAssocID="{8F52BA69-EB2B-4DAF-8F76-978C6684AA9A}" presName="accentRepeatNode" presStyleLbl="solidAlignAcc1" presStyleIdx="11" presStyleCnt="22"/>
      <dgm:spPr/>
    </dgm:pt>
    <dgm:pt modelId="{FC46A8B1-EC51-4A57-93B9-0E36F8F143C6}" type="pres">
      <dgm:prSet presAssocID="{78193566-1C0E-470F-8221-795FD2A9A17D}" presName="text7" presStyleCnt="0"/>
      <dgm:spPr/>
    </dgm:pt>
    <dgm:pt modelId="{F6685EAF-5530-41B3-B26E-8A5411AA8DC5}" type="pres">
      <dgm:prSet presAssocID="{78193566-1C0E-470F-8221-795FD2A9A17D}" presName="textRepeatNode" presStyleLbl="align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CEE0D0-DDFE-4EB0-A722-FAB946FB9E4A}" type="pres">
      <dgm:prSet presAssocID="{78193566-1C0E-470F-8221-795FD2A9A17D}" presName="textaccent7" presStyleCnt="0"/>
      <dgm:spPr/>
    </dgm:pt>
    <dgm:pt modelId="{1289D2BC-A1C8-4A2A-B9DF-3C904E1F20C5}" type="pres">
      <dgm:prSet presAssocID="{78193566-1C0E-470F-8221-795FD2A9A17D}" presName="accentRepeatNode" presStyleLbl="solidAlignAcc1" presStyleIdx="12" presStyleCnt="22"/>
      <dgm:spPr/>
    </dgm:pt>
    <dgm:pt modelId="{A58B386E-A443-43C5-AB49-D2C157BDBEBA}" type="pres">
      <dgm:prSet presAssocID="{61A26617-6D31-4A53-9E3D-C1F944CC45AA}" presName="image7" presStyleCnt="0"/>
      <dgm:spPr/>
    </dgm:pt>
    <dgm:pt modelId="{C2F9DEED-859B-4943-AD53-9EB0A573EE70}" type="pres">
      <dgm:prSet presAssocID="{61A26617-6D31-4A53-9E3D-C1F944CC45AA}" presName="imageRepeatNode" presStyleLbl="alignAcc1" presStyleIdx="6" presStyleCnt="11"/>
      <dgm:spPr/>
      <dgm:t>
        <a:bodyPr/>
        <a:lstStyle/>
        <a:p>
          <a:endParaRPr lang="pt-BR"/>
        </a:p>
      </dgm:t>
    </dgm:pt>
    <dgm:pt modelId="{FDC9EC46-7ACE-448A-8DE7-B707DC6C519F}" type="pres">
      <dgm:prSet presAssocID="{61A26617-6D31-4A53-9E3D-C1F944CC45AA}" presName="imageaccent7" presStyleCnt="0"/>
      <dgm:spPr/>
    </dgm:pt>
    <dgm:pt modelId="{EC1C69BC-9E9E-475E-A2F5-F0F756941785}" type="pres">
      <dgm:prSet presAssocID="{61A26617-6D31-4A53-9E3D-C1F944CC45AA}" presName="accentRepeatNode" presStyleLbl="solidAlignAcc1" presStyleIdx="13" presStyleCnt="22"/>
      <dgm:spPr/>
    </dgm:pt>
    <dgm:pt modelId="{70795B78-C2BA-4721-9300-38968697D6CA}" type="pres">
      <dgm:prSet presAssocID="{26F0237C-7FC1-42B9-89DB-88FB67C43E73}" presName="text8" presStyleCnt="0"/>
      <dgm:spPr/>
    </dgm:pt>
    <dgm:pt modelId="{0CBDDF2A-78C8-4ABF-98EE-DDE9EFE7D745}" type="pres">
      <dgm:prSet presAssocID="{26F0237C-7FC1-42B9-89DB-88FB67C43E73}" presName="textRepeatNode" presStyleLbl="align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EB78A1-10E7-442D-AE0F-7DB8943232A6}" type="pres">
      <dgm:prSet presAssocID="{26F0237C-7FC1-42B9-89DB-88FB67C43E73}" presName="textaccent8" presStyleCnt="0"/>
      <dgm:spPr/>
    </dgm:pt>
    <dgm:pt modelId="{46ADC354-0868-4FB8-9A01-9BF279F88B00}" type="pres">
      <dgm:prSet presAssocID="{26F0237C-7FC1-42B9-89DB-88FB67C43E73}" presName="accentRepeatNode" presStyleLbl="solidAlignAcc1" presStyleIdx="14" presStyleCnt="22"/>
      <dgm:spPr/>
    </dgm:pt>
    <dgm:pt modelId="{315576C6-5665-42E8-B1E0-EC7D5BC8C5E1}" type="pres">
      <dgm:prSet presAssocID="{3A3F9724-3CF1-44FC-9CD7-BC8986D720C3}" presName="image8" presStyleCnt="0"/>
      <dgm:spPr/>
    </dgm:pt>
    <dgm:pt modelId="{E8B663B9-3AA5-4330-9B4E-0DEF2BE314C2}" type="pres">
      <dgm:prSet presAssocID="{3A3F9724-3CF1-44FC-9CD7-BC8986D720C3}" presName="imageRepeatNode" presStyleLbl="alignAcc1" presStyleIdx="7" presStyleCnt="11"/>
      <dgm:spPr/>
      <dgm:t>
        <a:bodyPr/>
        <a:lstStyle/>
        <a:p>
          <a:endParaRPr lang="pt-BR"/>
        </a:p>
      </dgm:t>
    </dgm:pt>
    <dgm:pt modelId="{F885BC0E-D043-4B68-BAF5-F0651F5E47F9}" type="pres">
      <dgm:prSet presAssocID="{3A3F9724-3CF1-44FC-9CD7-BC8986D720C3}" presName="imageaccent8" presStyleCnt="0"/>
      <dgm:spPr/>
    </dgm:pt>
    <dgm:pt modelId="{63E6A31F-8342-4B2F-9CD2-BFEF8DB787FF}" type="pres">
      <dgm:prSet presAssocID="{3A3F9724-3CF1-44FC-9CD7-BC8986D720C3}" presName="accentRepeatNode" presStyleLbl="solidAlignAcc1" presStyleIdx="15" presStyleCnt="22"/>
      <dgm:spPr/>
    </dgm:pt>
    <dgm:pt modelId="{47D7EC2E-98F8-485F-9604-9935F11EF326}" type="pres">
      <dgm:prSet presAssocID="{C9AFE6BC-3EB9-453A-8C18-6C8E90F5284D}" presName="text9" presStyleCnt="0"/>
      <dgm:spPr/>
    </dgm:pt>
    <dgm:pt modelId="{6060AFC0-88B5-4459-A4C1-39DB731A340F}" type="pres">
      <dgm:prSet presAssocID="{C9AFE6BC-3EB9-453A-8C18-6C8E90F5284D}" presName="textRepeatNode" presStyleLbl="align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527286-8499-41E6-841D-244AA15D321B}" type="pres">
      <dgm:prSet presAssocID="{C9AFE6BC-3EB9-453A-8C18-6C8E90F5284D}" presName="textaccent9" presStyleCnt="0"/>
      <dgm:spPr/>
    </dgm:pt>
    <dgm:pt modelId="{76C8A928-62A4-48CD-B048-3810C6D9D892}" type="pres">
      <dgm:prSet presAssocID="{C9AFE6BC-3EB9-453A-8C18-6C8E90F5284D}" presName="accentRepeatNode" presStyleLbl="solidAlignAcc1" presStyleIdx="16" presStyleCnt="22"/>
      <dgm:spPr/>
    </dgm:pt>
    <dgm:pt modelId="{97349519-167E-4629-8BFA-817D15F65C50}" type="pres">
      <dgm:prSet presAssocID="{DDFAA677-4324-4DB4-982D-B1AD5556587D}" presName="image9" presStyleCnt="0"/>
      <dgm:spPr/>
    </dgm:pt>
    <dgm:pt modelId="{C3E43477-CBAE-41E9-ADE4-89581C17F43C}" type="pres">
      <dgm:prSet presAssocID="{DDFAA677-4324-4DB4-982D-B1AD5556587D}" presName="imageRepeatNode" presStyleLbl="alignAcc1" presStyleIdx="8" presStyleCnt="11"/>
      <dgm:spPr/>
      <dgm:t>
        <a:bodyPr/>
        <a:lstStyle/>
        <a:p>
          <a:endParaRPr lang="pt-BR"/>
        </a:p>
      </dgm:t>
    </dgm:pt>
    <dgm:pt modelId="{9CA28B3C-9E07-4C24-A156-99929BF0E461}" type="pres">
      <dgm:prSet presAssocID="{DDFAA677-4324-4DB4-982D-B1AD5556587D}" presName="imageaccent9" presStyleCnt="0"/>
      <dgm:spPr/>
    </dgm:pt>
    <dgm:pt modelId="{AE5F6217-7510-42DF-BB84-B1B62ABA35D8}" type="pres">
      <dgm:prSet presAssocID="{DDFAA677-4324-4DB4-982D-B1AD5556587D}" presName="accentRepeatNode" presStyleLbl="solidAlignAcc1" presStyleIdx="17" presStyleCnt="22"/>
      <dgm:spPr/>
    </dgm:pt>
    <dgm:pt modelId="{00F6621E-8D68-4B18-A85A-1DB0C1E0FE5E}" type="pres">
      <dgm:prSet presAssocID="{8D4A2DFA-4D8B-4C08-98BB-A5FF83328C89}" presName="text10" presStyleCnt="0"/>
      <dgm:spPr/>
    </dgm:pt>
    <dgm:pt modelId="{28F3655D-1A97-419D-8FC0-F111BC61B96F}" type="pres">
      <dgm:prSet presAssocID="{8D4A2DFA-4D8B-4C08-98BB-A5FF83328C89}" presName="textRepeatNode" presStyleLbl="alignNode1" presStyleIdx="9" presStyleCnt="11" custScaleX="102987" custLinFactNeighborX="2491" custLinFactNeighborY="-1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FAF1F0-B7D2-44A3-BAFA-59A6186913FA}" type="pres">
      <dgm:prSet presAssocID="{8D4A2DFA-4D8B-4C08-98BB-A5FF83328C89}" presName="textaccent10" presStyleCnt="0"/>
      <dgm:spPr/>
    </dgm:pt>
    <dgm:pt modelId="{2637F19E-F248-4EE3-A2B5-D4F9775079ED}" type="pres">
      <dgm:prSet presAssocID="{8D4A2DFA-4D8B-4C08-98BB-A5FF83328C89}" presName="accentRepeatNode" presStyleLbl="solidAlignAcc1" presStyleIdx="18" presStyleCnt="22"/>
      <dgm:spPr/>
    </dgm:pt>
    <dgm:pt modelId="{11367DF3-FF8D-47A0-8EFF-BB4CAE2AF7DE}" type="pres">
      <dgm:prSet presAssocID="{30C5A1A2-CD12-480C-B68B-D89E788D1FCC}" presName="image10" presStyleCnt="0"/>
      <dgm:spPr/>
    </dgm:pt>
    <dgm:pt modelId="{6DBE6A47-589C-4306-B5B2-C0F624993C84}" type="pres">
      <dgm:prSet presAssocID="{30C5A1A2-CD12-480C-B68B-D89E788D1FCC}" presName="imageRepeatNode" presStyleLbl="alignAcc1" presStyleIdx="9" presStyleCnt="11" custLinFactNeighborX="-2110"/>
      <dgm:spPr/>
      <dgm:t>
        <a:bodyPr/>
        <a:lstStyle/>
        <a:p>
          <a:endParaRPr lang="pt-BR"/>
        </a:p>
      </dgm:t>
    </dgm:pt>
    <dgm:pt modelId="{2C2D7EC0-5684-47D9-9312-58B01D526CA3}" type="pres">
      <dgm:prSet presAssocID="{30C5A1A2-CD12-480C-B68B-D89E788D1FCC}" presName="imageaccent10" presStyleCnt="0"/>
      <dgm:spPr/>
    </dgm:pt>
    <dgm:pt modelId="{0854E2CE-1986-453B-B87C-71EF4E2BFD7C}" type="pres">
      <dgm:prSet presAssocID="{30C5A1A2-CD12-480C-B68B-D89E788D1FCC}" presName="accentRepeatNode" presStyleLbl="solidAlignAcc1" presStyleIdx="19" presStyleCnt="22"/>
      <dgm:spPr/>
    </dgm:pt>
    <dgm:pt modelId="{AADAFE67-99C3-4C6F-84D3-F23E0751E7A7}" type="pres">
      <dgm:prSet presAssocID="{31E6AA4E-5ADF-4EBC-AC36-9CCCE028FD1B}" presName="text11" presStyleCnt="0"/>
      <dgm:spPr/>
    </dgm:pt>
    <dgm:pt modelId="{64AA535E-FB93-4D54-8E6F-EFF5152423B0}" type="pres">
      <dgm:prSet presAssocID="{31E6AA4E-5ADF-4EBC-AC36-9CCCE028FD1B}" presName="textRepeatNode" presStyleLbl="alignNode1" presStyleIdx="10" presStyleCnt="11" custScaleX="102069" custLinFactNeighborX="-82050" custLinFactNeighborY="-57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FB7E35-B0B0-4949-8EEC-B5EB279F4DAD}" type="pres">
      <dgm:prSet presAssocID="{31E6AA4E-5ADF-4EBC-AC36-9CCCE028FD1B}" presName="textaccent11" presStyleCnt="0"/>
      <dgm:spPr/>
    </dgm:pt>
    <dgm:pt modelId="{A87ABC04-37F0-44D8-8DFC-E2CA72CC8D3F}" type="pres">
      <dgm:prSet presAssocID="{31E6AA4E-5ADF-4EBC-AC36-9CCCE028FD1B}" presName="accentRepeatNode" presStyleLbl="solidAlignAcc1" presStyleIdx="20" presStyleCnt="22" custScaleX="463860" custScaleY="415765" custLinFactX="200000" custLinFactY="-1700000" custLinFactNeighborX="259305" custLinFactNeighborY="-1740959"/>
      <dgm:spPr/>
    </dgm:pt>
    <dgm:pt modelId="{8D624781-88DE-4473-B2F0-E3120E2002FA}" type="pres">
      <dgm:prSet presAssocID="{A1E0260A-4D56-40A2-94B8-C442D361D263}" presName="image11" presStyleCnt="0"/>
      <dgm:spPr/>
    </dgm:pt>
    <dgm:pt modelId="{15832CA7-0A79-4196-9A2E-12598CB2039D}" type="pres">
      <dgm:prSet presAssocID="{A1E0260A-4D56-40A2-94B8-C442D361D263}" presName="imageRepeatNode" presStyleLbl="alignAcc1" presStyleIdx="10" presStyleCnt="11" custFlipVert="0" custFlipHor="0" custScaleX="4307" custScaleY="10254" custLinFactX="-200000" custLinFactNeighborX="-246994" custLinFactNeighborY="54454"/>
      <dgm:spPr/>
      <dgm:t>
        <a:bodyPr/>
        <a:lstStyle/>
        <a:p>
          <a:endParaRPr lang="pt-BR"/>
        </a:p>
      </dgm:t>
    </dgm:pt>
    <dgm:pt modelId="{4F74350B-8C7C-45E6-A5D2-074FA43A2ADE}" type="pres">
      <dgm:prSet presAssocID="{A1E0260A-4D56-40A2-94B8-C442D361D263}" presName="imageaccent11" presStyleCnt="0"/>
      <dgm:spPr/>
    </dgm:pt>
    <dgm:pt modelId="{D5AA27D9-1617-4364-A694-65E766A83AD8}" type="pres">
      <dgm:prSet presAssocID="{A1E0260A-4D56-40A2-94B8-C442D361D263}" presName="accentRepeatNode" presStyleLbl="solidAlignAcc1" presStyleIdx="21" presStyleCnt="22"/>
      <dgm:spPr/>
    </dgm:pt>
  </dgm:ptLst>
  <dgm:cxnLst>
    <dgm:cxn modelId="{537B219B-6EC8-4BF2-BCC0-442A3FA61852}" srcId="{B0AF5A83-A3E6-4105-B5D3-B4B57D70B359}" destId="{8D4A2DFA-4D8B-4C08-98BB-A5FF83328C89}" srcOrd="9" destOrd="0" parTransId="{673D7073-76A2-4229-AE67-BC6DA5099BE2}" sibTransId="{30C5A1A2-CD12-480C-B68B-D89E788D1FCC}"/>
    <dgm:cxn modelId="{D5D69E16-B0B4-40B9-98A3-BF9B572B0A44}" type="presOf" srcId="{8D4A2DFA-4D8B-4C08-98BB-A5FF83328C89}" destId="{28F3655D-1A97-419D-8FC0-F111BC61B96F}" srcOrd="0" destOrd="0" presId="urn:microsoft.com/office/officeart/2008/layout/HexagonCluster"/>
    <dgm:cxn modelId="{B2872CAC-772E-4AE9-BCB2-D8D6EA53817D}" type="presOf" srcId="{D69561A0-CB29-4EEE-824E-89CA30A0F48C}" destId="{93831688-C8DF-4BE0-BE12-9617E014C428}" srcOrd="0" destOrd="0" presId="urn:microsoft.com/office/officeart/2008/layout/HexagonCluster"/>
    <dgm:cxn modelId="{CB029A63-D497-4B30-9528-5EA5A39ACF08}" type="presOf" srcId="{61A26617-6D31-4A53-9E3D-C1F944CC45AA}" destId="{C2F9DEED-859B-4943-AD53-9EB0A573EE70}" srcOrd="0" destOrd="0" presId="urn:microsoft.com/office/officeart/2008/layout/HexagonCluster"/>
    <dgm:cxn modelId="{6B2A1774-43A1-4FD4-B096-CD97F332FF0F}" type="presOf" srcId="{30C5A1A2-CD12-480C-B68B-D89E788D1FCC}" destId="{6DBE6A47-589C-4306-B5B2-C0F624993C84}" srcOrd="0" destOrd="0" presId="urn:microsoft.com/office/officeart/2008/layout/HexagonCluster"/>
    <dgm:cxn modelId="{F4F9A73C-C36D-4115-BE90-AAB53C5F820F}" type="presOf" srcId="{31E6AA4E-5ADF-4EBC-AC36-9CCCE028FD1B}" destId="{64AA535E-FB93-4D54-8E6F-EFF5152423B0}" srcOrd="0" destOrd="0" presId="urn:microsoft.com/office/officeart/2008/layout/HexagonCluster"/>
    <dgm:cxn modelId="{B33979C8-6459-425B-A8F6-995D6906D432}" type="presOf" srcId="{78193566-1C0E-470F-8221-795FD2A9A17D}" destId="{F6685EAF-5530-41B3-B26E-8A5411AA8DC5}" srcOrd="0" destOrd="0" presId="urn:microsoft.com/office/officeart/2008/layout/HexagonCluster"/>
    <dgm:cxn modelId="{0E9CCE3F-8D47-47C7-A52F-5E8F03D521C8}" type="presOf" srcId="{8F52BA69-EB2B-4DAF-8F76-978C6684AA9A}" destId="{8D3187D6-56B0-49F8-80CB-1F0A86626F7E}" srcOrd="0" destOrd="0" presId="urn:microsoft.com/office/officeart/2008/layout/HexagonCluster"/>
    <dgm:cxn modelId="{3C19803F-7E64-41C0-939F-68E5E28ADA16}" srcId="{B0AF5A83-A3E6-4105-B5D3-B4B57D70B359}" destId="{816E1620-8C0F-449E-91EA-B7A729B5825C}" srcOrd="5" destOrd="0" parTransId="{91F2739E-7158-4CB3-BA5B-524CF70C59FF}" sibTransId="{8F52BA69-EB2B-4DAF-8F76-978C6684AA9A}"/>
    <dgm:cxn modelId="{9C68EAAE-B955-4D80-8336-0FA24756B296}" srcId="{B0AF5A83-A3E6-4105-B5D3-B4B57D70B359}" destId="{31E6AA4E-5ADF-4EBC-AC36-9CCCE028FD1B}" srcOrd="10" destOrd="0" parTransId="{4D9B2632-072B-4292-8DA1-B708B15EDBBE}" sibTransId="{A1E0260A-4D56-40A2-94B8-C442D361D263}"/>
    <dgm:cxn modelId="{CA23B207-2A69-4A75-9A0F-D8F5D88AE75F}" srcId="{B0AF5A83-A3E6-4105-B5D3-B4B57D70B359}" destId="{A89D43E3-5202-47F2-9C07-0E69250975A5}" srcOrd="2" destOrd="0" parTransId="{F8FE1BF2-E79A-4166-BF24-54FE259D96D0}" sibTransId="{7225B590-D8B4-4983-8443-DEC0A9C22933}"/>
    <dgm:cxn modelId="{54845F58-1D08-45B5-8C9C-1D38184922F0}" srcId="{B0AF5A83-A3E6-4105-B5D3-B4B57D70B359}" destId="{D69561A0-CB29-4EEE-824E-89CA30A0F48C}" srcOrd="1" destOrd="0" parTransId="{E9754F9E-DABE-42E5-8E29-82F22CD3E1A0}" sibTransId="{93A63994-F864-4FB5-95AA-BF62D5384C89}"/>
    <dgm:cxn modelId="{EC7445E8-5CC3-445C-89AA-5A976827FA51}" type="presOf" srcId="{3A3F9724-3CF1-44FC-9CD7-BC8986D720C3}" destId="{E8B663B9-3AA5-4330-9B4E-0DEF2BE314C2}" srcOrd="0" destOrd="0" presId="urn:microsoft.com/office/officeart/2008/layout/HexagonCluster"/>
    <dgm:cxn modelId="{132DE59C-C6C0-4F02-8AFF-5BBA2FD5FFB6}" type="presOf" srcId="{770B765F-8C3F-4AB4-8949-32B498B275AB}" destId="{DB4C0EDB-2D13-4A11-8656-C00D60216A3B}" srcOrd="0" destOrd="0" presId="urn:microsoft.com/office/officeart/2008/layout/HexagonCluster"/>
    <dgm:cxn modelId="{5D2D0750-EBBF-4DAC-8409-54B99D6A97BC}" type="presOf" srcId="{A89D43E3-5202-47F2-9C07-0E69250975A5}" destId="{811779B5-878F-4C79-AF0E-91F05FF171FC}" srcOrd="0" destOrd="0" presId="urn:microsoft.com/office/officeart/2008/layout/HexagonCluster"/>
    <dgm:cxn modelId="{96983B71-C7F0-4C0B-8504-78BCF86858B4}" type="presOf" srcId="{26F0237C-7FC1-42B9-89DB-88FB67C43E73}" destId="{0CBDDF2A-78C8-4ABF-98EE-DDE9EFE7D745}" srcOrd="0" destOrd="0" presId="urn:microsoft.com/office/officeart/2008/layout/HexagonCluster"/>
    <dgm:cxn modelId="{96F4A15D-135E-4BD3-A50B-DCEF078E0D95}" srcId="{B0AF5A83-A3E6-4105-B5D3-B4B57D70B359}" destId="{0F04A0E5-6BCE-4454-A97C-F00991FD4B5E}" srcOrd="3" destOrd="0" parTransId="{DA586190-C4B4-49A6-B585-D3655CDB2452}" sibTransId="{BA8EE094-725A-4EF9-B592-0CBB9D07F659}"/>
    <dgm:cxn modelId="{E74AB534-1186-45E1-B356-019C31239CC7}" srcId="{B0AF5A83-A3E6-4105-B5D3-B4B57D70B359}" destId="{C9AFE6BC-3EB9-453A-8C18-6C8E90F5284D}" srcOrd="8" destOrd="0" parTransId="{FF6BEDE6-C37D-4E69-84C5-2151EDA8EBCD}" sibTransId="{DDFAA677-4324-4DB4-982D-B1AD5556587D}"/>
    <dgm:cxn modelId="{5405F5B8-EB52-4D89-B8C5-5CF6165DFC1E}" type="presOf" srcId="{93A63994-F864-4FB5-95AA-BF62D5384C89}" destId="{47216C3C-407E-4555-9321-DB2F2A916630}" srcOrd="0" destOrd="0" presId="urn:microsoft.com/office/officeart/2008/layout/HexagonCluster"/>
    <dgm:cxn modelId="{821B8580-EA0B-4452-873A-BE0CB1F0CBFA}" type="presOf" srcId="{7225B590-D8B4-4983-8443-DEC0A9C22933}" destId="{B834FD7E-C369-402A-AB96-184B4A0D210F}" srcOrd="0" destOrd="0" presId="urn:microsoft.com/office/officeart/2008/layout/HexagonCluster"/>
    <dgm:cxn modelId="{584EA5CB-1A39-4550-B08A-96738FBE9882}" type="presOf" srcId="{BA8EE094-725A-4EF9-B592-0CBB9D07F659}" destId="{E463B1D3-213F-41DA-8447-4DB2236C03B3}" srcOrd="0" destOrd="0" presId="urn:microsoft.com/office/officeart/2008/layout/HexagonCluster"/>
    <dgm:cxn modelId="{A275864C-0795-4CD8-87BE-5D42ED807AC3}" type="presOf" srcId="{B0AF5A83-A3E6-4105-B5D3-B4B57D70B359}" destId="{F495C289-DCA9-4D4B-949B-712145487488}" srcOrd="0" destOrd="0" presId="urn:microsoft.com/office/officeart/2008/layout/HexagonCluster"/>
    <dgm:cxn modelId="{EA57AFC0-E669-44A2-A0FB-C83BEA1EE340}" type="presOf" srcId="{39658975-6D9C-4868-A645-18E380E323F7}" destId="{7306AA9D-9F32-4479-99F5-5065B058FBB6}" srcOrd="0" destOrd="0" presId="urn:microsoft.com/office/officeart/2008/layout/HexagonCluster"/>
    <dgm:cxn modelId="{033972D0-8428-4611-AA57-98C1EC328F8D}" type="presOf" srcId="{7CEE53C6-F926-4962-AB3F-A4BE380FC4C5}" destId="{4D861799-C426-4AA2-8819-F611C6C74B30}" srcOrd="0" destOrd="0" presId="urn:microsoft.com/office/officeart/2008/layout/HexagonCluster"/>
    <dgm:cxn modelId="{525BFC19-2408-4D6D-A874-B6C7C6928FFF}" type="presOf" srcId="{A1E0260A-4D56-40A2-94B8-C442D361D263}" destId="{15832CA7-0A79-4196-9A2E-12598CB2039D}" srcOrd="0" destOrd="0" presId="urn:microsoft.com/office/officeart/2008/layout/HexagonCluster"/>
    <dgm:cxn modelId="{E226A89D-FE62-4D08-9E31-7E96CB19F794}" type="presOf" srcId="{0F04A0E5-6BCE-4454-A97C-F00991FD4B5E}" destId="{374E824C-6AA0-47A1-9FBB-78793B60DAE3}" srcOrd="0" destOrd="0" presId="urn:microsoft.com/office/officeart/2008/layout/HexagonCluster"/>
    <dgm:cxn modelId="{9B828913-A8C5-4C4F-8D7F-E3F426EED197}" srcId="{B0AF5A83-A3E6-4105-B5D3-B4B57D70B359}" destId="{26F0237C-7FC1-42B9-89DB-88FB67C43E73}" srcOrd="7" destOrd="0" parTransId="{4F8CB60D-BED7-43D3-881F-0B87766774F6}" sibTransId="{3A3F9724-3CF1-44FC-9CD7-BC8986D720C3}"/>
    <dgm:cxn modelId="{4229A3A2-5FA6-44F8-AE05-80F9CD81C7EE}" type="presOf" srcId="{269DB2EE-069A-48B6-8061-8A65082E863A}" destId="{A252CDE4-D789-45FC-8BA2-B39ED35035CE}" srcOrd="0" destOrd="0" presId="urn:microsoft.com/office/officeart/2008/layout/HexagonCluster"/>
    <dgm:cxn modelId="{C2E26E47-CACA-44FE-96AA-4D1E3462ACB6}" srcId="{B0AF5A83-A3E6-4105-B5D3-B4B57D70B359}" destId="{269DB2EE-069A-48B6-8061-8A65082E863A}" srcOrd="0" destOrd="0" parTransId="{1FBFD343-C1DE-4CA4-A627-DAB6A3B4FB91}" sibTransId="{39658975-6D9C-4868-A645-18E380E323F7}"/>
    <dgm:cxn modelId="{E6B4D79B-8F32-4584-9322-DA91DFAD8F97}" type="presOf" srcId="{DDFAA677-4324-4DB4-982D-B1AD5556587D}" destId="{C3E43477-CBAE-41E9-ADE4-89581C17F43C}" srcOrd="0" destOrd="0" presId="urn:microsoft.com/office/officeart/2008/layout/HexagonCluster"/>
    <dgm:cxn modelId="{307ED81D-919B-484D-ABA5-6ED76ACCB32F}" type="presOf" srcId="{816E1620-8C0F-449E-91EA-B7A729B5825C}" destId="{42C93DA2-BBCD-46DE-8E20-D860577283F4}" srcOrd="0" destOrd="0" presId="urn:microsoft.com/office/officeart/2008/layout/HexagonCluster"/>
    <dgm:cxn modelId="{A75282A3-61D7-46CA-B8F9-11662C815689}" srcId="{B0AF5A83-A3E6-4105-B5D3-B4B57D70B359}" destId="{770B765F-8C3F-4AB4-8949-32B498B275AB}" srcOrd="4" destOrd="0" parTransId="{77350BAA-25E6-45F2-8C5A-9858D051ED83}" sibTransId="{7CEE53C6-F926-4962-AB3F-A4BE380FC4C5}"/>
    <dgm:cxn modelId="{65FC2C49-13D7-45D9-A06A-1E0D5B7292B5}" type="presOf" srcId="{C9AFE6BC-3EB9-453A-8C18-6C8E90F5284D}" destId="{6060AFC0-88B5-4459-A4C1-39DB731A340F}" srcOrd="0" destOrd="0" presId="urn:microsoft.com/office/officeart/2008/layout/HexagonCluster"/>
    <dgm:cxn modelId="{6E1BF490-CA82-44C9-A9D0-14AC9735AC6D}" srcId="{B0AF5A83-A3E6-4105-B5D3-B4B57D70B359}" destId="{78193566-1C0E-470F-8221-795FD2A9A17D}" srcOrd="6" destOrd="0" parTransId="{638FD59E-A78D-4511-B0CB-5DFA6E7500A6}" sibTransId="{61A26617-6D31-4A53-9E3D-C1F944CC45AA}"/>
    <dgm:cxn modelId="{CABFC6BB-8653-426E-8B7F-BEA59CD01B10}" type="presParOf" srcId="{F495C289-DCA9-4D4B-949B-712145487488}" destId="{666BBA80-BF77-4692-85D3-5770AF7C5B25}" srcOrd="0" destOrd="0" presId="urn:microsoft.com/office/officeart/2008/layout/HexagonCluster"/>
    <dgm:cxn modelId="{97482A10-BB0A-4C35-8CA3-01AE5755273C}" type="presParOf" srcId="{666BBA80-BF77-4692-85D3-5770AF7C5B25}" destId="{A252CDE4-D789-45FC-8BA2-B39ED35035CE}" srcOrd="0" destOrd="0" presId="urn:microsoft.com/office/officeart/2008/layout/HexagonCluster"/>
    <dgm:cxn modelId="{F1898928-1862-4F22-8292-3B03048E13F2}" type="presParOf" srcId="{F495C289-DCA9-4D4B-949B-712145487488}" destId="{2D7A00B3-BCA8-48B2-BAB7-4975253E284C}" srcOrd="1" destOrd="0" presId="urn:microsoft.com/office/officeart/2008/layout/HexagonCluster"/>
    <dgm:cxn modelId="{77A43A9D-A560-4356-8194-A44DA2393595}" type="presParOf" srcId="{2D7A00B3-BCA8-48B2-BAB7-4975253E284C}" destId="{01304AC9-300C-4E45-94E0-197CFD1285C2}" srcOrd="0" destOrd="0" presId="urn:microsoft.com/office/officeart/2008/layout/HexagonCluster"/>
    <dgm:cxn modelId="{06EA8866-BA07-4EDC-8686-0333DD9CA6EF}" type="presParOf" srcId="{F495C289-DCA9-4D4B-949B-712145487488}" destId="{9C54D6C0-F734-473B-BE5F-697E0E5F9841}" srcOrd="2" destOrd="0" presId="urn:microsoft.com/office/officeart/2008/layout/HexagonCluster"/>
    <dgm:cxn modelId="{424DE36C-1BF4-4FE7-BC64-61CF9C66A86E}" type="presParOf" srcId="{9C54D6C0-F734-473B-BE5F-697E0E5F9841}" destId="{7306AA9D-9F32-4479-99F5-5065B058FBB6}" srcOrd="0" destOrd="0" presId="urn:microsoft.com/office/officeart/2008/layout/HexagonCluster"/>
    <dgm:cxn modelId="{BDEDC1E6-590B-48C7-8A36-F0B5279D99FA}" type="presParOf" srcId="{F495C289-DCA9-4D4B-949B-712145487488}" destId="{B044A90A-CC81-4437-98DA-B58F2CD97FE5}" srcOrd="3" destOrd="0" presId="urn:microsoft.com/office/officeart/2008/layout/HexagonCluster"/>
    <dgm:cxn modelId="{8AD570D5-E2C3-41E2-8830-56AD87708C6F}" type="presParOf" srcId="{B044A90A-CC81-4437-98DA-B58F2CD97FE5}" destId="{F8C8A05C-CD84-4D4B-9DF5-E6B8B2229A45}" srcOrd="0" destOrd="0" presId="urn:microsoft.com/office/officeart/2008/layout/HexagonCluster"/>
    <dgm:cxn modelId="{EF2072A9-C041-42AF-BDB9-751707B284EE}" type="presParOf" srcId="{F495C289-DCA9-4D4B-949B-712145487488}" destId="{510065F0-13FB-4DA8-848C-812F53454FF6}" srcOrd="4" destOrd="0" presId="urn:microsoft.com/office/officeart/2008/layout/HexagonCluster"/>
    <dgm:cxn modelId="{7D6EAFA4-474C-47E3-B562-16654F7C2B0D}" type="presParOf" srcId="{510065F0-13FB-4DA8-848C-812F53454FF6}" destId="{93831688-C8DF-4BE0-BE12-9617E014C428}" srcOrd="0" destOrd="0" presId="urn:microsoft.com/office/officeart/2008/layout/HexagonCluster"/>
    <dgm:cxn modelId="{7B02FC78-D1D8-4167-97D1-429ED0C372FF}" type="presParOf" srcId="{F495C289-DCA9-4D4B-949B-712145487488}" destId="{A749FD44-0154-4790-A39B-964B9AF0EADB}" srcOrd="5" destOrd="0" presId="urn:microsoft.com/office/officeart/2008/layout/HexagonCluster"/>
    <dgm:cxn modelId="{023DDFEB-28DF-4CF1-877D-B67AE3180429}" type="presParOf" srcId="{A749FD44-0154-4790-A39B-964B9AF0EADB}" destId="{C4AE3DA1-8477-4D79-ADC4-BCC3B4ADC2D4}" srcOrd="0" destOrd="0" presId="urn:microsoft.com/office/officeart/2008/layout/HexagonCluster"/>
    <dgm:cxn modelId="{7B668BD6-7741-48D9-BBC9-CB41134BFB47}" type="presParOf" srcId="{F495C289-DCA9-4D4B-949B-712145487488}" destId="{E835BEB1-7A9E-4F5A-B1D7-0BD2EBD21B13}" srcOrd="6" destOrd="0" presId="urn:microsoft.com/office/officeart/2008/layout/HexagonCluster"/>
    <dgm:cxn modelId="{2964C959-8AEA-4A4F-A76E-D33DF89F9477}" type="presParOf" srcId="{E835BEB1-7A9E-4F5A-B1D7-0BD2EBD21B13}" destId="{47216C3C-407E-4555-9321-DB2F2A916630}" srcOrd="0" destOrd="0" presId="urn:microsoft.com/office/officeart/2008/layout/HexagonCluster"/>
    <dgm:cxn modelId="{F6623031-F0C6-46E0-954B-0DB5F802C78D}" type="presParOf" srcId="{F495C289-DCA9-4D4B-949B-712145487488}" destId="{1B1A332F-7FF4-4178-9E1B-3E13E250AA65}" srcOrd="7" destOrd="0" presId="urn:microsoft.com/office/officeart/2008/layout/HexagonCluster"/>
    <dgm:cxn modelId="{108A848A-8583-4AB8-9E2D-7DA170618317}" type="presParOf" srcId="{1B1A332F-7FF4-4178-9E1B-3E13E250AA65}" destId="{9081CC1C-70BF-4454-BEAB-0FDB8D984A64}" srcOrd="0" destOrd="0" presId="urn:microsoft.com/office/officeart/2008/layout/HexagonCluster"/>
    <dgm:cxn modelId="{B11C1CEA-5AED-4825-8180-0DF1D55C8918}" type="presParOf" srcId="{F495C289-DCA9-4D4B-949B-712145487488}" destId="{08A89763-1C7B-4380-BBA9-0077D4949C42}" srcOrd="8" destOrd="0" presId="urn:microsoft.com/office/officeart/2008/layout/HexagonCluster"/>
    <dgm:cxn modelId="{8960A53F-1D4C-4A53-87A5-6C930511C267}" type="presParOf" srcId="{08A89763-1C7B-4380-BBA9-0077D4949C42}" destId="{811779B5-878F-4C79-AF0E-91F05FF171FC}" srcOrd="0" destOrd="0" presId="urn:microsoft.com/office/officeart/2008/layout/HexagonCluster"/>
    <dgm:cxn modelId="{C430374E-FCEF-4FB0-AF92-A2C6025C0126}" type="presParOf" srcId="{F495C289-DCA9-4D4B-949B-712145487488}" destId="{2FDD80EE-FA7C-4913-A876-59FD5BF9DC51}" srcOrd="9" destOrd="0" presId="urn:microsoft.com/office/officeart/2008/layout/HexagonCluster"/>
    <dgm:cxn modelId="{96B886C4-78A7-410A-B661-1D037AAED8D0}" type="presParOf" srcId="{2FDD80EE-FA7C-4913-A876-59FD5BF9DC51}" destId="{871302DC-27AB-4541-BAAC-1C47AC46ACD3}" srcOrd="0" destOrd="0" presId="urn:microsoft.com/office/officeart/2008/layout/HexagonCluster"/>
    <dgm:cxn modelId="{BDBF35FD-715D-4778-BAD7-6F4B286F12D7}" type="presParOf" srcId="{F495C289-DCA9-4D4B-949B-712145487488}" destId="{DFF5F6BA-8DFF-4700-85B8-60092E7C9CED}" srcOrd="10" destOrd="0" presId="urn:microsoft.com/office/officeart/2008/layout/HexagonCluster"/>
    <dgm:cxn modelId="{CF30068A-7CFF-4E4F-AC4F-EB492348CC98}" type="presParOf" srcId="{DFF5F6BA-8DFF-4700-85B8-60092E7C9CED}" destId="{B834FD7E-C369-402A-AB96-184B4A0D210F}" srcOrd="0" destOrd="0" presId="urn:microsoft.com/office/officeart/2008/layout/HexagonCluster"/>
    <dgm:cxn modelId="{C704FD85-6EF7-4FF4-AC64-4C211C418924}" type="presParOf" srcId="{F495C289-DCA9-4D4B-949B-712145487488}" destId="{E85F3B2B-017C-4616-835A-B944F88C0FD3}" srcOrd="11" destOrd="0" presId="urn:microsoft.com/office/officeart/2008/layout/HexagonCluster"/>
    <dgm:cxn modelId="{3AFB97C9-9CC2-492B-9849-62E3AAEE81EF}" type="presParOf" srcId="{E85F3B2B-017C-4616-835A-B944F88C0FD3}" destId="{8FEF7669-0B38-4733-B0B7-963177CF66BA}" srcOrd="0" destOrd="0" presId="urn:microsoft.com/office/officeart/2008/layout/HexagonCluster"/>
    <dgm:cxn modelId="{1B7FF9BD-2C70-4629-9089-C961063D5E4A}" type="presParOf" srcId="{F495C289-DCA9-4D4B-949B-712145487488}" destId="{32AB4FD0-F35C-4971-A1DC-4021040926D1}" srcOrd="12" destOrd="0" presId="urn:microsoft.com/office/officeart/2008/layout/HexagonCluster"/>
    <dgm:cxn modelId="{8FEA8092-2F4B-4A98-8A06-6F130CAB839E}" type="presParOf" srcId="{32AB4FD0-F35C-4971-A1DC-4021040926D1}" destId="{374E824C-6AA0-47A1-9FBB-78793B60DAE3}" srcOrd="0" destOrd="0" presId="urn:microsoft.com/office/officeart/2008/layout/HexagonCluster"/>
    <dgm:cxn modelId="{32E04F1E-633F-44B5-B327-126457CC475D}" type="presParOf" srcId="{F495C289-DCA9-4D4B-949B-712145487488}" destId="{114D2202-EE6A-4B8C-AED8-C118B4A2D4C1}" srcOrd="13" destOrd="0" presId="urn:microsoft.com/office/officeart/2008/layout/HexagonCluster"/>
    <dgm:cxn modelId="{CF931E40-20E1-4AB8-8074-6D2A706A2F3B}" type="presParOf" srcId="{114D2202-EE6A-4B8C-AED8-C118B4A2D4C1}" destId="{9851C3DE-C969-4F48-BAD0-6F462DE335AB}" srcOrd="0" destOrd="0" presId="urn:microsoft.com/office/officeart/2008/layout/HexagonCluster"/>
    <dgm:cxn modelId="{9BCDBC94-4E4A-48A1-AD7F-D797E58572BC}" type="presParOf" srcId="{F495C289-DCA9-4D4B-949B-712145487488}" destId="{3E0B3F48-AC15-42C9-B168-F25E97C21510}" srcOrd="14" destOrd="0" presId="urn:microsoft.com/office/officeart/2008/layout/HexagonCluster"/>
    <dgm:cxn modelId="{539867CC-26ED-415D-8448-7C7FE1CDD5DB}" type="presParOf" srcId="{3E0B3F48-AC15-42C9-B168-F25E97C21510}" destId="{E463B1D3-213F-41DA-8447-4DB2236C03B3}" srcOrd="0" destOrd="0" presId="urn:microsoft.com/office/officeart/2008/layout/HexagonCluster"/>
    <dgm:cxn modelId="{9A671D65-0A7D-4025-B343-6C90A7B559E1}" type="presParOf" srcId="{F495C289-DCA9-4D4B-949B-712145487488}" destId="{0611CFAB-7BFF-4AD7-8EAB-B801F61BF87A}" srcOrd="15" destOrd="0" presId="urn:microsoft.com/office/officeart/2008/layout/HexagonCluster"/>
    <dgm:cxn modelId="{42667556-E16F-4CCF-A95A-855456E003B8}" type="presParOf" srcId="{0611CFAB-7BFF-4AD7-8EAB-B801F61BF87A}" destId="{50B6D2DD-17C1-474A-A4CD-86D0172B4FA4}" srcOrd="0" destOrd="0" presId="urn:microsoft.com/office/officeart/2008/layout/HexagonCluster"/>
    <dgm:cxn modelId="{035CB1FD-1E56-4C27-A1DA-148B320DA58E}" type="presParOf" srcId="{F495C289-DCA9-4D4B-949B-712145487488}" destId="{EDFAB623-5A9D-4E6D-BDFC-2F06D56B660A}" srcOrd="16" destOrd="0" presId="urn:microsoft.com/office/officeart/2008/layout/HexagonCluster"/>
    <dgm:cxn modelId="{7B21E787-29E6-4C4E-8629-57858575C46A}" type="presParOf" srcId="{EDFAB623-5A9D-4E6D-BDFC-2F06D56B660A}" destId="{DB4C0EDB-2D13-4A11-8656-C00D60216A3B}" srcOrd="0" destOrd="0" presId="urn:microsoft.com/office/officeart/2008/layout/HexagonCluster"/>
    <dgm:cxn modelId="{AFE6C74A-698F-4B83-884F-975630296225}" type="presParOf" srcId="{F495C289-DCA9-4D4B-949B-712145487488}" destId="{EA1F110E-99E7-429E-8EF7-7681E9B443B1}" srcOrd="17" destOrd="0" presId="urn:microsoft.com/office/officeart/2008/layout/HexagonCluster"/>
    <dgm:cxn modelId="{84AD2C82-B77E-478B-B2D3-9EAB7A8B9322}" type="presParOf" srcId="{EA1F110E-99E7-429E-8EF7-7681E9B443B1}" destId="{84CB78E0-E0D4-42CA-ACC1-6B1D7B8AC6E4}" srcOrd="0" destOrd="0" presId="urn:microsoft.com/office/officeart/2008/layout/HexagonCluster"/>
    <dgm:cxn modelId="{601DF158-3FFC-4B32-931C-009F079B42DD}" type="presParOf" srcId="{F495C289-DCA9-4D4B-949B-712145487488}" destId="{71EB730F-3918-4C88-A124-54B51F2E82D9}" srcOrd="18" destOrd="0" presId="urn:microsoft.com/office/officeart/2008/layout/HexagonCluster"/>
    <dgm:cxn modelId="{E10A5322-4D93-4DB2-99DE-4DAA79507603}" type="presParOf" srcId="{71EB730F-3918-4C88-A124-54B51F2E82D9}" destId="{4D861799-C426-4AA2-8819-F611C6C74B30}" srcOrd="0" destOrd="0" presId="urn:microsoft.com/office/officeart/2008/layout/HexagonCluster"/>
    <dgm:cxn modelId="{FBBA8A8D-8FC2-44F7-B05D-011C660E77B6}" type="presParOf" srcId="{F495C289-DCA9-4D4B-949B-712145487488}" destId="{543F3F17-20A1-4759-83EF-A343BC0DAEAB}" srcOrd="19" destOrd="0" presId="urn:microsoft.com/office/officeart/2008/layout/HexagonCluster"/>
    <dgm:cxn modelId="{077303DB-37F5-40FC-B9DA-4FDB73BB9F69}" type="presParOf" srcId="{543F3F17-20A1-4759-83EF-A343BC0DAEAB}" destId="{CB69001C-2161-4765-B0BD-A20D54213359}" srcOrd="0" destOrd="0" presId="urn:microsoft.com/office/officeart/2008/layout/HexagonCluster"/>
    <dgm:cxn modelId="{1D29E17C-FC96-4736-9325-B5EF44AFE63B}" type="presParOf" srcId="{F495C289-DCA9-4D4B-949B-712145487488}" destId="{3307EDD4-6EA2-4083-A6E7-EBF1BAA2C9F3}" srcOrd="20" destOrd="0" presId="urn:microsoft.com/office/officeart/2008/layout/HexagonCluster"/>
    <dgm:cxn modelId="{E092C2A2-2F11-4474-B040-1BAE6820317F}" type="presParOf" srcId="{3307EDD4-6EA2-4083-A6E7-EBF1BAA2C9F3}" destId="{42C93DA2-BBCD-46DE-8E20-D860577283F4}" srcOrd="0" destOrd="0" presId="urn:microsoft.com/office/officeart/2008/layout/HexagonCluster"/>
    <dgm:cxn modelId="{B4F198E7-A1DA-47A2-8EE0-DE030C068EEA}" type="presParOf" srcId="{F495C289-DCA9-4D4B-949B-712145487488}" destId="{67E9273F-6282-48B0-AE5D-26FCAE1142D7}" srcOrd="21" destOrd="0" presId="urn:microsoft.com/office/officeart/2008/layout/HexagonCluster"/>
    <dgm:cxn modelId="{FDB5EF4A-82EB-4DF4-91B4-C75B0F74452C}" type="presParOf" srcId="{67E9273F-6282-48B0-AE5D-26FCAE1142D7}" destId="{73DE9027-1C27-44AF-A5B8-6726F3AF4ED7}" srcOrd="0" destOrd="0" presId="urn:microsoft.com/office/officeart/2008/layout/HexagonCluster"/>
    <dgm:cxn modelId="{B4A2A59C-E4CC-4F2A-9E64-5F1146EF1673}" type="presParOf" srcId="{F495C289-DCA9-4D4B-949B-712145487488}" destId="{B1B2AA10-C687-4665-BF45-F8069ED60F07}" srcOrd="22" destOrd="0" presId="urn:microsoft.com/office/officeart/2008/layout/HexagonCluster"/>
    <dgm:cxn modelId="{F6866673-C9A2-4FC9-B3D9-DCEDF2DA2B84}" type="presParOf" srcId="{B1B2AA10-C687-4665-BF45-F8069ED60F07}" destId="{8D3187D6-56B0-49F8-80CB-1F0A86626F7E}" srcOrd="0" destOrd="0" presId="urn:microsoft.com/office/officeart/2008/layout/HexagonCluster"/>
    <dgm:cxn modelId="{7CF5EFFA-CC01-414B-B9C0-79551E22705B}" type="presParOf" srcId="{F495C289-DCA9-4D4B-949B-712145487488}" destId="{B3ACF807-3160-416D-9D22-8A3959FF01B0}" srcOrd="23" destOrd="0" presId="urn:microsoft.com/office/officeart/2008/layout/HexagonCluster"/>
    <dgm:cxn modelId="{769CDE02-41DF-46F9-A8C7-4CB21DC6981F}" type="presParOf" srcId="{B3ACF807-3160-416D-9D22-8A3959FF01B0}" destId="{F9B6A538-BE3F-45F7-995F-B8CD16C636B2}" srcOrd="0" destOrd="0" presId="urn:microsoft.com/office/officeart/2008/layout/HexagonCluster"/>
    <dgm:cxn modelId="{15B0397B-11DD-438E-88E6-D6A6D7FBCCFB}" type="presParOf" srcId="{F495C289-DCA9-4D4B-949B-712145487488}" destId="{FC46A8B1-EC51-4A57-93B9-0E36F8F143C6}" srcOrd="24" destOrd="0" presId="urn:microsoft.com/office/officeart/2008/layout/HexagonCluster"/>
    <dgm:cxn modelId="{C5559418-1245-486E-9046-A5300FF69AA7}" type="presParOf" srcId="{FC46A8B1-EC51-4A57-93B9-0E36F8F143C6}" destId="{F6685EAF-5530-41B3-B26E-8A5411AA8DC5}" srcOrd="0" destOrd="0" presId="urn:microsoft.com/office/officeart/2008/layout/HexagonCluster"/>
    <dgm:cxn modelId="{800A4B3F-60FD-4333-A66B-5ADD76AD615C}" type="presParOf" srcId="{F495C289-DCA9-4D4B-949B-712145487488}" destId="{5ACEE0D0-DDFE-4EB0-A722-FAB946FB9E4A}" srcOrd="25" destOrd="0" presId="urn:microsoft.com/office/officeart/2008/layout/HexagonCluster"/>
    <dgm:cxn modelId="{40FF73FD-4603-4D3F-93CC-3D4D9CA0F16B}" type="presParOf" srcId="{5ACEE0D0-DDFE-4EB0-A722-FAB946FB9E4A}" destId="{1289D2BC-A1C8-4A2A-B9DF-3C904E1F20C5}" srcOrd="0" destOrd="0" presId="urn:microsoft.com/office/officeart/2008/layout/HexagonCluster"/>
    <dgm:cxn modelId="{C549575E-56BF-41A2-9FE8-1E12BC0F73F8}" type="presParOf" srcId="{F495C289-DCA9-4D4B-949B-712145487488}" destId="{A58B386E-A443-43C5-AB49-D2C157BDBEBA}" srcOrd="26" destOrd="0" presId="urn:microsoft.com/office/officeart/2008/layout/HexagonCluster"/>
    <dgm:cxn modelId="{4183ACDB-42F7-4337-B42E-1F75828C3334}" type="presParOf" srcId="{A58B386E-A443-43C5-AB49-D2C157BDBEBA}" destId="{C2F9DEED-859B-4943-AD53-9EB0A573EE70}" srcOrd="0" destOrd="0" presId="urn:microsoft.com/office/officeart/2008/layout/HexagonCluster"/>
    <dgm:cxn modelId="{D806BA81-FB0D-4137-86D2-350D680AE0F4}" type="presParOf" srcId="{F495C289-DCA9-4D4B-949B-712145487488}" destId="{FDC9EC46-7ACE-448A-8DE7-B707DC6C519F}" srcOrd="27" destOrd="0" presId="urn:microsoft.com/office/officeart/2008/layout/HexagonCluster"/>
    <dgm:cxn modelId="{0A71C2A8-8597-4EA4-8C3E-7F9CFB4A50FA}" type="presParOf" srcId="{FDC9EC46-7ACE-448A-8DE7-B707DC6C519F}" destId="{EC1C69BC-9E9E-475E-A2F5-F0F756941785}" srcOrd="0" destOrd="0" presId="urn:microsoft.com/office/officeart/2008/layout/HexagonCluster"/>
    <dgm:cxn modelId="{ACA64493-D23C-4DBB-BF66-62D92960959F}" type="presParOf" srcId="{F495C289-DCA9-4D4B-949B-712145487488}" destId="{70795B78-C2BA-4721-9300-38968697D6CA}" srcOrd="28" destOrd="0" presId="urn:microsoft.com/office/officeart/2008/layout/HexagonCluster"/>
    <dgm:cxn modelId="{F056AD69-2602-49D9-8060-61A5EAE0C544}" type="presParOf" srcId="{70795B78-C2BA-4721-9300-38968697D6CA}" destId="{0CBDDF2A-78C8-4ABF-98EE-DDE9EFE7D745}" srcOrd="0" destOrd="0" presId="urn:microsoft.com/office/officeart/2008/layout/HexagonCluster"/>
    <dgm:cxn modelId="{A2E1484C-FAC0-4B12-85D6-CB32CBCC5732}" type="presParOf" srcId="{F495C289-DCA9-4D4B-949B-712145487488}" destId="{A1EB78A1-10E7-442D-AE0F-7DB8943232A6}" srcOrd="29" destOrd="0" presId="urn:microsoft.com/office/officeart/2008/layout/HexagonCluster"/>
    <dgm:cxn modelId="{14B11207-7D44-4008-A413-C4C24AEB18B3}" type="presParOf" srcId="{A1EB78A1-10E7-442D-AE0F-7DB8943232A6}" destId="{46ADC354-0868-4FB8-9A01-9BF279F88B00}" srcOrd="0" destOrd="0" presId="urn:microsoft.com/office/officeart/2008/layout/HexagonCluster"/>
    <dgm:cxn modelId="{05DE542A-3192-4712-819B-2132906E0D00}" type="presParOf" srcId="{F495C289-DCA9-4D4B-949B-712145487488}" destId="{315576C6-5665-42E8-B1E0-EC7D5BC8C5E1}" srcOrd="30" destOrd="0" presId="urn:microsoft.com/office/officeart/2008/layout/HexagonCluster"/>
    <dgm:cxn modelId="{7AE9F865-55E4-4F2C-BA60-0370BECD3937}" type="presParOf" srcId="{315576C6-5665-42E8-B1E0-EC7D5BC8C5E1}" destId="{E8B663B9-3AA5-4330-9B4E-0DEF2BE314C2}" srcOrd="0" destOrd="0" presId="urn:microsoft.com/office/officeart/2008/layout/HexagonCluster"/>
    <dgm:cxn modelId="{1B936EAD-3937-4C9E-BE37-0D618E64CB22}" type="presParOf" srcId="{F495C289-DCA9-4D4B-949B-712145487488}" destId="{F885BC0E-D043-4B68-BAF5-F0651F5E47F9}" srcOrd="31" destOrd="0" presId="urn:microsoft.com/office/officeart/2008/layout/HexagonCluster"/>
    <dgm:cxn modelId="{3692B8B1-E8B1-4CA7-9923-264425F1448F}" type="presParOf" srcId="{F885BC0E-D043-4B68-BAF5-F0651F5E47F9}" destId="{63E6A31F-8342-4B2F-9CD2-BFEF8DB787FF}" srcOrd="0" destOrd="0" presId="urn:microsoft.com/office/officeart/2008/layout/HexagonCluster"/>
    <dgm:cxn modelId="{8F0E0AD0-A105-4269-9C2A-14444F3CC3FA}" type="presParOf" srcId="{F495C289-DCA9-4D4B-949B-712145487488}" destId="{47D7EC2E-98F8-485F-9604-9935F11EF326}" srcOrd="32" destOrd="0" presId="urn:microsoft.com/office/officeart/2008/layout/HexagonCluster"/>
    <dgm:cxn modelId="{6785A9EE-1ED2-41AC-83FC-557975F2BC39}" type="presParOf" srcId="{47D7EC2E-98F8-485F-9604-9935F11EF326}" destId="{6060AFC0-88B5-4459-A4C1-39DB731A340F}" srcOrd="0" destOrd="0" presId="urn:microsoft.com/office/officeart/2008/layout/HexagonCluster"/>
    <dgm:cxn modelId="{EF393F5F-EA42-427E-81A8-4A81457BA361}" type="presParOf" srcId="{F495C289-DCA9-4D4B-949B-712145487488}" destId="{85527286-8499-41E6-841D-244AA15D321B}" srcOrd="33" destOrd="0" presId="urn:microsoft.com/office/officeart/2008/layout/HexagonCluster"/>
    <dgm:cxn modelId="{FC4A2F00-DF6D-457B-A476-92E5EE0FEEBC}" type="presParOf" srcId="{85527286-8499-41E6-841D-244AA15D321B}" destId="{76C8A928-62A4-48CD-B048-3810C6D9D892}" srcOrd="0" destOrd="0" presId="urn:microsoft.com/office/officeart/2008/layout/HexagonCluster"/>
    <dgm:cxn modelId="{D0BE53D2-D7A4-477A-BD38-4B1AC16AD501}" type="presParOf" srcId="{F495C289-DCA9-4D4B-949B-712145487488}" destId="{97349519-167E-4629-8BFA-817D15F65C50}" srcOrd="34" destOrd="0" presId="urn:microsoft.com/office/officeart/2008/layout/HexagonCluster"/>
    <dgm:cxn modelId="{32AA04E8-0514-4A69-A80B-74367F59D6C3}" type="presParOf" srcId="{97349519-167E-4629-8BFA-817D15F65C50}" destId="{C3E43477-CBAE-41E9-ADE4-89581C17F43C}" srcOrd="0" destOrd="0" presId="urn:microsoft.com/office/officeart/2008/layout/HexagonCluster"/>
    <dgm:cxn modelId="{64457A08-4A55-48E9-BA2C-2BAF1E197199}" type="presParOf" srcId="{F495C289-DCA9-4D4B-949B-712145487488}" destId="{9CA28B3C-9E07-4C24-A156-99929BF0E461}" srcOrd="35" destOrd="0" presId="urn:microsoft.com/office/officeart/2008/layout/HexagonCluster"/>
    <dgm:cxn modelId="{954B8B2C-53F5-4D87-90B5-3D9A5931A0F6}" type="presParOf" srcId="{9CA28B3C-9E07-4C24-A156-99929BF0E461}" destId="{AE5F6217-7510-42DF-BB84-B1B62ABA35D8}" srcOrd="0" destOrd="0" presId="urn:microsoft.com/office/officeart/2008/layout/HexagonCluster"/>
    <dgm:cxn modelId="{264253DB-8199-49F3-910D-189F423FC5E1}" type="presParOf" srcId="{F495C289-DCA9-4D4B-949B-712145487488}" destId="{00F6621E-8D68-4B18-A85A-1DB0C1E0FE5E}" srcOrd="36" destOrd="0" presId="urn:microsoft.com/office/officeart/2008/layout/HexagonCluster"/>
    <dgm:cxn modelId="{D3D605CE-7B16-4697-B734-CAADB0723B12}" type="presParOf" srcId="{00F6621E-8D68-4B18-A85A-1DB0C1E0FE5E}" destId="{28F3655D-1A97-419D-8FC0-F111BC61B96F}" srcOrd="0" destOrd="0" presId="urn:microsoft.com/office/officeart/2008/layout/HexagonCluster"/>
    <dgm:cxn modelId="{786313C7-12BB-4394-A60B-2B792604C97C}" type="presParOf" srcId="{F495C289-DCA9-4D4B-949B-712145487488}" destId="{0BFAF1F0-B7D2-44A3-BAFA-59A6186913FA}" srcOrd="37" destOrd="0" presId="urn:microsoft.com/office/officeart/2008/layout/HexagonCluster"/>
    <dgm:cxn modelId="{865C9DB0-A0F5-468F-BA21-00676D5E147E}" type="presParOf" srcId="{0BFAF1F0-B7D2-44A3-BAFA-59A6186913FA}" destId="{2637F19E-F248-4EE3-A2B5-D4F9775079ED}" srcOrd="0" destOrd="0" presId="urn:microsoft.com/office/officeart/2008/layout/HexagonCluster"/>
    <dgm:cxn modelId="{7C14EE71-2521-4527-A915-4FE0CCB742A4}" type="presParOf" srcId="{F495C289-DCA9-4D4B-949B-712145487488}" destId="{11367DF3-FF8D-47A0-8EFF-BB4CAE2AF7DE}" srcOrd="38" destOrd="0" presId="urn:microsoft.com/office/officeart/2008/layout/HexagonCluster"/>
    <dgm:cxn modelId="{5438D4D1-7733-4F08-88A4-BB2FBB60EA79}" type="presParOf" srcId="{11367DF3-FF8D-47A0-8EFF-BB4CAE2AF7DE}" destId="{6DBE6A47-589C-4306-B5B2-C0F624993C84}" srcOrd="0" destOrd="0" presId="urn:microsoft.com/office/officeart/2008/layout/HexagonCluster"/>
    <dgm:cxn modelId="{79FC0DC0-AFB2-4D07-9726-4DFEF79900B4}" type="presParOf" srcId="{F495C289-DCA9-4D4B-949B-712145487488}" destId="{2C2D7EC0-5684-47D9-9312-58B01D526CA3}" srcOrd="39" destOrd="0" presId="urn:microsoft.com/office/officeart/2008/layout/HexagonCluster"/>
    <dgm:cxn modelId="{5E6FC32F-42D3-4D96-9A11-CEAC2CF946BA}" type="presParOf" srcId="{2C2D7EC0-5684-47D9-9312-58B01D526CA3}" destId="{0854E2CE-1986-453B-B87C-71EF4E2BFD7C}" srcOrd="0" destOrd="0" presId="urn:microsoft.com/office/officeart/2008/layout/HexagonCluster"/>
    <dgm:cxn modelId="{0DE7F016-499E-42AE-AA98-2F611CE482B2}" type="presParOf" srcId="{F495C289-DCA9-4D4B-949B-712145487488}" destId="{AADAFE67-99C3-4C6F-84D3-F23E0751E7A7}" srcOrd="40" destOrd="0" presId="urn:microsoft.com/office/officeart/2008/layout/HexagonCluster"/>
    <dgm:cxn modelId="{A2F9D2F8-47FF-4A29-9C88-1ACB73ED238E}" type="presParOf" srcId="{AADAFE67-99C3-4C6F-84D3-F23E0751E7A7}" destId="{64AA535E-FB93-4D54-8E6F-EFF5152423B0}" srcOrd="0" destOrd="0" presId="urn:microsoft.com/office/officeart/2008/layout/HexagonCluster"/>
    <dgm:cxn modelId="{791F70BA-D47F-4438-9783-1FCFFE82F7DF}" type="presParOf" srcId="{F495C289-DCA9-4D4B-949B-712145487488}" destId="{7EFB7E35-B0B0-4949-8EEC-B5EB279F4DAD}" srcOrd="41" destOrd="0" presId="urn:microsoft.com/office/officeart/2008/layout/HexagonCluster"/>
    <dgm:cxn modelId="{F4986A38-27C5-46E4-9315-808A1F775A62}" type="presParOf" srcId="{7EFB7E35-B0B0-4949-8EEC-B5EB279F4DAD}" destId="{A87ABC04-37F0-44D8-8DFC-E2CA72CC8D3F}" srcOrd="0" destOrd="0" presId="urn:microsoft.com/office/officeart/2008/layout/HexagonCluster"/>
    <dgm:cxn modelId="{BB72D8E7-2512-41E4-89A1-8392DF11469A}" type="presParOf" srcId="{F495C289-DCA9-4D4B-949B-712145487488}" destId="{8D624781-88DE-4473-B2F0-E3120E2002FA}" srcOrd="42" destOrd="0" presId="urn:microsoft.com/office/officeart/2008/layout/HexagonCluster"/>
    <dgm:cxn modelId="{383125DF-D9D7-4D44-9F33-F4486480480F}" type="presParOf" srcId="{8D624781-88DE-4473-B2F0-E3120E2002FA}" destId="{15832CA7-0A79-4196-9A2E-12598CB2039D}" srcOrd="0" destOrd="0" presId="urn:microsoft.com/office/officeart/2008/layout/HexagonCluster"/>
    <dgm:cxn modelId="{D986D789-B60C-467F-8A27-73AB4BC778E1}" type="presParOf" srcId="{F495C289-DCA9-4D4B-949B-712145487488}" destId="{4F74350B-8C7C-45E6-A5D2-074FA43A2ADE}" srcOrd="43" destOrd="0" presId="urn:microsoft.com/office/officeart/2008/layout/HexagonCluster"/>
    <dgm:cxn modelId="{3A89A82C-22BA-4BAB-A755-61391AD1914F}" type="presParOf" srcId="{4F74350B-8C7C-45E6-A5D2-074FA43A2ADE}" destId="{D5AA27D9-1617-4364-A694-65E766A83AD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5B92D7-D774-A940-95EB-C0E9A541D9DF}" type="doc">
      <dgm:prSet loTypeId="urn:microsoft.com/office/officeart/2005/8/layout/orgChart1" loCatId="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D071AF50-2440-C341-ABBA-84441F5E7EAD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200" b="1" dirty="0">
              <a:ln/>
              <a:solidFill>
                <a:schemeClr val="bg1"/>
              </a:solidFill>
            </a:rPr>
            <a:t>EXPOSIÇÃO POTENCIAL AOS</a:t>
          </a:r>
        </a:p>
        <a:p>
          <a:r>
            <a:rPr lang="pt-BR" sz="1200" b="1" dirty="0">
              <a:ln/>
              <a:solidFill>
                <a:schemeClr val="bg1"/>
              </a:solidFill>
            </a:rPr>
            <a:t> AGROTÓXICOS</a:t>
          </a:r>
        </a:p>
      </dgm:t>
    </dgm:pt>
    <dgm:pt modelId="{FA784208-1A2A-1546-8AE9-D2DA9C3D7F05}" type="parTrans" cxnId="{10E0CEE0-7534-5344-8694-ECB6D72B16D8}">
      <dgm:prSet/>
      <dgm:spPr/>
      <dgm:t>
        <a:bodyPr/>
        <a:lstStyle/>
        <a:p>
          <a:endParaRPr lang="pt-BR" sz="2800" b="1"/>
        </a:p>
      </dgm:t>
    </dgm:pt>
    <dgm:pt modelId="{9CD187BB-447D-E344-8735-52821E46CD64}" type="sibTrans" cxnId="{10E0CEE0-7534-5344-8694-ECB6D72B16D8}">
      <dgm:prSet/>
      <dgm:spPr/>
      <dgm:t>
        <a:bodyPr/>
        <a:lstStyle/>
        <a:p>
          <a:endParaRPr lang="pt-BR" sz="2800" b="1"/>
        </a:p>
      </dgm:t>
    </dgm:pt>
    <dgm:pt modelId="{7CF61E99-B624-464C-8671-CCECE113CFA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200" b="1"/>
            <a:t>Ambiental</a:t>
          </a:r>
        </a:p>
      </dgm:t>
    </dgm:pt>
    <dgm:pt modelId="{B5FF8DE9-D0B5-7349-AD0E-3CEAF3E2E522}" type="parTrans" cxnId="{3B6D644F-3F77-A643-A89D-AFDDF814D8C8}">
      <dgm:prSet/>
      <dgm:spPr/>
      <dgm:t>
        <a:bodyPr/>
        <a:lstStyle/>
        <a:p>
          <a:endParaRPr lang="pt-BR" sz="2800" b="1"/>
        </a:p>
      </dgm:t>
    </dgm:pt>
    <dgm:pt modelId="{C8F0256E-1A21-2146-A6B3-0E463C97DA6B}" type="sibTrans" cxnId="{3B6D644F-3F77-A643-A89D-AFDDF814D8C8}">
      <dgm:prSet/>
      <dgm:spPr/>
      <dgm:t>
        <a:bodyPr/>
        <a:lstStyle/>
        <a:p>
          <a:endParaRPr lang="pt-BR" sz="2800" b="1"/>
        </a:p>
      </dgm:t>
    </dgm:pt>
    <dgm:pt modelId="{05DEA9CF-1D60-C249-BB70-42789644F3F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200" b="1"/>
            <a:t>Ocupacional</a:t>
          </a:r>
        </a:p>
      </dgm:t>
    </dgm:pt>
    <dgm:pt modelId="{2C76772A-5B7A-0C45-BC10-0F9366A7D5C4}" type="parTrans" cxnId="{DB8281C8-E174-034D-BF5E-60EDEEEF6386}">
      <dgm:prSet/>
      <dgm:spPr/>
      <dgm:t>
        <a:bodyPr/>
        <a:lstStyle/>
        <a:p>
          <a:endParaRPr lang="pt-BR" sz="2800" b="1"/>
        </a:p>
      </dgm:t>
    </dgm:pt>
    <dgm:pt modelId="{C7FD8869-F88B-DB45-A0FB-A7F4FE72CB6D}" type="sibTrans" cxnId="{DB8281C8-E174-034D-BF5E-60EDEEEF6386}">
      <dgm:prSet/>
      <dgm:spPr/>
      <dgm:t>
        <a:bodyPr/>
        <a:lstStyle/>
        <a:p>
          <a:endParaRPr lang="pt-BR" sz="2800" b="1"/>
        </a:p>
      </dgm:t>
    </dgm:pt>
    <dgm:pt modelId="{353F6D2B-D313-844B-AE72-4C5FC78049C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/>
            <a:t>Populações e comunidades próximas as áreas agrícolas </a:t>
          </a:r>
        </a:p>
      </dgm:t>
    </dgm:pt>
    <dgm:pt modelId="{D51FC64F-8138-0143-AFC3-CAC8FB05930B}" type="parTrans" cxnId="{2D8E90F8-725B-0942-B2FC-289D1ADA397A}">
      <dgm:prSet/>
      <dgm:spPr/>
      <dgm:t>
        <a:bodyPr/>
        <a:lstStyle/>
        <a:p>
          <a:endParaRPr lang="pt-BR" sz="2800" b="1"/>
        </a:p>
      </dgm:t>
    </dgm:pt>
    <dgm:pt modelId="{A943D6CF-A1C2-B540-9EC5-079E6AC91170}" type="sibTrans" cxnId="{2D8E90F8-725B-0942-B2FC-289D1ADA397A}">
      <dgm:prSet/>
      <dgm:spPr/>
      <dgm:t>
        <a:bodyPr/>
        <a:lstStyle/>
        <a:p>
          <a:endParaRPr lang="pt-BR" sz="2800" b="1"/>
        </a:p>
      </dgm:t>
    </dgm:pt>
    <dgm:pt modelId="{96A66C9D-533D-6A47-8FAE-2450EB32387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/>
            <a:t>Indústrias, comércio e transporte de agrotóxicos </a:t>
          </a:r>
        </a:p>
      </dgm:t>
    </dgm:pt>
    <dgm:pt modelId="{4787D872-79D5-2D4C-BB49-07B90E13ED0A}" type="parTrans" cxnId="{03B5384F-6B8E-5647-BC1C-4ADAAB032BDF}">
      <dgm:prSet/>
      <dgm:spPr/>
      <dgm:t>
        <a:bodyPr/>
        <a:lstStyle/>
        <a:p>
          <a:endParaRPr lang="pt-BR" sz="2800" b="1"/>
        </a:p>
      </dgm:t>
    </dgm:pt>
    <dgm:pt modelId="{117BAB9A-2AF5-214B-897B-46BA5F97F0CB}" type="sibTrans" cxnId="{03B5384F-6B8E-5647-BC1C-4ADAAB032BDF}">
      <dgm:prSet/>
      <dgm:spPr/>
      <dgm:t>
        <a:bodyPr/>
        <a:lstStyle/>
        <a:p>
          <a:endParaRPr lang="pt-BR" sz="2800" b="1"/>
        </a:p>
      </dgm:t>
    </dgm:pt>
    <dgm:pt modelId="{C0E8547A-00F7-9340-8475-3C23DCCFC6F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/>
            <a:t>Familiares de agricultores </a:t>
          </a:r>
        </a:p>
      </dgm:t>
    </dgm:pt>
    <dgm:pt modelId="{5D06FCB3-79E4-9340-8AC3-DF4406E46FAE}" type="parTrans" cxnId="{6FA7CC0E-DA9A-474D-98D5-7E7A4144F77E}">
      <dgm:prSet/>
      <dgm:spPr/>
      <dgm:t>
        <a:bodyPr/>
        <a:lstStyle/>
        <a:p>
          <a:endParaRPr lang="pt-BR" sz="2800" b="1"/>
        </a:p>
      </dgm:t>
    </dgm:pt>
    <dgm:pt modelId="{638F20B5-30F8-AE4D-B8CD-3691C2957A59}" type="sibTrans" cxnId="{6FA7CC0E-DA9A-474D-98D5-7E7A4144F77E}">
      <dgm:prSet/>
      <dgm:spPr/>
      <dgm:t>
        <a:bodyPr/>
        <a:lstStyle/>
        <a:p>
          <a:endParaRPr lang="pt-BR" sz="2800" b="1"/>
        </a:p>
      </dgm:t>
    </dgm:pt>
    <dgm:pt modelId="{86DCA6CA-B05F-7947-9186-39E5BDEBC6B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/>
            <a:t>Trabalhadores da Agricultura e pecuária</a:t>
          </a:r>
        </a:p>
      </dgm:t>
    </dgm:pt>
    <dgm:pt modelId="{64CE72FE-1400-FC43-9A81-34932D63AF66}" type="parTrans" cxnId="{11BCE738-DF82-B843-8FF2-EA4AECBCFD2D}">
      <dgm:prSet/>
      <dgm:spPr/>
      <dgm:t>
        <a:bodyPr/>
        <a:lstStyle/>
        <a:p>
          <a:endParaRPr lang="pt-BR" sz="2800" b="1"/>
        </a:p>
      </dgm:t>
    </dgm:pt>
    <dgm:pt modelId="{FC9ED56A-B2EF-4E40-A7A9-F4A06D22215D}" type="sibTrans" cxnId="{11BCE738-DF82-B843-8FF2-EA4AECBCFD2D}">
      <dgm:prSet/>
      <dgm:spPr/>
      <dgm:t>
        <a:bodyPr/>
        <a:lstStyle/>
        <a:p>
          <a:endParaRPr lang="pt-BR" sz="2800" b="1"/>
        </a:p>
      </dgm:t>
    </dgm:pt>
    <dgm:pt modelId="{16ADE0E4-A16E-DB44-9908-24394396E97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/>
            <a:t>Trabalhadores do controles de vetores </a:t>
          </a:r>
        </a:p>
      </dgm:t>
    </dgm:pt>
    <dgm:pt modelId="{E0F363D9-71DB-D749-85F1-2FA8954114D2}" type="parTrans" cxnId="{D8BFED27-7887-A947-99AB-BF26B3E2633E}">
      <dgm:prSet/>
      <dgm:spPr/>
      <dgm:t>
        <a:bodyPr/>
        <a:lstStyle/>
        <a:p>
          <a:endParaRPr lang="pt-BR" sz="2800" b="1"/>
        </a:p>
      </dgm:t>
    </dgm:pt>
    <dgm:pt modelId="{4430E6AF-2F64-BC4B-B84C-132F2087F69D}" type="sibTrans" cxnId="{D8BFED27-7887-A947-99AB-BF26B3E2633E}">
      <dgm:prSet/>
      <dgm:spPr/>
      <dgm:t>
        <a:bodyPr/>
        <a:lstStyle/>
        <a:p>
          <a:endParaRPr lang="pt-BR" sz="2800" b="1"/>
        </a:p>
      </dgm:t>
    </dgm:pt>
    <dgm:pt modelId="{BF401774-F124-437B-9646-601CFA2840C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 b="1"/>
            <a:t>População que utiliza agrotóxicos de uso domésticos</a:t>
          </a:r>
        </a:p>
      </dgm:t>
    </dgm:pt>
    <dgm:pt modelId="{F92E69F7-9CA9-4140-957D-52FA05873F2D}" type="parTrans" cxnId="{1BAA5260-8977-4B61-9B40-23030C23ADC3}">
      <dgm:prSet/>
      <dgm:spPr/>
      <dgm:t>
        <a:bodyPr/>
        <a:lstStyle/>
        <a:p>
          <a:endParaRPr lang="pt-BR" sz="2800"/>
        </a:p>
      </dgm:t>
    </dgm:pt>
    <dgm:pt modelId="{8AC67D6F-CFF8-47F8-9313-1D25DB8836BD}" type="sibTrans" cxnId="{1BAA5260-8977-4B61-9B40-23030C23ADC3}">
      <dgm:prSet/>
      <dgm:spPr/>
      <dgm:t>
        <a:bodyPr/>
        <a:lstStyle/>
        <a:p>
          <a:endParaRPr lang="pt-BR" sz="2800"/>
        </a:p>
      </dgm:t>
    </dgm:pt>
    <dgm:pt modelId="{E4FA418A-BA6D-4ADE-B9AE-D3F81F072DF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/>
            <a:t>Consumo de alimentos/água contaminados/deriva</a:t>
          </a:r>
        </a:p>
      </dgm:t>
    </dgm:pt>
    <dgm:pt modelId="{F55E9DEF-28AD-46D6-8DBA-201494946BD3}" type="parTrans" cxnId="{4B29B634-4291-4B81-BDA1-8080CF5EC872}">
      <dgm:prSet/>
      <dgm:spPr/>
      <dgm:t>
        <a:bodyPr/>
        <a:lstStyle/>
        <a:p>
          <a:endParaRPr lang="pt-BR" sz="2800"/>
        </a:p>
      </dgm:t>
    </dgm:pt>
    <dgm:pt modelId="{BFEC047E-856F-4F46-9634-66E4B2384783}" type="sibTrans" cxnId="{4B29B634-4291-4B81-BDA1-8080CF5EC872}">
      <dgm:prSet/>
      <dgm:spPr/>
      <dgm:t>
        <a:bodyPr/>
        <a:lstStyle/>
        <a:p>
          <a:endParaRPr lang="pt-BR" sz="2800"/>
        </a:p>
      </dgm:t>
    </dgm:pt>
    <dgm:pt modelId="{48DB855B-0FC2-4340-BD79-F160C74C50D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200" b="1" dirty="0"/>
            <a:t>Trabalhadores de </a:t>
          </a:r>
          <a:r>
            <a:rPr lang="pt-BR" sz="1200" b="1" dirty="0" err="1"/>
            <a:t>desinsetizadoras</a:t>
          </a:r>
          <a:endParaRPr lang="pt-BR" sz="1200" dirty="0"/>
        </a:p>
      </dgm:t>
    </dgm:pt>
    <dgm:pt modelId="{10024D9E-8AC2-4842-8164-571C9D9ED798}" type="parTrans" cxnId="{B4A36E43-7F5C-444A-B69C-758595BA7751}">
      <dgm:prSet/>
      <dgm:spPr/>
      <dgm:t>
        <a:bodyPr/>
        <a:lstStyle/>
        <a:p>
          <a:endParaRPr lang="pt-BR"/>
        </a:p>
      </dgm:t>
    </dgm:pt>
    <dgm:pt modelId="{325E5462-2341-40A1-9D82-629B31A2BF53}" type="sibTrans" cxnId="{B4A36E43-7F5C-444A-B69C-758595BA7751}">
      <dgm:prSet/>
      <dgm:spPr/>
      <dgm:t>
        <a:bodyPr/>
        <a:lstStyle/>
        <a:p>
          <a:endParaRPr lang="pt-BR"/>
        </a:p>
      </dgm:t>
    </dgm:pt>
    <dgm:pt modelId="{9C66620B-954D-B84B-8A3E-D4EEBF25A0D9}" type="pres">
      <dgm:prSet presAssocID="{C55B92D7-D774-A940-95EB-C0E9A541D9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AED9524-EF07-8243-83CE-0D688E516C48}" type="pres">
      <dgm:prSet presAssocID="{D071AF50-2440-C341-ABBA-84441F5E7EAD}" presName="hierRoot1" presStyleCnt="0">
        <dgm:presLayoutVars>
          <dgm:hierBranch val="init"/>
        </dgm:presLayoutVars>
      </dgm:prSet>
      <dgm:spPr/>
    </dgm:pt>
    <dgm:pt modelId="{99ADCF58-15F5-F149-BE9C-23E9DD52466F}" type="pres">
      <dgm:prSet presAssocID="{D071AF50-2440-C341-ABBA-84441F5E7EAD}" presName="rootComposite1" presStyleCnt="0"/>
      <dgm:spPr/>
    </dgm:pt>
    <dgm:pt modelId="{BCC23329-EA99-0A4A-B52B-49CC82EC84FB}" type="pres">
      <dgm:prSet presAssocID="{D071AF50-2440-C341-ABBA-84441F5E7EAD}" presName="rootText1" presStyleLbl="node0" presStyleIdx="0" presStyleCnt="1" custScaleX="221256" custScaleY="89185" custLinFactNeighborX="2865" custLinFactNeighborY="-399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B3A205-BBA3-4144-B4AB-2FCC1C61C44A}" type="pres">
      <dgm:prSet presAssocID="{D071AF50-2440-C341-ABBA-84441F5E7EAD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25720E7-4C4E-DC48-85C9-3BF14B8E5A29}" type="pres">
      <dgm:prSet presAssocID="{D071AF50-2440-C341-ABBA-84441F5E7EAD}" presName="hierChild2" presStyleCnt="0"/>
      <dgm:spPr/>
    </dgm:pt>
    <dgm:pt modelId="{500DDF52-87DA-1846-B2E0-38B0ECF6118A}" type="pres">
      <dgm:prSet presAssocID="{B5FF8DE9-D0B5-7349-AD0E-3CEAF3E2E522}" presName="Name37" presStyleLbl="parChTrans1D2" presStyleIdx="0" presStyleCnt="2"/>
      <dgm:spPr/>
      <dgm:t>
        <a:bodyPr/>
        <a:lstStyle/>
        <a:p>
          <a:endParaRPr lang="pt-BR"/>
        </a:p>
      </dgm:t>
    </dgm:pt>
    <dgm:pt modelId="{81A736A2-1F58-ED4E-8E1E-18202782AE5C}" type="pres">
      <dgm:prSet presAssocID="{7CF61E99-B624-464C-8671-CCECE113CFA6}" presName="hierRoot2" presStyleCnt="0">
        <dgm:presLayoutVars>
          <dgm:hierBranch val="init"/>
        </dgm:presLayoutVars>
      </dgm:prSet>
      <dgm:spPr/>
    </dgm:pt>
    <dgm:pt modelId="{D7929F7D-BD79-6840-83CD-6593C5FF8DA4}" type="pres">
      <dgm:prSet presAssocID="{7CF61E99-B624-464C-8671-CCECE113CFA6}" presName="rootComposite" presStyleCnt="0"/>
      <dgm:spPr/>
    </dgm:pt>
    <dgm:pt modelId="{F0453A66-B02E-9048-A029-C9737A74C5F8}" type="pres">
      <dgm:prSet presAssocID="{7CF61E99-B624-464C-8671-CCECE113CFA6}" presName="rootText" presStyleLbl="node2" presStyleIdx="0" presStyleCnt="2" custLinFactNeighborX="-29689" custLinFactNeighborY="165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49B0C3-4EC8-364F-98EC-EBBF5744C944}" type="pres">
      <dgm:prSet presAssocID="{7CF61E99-B624-464C-8671-CCECE113CFA6}" presName="rootConnector" presStyleLbl="node2" presStyleIdx="0" presStyleCnt="2"/>
      <dgm:spPr/>
      <dgm:t>
        <a:bodyPr/>
        <a:lstStyle/>
        <a:p>
          <a:endParaRPr lang="pt-BR"/>
        </a:p>
      </dgm:t>
    </dgm:pt>
    <dgm:pt modelId="{52EC093A-3CD2-794F-9102-C088AF4FC94A}" type="pres">
      <dgm:prSet presAssocID="{7CF61E99-B624-464C-8671-CCECE113CFA6}" presName="hierChild4" presStyleCnt="0"/>
      <dgm:spPr/>
    </dgm:pt>
    <dgm:pt modelId="{8985500D-8CE3-E141-B684-2C576A28236D}" type="pres">
      <dgm:prSet presAssocID="{D51FC64F-8138-0143-AFC3-CAC8FB05930B}" presName="Name37" presStyleLbl="parChTrans1D3" presStyleIdx="0" presStyleCnt="8"/>
      <dgm:spPr/>
      <dgm:t>
        <a:bodyPr/>
        <a:lstStyle/>
        <a:p>
          <a:endParaRPr lang="pt-BR"/>
        </a:p>
      </dgm:t>
    </dgm:pt>
    <dgm:pt modelId="{A4E31590-009A-8242-9413-8FE1272F9646}" type="pres">
      <dgm:prSet presAssocID="{353F6D2B-D313-844B-AE72-4C5FC78049CD}" presName="hierRoot2" presStyleCnt="0">
        <dgm:presLayoutVars>
          <dgm:hierBranch val="init"/>
        </dgm:presLayoutVars>
      </dgm:prSet>
      <dgm:spPr/>
    </dgm:pt>
    <dgm:pt modelId="{2CDA4C91-C015-0148-BA7A-45E7A3D3C8DA}" type="pres">
      <dgm:prSet presAssocID="{353F6D2B-D313-844B-AE72-4C5FC78049CD}" presName="rootComposite" presStyleCnt="0"/>
      <dgm:spPr/>
    </dgm:pt>
    <dgm:pt modelId="{F30DAAB2-7302-EC4F-9A6B-FDFB6877324D}" type="pres">
      <dgm:prSet presAssocID="{353F6D2B-D313-844B-AE72-4C5FC78049CD}" presName="rootText" presStyleLbl="node3" presStyleIdx="0" presStyleCnt="8" custScaleX="127843" custLinFactNeighborX="-19540" custLinFactNeighborY="189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A58CC1F-55DE-4F49-958C-3399C6EB6839}" type="pres">
      <dgm:prSet presAssocID="{353F6D2B-D313-844B-AE72-4C5FC78049CD}" presName="rootConnector" presStyleLbl="node3" presStyleIdx="0" presStyleCnt="8"/>
      <dgm:spPr/>
      <dgm:t>
        <a:bodyPr/>
        <a:lstStyle/>
        <a:p>
          <a:endParaRPr lang="pt-BR"/>
        </a:p>
      </dgm:t>
    </dgm:pt>
    <dgm:pt modelId="{9DFD9C5F-EF35-5B4A-BB93-0792AA3BFF18}" type="pres">
      <dgm:prSet presAssocID="{353F6D2B-D313-844B-AE72-4C5FC78049CD}" presName="hierChild4" presStyleCnt="0"/>
      <dgm:spPr/>
    </dgm:pt>
    <dgm:pt modelId="{E378EEEC-C7DF-A940-9CB2-86EAE1032705}" type="pres">
      <dgm:prSet presAssocID="{353F6D2B-D313-844B-AE72-4C5FC78049CD}" presName="hierChild5" presStyleCnt="0"/>
      <dgm:spPr/>
    </dgm:pt>
    <dgm:pt modelId="{AA44BD33-9629-284A-A267-C5A750F09DB4}" type="pres">
      <dgm:prSet presAssocID="{5D06FCB3-79E4-9340-8AC3-DF4406E46FAE}" presName="Name37" presStyleLbl="parChTrans1D3" presStyleIdx="1" presStyleCnt="8"/>
      <dgm:spPr/>
      <dgm:t>
        <a:bodyPr/>
        <a:lstStyle/>
        <a:p>
          <a:endParaRPr lang="pt-BR"/>
        </a:p>
      </dgm:t>
    </dgm:pt>
    <dgm:pt modelId="{B8B19117-EBC4-3143-ADEF-4BECFA3CD98B}" type="pres">
      <dgm:prSet presAssocID="{C0E8547A-00F7-9340-8475-3C23DCCFC6F5}" presName="hierRoot2" presStyleCnt="0">
        <dgm:presLayoutVars>
          <dgm:hierBranch val="init"/>
        </dgm:presLayoutVars>
      </dgm:prSet>
      <dgm:spPr/>
    </dgm:pt>
    <dgm:pt modelId="{2C2B7A28-767C-0240-9ECC-D30A43047B98}" type="pres">
      <dgm:prSet presAssocID="{C0E8547A-00F7-9340-8475-3C23DCCFC6F5}" presName="rootComposite" presStyleCnt="0"/>
      <dgm:spPr/>
    </dgm:pt>
    <dgm:pt modelId="{7FA58A6D-A20A-F34E-AD48-4D67081450B9}" type="pres">
      <dgm:prSet presAssocID="{C0E8547A-00F7-9340-8475-3C23DCCFC6F5}" presName="rootText" presStyleLbl="node3" presStyleIdx="1" presStyleCnt="8" custScaleX="127186" custLinFactNeighborX="-18655" custLinFactNeighborY="-639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C3EDC4-53A1-6F41-9B98-0E81CF7AC63C}" type="pres">
      <dgm:prSet presAssocID="{C0E8547A-00F7-9340-8475-3C23DCCFC6F5}" presName="rootConnector" presStyleLbl="node3" presStyleIdx="1" presStyleCnt="8"/>
      <dgm:spPr/>
      <dgm:t>
        <a:bodyPr/>
        <a:lstStyle/>
        <a:p>
          <a:endParaRPr lang="pt-BR"/>
        </a:p>
      </dgm:t>
    </dgm:pt>
    <dgm:pt modelId="{CCF38FB5-4DB5-4C47-B07E-8017112CD084}" type="pres">
      <dgm:prSet presAssocID="{C0E8547A-00F7-9340-8475-3C23DCCFC6F5}" presName="hierChild4" presStyleCnt="0"/>
      <dgm:spPr/>
    </dgm:pt>
    <dgm:pt modelId="{A056865F-9457-424A-B41B-53F741B337CC}" type="pres">
      <dgm:prSet presAssocID="{C0E8547A-00F7-9340-8475-3C23DCCFC6F5}" presName="hierChild5" presStyleCnt="0"/>
      <dgm:spPr/>
    </dgm:pt>
    <dgm:pt modelId="{3711452C-E110-453B-8D90-F116A9CBE6C1}" type="pres">
      <dgm:prSet presAssocID="{F92E69F7-9CA9-4140-957D-52FA05873F2D}" presName="Name37" presStyleLbl="parChTrans1D3" presStyleIdx="2" presStyleCnt="8"/>
      <dgm:spPr/>
      <dgm:t>
        <a:bodyPr/>
        <a:lstStyle/>
        <a:p>
          <a:endParaRPr lang="pt-BR"/>
        </a:p>
      </dgm:t>
    </dgm:pt>
    <dgm:pt modelId="{7B076975-C875-4010-A365-C1025CC35F57}" type="pres">
      <dgm:prSet presAssocID="{BF401774-F124-437B-9646-601CFA2840CA}" presName="hierRoot2" presStyleCnt="0">
        <dgm:presLayoutVars>
          <dgm:hierBranch val="init"/>
        </dgm:presLayoutVars>
      </dgm:prSet>
      <dgm:spPr/>
    </dgm:pt>
    <dgm:pt modelId="{B0BE3F67-9B64-4A64-A80D-3E2366A351A6}" type="pres">
      <dgm:prSet presAssocID="{BF401774-F124-437B-9646-601CFA2840CA}" presName="rootComposite" presStyleCnt="0"/>
      <dgm:spPr/>
    </dgm:pt>
    <dgm:pt modelId="{9EE7E324-F569-44F1-B890-9CA13BE170BF}" type="pres">
      <dgm:prSet presAssocID="{BF401774-F124-437B-9646-601CFA2840CA}" presName="rootText" presStyleLbl="node3" presStyleIdx="2" presStyleCnt="8" custScaleX="127161" custLinFactNeighborX="-19170" custLinFactNeighborY="-1932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25A35F-C799-4CAE-9D74-9D8FE674E2C7}" type="pres">
      <dgm:prSet presAssocID="{BF401774-F124-437B-9646-601CFA2840CA}" presName="rootConnector" presStyleLbl="node3" presStyleIdx="2" presStyleCnt="8"/>
      <dgm:spPr/>
      <dgm:t>
        <a:bodyPr/>
        <a:lstStyle/>
        <a:p>
          <a:endParaRPr lang="pt-BR"/>
        </a:p>
      </dgm:t>
    </dgm:pt>
    <dgm:pt modelId="{E68E212B-2D19-4753-97CA-58EE07C41444}" type="pres">
      <dgm:prSet presAssocID="{BF401774-F124-437B-9646-601CFA2840CA}" presName="hierChild4" presStyleCnt="0"/>
      <dgm:spPr/>
    </dgm:pt>
    <dgm:pt modelId="{26537313-7D9C-41B3-9DFA-5A4484B4996E}" type="pres">
      <dgm:prSet presAssocID="{BF401774-F124-437B-9646-601CFA2840CA}" presName="hierChild5" presStyleCnt="0"/>
      <dgm:spPr/>
    </dgm:pt>
    <dgm:pt modelId="{582FD1A4-71EA-4AF3-BF37-F2B69D7A2D33}" type="pres">
      <dgm:prSet presAssocID="{F55E9DEF-28AD-46D6-8DBA-201494946BD3}" presName="Name37" presStyleLbl="parChTrans1D3" presStyleIdx="3" presStyleCnt="8"/>
      <dgm:spPr/>
      <dgm:t>
        <a:bodyPr/>
        <a:lstStyle/>
        <a:p>
          <a:endParaRPr lang="pt-BR"/>
        </a:p>
      </dgm:t>
    </dgm:pt>
    <dgm:pt modelId="{B9F1B54A-8A3F-4352-8EAF-374AC70A095C}" type="pres">
      <dgm:prSet presAssocID="{E4FA418A-BA6D-4ADE-B9AE-D3F81F072DF2}" presName="hierRoot2" presStyleCnt="0">
        <dgm:presLayoutVars>
          <dgm:hierBranch val="init"/>
        </dgm:presLayoutVars>
      </dgm:prSet>
      <dgm:spPr/>
    </dgm:pt>
    <dgm:pt modelId="{C51438E8-717B-4AD7-9149-1C297A6BC8BD}" type="pres">
      <dgm:prSet presAssocID="{E4FA418A-BA6D-4ADE-B9AE-D3F81F072DF2}" presName="rootComposite" presStyleCnt="0"/>
      <dgm:spPr/>
    </dgm:pt>
    <dgm:pt modelId="{71C1C747-FD65-4769-8AB2-90DC7CD81002}" type="pres">
      <dgm:prSet presAssocID="{E4FA418A-BA6D-4ADE-B9AE-D3F81F072DF2}" presName="rootText" presStyleLbl="node3" presStyleIdx="3" presStyleCnt="8" custScaleX="131502" custLinFactNeighborX="-20536" custLinFactNeighborY="-391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EFBFA8-E508-4A00-9631-2AA76625E65B}" type="pres">
      <dgm:prSet presAssocID="{E4FA418A-BA6D-4ADE-B9AE-D3F81F072DF2}" presName="rootConnector" presStyleLbl="node3" presStyleIdx="3" presStyleCnt="8"/>
      <dgm:spPr/>
      <dgm:t>
        <a:bodyPr/>
        <a:lstStyle/>
        <a:p>
          <a:endParaRPr lang="pt-BR"/>
        </a:p>
      </dgm:t>
    </dgm:pt>
    <dgm:pt modelId="{D899A53B-F24A-4F87-ACF9-3B8F655DF234}" type="pres">
      <dgm:prSet presAssocID="{E4FA418A-BA6D-4ADE-B9AE-D3F81F072DF2}" presName="hierChild4" presStyleCnt="0"/>
      <dgm:spPr/>
    </dgm:pt>
    <dgm:pt modelId="{953E3801-141F-4349-AA47-3906D9727470}" type="pres">
      <dgm:prSet presAssocID="{E4FA418A-BA6D-4ADE-B9AE-D3F81F072DF2}" presName="hierChild5" presStyleCnt="0"/>
      <dgm:spPr/>
    </dgm:pt>
    <dgm:pt modelId="{56B876D6-8695-B148-9582-858A6C31FC77}" type="pres">
      <dgm:prSet presAssocID="{7CF61E99-B624-464C-8671-CCECE113CFA6}" presName="hierChild5" presStyleCnt="0"/>
      <dgm:spPr/>
    </dgm:pt>
    <dgm:pt modelId="{459F963A-3FD0-DF4B-938D-866627CE755A}" type="pres">
      <dgm:prSet presAssocID="{2C76772A-5B7A-0C45-BC10-0F9366A7D5C4}" presName="Name37" presStyleLbl="parChTrans1D2" presStyleIdx="1" presStyleCnt="2"/>
      <dgm:spPr/>
      <dgm:t>
        <a:bodyPr/>
        <a:lstStyle/>
        <a:p>
          <a:endParaRPr lang="pt-BR"/>
        </a:p>
      </dgm:t>
    </dgm:pt>
    <dgm:pt modelId="{620E1726-5AD0-7946-9F40-1FE6A07E8ECE}" type="pres">
      <dgm:prSet presAssocID="{05DEA9CF-1D60-C249-BB70-42789644F3FB}" presName="hierRoot2" presStyleCnt="0">
        <dgm:presLayoutVars>
          <dgm:hierBranch val="init"/>
        </dgm:presLayoutVars>
      </dgm:prSet>
      <dgm:spPr/>
    </dgm:pt>
    <dgm:pt modelId="{425AF422-5686-374C-A1B7-8A3BA2D0C035}" type="pres">
      <dgm:prSet presAssocID="{05DEA9CF-1D60-C249-BB70-42789644F3FB}" presName="rootComposite" presStyleCnt="0"/>
      <dgm:spPr/>
    </dgm:pt>
    <dgm:pt modelId="{BA52B78D-D0DE-7642-AE45-2E426E9BBDE6}" type="pres">
      <dgm:prSet presAssocID="{05DEA9CF-1D60-C249-BB70-42789644F3FB}" presName="rootText" presStyleLbl="node2" presStyleIdx="1" presStyleCnt="2" custLinFactNeighborX="15145" custLinFactNeighborY="130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BA88770-B8DB-5C4D-8797-00CA6EA192FD}" type="pres">
      <dgm:prSet presAssocID="{05DEA9CF-1D60-C249-BB70-42789644F3FB}" presName="rootConnector" presStyleLbl="node2" presStyleIdx="1" presStyleCnt="2"/>
      <dgm:spPr/>
      <dgm:t>
        <a:bodyPr/>
        <a:lstStyle/>
        <a:p>
          <a:endParaRPr lang="pt-BR"/>
        </a:p>
      </dgm:t>
    </dgm:pt>
    <dgm:pt modelId="{A5B5975F-5995-734D-A311-7EFB72C7BD15}" type="pres">
      <dgm:prSet presAssocID="{05DEA9CF-1D60-C249-BB70-42789644F3FB}" presName="hierChild4" presStyleCnt="0"/>
      <dgm:spPr/>
    </dgm:pt>
    <dgm:pt modelId="{8AC75563-E12B-8147-955D-5C167417F47A}" type="pres">
      <dgm:prSet presAssocID="{4787D872-79D5-2D4C-BB49-07B90E13ED0A}" presName="Name37" presStyleLbl="parChTrans1D3" presStyleIdx="4" presStyleCnt="8"/>
      <dgm:spPr/>
      <dgm:t>
        <a:bodyPr/>
        <a:lstStyle/>
        <a:p>
          <a:endParaRPr lang="pt-BR"/>
        </a:p>
      </dgm:t>
    </dgm:pt>
    <dgm:pt modelId="{E790942C-2C1B-3049-8519-0842CBFBCF1F}" type="pres">
      <dgm:prSet presAssocID="{96A66C9D-533D-6A47-8FAE-2450EB32387A}" presName="hierRoot2" presStyleCnt="0">
        <dgm:presLayoutVars>
          <dgm:hierBranch val="init"/>
        </dgm:presLayoutVars>
      </dgm:prSet>
      <dgm:spPr/>
    </dgm:pt>
    <dgm:pt modelId="{29710150-A5E8-2D4A-8252-6D8D3805DAAF}" type="pres">
      <dgm:prSet presAssocID="{96A66C9D-533D-6A47-8FAE-2450EB32387A}" presName="rootComposite" presStyleCnt="0"/>
      <dgm:spPr/>
    </dgm:pt>
    <dgm:pt modelId="{BAFB7781-E2FE-F94F-97F7-4A90998EDDD0}" type="pres">
      <dgm:prSet presAssocID="{96A66C9D-533D-6A47-8FAE-2450EB32387A}" presName="rootText" presStyleLbl="node3" presStyleIdx="4" presStyleCnt="8" custScaleX="118304" custLinFactNeighborX="18376" custLinFactNeighborY="2049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382B93-C611-DD4F-A4A4-452988422341}" type="pres">
      <dgm:prSet presAssocID="{96A66C9D-533D-6A47-8FAE-2450EB32387A}" presName="rootConnector" presStyleLbl="node3" presStyleIdx="4" presStyleCnt="8"/>
      <dgm:spPr/>
      <dgm:t>
        <a:bodyPr/>
        <a:lstStyle/>
        <a:p>
          <a:endParaRPr lang="pt-BR"/>
        </a:p>
      </dgm:t>
    </dgm:pt>
    <dgm:pt modelId="{777FB6FD-F092-EC44-8406-1F0FE48A7B4A}" type="pres">
      <dgm:prSet presAssocID="{96A66C9D-533D-6A47-8FAE-2450EB32387A}" presName="hierChild4" presStyleCnt="0"/>
      <dgm:spPr/>
    </dgm:pt>
    <dgm:pt modelId="{900A4F9E-7573-E746-8BA7-082319A5AF3F}" type="pres">
      <dgm:prSet presAssocID="{96A66C9D-533D-6A47-8FAE-2450EB32387A}" presName="hierChild5" presStyleCnt="0"/>
      <dgm:spPr/>
    </dgm:pt>
    <dgm:pt modelId="{508C427F-6C09-324D-B8F4-59A5975ED0A5}" type="pres">
      <dgm:prSet presAssocID="{64CE72FE-1400-FC43-9A81-34932D63AF66}" presName="Name37" presStyleLbl="parChTrans1D3" presStyleIdx="5" presStyleCnt="8"/>
      <dgm:spPr/>
      <dgm:t>
        <a:bodyPr/>
        <a:lstStyle/>
        <a:p>
          <a:endParaRPr lang="pt-BR"/>
        </a:p>
      </dgm:t>
    </dgm:pt>
    <dgm:pt modelId="{451ACE5F-B4D7-6D43-926C-F3B7AB20EE8C}" type="pres">
      <dgm:prSet presAssocID="{86DCA6CA-B05F-7947-9186-39E5BDEBC6B3}" presName="hierRoot2" presStyleCnt="0">
        <dgm:presLayoutVars>
          <dgm:hierBranch val="init"/>
        </dgm:presLayoutVars>
      </dgm:prSet>
      <dgm:spPr/>
    </dgm:pt>
    <dgm:pt modelId="{3CF6E6BC-1F8D-8E4C-ACAC-2DC47D6567A9}" type="pres">
      <dgm:prSet presAssocID="{86DCA6CA-B05F-7947-9186-39E5BDEBC6B3}" presName="rootComposite" presStyleCnt="0"/>
      <dgm:spPr/>
    </dgm:pt>
    <dgm:pt modelId="{6796BC4A-B323-5242-B001-B4BAC1C0C491}" type="pres">
      <dgm:prSet presAssocID="{86DCA6CA-B05F-7947-9186-39E5BDEBC6B3}" presName="rootText" presStyleLbl="node3" presStyleIdx="5" presStyleCnt="8" custScaleX="118238" custLinFactNeighborX="17459" custLinFactNeighborY="-19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F0C37C-092B-E943-984C-F9DD11989E98}" type="pres">
      <dgm:prSet presAssocID="{86DCA6CA-B05F-7947-9186-39E5BDEBC6B3}" presName="rootConnector" presStyleLbl="node3" presStyleIdx="5" presStyleCnt="8"/>
      <dgm:spPr/>
      <dgm:t>
        <a:bodyPr/>
        <a:lstStyle/>
        <a:p>
          <a:endParaRPr lang="pt-BR"/>
        </a:p>
      </dgm:t>
    </dgm:pt>
    <dgm:pt modelId="{84C12A2F-45D2-1348-A097-0E95A431D35E}" type="pres">
      <dgm:prSet presAssocID="{86DCA6CA-B05F-7947-9186-39E5BDEBC6B3}" presName="hierChild4" presStyleCnt="0"/>
      <dgm:spPr/>
    </dgm:pt>
    <dgm:pt modelId="{CBB0F5B2-7580-5E42-BDE5-F1A642F856CE}" type="pres">
      <dgm:prSet presAssocID="{86DCA6CA-B05F-7947-9186-39E5BDEBC6B3}" presName="hierChild5" presStyleCnt="0"/>
      <dgm:spPr/>
    </dgm:pt>
    <dgm:pt modelId="{4F092254-3E8F-D741-8AEA-B3C373BBC719}" type="pres">
      <dgm:prSet presAssocID="{E0F363D9-71DB-D749-85F1-2FA8954114D2}" presName="Name37" presStyleLbl="parChTrans1D3" presStyleIdx="6" presStyleCnt="8"/>
      <dgm:spPr/>
      <dgm:t>
        <a:bodyPr/>
        <a:lstStyle/>
        <a:p>
          <a:endParaRPr lang="pt-BR"/>
        </a:p>
      </dgm:t>
    </dgm:pt>
    <dgm:pt modelId="{B17F5111-835B-7B4A-907D-D552FC9A3ADC}" type="pres">
      <dgm:prSet presAssocID="{16ADE0E4-A16E-DB44-9908-24394396E97C}" presName="hierRoot2" presStyleCnt="0">
        <dgm:presLayoutVars>
          <dgm:hierBranch val="init"/>
        </dgm:presLayoutVars>
      </dgm:prSet>
      <dgm:spPr/>
    </dgm:pt>
    <dgm:pt modelId="{A04E5591-613D-7D47-B8F9-547D8F87235C}" type="pres">
      <dgm:prSet presAssocID="{16ADE0E4-A16E-DB44-9908-24394396E97C}" presName="rootComposite" presStyleCnt="0"/>
      <dgm:spPr/>
    </dgm:pt>
    <dgm:pt modelId="{EA1A6FA9-150C-AF4F-BB73-648D04CB61D9}" type="pres">
      <dgm:prSet presAssocID="{16ADE0E4-A16E-DB44-9908-24394396E97C}" presName="rootText" presStyleLbl="node3" presStyleIdx="6" presStyleCnt="8" custScaleX="115808" custLinFactNeighborX="20072" custLinFactNeighborY="-1968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314F9DD-84CB-6246-B8B2-678B3E0AA462}" type="pres">
      <dgm:prSet presAssocID="{16ADE0E4-A16E-DB44-9908-24394396E97C}" presName="rootConnector" presStyleLbl="node3" presStyleIdx="6" presStyleCnt="8"/>
      <dgm:spPr/>
      <dgm:t>
        <a:bodyPr/>
        <a:lstStyle/>
        <a:p>
          <a:endParaRPr lang="pt-BR"/>
        </a:p>
      </dgm:t>
    </dgm:pt>
    <dgm:pt modelId="{137A947B-AE8C-AF40-A2C7-6ED5A12F0FBA}" type="pres">
      <dgm:prSet presAssocID="{16ADE0E4-A16E-DB44-9908-24394396E97C}" presName="hierChild4" presStyleCnt="0"/>
      <dgm:spPr/>
    </dgm:pt>
    <dgm:pt modelId="{96BE210A-3553-C341-84A4-75C683C14DD9}" type="pres">
      <dgm:prSet presAssocID="{16ADE0E4-A16E-DB44-9908-24394396E97C}" presName="hierChild5" presStyleCnt="0"/>
      <dgm:spPr/>
    </dgm:pt>
    <dgm:pt modelId="{B11DA888-F755-419D-B582-BF360912F331}" type="pres">
      <dgm:prSet presAssocID="{10024D9E-8AC2-4842-8164-571C9D9ED798}" presName="Name37" presStyleLbl="parChTrans1D3" presStyleIdx="7" presStyleCnt="8"/>
      <dgm:spPr/>
      <dgm:t>
        <a:bodyPr/>
        <a:lstStyle/>
        <a:p>
          <a:endParaRPr lang="pt-BR"/>
        </a:p>
      </dgm:t>
    </dgm:pt>
    <dgm:pt modelId="{59A87871-5972-4850-84ED-215605943512}" type="pres">
      <dgm:prSet presAssocID="{48DB855B-0FC2-4340-BD79-F160C74C50D4}" presName="hierRoot2" presStyleCnt="0">
        <dgm:presLayoutVars>
          <dgm:hierBranch val="init"/>
        </dgm:presLayoutVars>
      </dgm:prSet>
      <dgm:spPr/>
    </dgm:pt>
    <dgm:pt modelId="{FA700E33-DE48-4C85-AE64-036A0C34E226}" type="pres">
      <dgm:prSet presAssocID="{48DB855B-0FC2-4340-BD79-F160C74C50D4}" presName="rootComposite" presStyleCnt="0"/>
      <dgm:spPr/>
    </dgm:pt>
    <dgm:pt modelId="{608318F4-5D5E-4E99-8376-1D3FF27F5C42}" type="pres">
      <dgm:prSet presAssocID="{48DB855B-0FC2-4340-BD79-F160C74C50D4}" presName="rootText" presStyleLbl="node3" presStyleIdx="7" presStyleCnt="8" custScaleX="115099" custScaleY="103266" custLinFactNeighborX="20426" custLinFactNeighborY="-416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D0E323-4290-4B79-9FB3-5FCF394D9B28}" type="pres">
      <dgm:prSet presAssocID="{48DB855B-0FC2-4340-BD79-F160C74C50D4}" presName="rootConnector" presStyleLbl="node3" presStyleIdx="7" presStyleCnt="8"/>
      <dgm:spPr/>
      <dgm:t>
        <a:bodyPr/>
        <a:lstStyle/>
        <a:p>
          <a:endParaRPr lang="pt-BR"/>
        </a:p>
      </dgm:t>
    </dgm:pt>
    <dgm:pt modelId="{DC08A94F-9D50-4AC5-946B-A4D25BC3B838}" type="pres">
      <dgm:prSet presAssocID="{48DB855B-0FC2-4340-BD79-F160C74C50D4}" presName="hierChild4" presStyleCnt="0"/>
      <dgm:spPr/>
    </dgm:pt>
    <dgm:pt modelId="{867D17DD-2978-4299-9726-4DC219848BBA}" type="pres">
      <dgm:prSet presAssocID="{48DB855B-0FC2-4340-BD79-F160C74C50D4}" presName="hierChild5" presStyleCnt="0"/>
      <dgm:spPr/>
    </dgm:pt>
    <dgm:pt modelId="{7013A38D-391D-B84D-8CA5-20679B144964}" type="pres">
      <dgm:prSet presAssocID="{05DEA9CF-1D60-C249-BB70-42789644F3FB}" presName="hierChild5" presStyleCnt="0"/>
      <dgm:spPr/>
    </dgm:pt>
    <dgm:pt modelId="{5952D9A5-C724-A947-BBFB-F8FCE7255452}" type="pres">
      <dgm:prSet presAssocID="{D071AF50-2440-C341-ABBA-84441F5E7EAD}" presName="hierChild3" presStyleCnt="0"/>
      <dgm:spPr/>
    </dgm:pt>
  </dgm:ptLst>
  <dgm:cxnLst>
    <dgm:cxn modelId="{03B5384F-6B8E-5647-BC1C-4ADAAB032BDF}" srcId="{05DEA9CF-1D60-C249-BB70-42789644F3FB}" destId="{96A66C9D-533D-6A47-8FAE-2450EB32387A}" srcOrd="0" destOrd="0" parTransId="{4787D872-79D5-2D4C-BB49-07B90E13ED0A}" sibTransId="{117BAB9A-2AF5-214B-897B-46BA5F97F0CB}"/>
    <dgm:cxn modelId="{1941ADA8-72AB-F249-8787-788B2653B1E3}" type="presOf" srcId="{D071AF50-2440-C341-ABBA-84441F5E7EAD}" destId="{BCC23329-EA99-0A4A-B52B-49CC82EC84FB}" srcOrd="0" destOrd="0" presId="urn:microsoft.com/office/officeart/2005/8/layout/orgChart1"/>
    <dgm:cxn modelId="{90DE6432-B48A-D643-B19B-70EFBE8320AC}" type="presOf" srcId="{86DCA6CA-B05F-7947-9186-39E5BDEBC6B3}" destId="{6796BC4A-B323-5242-B001-B4BAC1C0C491}" srcOrd="0" destOrd="0" presId="urn:microsoft.com/office/officeart/2005/8/layout/orgChart1"/>
    <dgm:cxn modelId="{AAAECFD8-8C08-044B-A146-A9563B75F1E9}" type="presOf" srcId="{5D06FCB3-79E4-9340-8AC3-DF4406E46FAE}" destId="{AA44BD33-9629-284A-A267-C5A750F09DB4}" srcOrd="0" destOrd="0" presId="urn:microsoft.com/office/officeart/2005/8/layout/orgChart1"/>
    <dgm:cxn modelId="{11BCE738-DF82-B843-8FF2-EA4AECBCFD2D}" srcId="{05DEA9CF-1D60-C249-BB70-42789644F3FB}" destId="{86DCA6CA-B05F-7947-9186-39E5BDEBC6B3}" srcOrd="1" destOrd="0" parTransId="{64CE72FE-1400-FC43-9A81-34932D63AF66}" sibTransId="{FC9ED56A-B2EF-4E40-A7A9-F4A06D22215D}"/>
    <dgm:cxn modelId="{94BCBAE0-EEF4-3349-B39C-4702D767D345}" type="presOf" srcId="{353F6D2B-D313-844B-AE72-4C5FC78049CD}" destId="{2A58CC1F-55DE-4F49-958C-3399C6EB6839}" srcOrd="1" destOrd="0" presId="urn:microsoft.com/office/officeart/2005/8/layout/orgChart1"/>
    <dgm:cxn modelId="{431F80ED-BA21-7D48-B47F-2B89857DF6FF}" type="presOf" srcId="{96A66C9D-533D-6A47-8FAE-2450EB32387A}" destId="{47382B93-C611-DD4F-A4A4-452988422341}" srcOrd="1" destOrd="0" presId="urn:microsoft.com/office/officeart/2005/8/layout/orgChart1"/>
    <dgm:cxn modelId="{597DA470-B8D9-4343-A54D-0E13E2F87C08}" type="presOf" srcId="{C55B92D7-D774-A940-95EB-C0E9A541D9DF}" destId="{9C66620B-954D-B84B-8A3E-D4EEBF25A0D9}" srcOrd="0" destOrd="0" presId="urn:microsoft.com/office/officeart/2005/8/layout/orgChart1"/>
    <dgm:cxn modelId="{070F9439-F68D-5844-804F-4C78FA2804A3}" type="presOf" srcId="{4787D872-79D5-2D4C-BB49-07B90E13ED0A}" destId="{8AC75563-E12B-8147-955D-5C167417F47A}" srcOrd="0" destOrd="0" presId="urn:microsoft.com/office/officeart/2005/8/layout/orgChart1"/>
    <dgm:cxn modelId="{0867BDC7-FDD0-A440-A207-5C30D8FC905F}" type="presOf" srcId="{16ADE0E4-A16E-DB44-9908-24394396E97C}" destId="{A314F9DD-84CB-6246-B8B2-678B3E0AA462}" srcOrd="1" destOrd="0" presId="urn:microsoft.com/office/officeart/2005/8/layout/orgChart1"/>
    <dgm:cxn modelId="{2D8E90F8-725B-0942-B2FC-289D1ADA397A}" srcId="{7CF61E99-B624-464C-8671-CCECE113CFA6}" destId="{353F6D2B-D313-844B-AE72-4C5FC78049CD}" srcOrd="0" destOrd="0" parTransId="{D51FC64F-8138-0143-AFC3-CAC8FB05930B}" sibTransId="{A943D6CF-A1C2-B540-9EC5-079E6AC91170}"/>
    <dgm:cxn modelId="{2C4E5460-371F-D846-AC01-07E69EF7FD75}" type="presOf" srcId="{7CF61E99-B624-464C-8671-CCECE113CFA6}" destId="{7B49B0C3-4EC8-364F-98EC-EBBF5744C944}" srcOrd="1" destOrd="0" presId="urn:microsoft.com/office/officeart/2005/8/layout/orgChart1"/>
    <dgm:cxn modelId="{439C5629-E8FE-8147-AC69-3F1FC0C94B91}" type="presOf" srcId="{2C76772A-5B7A-0C45-BC10-0F9366A7D5C4}" destId="{459F963A-3FD0-DF4B-938D-866627CE755A}" srcOrd="0" destOrd="0" presId="urn:microsoft.com/office/officeart/2005/8/layout/orgChart1"/>
    <dgm:cxn modelId="{DB8281C8-E174-034D-BF5E-60EDEEEF6386}" srcId="{D071AF50-2440-C341-ABBA-84441F5E7EAD}" destId="{05DEA9CF-1D60-C249-BB70-42789644F3FB}" srcOrd="1" destOrd="0" parTransId="{2C76772A-5B7A-0C45-BC10-0F9366A7D5C4}" sibTransId="{C7FD8869-F88B-DB45-A0FB-A7F4FE72CB6D}"/>
    <dgm:cxn modelId="{4C000CC2-E4F7-499A-9DEA-7205E823DE9F}" type="presOf" srcId="{E4FA418A-BA6D-4ADE-B9AE-D3F81F072DF2}" destId="{71C1C747-FD65-4769-8AB2-90DC7CD81002}" srcOrd="0" destOrd="0" presId="urn:microsoft.com/office/officeart/2005/8/layout/orgChart1"/>
    <dgm:cxn modelId="{A71B99CC-1D49-4013-8AE4-EA36B0DDF038}" type="presOf" srcId="{48DB855B-0FC2-4340-BD79-F160C74C50D4}" destId="{D2D0E323-4290-4B79-9FB3-5FCF394D9B28}" srcOrd="1" destOrd="0" presId="urn:microsoft.com/office/officeart/2005/8/layout/orgChart1"/>
    <dgm:cxn modelId="{02357261-1D55-254C-8C51-38B4F481B9BF}" type="presOf" srcId="{E0F363D9-71DB-D749-85F1-2FA8954114D2}" destId="{4F092254-3E8F-D741-8AEA-B3C373BBC719}" srcOrd="0" destOrd="0" presId="urn:microsoft.com/office/officeart/2005/8/layout/orgChart1"/>
    <dgm:cxn modelId="{D379A852-39F0-EE4D-A853-E7750A5D167A}" type="presOf" srcId="{C0E8547A-00F7-9340-8475-3C23DCCFC6F5}" destId="{7FA58A6D-A20A-F34E-AD48-4D67081450B9}" srcOrd="0" destOrd="0" presId="urn:microsoft.com/office/officeart/2005/8/layout/orgChart1"/>
    <dgm:cxn modelId="{F2F2B7D4-E20D-5842-B382-6217880361C4}" type="presOf" srcId="{16ADE0E4-A16E-DB44-9908-24394396E97C}" destId="{EA1A6FA9-150C-AF4F-BB73-648D04CB61D9}" srcOrd="0" destOrd="0" presId="urn:microsoft.com/office/officeart/2005/8/layout/orgChart1"/>
    <dgm:cxn modelId="{B4A36E43-7F5C-444A-B69C-758595BA7751}" srcId="{05DEA9CF-1D60-C249-BB70-42789644F3FB}" destId="{48DB855B-0FC2-4340-BD79-F160C74C50D4}" srcOrd="3" destOrd="0" parTransId="{10024D9E-8AC2-4842-8164-571C9D9ED798}" sibTransId="{325E5462-2341-40A1-9D82-629B31A2BF53}"/>
    <dgm:cxn modelId="{180B7553-3DA7-3844-BE0C-B4E37AE32BE0}" type="presOf" srcId="{05DEA9CF-1D60-C249-BB70-42789644F3FB}" destId="{0BA88770-B8DB-5C4D-8797-00CA6EA192FD}" srcOrd="1" destOrd="0" presId="urn:microsoft.com/office/officeart/2005/8/layout/orgChart1"/>
    <dgm:cxn modelId="{1BAA5260-8977-4B61-9B40-23030C23ADC3}" srcId="{7CF61E99-B624-464C-8671-CCECE113CFA6}" destId="{BF401774-F124-437B-9646-601CFA2840CA}" srcOrd="2" destOrd="0" parTransId="{F92E69F7-9CA9-4140-957D-52FA05873F2D}" sibTransId="{8AC67D6F-CFF8-47F8-9313-1D25DB8836BD}"/>
    <dgm:cxn modelId="{46B05F73-171B-4A8B-A0C0-93A5A575883E}" type="presOf" srcId="{10024D9E-8AC2-4842-8164-571C9D9ED798}" destId="{B11DA888-F755-419D-B582-BF360912F331}" srcOrd="0" destOrd="0" presId="urn:microsoft.com/office/officeart/2005/8/layout/orgChart1"/>
    <dgm:cxn modelId="{0EFE509E-F1B9-CD4D-847E-50BB13930031}" type="presOf" srcId="{86DCA6CA-B05F-7947-9186-39E5BDEBC6B3}" destId="{E6F0C37C-092B-E943-984C-F9DD11989E98}" srcOrd="1" destOrd="0" presId="urn:microsoft.com/office/officeart/2005/8/layout/orgChart1"/>
    <dgm:cxn modelId="{0620D13E-94DA-4297-9E49-DF06402BADF8}" type="presOf" srcId="{F55E9DEF-28AD-46D6-8DBA-201494946BD3}" destId="{582FD1A4-71EA-4AF3-BF37-F2B69D7A2D33}" srcOrd="0" destOrd="0" presId="urn:microsoft.com/office/officeart/2005/8/layout/orgChart1"/>
    <dgm:cxn modelId="{6FA7CC0E-DA9A-474D-98D5-7E7A4144F77E}" srcId="{7CF61E99-B624-464C-8671-CCECE113CFA6}" destId="{C0E8547A-00F7-9340-8475-3C23DCCFC6F5}" srcOrd="1" destOrd="0" parTransId="{5D06FCB3-79E4-9340-8AC3-DF4406E46FAE}" sibTransId="{638F20B5-30F8-AE4D-B8CD-3691C2957A59}"/>
    <dgm:cxn modelId="{4DB02668-B4EF-AB4F-A709-FF0843FEBC3E}" type="presOf" srcId="{D51FC64F-8138-0143-AFC3-CAC8FB05930B}" destId="{8985500D-8CE3-E141-B684-2C576A28236D}" srcOrd="0" destOrd="0" presId="urn:microsoft.com/office/officeart/2005/8/layout/orgChart1"/>
    <dgm:cxn modelId="{3B6D644F-3F77-A643-A89D-AFDDF814D8C8}" srcId="{D071AF50-2440-C341-ABBA-84441F5E7EAD}" destId="{7CF61E99-B624-464C-8671-CCECE113CFA6}" srcOrd="0" destOrd="0" parTransId="{B5FF8DE9-D0B5-7349-AD0E-3CEAF3E2E522}" sibTransId="{C8F0256E-1A21-2146-A6B3-0E463C97DA6B}"/>
    <dgm:cxn modelId="{A5007BEE-AAB4-B146-BB7C-11016000B4AD}" type="presOf" srcId="{B5FF8DE9-D0B5-7349-AD0E-3CEAF3E2E522}" destId="{500DDF52-87DA-1846-B2E0-38B0ECF6118A}" srcOrd="0" destOrd="0" presId="urn:microsoft.com/office/officeart/2005/8/layout/orgChart1"/>
    <dgm:cxn modelId="{0E460311-B0EE-CB45-BC79-C163B1C27108}" type="presOf" srcId="{7CF61E99-B624-464C-8671-CCECE113CFA6}" destId="{F0453A66-B02E-9048-A029-C9737A74C5F8}" srcOrd="0" destOrd="0" presId="urn:microsoft.com/office/officeart/2005/8/layout/orgChart1"/>
    <dgm:cxn modelId="{EA0B4D4A-CF37-2E4A-9B58-234B8618AC64}" type="presOf" srcId="{D071AF50-2440-C341-ABBA-84441F5E7EAD}" destId="{F7B3A205-BBA3-4144-B4AB-2FCC1C61C44A}" srcOrd="1" destOrd="0" presId="urn:microsoft.com/office/officeart/2005/8/layout/orgChart1"/>
    <dgm:cxn modelId="{95CF6D81-09B7-C04B-85A6-946BE53833BB}" type="presOf" srcId="{C0E8547A-00F7-9340-8475-3C23DCCFC6F5}" destId="{FCC3EDC4-53A1-6F41-9B98-0E81CF7AC63C}" srcOrd="1" destOrd="0" presId="urn:microsoft.com/office/officeart/2005/8/layout/orgChart1"/>
    <dgm:cxn modelId="{239D9C46-1FB7-7240-A7DE-577F48C9B1E7}" type="presOf" srcId="{96A66C9D-533D-6A47-8FAE-2450EB32387A}" destId="{BAFB7781-E2FE-F94F-97F7-4A90998EDDD0}" srcOrd="0" destOrd="0" presId="urn:microsoft.com/office/officeart/2005/8/layout/orgChart1"/>
    <dgm:cxn modelId="{4B29B634-4291-4B81-BDA1-8080CF5EC872}" srcId="{7CF61E99-B624-464C-8671-CCECE113CFA6}" destId="{E4FA418A-BA6D-4ADE-B9AE-D3F81F072DF2}" srcOrd="3" destOrd="0" parTransId="{F55E9DEF-28AD-46D6-8DBA-201494946BD3}" sibTransId="{BFEC047E-856F-4F46-9634-66E4B2384783}"/>
    <dgm:cxn modelId="{E514DA44-9321-3641-B5DE-773E50BC3985}" type="presOf" srcId="{64CE72FE-1400-FC43-9A81-34932D63AF66}" destId="{508C427F-6C09-324D-B8F4-59A5975ED0A5}" srcOrd="0" destOrd="0" presId="urn:microsoft.com/office/officeart/2005/8/layout/orgChart1"/>
    <dgm:cxn modelId="{F606F232-3A90-4F21-9AA0-0DEFC3415BCB}" type="presOf" srcId="{BF401774-F124-437B-9646-601CFA2840CA}" destId="{9EE7E324-F569-44F1-B890-9CA13BE170BF}" srcOrd="0" destOrd="0" presId="urn:microsoft.com/office/officeart/2005/8/layout/orgChart1"/>
    <dgm:cxn modelId="{4BE00C1F-B090-4C8E-B3CE-4182826CED5A}" type="presOf" srcId="{E4FA418A-BA6D-4ADE-B9AE-D3F81F072DF2}" destId="{7BEFBFA8-E508-4A00-9631-2AA76625E65B}" srcOrd="1" destOrd="0" presId="urn:microsoft.com/office/officeart/2005/8/layout/orgChart1"/>
    <dgm:cxn modelId="{E1EEE1C9-4BBA-403D-BACA-36BD4C87E4A6}" type="presOf" srcId="{48DB855B-0FC2-4340-BD79-F160C74C50D4}" destId="{608318F4-5D5E-4E99-8376-1D3FF27F5C42}" srcOrd="0" destOrd="0" presId="urn:microsoft.com/office/officeart/2005/8/layout/orgChart1"/>
    <dgm:cxn modelId="{6494C580-D773-4C5D-B4E6-E124ADCA7DBE}" type="presOf" srcId="{F92E69F7-9CA9-4140-957D-52FA05873F2D}" destId="{3711452C-E110-453B-8D90-F116A9CBE6C1}" srcOrd="0" destOrd="0" presId="urn:microsoft.com/office/officeart/2005/8/layout/orgChart1"/>
    <dgm:cxn modelId="{7B6ED5BE-BCC5-4547-B803-985ED9405067}" type="presOf" srcId="{05DEA9CF-1D60-C249-BB70-42789644F3FB}" destId="{BA52B78D-D0DE-7642-AE45-2E426E9BBDE6}" srcOrd="0" destOrd="0" presId="urn:microsoft.com/office/officeart/2005/8/layout/orgChart1"/>
    <dgm:cxn modelId="{98970635-9EF1-9146-817B-0A2F3027ABF5}" type="presOf" srcId="{353F6D2B-D313-844B-AE72-4C5FC78049CD}" destId="{F30DAAB2-7302-EC4F-9A6B-FDFB6877324D}" srcOrd="0" destOrd="0" presId="urn:microsoft.com/office/officeart/2005/8/layout/orgChart1"/>
    <dgm:cxn modelId="{857B5B9E-1076-4B28-A2B6-2A7957954623}" type="presOf" srcId="{BF401774-F124-437B-9646-601CFA2840CA}" destId="{F025A35F-C799-4CAE-9D74-9D8FE674E2C7}" srcOrd="1" destOrd="0" presId="urn:microsoft.com/office/officeart/2005/8/layout/orgChart1"/>
    <dgm:cxn modelId="{10E0CEE0-7534-5344-8694-ECB6D72B16D8}" srcId="{C55B92D7-D774-A940-95EB-C0E9A541D9DF}" destId="{D071AF50-2440-C341-ABBA-84441F5E7EAD}" srcOrd="0" destOrd="0" parTransId="{FA784208-1A2A-1546-8AE9-D2DA9C3D7F05}" sibTransId="{9CD187BB-447D-E344-8735-52821E46CD64}"/>
    <dgm:cxn modelId="{D8BFED27-7887-A947-99AB-BF26B3E2633E}" srcId="{05DEA9CF-1D60-C249-BB70-42789644F3FB}" destId="{16ADE0E4-A16E-DB44-9908-24394396E97C}" srcOrd="2" destOrd="0" parTransId="{E0F363D9-71DB-D749-85F1-2FA8954114D2}" sibTransId="{4430E6AF-2F64-BC4B-B84C-132F2087F69D}"/>
    <dgm:cxn modelId="{23311874-CAF6-9A4D-A0DA-8979FB8DF844}" type="presParOf" srcId="{9C66620B-954D-B84B-8A3E-D4EEBF25A0D9}" destId="{4AED9524-EF07-8243-83CE-0D688E516C48}" srcOrd="0" destOrd="0" presId="urn:microsoft.com/office/officeart/2005/8/layout/orgChart1"/>
    <dgm:cxn modelId="{27AE09B8-50A0-704C-AFCD-99CE09D29772}" type="presParOf" srcId="{4AED9524-EF07-8243-83CE-0D688E516C48}" destId="{99ADCF58-15F5-F149-BE9C-23E9DD52466F}" srcOrd="0" destOrd="0" presId="urn:microsoft.com/office/officeart/2005/8/layout/orgChart1"/>
    <dgm:cxn modelId="{5442B0F6-2C68-F24C-A0CA-ACC66EF90CA9}" type="presParOf" srcId="{99ADCF58-15F5-F149-BE9C-23E9DD52466F}" destId="{BCC23329-EA99-0A4A-B52B-49CC82EC84FB}" srcOrd="0" destOrd="0" presId="urn:microsoft.com/office/officeart/2005/8/layout/orgChart1"/>
    <dgm:cxn modelId="{D4C6ED0F-E411-0548-993E-488A79B4E16F}" type="presParOf" srcId="{99ADCF58-15F5-F149-BE9C-23E9DD52466F}" destId="{F7B3A205-BBA3-4144-B4AB-2FCC1C61C44A}" srcOrd="1" destOrd="0" presId="urn:microsoft.com/office/officeart/2005/8/layout/orgChart1"/>
    <dgm:cxn modelId="{4BDC403B-51EC-4C42-8D22-0C3FD5638406}" type="presParOf" srcId="{4AED9524-EF07-8243-83CE-0D688E516C48}" destId="{A25720E7-4C4E-DC48-85C9-3BF14B8E5A29}" srcOrd="1" destOrd="0" presId="urn:microsoft.com/office/officeart/2005/8/layout/orgChart1"/>
    <dgm:cxn modelId="{5C5F4C6E-3151-FF4A-8B0E-30A51A189755}" type="presParOf" srcId="{A25720E7-4C4E-DC48-85C9-3BF14B8E5A29}" destId="{500DDF52-87DA-1846-B2E0-38B0ECF6118A}" srcOrd="0" destOrd="0" presId="urn:microsoft.com/office/officeart/2005/8/layout/orgChart1"/>
    <dgm:cxn modelId="{B42B9A68-C9EA-6144-99F9-D8B25DC9F63D}" type="presParOf" srcId="{A25720E7-4C4E-DC48-85C9-3BF14B8E5A29}" destId="{81A736A2-1F58-ED4E-8E1E-18202782AE5C}" srcOrd="1" destOrd="0" presId="urn:microsoft.com/office/officeart/2005/8/layout/orgChart1"/>
    <dgm:cxn modelId="{016C0E3C-F63D-534C-B983-017491740321}" type="presParOf" srcId="{81A736A2-1F58-ED4E-8E1E-18202782AE5C}" destId="{D7929F7D-BD79-6840-83CD-6593C5FF8DA4}" srcOrd="0" destOrd="0" presId="urn:microsoft.com/office/officeart/2005/8/layout/orgChart1"/>
    <dgm:cxn modelId="{B359147B-DECB-B140-8C9B-1B9CCFBC298F}" type="presParOf" srcId="{D7929F7D-BD79-6840-83CD-6593C5FF8DA4}" destId="{F0453A66-B02E-9048-A029-C9737A74C5F8}" srcOrd="0" destOrd="0" presId="urn:microsoft.com/office/officeart/2005/8/layout/orgChart1"/>
    <dgm:cxn modelId="{439CEE11-46DD-6A45-B9F9-761DC8A4AAAD}" type="presParOf" srcId="{D7929F7D-BD79-6840-83CD-6593C5FF8DA4}" destId="{7B49B0C3-4EC8-364F-98EC-EBBF5744C944}" srcOrd="1" destOrd="0" presId="urn:microsoft.com/office/officeart/2005/8/layout/orgChart1"/>
    <dgm:cxn modelId="{1A4C1228-C487-8A48-825D-46B6AFD3F952}" type="presParOf" srcId="{81A736A2-1F58-ED4E-8E1E-18202782AE5C}" destId="{52EC093A-3CD2-794F-9102-C088AF4FC94A}" srcOrd="1" destOrd="0" presId="urn:microsoft.com/office/officeart/2005/8/layout/orgChart1"/>
    <dgm:cxn modelId="{AAB8CD4F-48EF-B543-8697-89FEB8FB534F}" type="presParOf" srcId="{52EC093A-3CD2-794F-9102-C088AF4FC94A}" destId="{8985500D-8CE3-E141-B684-2C576A28236D}" srcOrd="0" destOrd="0" presId="urn:microsoft.com/office/officeart/2005/8/layout/orgChart1"/>
    <dgm:cxn modelId="{54AEF3C1-A5E6-1047-8F97-D566D325334D}" type="presParOf" srcId="{52EC093A-3CD2-794F-9102-C088AF4FC94A}" destId="{A4E31590-009A-8242-9413-8FE1272F9646}" srcOrd="1" destOrd="0" presId="urn:microsoft.com/office/officeart/2005/8/layout/orgChart1"/>
    <dgm:cxn modelId="{DA1E91CC-20C9-2C44-8DFF-96703392FD3A}" type="presParOf" srcId="{A4E31590-009A-8242-9413-8FE1272F9646}" destId="{2CDA4C91-C015-0148-BA7A-45E7A3D3C8DA}" srcOrd="0" destOrd="0" presId="urn:microsoft.com/office/officeart/2005/8/layout/orgChart1"/>
    <dgm:cxn modelId="{FFAB24BA-4515-854E-AE54-A5635AE64655}" type="presParOf" srcId="{2CDA4C91-C015-0148-BA7A-45E7A3D3C8DA}" destId="{F30DAAB2-7302-EC4F-9A6B-FDFB6877324D}" srcOrd="0" destOrd="0" presId="urn:microsoft.com/office/officeart/2005/8/layout/orgChart1"/>
    <dgm:cxn modelId="{1F9287DA-58DC-7B4F-9483-E1379EAAE35B}" type="presParOf" srcId="{2CDA4C91-C015-0148-BA7A-45E7A3D3C8DA}" destId="{2A58CC1F-55DE-4F49-958C-3399C6EB6839}" srcOrd="1" destOrd="0" presId="urn:microsoft.com/office/officeart/2005/8/layout/orgChart1"/>
    <dgm:cxn modelId="{C90F7489-7314-9045-B083-6484890BBF14}" type="presParOf" srcId="{A4E31590-009A-8242-9413-8FE1272F9646}" destId="{9DFD9C5F-EF35-5B4A-BB93-0792AA3BFF18}" srcOrd="1" destOrd="0" presId="urn:microsoft.com/office/officeart/2005/8/layout/orgChart1"/>
    <dgm:cxn modelId="{4571FE55-1FE0-B54B-937F-2803825EF040}" type="presParOf" srcId="{A4E31590-009A-8242-9413-8FE1272F9646}" destId="{E378EEEC-C7DF-A940-9CB2-86EAE1032705}" srcOrd="2" destOrd="0" presId="urn:microsoft.com/office/officeart/2005/8/layout/orgChart1"/>
    <dgm:cxn modelId="{5F0AE293-0FB4-CE40-848B-69ADCC5575C7}" type="presParOf" srcId="{52EC093A-3CD2-794F-9102-C088AF4FC94A}" destId="{AA44BD33-9629-284A-A267-C5A750F09DB4}" srcOrd="2" destOrd="0" presId="urn:microsoft.com/office/officeart/2005/8/layout/orgChart1"/>
    <dgm:cxn modelId="{4739B611-F6AD-C941-AF41-B48BE396BCBE}" type="presParOf" srcId="{52EC093A-3CD2-794F-9102-C088AF4FC94A}" destId="{B8B19117-EBC4-3143-ADEF-4BECFA3CD98B}" srcOrd="3" destOrd="0" presId="urn:microsoft.com/office/officeart/2005/8/layout/orgChart1"/>
    <dgm:cxn modelId="{C4ABC0E8-9E51-4D4B-8C0A-0BB1679548EA}" type="presParOf" srcId="{B8B19117-EBC4-3143-ADEF-4BECFA3CD98B}" destId="{2C2B7A28-767C-0240-9ECC-D30A43047B98}" srcOrd="0" destOrd="0" presId="urn:microsoft.com/office/officeart/2005/8/layout/orgChart1"/>
    <dgm:cxn modelId="{F357836F-81F4-DB4D-A5FB-2331EE06359A}" type="presParOf" srcId="{2C2B7A28-767C-0240-9ECC-D30A43047B98}" destId="{7FA58A6D-A20A-F34E-AD48-4D67081450B9}" srcOrd="0" destOrd="0" presId="urn:microsoft.com/office/officeart/2005/8/layout/orgChart1"/>
    <dgm:cxn modelId="{8F8F8096-1F1C-3142-88C2-33222C3BDABA}" type="presParOf" srcId="{2C2B7A28-767C-0240-9ECC-D30A43047B98}" destId="{FCC3EDC4-53A1-6F41-9B98-0E81CF7AC63C}" srcOrd="1" destOrd="0" presId="urn:microsoft.com/office/officeart/2005/8/layout/orgChart1"/>
    <dgm:cxn modelId="{7E8FA713-50D4-7845-A46A-94E1DC474FBF}" type="presParOf" srcId="{B8B19117-EBC4-3143-ADEF-4BECFA3CD98B}" destId="{CCF38FB5-4DB5-4C47-B07E-8017112CD084}" srcOrd="1" destOrd="0" presId="urn:microsoft.com/office/officeart/2005/8/layout/orgChart1"/>
    <dgm:cxn modelId="{5E483458-FDDB-954C-B156-0A3A029A06E7}" type="presParOf" srcId="{B8B19117-EBC4-3143-ADEF-4BECFA3CD98B}" destId="{A056865F-9457-424A-B41B-53F741B337CC}" srcOrd="2" destOrd="0" presId="urn:microsoft.com/office/officeart/2005/8/layout/orgChart1"/>
    <dgm:cxn modelId="{BB02DC59-7513-4592-9B29-B35E4E68008F}" type="presParOf" srcId="{52EC093A-3CD2-794F-9102-C088AF4FC94A}" destId="{3711452C-E110-453B-8D90-F116A9CBE6C1}" srcOrd="4" destOrd="0" presId="urn:microsoft.com/office/officeart/2005/8/layout/orgChart1"/>
    <dgm:cxn modelId="{17245249-ACAB-4D6D-BB12-C84C181BF3EC}" type="presParOf" srcId="{52EC093A-3CD2-794F-9102-C088AF4FC94A}" destId="{7B076975-C875-4010-A365-C1025CC35F57}" srcOrd="5" destOrd="0" presId="urn:microsoft.com/office/officeart/2005/8/layout/orgChart1"/>
    <dgm:cxn modelId="{A3645035-8ECB-41D1-B7C0-BC5E35432BC9}" type="presParOf" srcId="{7B076975-C875-4010-A365-C1025CC35F57}" destId="{B0BE3F67-9B64-4A64-A80D-3E2366A351A6}" srcOrd="0" destOrd="0" presId="urn:microsoft.com/office/officeart/2005/8/layout/orgChart1"/>
    <dgm:cxn modelId="{B625C13C-E730-40B9-BB7E-C9F517AE739B}" type="presParOf" srcId="{B0BE3F67-9B64-4A64-A80D-3E2366A351A6}" destId="{9EE7E324-F569-44F1-B890-9CA13BE170BF}" srcOrd="0" destOrd="0" presId="urn:microsoft.com/office/officeart/2005/8/layout/orgChart1"/>
    <dgm:cxn modelId="{D1532046-076B-4DE1-B8B7-77B096B9B80C}" type="presParOf" srcId="{B0BE3F67-9B64-4A64-A80D-3E2366A351A6}" destId="{F025A35F-C799-4CAE-9D74-9D8FE674E2C7}" srcOrd="1" destOrd="0" presId="urn:microsoft.com/office/officeart/2005/8/layout/orgChart1"/>
    <dgm:cxn modelId="{54276643-79F3-41AD-A848-BDBC6B6E2F19}" type="presParOf" srcId="{7B076975-C875-4010-A365-C1025CC35F57}" destId="{E68E212B-2D19-4753-97CA-58EE07C41444}" srcOrd="1" destOrd="0" presId="urn:microsoft.com/office/officeart/2005/8/layout/orgChart1"/>
    <dgm:cxn modelId="{942C127F-F667-4B55-B10F-580EF47D6C0C}" type="presParOf" srcId="{7B076975-C875-4010-A365-C1025CC35F57}" destId="{26537313-7D9C-41B3-9DFA-5A4484B4996E}" srcOrd="2" destOrd="0" presId="urn:microsoft.com/office/officeart/2005/8/layout/orgChart1"/>
    <dgm:cxn modelId="{F0A84225-40D1-4C56-8593-942061761D8D}" type="presParOf" srcId="{52EC093A-3CD2-794F-9102-C088AF4FC94A}" destId="{582FD1A4-71EA-4AF3-BF37-F2B69D7A2D33}" srcOrd="6" destOrd="0" presId="urn:microsoft.com/office/officeart/2005/8/layout/orgChart1"/>
    <dgm:cxn modelId="{9E28547E-A39F-4827-8F47-8ED6A7D47331}" type="presParOf" srcId="{52EC093A-3CD2-794F-9102-C088AF4FC94A}" destId="{B9F1B54A-8A3F-4352-8EAF-374AC70A095C}" srcOrd="7" destOrd="0" presId="urn:microsoft.com/office/officeart/2005/8/layout/orgChart1"/>
    <dgm:cxn modelId="{CB16979B-73B9-4E7B-B4FD-17A3B2E83879}" type="presParOf" srcId="{B9F1B54A-8A3F-4352-8EAF-374AC70A095C}" destId="{C51438E8-717B-4AD7-9149-1C297A6BC8BD}" srcOrd="0" destOrd="0" presId="urn:microsoft.com/office/officeart/2005/8/layout/orgChart1"/>
    <dgm:cxn modelId="{D9462FAA-F771-4128-AD54-D3224329841D}" type="presParOf" srcId="{C51438E8-717B-4AD7-9149-1C297A6BC8BD}" destId="{71C1C747-FD65-4769-8AB2-90DC7CD81002}" srcOrd="0" destOrd="0" presId="urn:microsoft.com/office/officeart/2005/8/layout/orgChart1"/>
    <dgm:cxn modelId="{5C7D2388-DD7C-484D-82A1-9AFCEAF31BB1}" type="presParOf" srcId="{C51438E8-717B-4AD7-9149-1C297A6BC8BD}" destId="{7BEFBFA8-E508-4A00-9631-2AA76625E65B}" srcOrd="1" destOrd="0" presId="urn:microsoft.com/office/officeart/2005/8/layout/orgChart1"/>
    <dgm:cxn modelId="{EFAB141A-98D0-4F3F-8720-2789214AC2CE}" type="presParOf" srcId="{B9F1B54A-8A3F-4352-8EAF-374AC70A095C}" destId="{D899A53B-F24A-4F87-ACF9-3B8F655DF234}" srcOrd="1" destOrd="0" presId="urn:microsoft.com/office/officeart/2005/8/layout/orgChart1"/>
    <dgm:cxn modelId="{FDADAF9B-F774-4918-BDE7-49A65A396C0B}" type="presParOf" srcId="{B9F1B54A-8A3F-4352-8EAF-374AC70A095C}" destId="{953E3801-141F-4349-AA47-3906D9727470}" srcOrd="2" destOrd="0" presId="urn:microsoft.com/office/officeart/2005/8/layout/orgChart1"/>
    <dgm:cxn modelId="{06B01FC5-EDBC-F641-B383-7EE56928640B}" type="presParOf" srcId="{81A736A2-1F58-ED4E-8E1E-18202782AE5C}" destId="{56B876D6-8695-B148-9582-858A6C31FC77}" srcOrd="2" destOrd="0" presId="urn:microsoft.com/office/officeart/2005/8/layout/orgChart1"/>
    <dgm:cxn modelId="{D5DBCC2D-6A82-1D4B-91F5-B349A1056C78}" type="presParOf" srcId="{A25720E7-4C4E-DC48-85C9-3BF14B8E5A29}" destId="{459F963A-3FD0-DF4B-938D-866627CE755A}" srcOrd="2" destOrd="0" presId="urn:microsoft.com/office/officeart/2005/8/layout/orgChart1"/>
    <dgm:cxn modelId="{3F6B60F4-470E-0F4D-BBBE-E6DF16C9D765}" type="presParOf" srcId="{A25720E7-4C4E-DC48-85C9-3BF14B8E5A29}" destId="{620E1726-5AD0-7946-9F40-1FE6A07E8ECE}" srcOrd="3" destOrd="0" presId="urn:microsoft.com/office/officeart/2005/8/layout/orgChart1"/>
    <dgm:cxn modelId="{76A8E95A-B92B-7742-9A0A-29DAD07D0FBB}" type="presParOf" srcId="{620E1726-5AD0-7946-9F40-1FE6A07E8ECE}" destId="{425AF422-5686-374C-A1B7-8A3BA2D0C035}" srcOrd="0" destOrd="0" presId="urn:microsoft.com/office/officeart/2005/8/layout/orgChart1"/>
    <dgm:cxn modelId="{FBCF371A-A253-CC42-8F61-4A0527BE1DD5}" type="presParOf" srcId="{425AF422-5686-374C-A1B7-8A3BA2D0C035}" destId="{BA52B78D-D0DE-7642-AE45-2E426E9BBDE6}" srcOrd="0" destOrd="0" presId="urn:microsoft.com/office/officeart/2005/8/layout/orgChart1"/>
    <dgm:cxn modelId="{9E8AA99F-44AC-5744-B2A4-D6BD31513618}" type="presParOf" srcId="{425AF422-5686-374C-A1B7-8A3BA2D0C035}" destId="{0BA88770-B8DB-5C4D-8797-00CA6EA192FD}" srcOrd="1" destOrd="0" presId="urn:microsoft.com/office/officeart/2005/8/layout/orgChart1"/>
    <dgm:cxn modelId="{3ACBB348-76DB-8F41-BF06-25FB51D49CA0}" type="presParOf" srcId="{620E1726-5AD0-7946-9F40-1FE6A07E8ECE}" destId="{A5B5975F-5995-734D-A311-7EFB72C7BD15}" srcOrd="1" destOrd="0" presId="urn:microsoft.com/office/officeart/2005/8/layout/orgChart1"/>
    <dgm:cxn modelId="{2502CCD3-7BC4-7544-B49C-90F6BA436C42}" type="presParOf" srcId="{A5B5975F-5995-734D-A311-7EFB72C7BD15}" destId="{8AC75563-E12B-8147-955D-5C167417F47A}" srcOrd="0" destOrd="0" presId="urn:microsoft.com/office/officeart/2005/8/layout/orgChart1"/>
    <dgm:cxn modelId="{44A229E2-A95A-3F41-AB5F-ACF929586713}" type="presParOf" srcId="{A5B5975F-5995-734D-A311-7EFB72C7BD15}" destId="{E790942C-2C1B-3049-8519-0842CBFBCF1F}" srcOrd="1" destOrd="0" presId="urn:microsoft.com/office/officeart/2005/8/layout/orgChart1"/>
    <dgm:cxn modelId="{D9E605D6-712B-2346-87BA-A6D4F5A6573B}" type="presParOf" srcId="{E790942C-2C1B-3049-8519-0842CBFBCF1F}" destId="{29710150-A5E8-2D4A-8252-6D8D3805DAAF}" srcOrd="0" destOrd="0" presId="urn:microsoft.com/office/officeart/2005/8/layout/orgChart1"/>
    <dgm:cxn modelId="{CBE35542-59CB-914F-80A8-6501E674C3A5}" type="presParOf" srcId="{29710150-A5E8-2D4A-8252-6D8D3805DAAF}" destId="{BAFB7781-E2FE-F94F-97F7-4A90998EDDD0}" srcOrd="0" destOrd="0" presId="urn:microsoft.com/office/officeart/2005/8/layout/orgChart1"/>
    <dgm:cxn modelId="{CFCB754C-39C4-204C-9671-06224D7D69A6}" type="presParOf" srcId="{29710150-A5E8-2D4A-8252-6D8D3805DAAF}" destId="{47382B93-C611-DD4F-A4A4-452988422341}" srcOrd="1" destOrd="0" presId="urn:microsoft.com/office/officeart/2005/8/layout/orgChart1"/>
    <dgm:cxn modelId="{6EC93FDB-877D-DF42-A192-7EE225E70398}" type="presParOf" srcId="{E790942C-2C1B-3049-8519-0842CBFBCF1F}" destId="{777FB6FD-F092-EC44-8406-1F0FE48A7B4A}" srcOrd="1" destOrd="0" presId="urn:microsoft.com/office/officeart/2005/8/layout/orgChart1"/>
    <dgm:cxn modelId="{556ADD21-8A77-AB40-830A-BA2D741EE8AF}" type="presParOf" srcId="{E790942C-2C1B-3049-8519-0842CBFBCF1F}" destId="{900A4F9E-7573-E746-8BA7-082319A5AF3F}" srcOrd="2" destOrd="0" presId="urn:microsoft.com/office/officeart/2005/8/layout/orgChart1"/>
    <dgm:cxn modelId="{B2744305-180B-6A42-88A4-BC2A9CB49362}" type="presParOf" srcId="{A5B5975F-5995-734D-A311-7EFB72C7BD15}" destId="{508C427F-6C09-324D-B8F4-59A5975ED0A5}" srcOrd="2" destOrd="0" presId="urn:microsoft.com/office/officeart/2005/8/layout/orgChart1"/>
    <dgm:cxn modelId="{E76BC964-0E42-A14F-81AA-A9F6614646A7}" type="presParOf" srcId="{A5B5975F-5995-734D-A311-7EFB72C7BD15}" destId="{451ACE5F-B4D7-6D43-926C-F3B7AB20EE8C}" srcOrd="3" destOrd="0" presId="urn:microsoft.com/office/officeart/2005/8/layout/orgChart1"/>
    <dgm:cxn modelId="{12CE74B7-092C-DE44-840E-AAFAFD5305B2}" type="presParOf" srcId="{451ACE5F-B4D7-6D43-926C-F3B7AB20EE8C}" destId="{3CF6E6BC-1F8D-8E4C-ACAC-2DC47D6567A9}" srcOrd="0" destOrd="0" presId="urn:microsoft.com/office/officeart/2005/8/layout/orgChart1"/>
    <dgm:cxn modelId="{DCB9946E-2689-4D4A-8B8C-72D6A3CE4CDF}" type="presParOf" srcId="{3CF6E6BC-1F8D-8E4C-ACAC-2DC47D6567A9}" destId="{6796BC4A-B323-5242-B001-B4BAC1C0C491}" srcOrd="0" destOrd="0" presId="urn:microsoft.com/office/officeart/2005/8/layout/orgChart1"/>
    <dgm:cxn modelId="{9EAA25F1-D258-6D47-8BF1-A637ED3CD66F}" type="presParOf" srcId="{3CF6E6BC-1F8D-8E4C-ACAC-2DC47D6567A9}" destId="{E6F0C37C-092B-E943-984C-F9DD11989E98}" srcOrd="1" destOrd="0" presId="urn:microsoft.com/office/officeart/2005/8/layout/orgChart1"/>
    <dgm:cxn modelId="{3AD62A13-74AA-AA40-ADDC-83B57E6A2270}" type="presParOf" srcId="{451ACE5F-B4D7-6D43-926C-F3B7AB20EE8C}" destId="{84C12A2F-45D2-1348-A097-0E95A431D35E}" srcOrd="1" destOrd="0" presId="urn:microsoft.com/office/officeart/2005/8/layout/orgChart1"/>
    <dgm:cxn modelId="{B2EDC0D7-95CF-B54E-A0F0-E8DE4B56A6F9}" type="presParOf" srcId="{451ACE5F-B4D7-6D43-926C-F3B7AB20EE8C}" destId="{CBB0F5B2-7580-5E42-BDE5-F1A642F856CE}" srcOrd="2" destOrd="0" presId="urn:microsoft.com/office/officeart/2005/8/layout/orgChart1"/>
    <dgm:cxn modelId="{836A30EA-5AFC-FC48-AD06-FF84FDA26C4E}" type="presParOf" srcId="{A5B5975F-5995-734D-A311-7EFB72C7BD15}" destId="{4F092254-3E8F-D741-8AEA-B3C373BBC719}" srcOrd="4" destOrd="0" presId="urn:microsoft.com/office/officeart/2005/8/layout/orgChart1"/>
    <dgm:cxn modelId="{EF656CB5-5600-964F-8E18-FE0D1692744E}" type="presParOf" srcId="{A5B5975F-5995-734D-A311-7EFB72C7BD15}" destId="{B17F5111-835B-7B4A-907D-D552FC9A3ADC}" srcOrd="5" destOrd="0" presId="urn:microsoft.com/office/officeart/2005/8/layout/orgChart1"/>
    <dgm:cxn modelId="{16E0A76B-A2FC-644D-8471-C48E52D41E99}" type="presParOf" srcId="{B17F5111-835B-7B4A-907D-D552FC9A3ADC}" destId="{A04E5591-613D-7D47-B8F9-547D8F87235C}" srcOrd="0" destOrd="0" presId="urn:microsoft.com/office/officeart/2005/8/layout/orgChart1"/>
    <dgm:cxn modelId="{9A1F5075-C0B7-AB4E-9C37-03728776821E}" type="presParOf" srcId="{A04E5591-613D-7D47-B8F9-547D8F87235C}" destId="{EA1A6FA9-150C-AF4F-BB73-648D04CB61D9}" srcOrd="0" destOrd="0" presId="urn:microsoft.com/office/officeart/2005/8/layout/orgChart1"/>
    <dgm:cxn modelId="{692A4F02-D9F0-6445-8D74-36A3997C1631}" type="presParOf" srcId="{A04E5591-613D-7D47-B8F9-547D8F87235C}" destId="{A314F9DD-84CB-6246-B8B2-678B3E0AA462}" srcOrd="1" destOrd="0" presId="urn:microsoft.com/office/officeart/2005/8/layout/orgChart1"/>
    <dgm:cxn modelId="{C5C4A401-F9E7-834C-8AAD-114725D464BB}" type="presParOf" srcId="{B17F5111-835B-7B4A-907D-D552FC9A3ADC}" destId="{137A947B-AE8C-AF40-A2C7-6ED5A12F0FBA}" srcOrd="1" destOrd="0" presId="urn:microsoft.com/office/officeart/2005/8/layout/orgChart1"/>
    <dgm:cxn modelId="{7D1B65EA-890D-B048-9D64-C45B92BB80AE}" type="presParOf" srcId="{B17F5111-835B-7B4A-907D-D552FC9A3ADC}" destId="{96BE210A-3553-C341-84A4-75C683C14DD9}" srcOrd="2" destOrd="0" presId="urn:microsoft.com/office/officeart/2005/8/layout/orgChart1"/>
    <dgm:cxn modelId="{12AF9782-72CD-4643-A184-913FBB00358A}" type="presParOf" srcId="{A5B5975F-5995-734D-A311-7EFB72C7BD15}" destId="{B11DA888-F755-419D-B582-BF360912F331}" srcOrd="6" destOrd="0" presId="urn:microsoft.com/office/officeart/2005/8/layout/orgChart1"/>
    <dgm:cxn modelId="{29E036B0-32A9-4440-ADF3-B59854CDDBE8}" type="presParOf" srcId="{A5B5975F-5995-734D-A311-7EFB72C7BD15}" destId="{59A87871-5972-4850-84ED-215605943512}" srcOrd="7" destOrd="0" presId="urn:microsoft.com/office/officeart/2005/8/layout/orgChart1"/>
    <dgm:cxn modelId="{E4A137E7-F40B-4F5E-B86B-6E861474D8C6}" type="presParOf" srcId="{59A87871-5972-4850-84ED-215605943512}" destId="{FA700E33-DE48-4C85-AE64-036A0C34E226}" srcOrd="0" destOrd="0" presId="urn:microsoft.com/office/officeart/2005/8/layout/orgChart1"/>
    <dgm:cxn modelId="{9BF33DE8-E424-4757-A7BA-8121B30C3597}" type="presParOf" srcId="{FA700E33-DE48-4C85-AE64-036A0C34E226}" destId="{608318F4-5D5E-4E99-8376-1D3FF27F5C42}" srcOrd="0" destOrd="0" presId="urn:microsoft.com/office/officeart/2005/8/layout/orgChart1"/>
    <dgm:cxn modelId="{EC90AE6B-0D60-4AF6-8D3B-AAA541919ACE}" type="presParOf" srcId="{FA700E33-DE48-4C85-AE64-036A0C34E226}" destId="{D2D0E323-4290-4B79-9FB3-5FCF394D9B28}" srcOrd="1" destOrd="0" presId="urn:microsoft.com/office/officeart/2005/8/layout/orgChart1"/>
    <dgm:cxn modelId="{49C3DF82-56FB-4F70-838B-83D687BE49FC}" type="presParOf" srcId="{59A87871-5972-4850-84ED-215605943512}" destId="{DC08A94F-9D50-4AC5-946B-A4D25BC3B838}" srcOrd="1" destOrd="0" presId="urn:microsoft.com/office/officeart/2005/8/layout/orgChart1"/>
    <dgm:cxn modelId="{105F09A1-486A-4495-894F-FDEC102FE5B0}" type="presParOf" srcId="{59A87871-5972-4850-84ED-215605943512}" destId="{867D17DD-2978-4299-9726-4DC219848BBA}" srcOrd="2" destOrd="0" presId="urn:microsoft.com/office/officeart/2005/8/layout/orgChart1"/>
    <dgm:cxn modelId="{7874F69C-21C9-8C4C-98EB-A612B26F12D7}" type="presParOf" srcId="{620E1726-5AD0-7946-9F40-1FE6A07E8ECE}" destId="{7013A38D-391D-B84D-8CA5-20679B144964}" srcOrd="2" destOrd="0" presId="urn:microsoft.com/office/officeart/2005/8/layout/orgChart1"/>
    <dgm:cxn modelId="{17A4F3E0-CED9-8D4C-B630-16187F1F28AC}" type="presParOf" srcId="{4AED9524-EF07-8243-83CE-0D688E516C48}" destId="{5952D9A5-C724-A947-BBFB-F8FCE725545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1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7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5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407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8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07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5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13-3C83-477E-8BEF-7CB16CFE15C0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5E58-4C30-4A99-A497-0178CA5C23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7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1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7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5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59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5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5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  <p:sldLayoutId id="2147483703" r:id="rId18"/>
    <p:sldLayoutId id="2147483704" r:id="rId19"/>
    <p:sldLayoutId id="2147483705" r:id="rId20"/>
    <p:sldLayoutId id="2147483707" r:id="rId21"/>
    <p:sldLayoutId id="2147483709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v.br/saude/pt-br/composicao/svsa/saude-do-trabalhador/renast/vspea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bvsms.saude.gov.br/bvs/publicacoes/diretriz_nacional_plano_amostragem_agua.pdf" TargetMode="External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0" Type="http://schemas.openxmlformats.org/officeDocument/2006/relationships/image" Target="../media/image40.jpeg"/><Relationship Id="rId4" Type="http://schemas.openxmlformats.org/officeDocument/2006/relationships/image" Target="../media/image35.png"/><Relationship Id="rId9" Type="http://schemas.openxmlformats.org/officeDocument/2006/relationships/image" Target="../media/image39.jpe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68171" y="141391"/>
            <a:ext cx="10280341" cy="1956831"/>
          </a:xfrm>
        </p:spPr>
        <p:txBody>
          <a:bodyPr/>
          <a:lstStyle/>
          <a:p>
            <a:pPr fontAlgn="base"/>
            <a:r>
              <a:rPr lang="pt-BR" sz="3200" dirty="0">
                <a:latin typeface="+mn-lt"/>
              </a:rPr>
              <a:t>Audiência Pública</a:t>
            </a:r>
            <a:br>
              <a:rPr lang="pt-BR" sz="3200" dirty="0">
                <a:latin typeface="+mn-lt"/>
              </a:rPr>
            </a:br>
            <a:r>
              <a:rPr lang="pt-BR" sz="3200" dirty="0">
                <a:latin typeface="+mn-lt"/>
              </a:rPr>
              <a:t>Senado Federal</a:t>
            </a:r>
            <a:br>
              <a:rPr lang="pt-BR" sz="3200" dirty="0">
                <a:latin typeface="+mn-lt"/>
              </a:rPr>
            </a:br>
            <a:r>
              <a:rPr lang="pt-BR" sz="3200" dirty="0">
                <a:latin typeface="+mn-lt"/>
              </a:rPr>
              <a:t>Comissão de Direitos Humanos e Legislação Participativa</a:t>
            </a:r>
            <a:br>
              <a:rPr lang="pt-BR" sz="3200" dirty="0">
                <a:latin typeface="+mn-lt"/>
              </a:rPr>
            </a:br>
            <a:r>
              <a:rPr lang="pt-BR" sz="3000" dirty="0">
                <a:latin typeface="+mn-lt"/>
              </a:rPr>
              <a:t/>
            </a:r>
            <a:br>
              <a:rPr lang="pt-BR" sz="3000" dirty="0">
                <a:latin typeface="+mn-lt"/>
              </a:rPr>
            </a:br>
            <a:endParaRPr lang="pt-BR" sz="3000" dirty="0"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53" y="5944631"/>
            <a:ext cx="3867670" cy="70079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215AB2-47EF-46F2-AE0F-AF925C1082DB}"/>
              </a:ext>
            </a:extLst>
          </p:cNvPr>
          <p:cNvSpPr txBox="1"/>
          <p:nvPr/>
        </p:nvSpPr>
        <p:spPr>
          <a:xfrm>
            <a:off x="5708341" y="3337060"/>
            <a:ext cx="620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Maria Juliana Moura Correa</a:t>
            </a:r>
            <a:endParaRPr lang="pt-BR" i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841FB56-E047-492D-86A3-CA8F4E807D70}"/>
              </a:ext>
            </a:extLst>
          </p:cNvPr>
          <p:cNvSpPr txBox="1"/>
          <p:nvPr/>
        </p:nvSpPr>
        <p:spPr>
          <a:xfrm>
            <a:off x="5748273" y="4028100"/>
            <a:ext cx="5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Diretora do Departamento de </a:t>
            </a:r>
          </a:p>
          <a:p>
            <a:pPr algn="ctr" rtl="0" fontAlgn="base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Vigilância em Saúde Ambiental e Saúde do Trabalhador</a:t>
            </a:r>
          </a:p>
        </p:txBody>
      </p:sp>
      <p:pic>
        <p:nvPicPr>
          <p:cNvPr id="2050" name="Picture 2" descr="Pode ser uma imagem de 1 pessoa e texto que diz &quot;COMISSÃO DE DIREITOS HUMANOS LEGISLAÇÃO PARTICIPATIVA PRESIDENTE: PAULO PAIM VICE-PRESIDENTE: ZENAIDE MAIA AUDIÊNCIA PÚBLICA BENEFÍCIOS FISCAIS PARA AGROTÓXICOS E A VIOLAÇÃO DE DIREITOS HUMANOS 10.08 10h30 PLENÁRIO 2 ALA NILO COELHO ASSISTA tvsenado f PAULO PAIM PauloPain Presidente PresiaD da CDH&quot;">
            <a:extLst>
              <a:ext uri="{FF2B5EF4-FFF2-40B4-BE49-F238E27FC236}">
                <a16:creationId xmlns:a16="http://schemas.microsoft.com/office/drawing/2014/main" xmlns="" id="{C6BCB602-9167-4C08-818B-8123FC5E4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2" y="1606228"/>
            <a:ext cx="4347738" cy="42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FC4468F-7BAE-BD43-8451-A8734015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341" y="186608"/>
            <a:ext cx="8229600" cy="70943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BR" sz="2400" b="1" dirty="0">
                <a:solidFill>
                  <a:srgbClr val="002060"/>
                </a:solidFill>
                <a:latin typeface="+mn-lt"/>
              </a:rPr>
              <a:t>Estratégias adotadas pelo </a:t>
            </a:r>
            <a:r>
              <a:rPr lang="pt-BR" sz="2400" b="1" dirty="0">
                <a:solidFill>
                  <a:srgbClr val="002060"/>
                </a:solidFill>
              </a:rPr>
              <a:t>DSAST, </a:t>
            </a:r>
            <a:r>
              <a:rPr lang="pt-BR" sz="2400" b="1" dirty="0">
                <a:solidFill>
                  <a:srgbClr val="002060"/>
                </a:solidFill>
                <a:latin typeface="+mn-lt"/>
              </a:rPr>
              <a:t>a partir de 2019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E7D265B4-B9E8-495D-BEE4-FB4EFAAFA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816" y="1687479"/>
            <a:ext cx="5393757" cy="4992843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47638" indent="-147638" algn="just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Inclusão do indicador no Plano Nacional de Saúde (quadriênio 2020 a 2023) </a:t>
            </a:r>
          </a:p>
          <a:p>
            <a:pPr marL="147638" indent="-147638" algn="just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Elaboração do documento “Atuação da SMS na Operacionalização da VSPEA” </a:t>
            </a:r>
          </a:p>
          <a:p>
            <a:pPr marL="147638" indent="-147638" algn="just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Definição de critérios e instrumentos para avaliar a implantação e implementação da VSPEA nos municípios</a:t>
            </a:r>
          </a:p>
          <a:p>
            <a:pPr marL="147638" indent="-147638" algn="just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Realização de Oficina e assessorias técnicas </a:t>
            </a:r>
          </a:p>
          <a:p>
            <a:pPr marL="147638" indent="-147638" algn="just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Publicação: “Diretrizes Brasileiras para Diagnóstico e Tratamento de Intoxicações Agudas por Agrotóxicos</a:t>
            </a:r>
          </a:p>
          <a:p>
            <a:pPr marL="147638" indent="-147638" algn="just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Envio às SES de Ofícios e Notas Técnicas sobre operacionalização da VSPEA no âmbito municipal</a:t>
            </a:r>
          </a:p>
          <a:p>
            <a:pPr marL="147638" indent="-147638" algn="just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TED 94/2019 com Fiocruz: apoio laboratorial para análise de agrotóxicos em água de consumo humano</a:t>
            </a:r>
          </a:p>
        </p:txBody>
      </p:sp>
      <p:sp>
        <p:nvSpPr>
          <p:cNvPr id="20" name="Espaço Reservado para Conteúdo 19">
            <a:extLst>
              <a:ext uri="{FF2B5EF4-FFF2-40B4-BE49-F238E27FC236}">
                <a16:creationId xmlns:a16="http://schemas.microsoft.com/office/drawing/2014/main" xmlns="" id="{0764C137-2727-46F3-B5AF-50992FEF4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773" y="2278393"/>
            <a:ext cx="5606799" cy="3225260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147638" indent="-147638" algn="just">
              <a:spcBef>
                <a:spcPts val="180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Cursos EAD VSPEA</a:t>
            </a:r>
          </a:p>
          <a:p>
            <a:pPr marL="147638" indent="-147638" algn="just">
              <a:spcBef>
                <a:spcPts val="180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Publicação: “Diretrizes Brasileiras para Diagnóstico e Tratamento de Intoxicações Crônicas por Agrotóxicos</a:t>
            </a:r>
          </a:p>
          <a:p>
            <a:pPr marL="147638" indent="-147638" algn="just">
              <a:spcBef>
                <a:spcPts val="180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Aditivo do TED 94/2019 com Fiocruz: apoio laboratorial para análise de agrotóxicos em água de consumo humano</a:t>
            </a:r>
          </a:p>
          <a:p>
            <a:pPr marL="147638" indent="-147638" algn="just">
              <a:spcBef>
                <a:spcPts val="180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PPA – 2024 a 2027 (proposta)</a:t>
            </a:r>
          </a:p>
          <a:p>
            <a:pPr marL="147638" indent="-147638" algn="just">
              <a:spcBef>
                <a:spcPts val="180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pt-BR" sz="1600" dirty="0"/>
              <a:t>Implementação do Programa de Biomonitoramento Humano de Substâncias Químicas (previsão para 2024)</a:t>
            </a:r>
          </a:p>
          <a:p>
            <a:pPr marL="147638" indent="-147638">
              <a:spcBef>
                <a:spcPts val="180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pt-BR" sz="1600" dirty="0"/>
          </a:p>
          <a:p>
            <a:pPr>
              <a:spcBef>
                <a:spcPts val="1800"/>
              </a:spcBef>
            </a:pPr>
            <a:endParaRPr lang="pt-BR" sz="1600" dirty="0"/>
          </a:p>
        </p:txBody>
      </p:sp>
      <p:pic>
        <p:nvPicPr>
          <p:cNvPr id="21" name="Gráfico 20" descr="Sinal de polegar para cima">
            <a:extLst>
              <a:ext uri="{FF2B5EF4-FFF2-40B4-BE49-F238E27FC236}">
                <a16:creationId xmlns:a16="http://schemas.microsoft.com/office/drawing/2014/main" xmlns="" id="{F225D3AA-EE89-4102-B70B-168A06883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6588" y="823505"/>
            <a:ext cx="737861" cy="73786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0F0809E5-E945-481C-8004-BB9397B207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9" r="12112"/>
          <a:stretch/>
        </p:blipFill>
        <p:spPr>
          <a:xfrm>
            <a:off x="7972445" y="1000866"/>
            <a:ext cx="1288996" cy="11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9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30001" y="-49795"/>
            <a:ext cx="8946849" cy="1488446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Painel de informação da VSPEA: </a:t>
            </a:r>
            <a:r>
              <a:rPr lang="pt-BR" sz="24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  <a:hlinkClick r:id="rId2"/>
              </a:rPr>
              <a:t>Vigilância em Saúde das Populações Expostas a Agrotóxicos (VSPEA) — Ministério da Saúde (www.gov.br)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6" y="1079102"/>
            <a:ext cx="1230260" cy="534993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780" y="1290389"/>
            <a:ext cx="6606761" cy="3337863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5878644" y="4261449"/>
            <a:ext cx="6313356" cy="2525357"/>
            <a:chOff x="1049126" y="1172025"/>
            <a:chExt cx="11141006" cy="568435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9126" y="1230546"/>
              <a:ext cx="11141006" cy="5625829"/>
            </a:xfrm>
            <a:prstGeom prst="rect">
              <a:avLst/>
            </a:prstGeom>
          </p:spPr>
        </p:pic>
        <p:sp>
          <p:nvSpPr>
            <p:cNvPr id="10" name="Retângulo 9"/>
            <p:cNvSpPr/>
            <p:nvPr/>
          </p:nvSpPr>
          <p:spPr>
            <a:xfrm>
              <a:off x="10120223" y="1172025"/>
              <a:ext cx="2002674" cy="4904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926080" y="3059084"/>
              <a:ext cx="5012575" cy="2244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353683" y="6429041"/>
            <a:ext cx="5589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Disponível em: https://www.gov.br/saude/pt-br/composicao/svsa/saude-do-trabalhador/renast/vspea</a:t>
            </a:r>
          </a:p>
        </p:txBody>
      </p:sp>
    </p:spTree>
    <p:extLst>
      <p:ext uri="{BB962C8B-B14F-4D97-AF65-F5344CB8AC3E}">
        <p14:creationId xmlns:p14="http://schemas.microsoft.com/office/powerpoint/2010/main" val="22470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321805"/>
              </p:ext>
            </p:extLst>
          </p:nvPr>
        </p:nvGraphicFramePr>
        <p:xfrm>
          <a:off x="79130" y="918712"/>
          <a:ext cx="10739888" cy="196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88" y="0"/>
            <a:ext cx="1829893" cy="1837425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79130" y="6424665"/>
            <a:ext cx="173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2023* dados atualizados em maio de 2023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0896" y="112907"/>
            <a:ext cx="534920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Notificações por UF- 2013 a 2023*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449105"/>
              </p:ext>
            </p:extLst>
          </p:nvPr>
        </p:nvGraphicFramePr>
        <p:xfrm>
          <a:off x="2824747" y="3200401"/>
          <a:ext cx="8458568" cy="353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02013" y="3804246"/>
            <a:ext cx="244688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Circunstância da exposição</a:t>
            </a:r>
          </a:p>
        </p:txBody>
      </p:sp>
    </p:spTree>
    <p:extLst>
      <p:ext uri="{BB962C8B-B14F-4D97-AF65-F5344CB8AC3E}">
        <p14:creationId xmlns:p14="http://schemas.microsoft.com/office/powerpoint/2010/main" val="183144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 rot="16200000">
            <a:off x="-31421" y="926534"/>
            <a:ext cx="582211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(18) ignorado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42473" y="4133750"/>
            <a:ext cx="3895643" cy="2451488"/>
            <a:chOff x="8296357" y="177226"/>
            <a:chExt cx="3895643" cy="2451488"/>
          </a:xfrm>
        </p:grpSpPr>
        <p:sp>
          <p:nvSpPr>
            <p:cNvPr id="20" name="CaixaDeTexto 19"/>
            <p:cNvSpPr txBox="1"/>
            <p:nvPr/>
          </p:nvSpPr>
          <p:spPr>
            <a:xfrm>
              <a:off x="9715677" y="2228604"/>
              <a:ext cx="1285337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2000"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pt-BR" dirty="0"/>
                <a:t>Raça/cor</a:t>
              </a:r>
            </a:p>
          </p:txBody>
        </p:sp>
        <p:pic>
          <p:nvPicPr>
            <p:cNvPr id="114" name="Imagem 1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6357" y="177226"/>
              <a:ext cx="3895643" cy="2009629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9645504" y="42132"/>
            <a:ext cx="2417542" cy="2813199"/>
            <a:chOff x="6538030" y="330082"/>
            <a:chExt cx="1492069" cy="2447360"/>
          </a:xfrm>
        </p:grpSpPr>
        <p:pic>
          <p:nvPicPr>
            <p:cNvPr id="1028" name="Picture 4" descr="Pins maps w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030" y="330082"/>
              <a:ext cx="1492069" cy="149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ângulo 12"/>
            <p:cNvSpPr/>
            <p:nvPr/>
          </p:nvSpPr>
          <p:spPr>
            <a:xfrm>
              <a:off x="6538030" y="199380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56%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7355487" y="199380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44%</a:t>
              </a:r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6910843" y="2377332"/>
              <a:ext cx="767809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2000"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pt-BR" dirty="0"/>
                <a:t>Sexo</a:t>
              </a:r>
            </a:p>
          </p:txBody>
        </p:sp>
      </p:grpSp>
      <p:graphicFrame>
        <p:nvGraphicFramePr>
          <p:cNvPr id="124" name="Gráfico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517151"/>
              </p:ext>
            </p:extLst>
          </p:nvPr>
        </p:nvGraphicFramePr>
        <p:xfrm>
          <a:off x="6833549" y="5020326"/>
          <a:ext cx="5404337" cy="183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5" name="CaixaDeTexto 124"/>
          <p:cNvSpPr txBox="1"/>
          <p:nvPr/>
        </p:nvSpPr>
        <p:spPr>
          <a:xfrm>
            <a:off x="8435501" y="4226788"/>
            <a:ext cx="153561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Faixa etária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3391828" y="42132"/>
            <a:ext cx="4811395" cy="4022088"/>
            <a:chOff x="3495270" y="102926"/>
            <a:chExt cx="4218385" cy="3723675"/>
          </a:xfrm>
        </p:grpSpPr>
        <p:grpSp>
          <p:nvGrpSpPr>
            <p:cNvPr id="2" name="Agrupar 1"/>
            <p:cNvGrpSpPr/>
            <p:nvPr/>
          </p:nvGrpSpPr>
          <p:grpSpPr>
            <a:xfrm>
              <a:off x="3495270" y="477514"/>
              <a:ext cx="4218385" cy="3349087"/>
              <a:chOff x="6544790" y="2044308"/>
              <a:chExt cx="4965495" cy="3532425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348138" y="2152115"/>
                <a:ext cx="3262415" cy="3262415"/>
              </a:xfrm>
              <a:prstGeom prst="rect">
                <a:avLst/>
              </a:prstGeom>
            </p:spPr>
          </p:pic>
          <p:sp>
            <p:nvSpPr>
              <p:cNvPr id="9" name="CaixaDeTexto 8"/>
              <p:cNvSpPr txBox="1"/>
              <p:nvPr/>
            </p:nvSpPr>
            <p:spPr>
              <a:xfrm>
                <a:off x="8339360" y="2044308"/>
                <a:ext cx="9316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27%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Ignorado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9237405" y="2117173"/>
                <a:ext cx="14837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14%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Não se aplica</a:t>
                </a: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9728965" y="2741710"/>
                <a:ext cx="148374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12%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Ensino médio completo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10026542" y="3654710"/>
                <a:ext cx="148374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10%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5ª a 8º série incompleta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9872442" y="4615243"/>
                <a:ext cx="148374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7%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Ensino médio incompleto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8426928" y="4685626"/>
                <a:ext cx="172959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6%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1ª a 4º série incompleta ensino fundamental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7108575" y="4714959"/>
                <a:ext cx="148374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5%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Ensino fundamental completo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6544790" y="3731519"/>
                <a:ext cx="148374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3%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4º série completa ensino fundamental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6644126" y="2977602"/>
                <a:ext cx="1055096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2%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Ed. superior 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completa</a:t>
                </a:r>
                <a:endParaRPr lang="pt-BR" dirty="0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7129290" y="2152115"/>
                <a:ext cx="113761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1%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Ed. superior </a:t>
                </a:r>
              </a:p>
              <a:p>
                <a:pPr algn="ctr"/>
                <a:r>
                  <a:rPr lang="pt-BR" sz="12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incompleta</a:t>
                </a:r>
              </a:p>
              <a:p>
                <a:endParaRPr lang="pt-BR" dirty="0"/>
              </a:p>
            </p:txBody>
          </p:sp>
        </p:grpSp>
        <p:sp>
          <p:nvSpPr>
            <p:cNvPr id="115" name="CaixaDeTexto 114"/>
            <p:cNvSpPr txBox="1"/>
            <p:nvPr/>
          </p:nvSpPr>
          <p:spPr>
            <a:xfrm>
              <a:off x="4050545" y="102926"/>
              <a:ext cx="2924554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accent6">
                      <a:lumMod val="75000"/>
                    </a:schemeClr>
                  </a:solidFill>
                </a:rPr>
                <a:t>Escolaridade</a:t>
              </a:r>
            </a:p>
          </p:txBody>
        </p:sp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98" y="787946"/>
            <a:ext cx="1829893" cy="18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7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543810"/>
              </p:ext>
            </p:extLst>
          </p:nvPr>
        </p:nvGraphicFramePr>
        <p:xfrm>
          <a:off x="4446598" y="4116066"/>
          <a:ext cx="5270740" cy="272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411241" y="5123891"/>
            <a:ext cx="283520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Qual a finalidade da utilização?</a:t>
            </a: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195804"/>
              </p:ext>
            </p:extLst>
          </p:nvPr>
        </p:nvGraphicFramePr>
        <p:xfrm>
          <a:off x="501463" y="283715"/>
          <a:ext cx="5211943" cy="275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2244817" y="2960021"/>
            <a:ext cx="19927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Zona de exposição</a:t>
            </a: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186345"/>
              </p:ext>
            </p:extLst>
          </p:nvPr>
        </p:nvGraphicFramePr>
        <p:xfrm>
          <a:off x="5100057" y="216729"/>
          <a:ext cx="4617281" cy="215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tângulo 24"/>
          <p:cNvSpPr/>
          <p:nvPr/>
        </p:nvSpPr>
        <p:spPr>
          <a:xfrm>
            <a:off x="6330148" y="2417321"/>
            <a:ext cx="245131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Local de exposição 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747" y="2372438"/>
            <a:ext cx="1829893" cy="18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244511"/>
              </p:ext>
            </p:extLst>
          </p:nvPr>
        </p:nvGraphicFramePr>
        <p:xfrm>
          <a:off x="6388984" y="142483"/>
          <a:ext cx="5614988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207541" y="3760018"/>
            <a:ext cx="244688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Classificação final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583537"/>
              </p:ext>
            </p:extLst>
          </p:nvPr>
        </p:nvGraphicFramePr>
        <p:xfrm>
          <a:off x="0" y="1340961"/>
          <a:ext cx="66151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 12"/>
          <p:cNvSpPr/>
          <p:nvPr/>
        </p:nvSpPr>
        <p:spPr>
          <a:xfrm>
            <a:off x="1868726" y="4160128"/>
            <a:ext cx="220284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Via de exposição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05" y="4720325"/>
            <a:ext cx="1829893" cy="18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08041" y="1780693"/>
            <a:ext cx="10349397" cy="42398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Priorização </a:t>
            </a:r>
            <a:r>
              <a:rPr lang="pt-BR" sz="1600" dirty="0"/>
              <a:t>das coletas </a:t>
            </a:r>
            <a:r>
              <a:rPr lang="pt-BR" sz="1600" dirty="0">
                <a:ea typeface="+mn-lt"/>
                <a:cs typeface="+mn-lt"/>
              </a:rPr>
              <a:t>de amostras de água</a:t>
            </a:r>
            <a:r>
              <a:rPr lang="pt-BR" sz="1600" dirty="0"/>
              <a:t> em formas de abastecimento com </a:t>
            </a:r>
            <a:r>
              <a:rPr lang="pt-BR" sz="1600" b="1" dirty="0"/>
              <a:t>maior vulnerabilidade de exposição.</a:t>
            </a:r>
            <a:endParaRPr lang="pt-BR" sz="16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Seleção dos agrotóxicos baseado na etapa de </a:t>
            </a:r>
            <a:r>
              <a:rPr lang="pt-BR" sz="1600" b="1" dirty="0"/>
              <a:t>reconhecimento do território.</a:t>
            </a:r>
            <a:endParaRPr lang="pt-BR" sz="16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Definição do período de coleta de amostra de água considerando o </a:t>
            </a:r>
            <a:r>
              <a:rPr lang="pt-BR" sz="1600" b="1" dirty="0"/>
              <a:t>mês de aplicação </a:t>
            </a:r>
            <a:r>
              <a:rPr lang="pt-BR" sz="1600" dirty="0"/>
              <a:t>e maior probabilidade de identificar os resíduos de agrotóxicos na água.</a:t>
            </a:r>
            <a:endParaRPr lang="pt-BR" sz="1600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ea typeface="+mn-lt"/>
                <a:cs typeface="+mn-lt"/>
              </a:rPr>
              <a:t>Realizar análise de situação em saúde ambiental,</a:t>
            </a:r>
            <a:r>
              <a:rPr lang="pt-BR" sz="1600" dirty="0">
                <a:ea typeface="+mn-lt"/>
                <a:cs typeface="+mn-lt"/>
              </a:rPr>
              <a:t> considerando os resultados do monitoramento da água, indicadores de saúde, entre outros que subsidiem a avaliação do cenário de risco, com vistas à execução das medidas que se fizerem necessárias de forma articulada entre o setor saúde e as instituições que atuam nessa temática.</a:t>
            </a:r>
            <a:endParaRPr lang="pt-BR" sz="1600" dirty="0">
              <a:cs typeface="Calibr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878676" y="550806"/>
            <a:ext cx="382396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/>
              <a:t>Municípios prioritários para análise de água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66562" y="571630"/>
            <a:ext cx="382396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/>
              <a:t>Municípios prioritários para VSPEA</a:t>
            </a:r>
          </a:p>
        </p:txBody>
      </p:sp>
      <p:sp>
        <p:nvSpPr>
          <p:cNvPr id="12" name="Seta para a Esquerda e para a Direita 11"/>
          <p:cNvSpPr/>
          <p:nvPr/>
        </p:nvSpPr>
        <p:spPr>
          <a:xfrm>
            <a:off x="5149516" y="789639"/>
            <a:ext cx="630936" cy="210312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21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17</a:t>
            </a:fld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92" y="279970"/>
            <a:ext cx="7572016" cy="58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0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xmlns="" id="{9E55352F-A9C2-4A3D-9567-B903AFAA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18</a:t>
            </a:fld>
            <a:endParaRPr lang="pt-BR"/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xmlns="" id="{CB249BC4-70B8-4A70-850D-111B16239ADC}"/>
              </a:ext>
            </a:extLst>
          </p:cNvPr>
          <p:cNvSpPr txBox="1">
            <a:spLocks/>
          </p:cNvSpPr>
          <p:nvPr/>
        </p:nvSpPr>
        <p:spPr>
          <a:xfrm>
            <a:off x="1719649" y="995594"/>
            <a:ext cx="8755100" cy="448664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0">
                <a:solidFill>
                  <a:srgbClr val="2E75B5"/>
                </a:solidFill>
                <a:latin typeface="Montserrat"/>
              </a:rPr>
              <a:t>Publicações Agrotóxicos</a:t>
            </a:r>
            <a:endParaRPr lang="pt-PT" sz="1800" b="0">
              <a:solidFill>
                <a:srgbClr val="2E75B5"/>
              </a:solidFill>
            </a:endParaRPr>
          </a:p>
          <a:p>
            <a:endParaRPr lang="pt-PT" sz="2400">
              <a:solidFill>
                <a:srgbClr val="2E75B5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xmlns="" id="{1F4DB8C7-F67C-49E6-B640-60329917B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9" t="21579" r="44318" b="9070"/>
          <a:stretch/>
        </p:blipFill>
        <p:spPr>
          <a:xfrm>
            <a:off x="1661759" y="1396882"/>
            <a:ext cx="1516259" cy="1984645"/>
          </a:xfrm>
          <a:prstGeom prst="rect">
            <a:avLst/>
          </a:prstGeom>
        </p:spPr>
      </p:pic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xmlns="" id="{9B0CA2B8-A68C-4DA8-9673-53B8AC77B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1" t="15943" r="43637" b="5635"/>
          <a:stretch/>
        </p:blipFill>
        <p:spPr>
          <a:xfrm>
            <a:off x="3171016" y="1396880"/>
            <a:ext cx="1437190" cy="1984646"/>
          </a:xfrm>
          <a:prstGeom prst="rect">
            <a:avLst/>
          </a:prstGeom>
        </p:spPr>
      </p:pic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xmlns="" id="{74FCA852-E53C-4EBE-8FEA-FB0A689F8A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18" t="20389" r="47159" b="8668"/>
          <a:stretch/>
        </p:blipFill>
        <p:spPr>
          <a:xfrm>
            <a:off x="4580295" y="1399490"/>
            <a:ext cx="1444000" cy="1984646"/>
          </a:xfrm>
          <a:prstGeom prst="rect">
            <a:avLst/>
          </a:prstGeom>
        </p:spPr>
      </p:pic>
      <p:pic>
        <p:nvPicPr>
          <p:cNvPr id="11" name="Imagem 10" descr="Uma imagem com mapa&#10;&#10;Descrição gerada automaticamente">
            <a:extLst>
              <a:ext uri="{FF2B5EF4-FFF2-40B4-BE49-F238E27FC236}">
                <a16:creationId xmlns:a16="http://schemas.microsoft.com/office/drawing/2014/main" xmlns="" id="{C6DB8D77-62B7-4F55-9DE7-2BBDE6933B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77" t="16550" r="43182" b="7656"/>
          <a:stretch/>
        </p:blipFill>
        <p:spPr>
          <a:xfrm>
            <a:off x="7521471" y="1396844"/>
            <a:ext cx="1474939" cy="1980390"/>
          </a:xfrm>
          <a:prstGeom prst="rect">
            <a:avLst/>
          </a:prstGeom>
        </p:spPr>
      </p:pic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xmlns="" id="{03053F52-D185-43AD-AECC-3B589A7BAC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49" t="16347" r="45683" b="5230"/>
          <a:stretch/>
        </p:blipFill>
        <p:spPr>
          <a:xfrm>
            <a:off x="8997560" y="1396844"/>
            <a:ext cx="1359351" cy="1985416"/>
          </a:xfrm>
          <a:prstGeom prst="rect">
            <a:avLst/>
          </a:prstGeom>
        </p:spPr>
      </p:pic>
      <p:pic>
        <p:nvPicPr>
          <p:cNvPr id="15" name="Imagem 14" descr="Uma imagem com texto&#10;&#10;Descrição gerada automaticamente">
            <a:extLst>
              <a:ext uri="{FF2B5EF4-FFF2-40B4-BE49-F238E27FC236}">
                <a16:creationId xmlns:a16="http://schemas.microsoft.com/office/drawing/2014/main" xmlns="" id="{E40E60E3-5810-4F30-8646-DCFEE8E529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938" t="16973" r="36459" b="17845"/>
          <a:stretch/>
        </p:blipFill>
        <p:spPr>
          <a:xfrm>
            <a:off x="6023027" y="1396846"/>
            <a:ext cx="1503695" cy="1984939"/>
          </a:xfrm>
          <a:prstGeom prst="rect">
            <a:avLst/>
          </a:prstGeom>
        </p:spPr>
      </p:pic>
      <p:pic>
        <p:nvPicPr>
          <p:cNvPr id="17" name="Imagem 16" descr="Uma imagem com texto&#10;&#10;Descrição gerada automaticamente">
            <a:hlinkClick r:id="rId8"/>
            <a:extLst>
              <a:ext uri="{FF2B5EF4-FFF2-40B4-BE49-F238E27FC236}">
                <a16:creationId xmlns:a16="http://schemas.microsoft.com/office/drawing/2014/main" xmlns="" id="{66E2F217-AE71-468B-A0EE-FB3650563754}"/>
              </a:ext>
            </a:extLst>
          </p:cNvPr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62562" y="3453029"/>
            <a:ext cx="1441058" cy="2174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Espaço Reservado para Conteúdo 6" descr="Uma imagem com texto&#10;&#10;Descrição gerada automaticamente">
            <a:extLst>
              <a:ext uri="{FF2B5EF4-FFF2-40B4-BE49-F238E27FC236}">
                <a16:creationId xmlns:a16="http://schemas.microsoft.com/office/drawing/2014/main" xmlns="" id="{0A64F99B-1260-4D9D-8396-4E0FD34F4E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57" y="3453026"/>
            <a:ext cx="1603861" cy="21686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Imagem 22" descr="Uma imagem com texto&#10;&#10;Descrição gerada automaticamente">
            <a:extLst>
              <a:ext uri="{FF2B5EF4-FFF2-40B4-BE49-F238E27FC236}">
                <a16:creationId xmlns:a16="http://schemas.microsoft.com/office/drawing/2014/main" xmlns="" id="{2DFA8ECA-E919-4DC9-B14E-713EE80ED2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88" y="3432119"/>
            <a:ext cx="1601358" cy="22437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xmlns="" id="{390259BD-EAE4-4C05-88B0-2B7BAE5FC7E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114" t="20995" r="27046" b="17358"/>
          <a:stretch/>
        </p:blipFill>
        <p:spPr>
          <a:xfrm>
            <a:off x="6341019" y="3382224"/>
            <a:ext cx="2026313" cy="10412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9C90AC5-6277-423F-AD1C-D129BB4E4A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0966" t="19160" r="12097" b="12849"/>
          <a:stretch/>
        </p:blipFill>
        <p:spPr>
          <a:xfrm>
            <a:off x="7427908" y="4357927"/>
            <a:ext cx="3151651" cy="15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73702" y="1957894"/>
            <a:ext cx="8065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6EC1B74-88AF-4D67-AC78-D8607AA27A18}"/>
              </a:ext>
            </a:extLst>
          </p:cNvPr>
          <p:cNvSpPr txBox="1"/>
          <p:nvPr/>
        </p:nvSpPr>
        <p:spPr>
          <a:xfrm>
            <a:off x="1093433" y="1872725"/>
            <a:ext cx="100051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Os incentivos fiscais concedidos aos agrotóxicos :</a:t>
            </a:r>
          </a:p>
          <a:p>
            <a:endParaRPr lang="pt-BR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>
                <a:latin typeface="+mj-lt"/>
              </a:rPr>
              <a:t>vão na contramão da melhoria e avanços dos serviços de saúde;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i="0" dirty="0">
                <a:solidFill>
                  <a:srgbClr val="00314C"/>
                </a:solidFill>
                <a:effectLst/>
                <a:latin typeface="+mj-lt"/>
              </a:rPr>
              <a:t>São política contrária à saúde e ao meio ambiente;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b="1" dirty="0">
              <a:solidFill>
                <a:srgbClr val="00314C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i="0" dirty="0">
                <a:solidFill>
                  <a:srgbClr val="403D39"/>
                </a:solidFill>
                <a:effectLst/>
                <a:latin typeface="+mj-lt"/>
              </a:rPr>
              <a:t>impactam direta e indiretamente os recursos públicos empregados na saúde;</a:t>
            </a:r>
            <a:r>
              <a:rPr lang="pt-B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>
                <a:latin typeface="+mj-lt"/>
              </a:rPr>
              <a:t>O sistema tributário é fonte de orçamento para a implementação de políticas de saúde pública</a:t>
            </a:r>
          </a:p>
          <a:p>
            <a:endParaRPr lang="pt-BR" b="1" i="0" dirty="0">
              <a:solidFill>
                <a:srgbClr val="00314C"/>
              </a:solidFill>
              <a:effectLst/>
              <a:latin typeface="+mj-lt"/>
            </a:endParaRPr>
          </a:p>
          <a:p>
            <a:pPr algn="ctr"/>
            <a:endParaRPr lang="pt-BR" b="1" i="0" dirty="0">
              <a:solidFill>
                <a:srgbClr val="00314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E2F0651D-BA92-4885-AD1B-920CBEC3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13" y="150920"/>
            <a:ext cx="9729186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Porque incentivos fiscais para agrotóxicos</a:t>
            </a:r>
            <a:br>
              <a:rPr lang="pt-BR" sz="2800" dirty="0"/>
            </a:br>
            <a:r>
              <a:rPr lang="pt-BR" sz="2800" dirty="0"/>
              <a:t>violam os direitos humanos ?</a:t>
            </a:r>
          </a:p>
        </p:txBody>
      </p:sp>
    </p:spTree>
    <p:extLst>
      <p:ext uri="{BB962C8B-B14F-4D97-AF65-F5344CB8AC3E}">
        <p14:creationId xmlns:p14="http://schemas.microsoft.com/office/powerpoint/2010/main" val="425857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164381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462233" y="618117"/>
            <a:ext cx="8479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audiência objetiva apontar </a:t>
            </a:r>
            <a:r>
              <a:rPr lang="pt-BR" b="1" dirty="0"/>
              <a:t>contradições entre a prática do uso de agrotóxico no Brasil </a:t>
            </a:r>
            <a:r>
              <a:rPr lang="pt-BR" dirty="0"/>
              <a:t>em </a:t>
            </a:r>
            <a:r>
              <a:rPr lang="pt-BR" b="1" dirty="0"/>
              <a:t>relação aos Acordos e Tratados Internacionais que o Brasil é signatário que fazem parte da “Agenda 2030”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0706" y="2380020"/>
            <a:ext cx="59852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E5231F"/>
                </a:solidFill>
              </a:rPr>
              <a:t>2.4 Até 2030</a:t>
            </a:r>
            <a:r>
              <a:rPr lang="pt-BR" sz="1600" dirty="0"/>
              <a:t>, garantir </a:t>
            </a:r>
            <a:r>
              <a:rPr lang="pt-BR" sz="1600" b="1" dirty="0"/>
              <a:t>sistemas sustentáveis de produção de alimentos e implementar práticas agrícolas </a:t>
            </a:r>
            <a:r>
              <a:rPr lang="pt-BR" sz="1600" b="1" dirty="0" err="1"/>
              <a:t>resilientes</a:t>
            </a:r>
            <a:r>
              <a:rPr lang="pt-BR" sz="1600" b="1" dirty="0"/>
              <a:t>, que aumentem a produtividade e a produção, que ajudem a manter os ecossistemas</a:t>
            </a:r>
            <a:r>
              <a:rPr lang="pt-BR" sz="1600" dirty="0"/>
              <a:t>, que fortaleçam a capacidade de adaptação às mudanças climáticas, às condições meteorológicas extremas, secas, inundações e outros desastres, e que melhorem progressivamente a qualidade da terra e do solo.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5353" y="47066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E5231F"/>
                </a:solidFill>
              </a:rPr>
              <a:t>6.3 Até 2030</a:t>
            </a:r>
            <a:r>
              <a:rPr lang="pt-BR" sz="1600" dirty="0"/>
              <a:t>, </a:t>
            </a:r>
            <a:r>
              <a:rPr lang="pt-BR" sz="1600" b="1" dirty="0"/>
              <a:t>melhorar a qualidade da água</a:t>
            </a:r>
            <a:r>
              <a:rPr lang="pt-BR" sz="1600" dirty="0"/>
              <a:t>, </a:t>
            </a:r>
            <a:r>
              <a:rPr lang="pt-BR" sz="1600" b="1" dirty="0"/>
              <a:t>reduzindo</a:t>
            </a:r>
            <a:r>
              <a:rPr lang="pt-BR" sz="1600" dirty="0"/>
              <a:t> a poluição, eliminando despejo e minimizando a </a:t>
            </a:r>
            <a:r>
              <a:rPr lang="pt-BR" sz="1600" b="1" dirty="0"/>
              <a:t>liberação de produtos químicos </a:t>
            </a:r>
            <a:r>
              <a:rPr lang="pt-BR" sz="1600" dirty="0"/>
              <a:t>e materiais perigosos, reduzindo à metade a proporção de águas residuais não tratadas e aumentando substancialmente a reciclagem e reutilização segura globalmente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96000" y="25609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E5231F"/>
                </a:solidFill>
              </a:rPr>
              <a:t>3.9 Até 2030</a:t>
            </a:r>
            <a:r>
              <a:rPr lang="pt-BR" sz="1600" dirty="0">
                <a:solidFill>
                  <a:srgbClr val="E5231F"/>
                </a:solidFill>
              </a:rPr>
              <a:t>, </a:t>
            </a:r>
            <a:r>
              <a:rPr lang="pt-BR" sz="1600" b="1" dirty="0"/>
              <a:t>reduzir substancialmente o número de mortes e doenças por produtos químicos perigosos</a:t>
            </a:r>
            <a:r>
              <a:rPr lang="pt-BR" sz="1600" dirty="0"/>
              <a:t>, contaminação e poluição do ar e água do solo</a:t>
            </a:r>
          </a:p>
        </p:txBody>
      </p:sp>
      <p:sp>
        <p:nvSpPr>
          <p:cNvPr id="8" name="Retângulo 7"/>
          <p:cNvSpPr/>
          <p:nvPr/>
        </p:nvSpPr>
        <p:spPr>
          <a:xfrm>
            <a:off x="6096000" y="379061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E5231F"/>
                </a:solidFill>
              </a:rPr>
              <a:t>12.4 Até 2020</a:t>
            </a:r>
            <a:r>
              <a:rPr lang="pt-BR" sz="1600" b="1" dirty="0"/>
              <a:t>, alcançar o manejo ambientalmente saudável dos produtos químicos e todos os resíduos, ao longo de todo o ciclo de vida destes, de acordo com os marcos internacionais acordados, e reduzir significativamente a liberação destes para o ar, água e solo, para minimizar seus impactos negativos sobre a saúde humana e o meio ambiente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8732" y="112860"/>
            <a:ext cx="3353268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0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164381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491762269"/>
              </p:ext>
            </p:extLst>
          </p:nvPr>
        </p:nvGraphicFramePr>
        <p:xfrm>
          <a:off x="1069674" y="400489"/>
          <a:ext cx="8911087" cy="575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860130" y="6535615"/>
            <a:ext cx="1028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 </a:t>
            </a:r>
            <a:r>
              <a:rPr lang="en-US" sz="1200" dirty="0"/>
              <a:t>The public health impact of chemicals: knowns and unknowns. </a:t>
            </a:r>
            <a:r>
              <a:rPr lang="en-US" sz="1200" dirty="0" err="1"/>
              <a:t>Disponível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: </a:t>
            </a:r>
            <a:r>
              <a:rPr lang="pt-BR" sz="1200" dirty="0"/>
              <a:t>https://www.who.int/publications/i/item/WHO-FWC-PHE-EPE-16-01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xmlns="" id="{3715DBF0-4678-4C60-861F-F53A6CE18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64246"/>
              </p:ext>
            </p:extLst>
          </p:nvPr>
        </p:nvGraphicFramePr>
        <p:xfrm>
          <a:off x="1069674" y="2180820"/>
          <a:ext cx="8911086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54433">
                  <a:extLst>
                    <a:ext uri="{9D8B030D-6E8A-4147-A177-3AD203B41FA5}">
                      <a16:colId xmlns:a16="http://schemas.microsoft.com/office/drawing/2014/main" xmlns="" val="824630264"/>
                    </a:ext>
                  </a:extLst>
                </a:gridCol>
                <a:gridCol w="4456653">
                  <a:extLst>
                    <a:ext uri="{9D8B030D-6E8A-4147-A177-3AD203B41FA5}">
                      <a16:colId xmlns:a16="http://schemas.microsoft.com/office/drawing/2014/main" xmlns="" val="1815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Substâncias químicas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Agrotóxicos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293747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BBAF182-D9D9-4CAA-924A-AFAD019B28B2}"/>
              </a:ext>
            </a:extLst>
          </p:cNvPr>
          <p:cNvSpPr txBox="1"/>
          <p:nvPr/>
        </p:nvSpPr>
        <p:spPr>
          <a:xfrm>
            <a:off x="1003685" y="6180512"/>
            <a:ext cx="75275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dirty="0">
                <a:solidFill>
                  <a:srgbClr val="1A1A1A"/>
                </a:solidFill>
                <a:effectLst/>
              </a:rPr>
              <a:t>* 1,6 milhão de vidas e 45 milhões de anos de vida ajustados por incapacidade perdidos em 2016.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1317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007" y="0"/>
            <a:ext cx="7279257" cy="1325563"/>
          </a:xfrm>
        </p:spPr>
        <p:txBody>
          <a:bodyPr>
            <a:normAutofit/>
          </a:bodyPr>
          <a:lstStyle/>
          <a:p>
            <a:r>
              <a:rPr lang="pt-BR" sz="2800" dirty="0"/>
              <a:t>Acordos e Tratados Internacionais </a:t>
            </a:r>
            <a:br>
              <a:rPr lang="pt-BR" sz="2800" dirty="0"/>
            </a:br>
            <a:r>
              <a:rPr lang="pt-BR" sz="2800" dirty="0"/>
              <a:t>sobre substâncias químicas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42301" y="1475028"/>
            <a:ext cx="8958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E5231F"/>
                </a:solidFill>
              </a:rPr>
              <a:t>Convenção de Basileia </a:t>
            </a:r>
            <a:r>
              <a:rPr lang="pt-BR" b="1" dirty="0"/>
              <a:t>sobre o Controle de Movimentos </a:t>
            </a:r>
            <a:r>
              <a:rPr lang="pt-BR" b="1" dirty="0" err="1"/>
              <a:t>Transfronteiriços</a:t>
            </a:r>
            <a:r>
              <a:rPr lang="pt-BR" b="1" dirty="0"/>
              <a:t> de Resíduos Perigosos e seu Depósito </a:t>
            </a:r>
            <a:r>
              <a:rPr lang="pt-BR" dirty="0"/>
              <a:t>(exportação de resíduos perigosos)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E5231F"/>
                </a:solidFill>
              </a:rPr>
              <a:t>Convenção de Roterdã </a:t>
            </a:r>
            <a:r>
              <a:rPr lang="pt-BR" dirty="0"/>
              <a:t>sobre o </a:t>
            </a:r>
            <a:r>
              <a:rPr lang="pt-BR" b="1" dirty="0"/>
              <a:t>Procedimento Prévio Informado (PIC) Aplicado a Certos Agrotóxicos e Substâncias Químicas Perigosas Objeto de Comércio Internacional</a:t>
            </a:r>
            <a:r>
              <a:rPr lang="pt-BR" dirty="0"/>
              <a:t> (comércio de substâncias química perigosas)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E5231F"/>
                </a:solidFill>
              </a:rPr>
              <a:t>Convenção de </a:t>
            </a:r>
            <a:r>
              <a:rPr lang="pt-BR" b="1" dirty="0" err="1">
                <a:solidFill>
                  <a:srgbClr val="E5231F"/>
                </a:solidFill>
              </a:rPr>
              <a:t>Minamata</a:t>
            </a:r>
            <a:r>
              <a:rPr lang="pt-BR" b="1" dirty="0">
                <a:solidFill>
                  <a:srgbClr val="E5231F"/>
                </a:solidFill>
              </a:rPr>
              <a:t> </a:t>
            </a:r>
            <a:r>
              <a:rPr lang="pt-BR" b="1" dirty="0"/>
              <a:t>sobre o Mercúrio </a:t>
            </a:r>
            <a:r>
              <a:rPr lang="pt-BR" dirty="0"/>
              <a:t>(redução e eliminação do mercúrio)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E5231F"/>
                </a:solidFill>
              </a:rPr>
              <a:t>Convenção de Estocolmo </a:t>
            </a:r>
            <a:r>
              <a:rPr lang="pt-BR" dirty="0"/>
              <a:t>de </a:t>
            </a:r>
            <a:r>
              <a:rPr lang="pt-BR" b="1" dirty="0"/>
              <a:t>Poluentes Orgânicos Persistentes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E5231F"/>
                </a:solidFill>
              </a:rPr>
              <a:t>Protocolo de Montreal </a:t>
            </a:r>
            <a:r>
              <a:rPr lang="pt-BR" dirty="0"/>
              <a:t>(redução e eliminação de substâncias </a:t>
            </a:r>
            <a:r>
              <a:rPr lang="pt-BR" dirty="0" err="1"/>
              <a:t>depletoras</a:t>
            </a:r>
            <a:r>
              <a:rPr lang="pt-BR" dirty="0"/>
              <a:t> da Camada de Ozônio)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Abordagem </a:t>
            </a:r>
            <a:r>
              <a:rPr lang="pt-BR" b="1" dirty="0"/>
              <a:t>Estratégica para a Gestão Internacional de Produtos Químicos </a:t>
            </a:r>
            <a:r>
              <a:rPr lang="en-US" dirty="0"/>
              <a:t>Strategic Approach to International Chemicals Management (SAICM)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86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64046" y="416884"/>
            <a:ext cx="7026935" cy="1325563"/>
          </a:xfrm>
        </p:spPr>
        <p:txBody>
          <a:bodyPr>
            <a:normAutofit/>
          </a:bodyPr>
          <a:lstStyle/>
          <a:p>
            <a:r>
              <a:rPr lang="pt-BR" sz="3200" dirty="0"/>
              <a:t>Constituição Federal e </a:t>
            </a:r>
            <a:br>
              <a:rPr lang="pt-BR" sz="3200" dirty="0"/>
            </a:br>
            <a:r>
              <a:rPr lang="pt-BR" sz="3200" dirty="0"/>
              <a:t>Competências da Saúde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86663" y="1901406"/>
            <a:ext cx="8729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Art. 196. </a:t>
            </a:r>
            <a:r>
              <a:rPr lang="pt-BR" dirty="0"/>
              <a:t>A saúde é 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de todos e dever do Estado</a:t>
            </a:r>
            <a:r>
              <a:rPr lang="pt-BR" dirty="0"/>
              <a:t>, garantido mediante 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sociais e econômicas que visem à redução do risco de doença e de outros agravos </a:t>
            </a:r>
            <a:r>
              <a:rPr lang="pt-BR" dirty="0"/>
              <a:t>e ao acesso universal e igualitário às ações e serviços para sua promoção, proteção e recuperação.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7033" y="3222414"/>
            <a:ext cx="8729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Art. 200. </a:t>
            </a:r>
            <a:r>
              <a:rPr lang="pt-BR" dirty="0"/>
              <a:t>Ao 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único de saúde compete</a:t>
            </a:r>
            <a:r>
              <a:rPr lang="pt-BR" dirty="0"/>
              <a:t>, além de outras atribuições, nos termos da lei: </a:t>
            </a:r>
          </a:p>
          <a:p>
            <a:r>
              <a:rPr lang="pt-BR" dirty="0"/>
              <a:t>I - 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controlar e fiscalizar procedimentos, produtos e substâncias de interesse para a saúde</a:t>
            </a:r>
            <a:r>
              <a:rPr lang="pt-BR" dirty="0"/>
              <a:t> e participar da produção de medicamentos, equipamentos, </a:t>
            </a:r>
            <a:r>
              <a:rPr lang="pt-BR" dirty="0" err="1"/>
              <a:t>imunobiológicos</a:t>
            </a:r>
            <a:r>
              <a:rPr lang="pt-BR" dirty="0"/>
              <a:t>, hemoderivados e outros insumos; </a:t>
            </a:r>
          </a:p>
          <a:p>
            <a:r>
              <a:rPr lang="pt-BR" dirty="0"/>
              <a:t>...</a:t>
            </a:r>
          </a:p>
          <a:p>
            <a:r>
              <a:rPr lang="pt-BR" dirty="0"/>
              <a:t>VI - 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fiscalizar e inspecionar</a:t>
            </a:r>
            <a:r>
              <a:rPr lang="pt-BR" dirty="0"/>
              <a:t> 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alimentos</a:t>
            </a:r>
            <a:r>
              <a:rPr lang="pt-BR" dirty="0"/>
              <a:t>, compreendido o controle de seu teor nutricional, bem como 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bebidas e águas para consumo humano</a:t>
            </a:r>
            <a:r>
              <a:rPr lang="pt-BR" dirty="0"/>
              <a:t>;</a:t>
            </a:r>
          </a:p>
          <a:p>
            <a:r>
              <a:rPr lang="pt-BR" dirty="0"/>
              <a:t>VII - 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participar do controle e fiscalização da produção, transporte, guarda e utilização de substâncias e produtos </a:t>
            </a:r>
            <a:r>
              <a:rPr lang="pt-BR" dirty="0"/>
              <a:t>psicoativos, 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tóxicos</a:t>
            </a:r>
            <a:r>
              <a:rPr lang="pt-BR" dirty="0"/>
              <a:t> e radioativos; </a:t>
            </a:r>
          </a:p>
          <a:p>
            <a:r>
              <a:rPr lang="pt-BR" dirty="0"/>
              <a:t>VIII - </a:t>
            </a:r>
            <a:r>
              <a:rPr lang="pt-B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colaborar na proteção do meio ambiente, nele compreendido o do trabalho</a:t>
            </a:r>
            <a:r>
              <a:rPr lang="pt-BR" dirty="0"/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73" y="96327"/>
            <a:ext cx="2000529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1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004CC07-DC8B-4184-ABEF-EC4F76A29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262418"/>
              </p:ext>
            </p:extLst>
          </p:nvPr>
        </p:nvGraphicFramePr>
        <p:xfrm>
          <a:off x="-556358" y="707366"/>
          <a:ext cx="12344400" cy="615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1650520" y="138349"/>
            <a:ext cx="8292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183EFF"/>
                </a:solidFill>
                <a:latin typeface="+mj-lt"/>
                <a:ea typeface="+mj-ea"/>
                <a:cs typeface="+mj-cs"/>
              </a:rPr>
              <a:t>Ações e atores do SUS envolvidos no controle de agrotóxicos </a:t>
            </a:r>
          </a:p>
        </p:txBody>
      </p:sp>
    </p:spTree>
    <p:extLst>
      <p:ext uri="{BB962C8B-B14F-4D97-AF65-F5344CB8AC3E}">
        <p14:creationId xmlns:p14="http://schemas.microsoft.com/office/powerpoint/2010/main" val="201877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1BAC3F-943E-3642-A5FC-1A67132A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137" y="1819375"/>
            <a:ext cx="3601039" cy="5373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mais suscetíveis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118529B-ECEA-FB46-8EA2-24C9A1B43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137" y="2500032"/>
            <a:ext cx="3516199" cy="3464658"/>
          </a:xfrm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7656" indent="-285750" fontAlgn="base">
              <a:buFont typeface="Wingdings" panose="05000000000000000000" pitchFamily="2" charset="2"/>
              <a:buChar char="q"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Trabalhadores agrícolas;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​</a:t>
            </a:r>
          </a:p>
          <a:p>
            <a:pPr marL="297656" indent="-285750" fontAlgn="base">
              <a:buFont typeface="Wingdings" panose="05000000000000000000" pitchFamily="2" charset="2"/>
              <a:buChar char="q"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Aplicadores de agrotóxicos;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​</a:t>
            </a:r>
          </a:p>
          <a:p>
            <a:pPr marL="297656" indent="-285750" fontAlgn="base">
              <a:buFont typeface="Wingdings" panose="05000000000000000000" pitchFamily="2" charset="2"/>
              <a:buChar char="q"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Crianças;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​</a:t>
            </a:r>
          </a:p>
          <a:p>
            <a:pPr marL="297656" indent="-285750" fontAlgn="base">
              <a:buFont typeface="Wingdings" panose="05000000000000000000" pitchFamily="2" charset="2"/>
              <a:buChar char="q"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Mulheres em idade reprodutiva;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​</a:t>
            </a:r>
          </a:p>
          <a:p>
            <a:pPr marL="297656" indent="-285750" fontAlgn="base">
              <a:buFont typeface="Wingdings" panose="05000000000000000000" pitchFamily="2" charset="2"/>
              <a:buChar char="q"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Grávidas e lactantes;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​</a:t>
            </a:r>
          </a:p>
          <a:p>
            <a:pPr marL="297656" indent="-285750" fontAlgn="base">
              <a:buFont typeface="Wingdings" panose="05000000000000000000" pitchFamily="2" charset="2"/>
              <a:buChar char="q"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Idosos;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​</a:t>
            </a:r>
          </a:p>
          <a:p>
            <a:pPr marL="297656" indent="-285750" fontAlgn="base">
              <a:buFont typeface="Wingdings" panose="05000000000000000000" pitchFamily="2" charset="2"/>
              <a:buChar char="q"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Indivíduos com vulnerabilidade biológica e genética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​.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endParaRPr lang="pt-BR" sz="1500" dirty="0"/>
          </a:p>
          <a:p>
            <a:pPr marL="64294" indent="0" fontAlgn="base">
              <a:buNone/>
            </a:pPr>
            <a:r>
              <a:rPr lang="pt-BR" sz="750" dirty="0"/>
              <a:t>Fonte: UNITED STATES, 2013; SANBORN et al., 2002​</a:t>
            </a:r>
          </a:p>
          <a:p>
            <a:endParaRPr lang="pt-BR" sz="330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00DDE711-F07C-8C44-9B51-715B43C52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215033"/>
              </p:ext>
            </p:extLst>
          </p:nvPr>
        </p:nvGraphicFramePr>
        <p:xfrm>
          <a:off x="1584157" y="563955"/>
          <a:ext cx="5803288" cy="592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04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983063" y="491510"/>
            <a:ext cx="8877299" cy="576695"/>
          </a:xfrm>
        </p:spPr>
        <p:txBody>
          <a:bodyPr/>
          <a:lstStyle/>
          <a:p>
            <a:r>
              <a:rPr lang="pt-BR" sz="3200" dirty="0">
                <a:solidFill>
                  <a:schemeClr val="accent5"/>
                </a:solidFill>
                <a:latin typeface="Montserrat ExtraBold" panose="00000900000000000000" pitchFamily="2" charset="0"/>
              </a:rPr>
              <a:t>VSPEA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fld id="{2CAD3949-D325-4C02-B6F3-CA7E3C2E1BD9}" type="slidenum">
              <a:rPr lang="pt-BR" smtClean="0"/>
              <a:t>9</a:t>
            </a:fld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9215A34A-24D3-4F93-4B31-B2DDCAEAA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42" y="1204937"/>
            <a:ext cx="1958079" cy="4834466"/>
          </a:xfrm>
          <a:prstGeom prst="rect">
            <a:avLst/>
          </a:prstGeom>
        </p:spPr>
      </p:pic>
      <p:sp>
        <p:nvSpPr>
          <p:cNvPr id="14" name="Espaço Reservado para Texto 6">
            <a:extLst>
              <a:ext uri="{FF2B5EF4-FFF2-40B4-BE49-F238E27FC236}">
                <a16:creationId xmlns:a16="http://schemas.microsoft.com/office/drawing/2014/main" xmlns="" id="{62B3F1CA-CF4E-D784-C1C9-9519C876AF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840" y="1716405"/>
            <a:ext cx="7756960" cy="2027460"/>
          </a:xfrm>
        </p:spPr>
        <p:txBody>
          <a:bodyPr lIns="91440" tIns="45720" rIns="91440" bIns="45720" anchor="t"/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ea typeface="Roboto"/>
                <a:cs typeface="Roboto"/>
              </a:rPr>
              <a:t>A Vigilância em Saúde de Populações Expostas a Agrotóxicos (VSPEA)</a:t>
            </a:r>
            <a:r>
              <a:rPr lang="pt-BR" sz="1600" b="1" dirty="0">
                <a:solidFill>
                  <a:srgbClr val="FF5500"/>
                </a:solidFill>
                <a:ea typeface="Roboto"/>
                <a:cs typeface="Roboto"/>
              </a:rPr>
              <a:t> </a:t>
            </a:r>
            <a:r>
              <a:rPr lang="pt-BR" sz="1600" dirty="0">
                <a:solidFill>
                  <a:schemeClr val="accent6">
                    <a:lumMod val="75000"/>
                  </a:schemeClr>
                </a:solidFill>
                <a:ea typeface="Roboto"/>
                <a:cs typeface="Roboto"/>
              </a:rPr>
              <a:t>tem como prioridade os municípios com maior potencialidade de exposição humana aos agrotóxicos. 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  <a:ea typeface="Roboto"/>
                <a:cs typeface="Roboto"/>
              </a:rPr>
              <a:t>Atua por meio de medidas de prevenção de agravos e doenças, promoção da saúde, vigilância e assistência integral à saúde.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24717" y="4268494"/>
            <a:ext cx="688895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5500"/>
                </a:solidFill>
              </a:rPr>
              <a:t>Os agentes tóxicos que integram o grupo de agrotóxicos: </a:t>
            </a:r>
            <a:r>
              <a:rPr lang="pt-BR" dirty="0"/>
              <a:t>agrotóxico de uso agrícola, agrotóxico doméstico, agrotóxico de uso de saúde pública, raticida e produto veterinário. </a:t>
            </a:r>
            <a:endParaRPr lang="pt-BR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49135181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1205</Words>
  <Application>Microsoft Office PowerPoint</Application>
  <PresentationFormat>Widescreen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Montserrat ExtraBold</vt:lpstr>
      <vt:lpstr>Arial</vt:lpstr>
      <vt:lpstr>Calibri Light</vt:lpstr>
      <vt:lpstr>Montserrat</vt:lpstr>
      <vt:lpstr>Wingdings</vt:lpstr>
      <vt:lpstr>Calibri</vt:lpstr>
      <vt:lpstr>Courier New</vt:lpstr>
      <vt:lpstr>Roboto</vt:lpstr>
      <vt:lpstr>Segoe UI</vt:lpstr>
      <vt:lpstr>Lâmina de Abertura</vt:lpstr>
      <vt:lpstr>Lâmina de Abertura e final</vt:lpstr>
      <vt:lpstr>Audiência Pública Senado Federal Comissão de Direitos Humanos e Legislação Participativa  </vt:lpstr>
      <vt:lpstr>Porque incentivos fiscais para agrotóxicos violam os direitos humanos ?</vt:lpstr>
      <vt:lpstr>Apresentação do PowerPoint</vt:lpstr>
      <vt:lpstr>Apresentação do PowerPoint</vt:lpstr>
      <vt:lpstr>Acordos e Tratados Internacionais  sobre substâncias químicas</vt:lpstr>
      <vt:lpstr>Constituição Federal e  Competências da Saúde</vt:lpstr>
      <vt:lpstr>Apresentação do PowerPoint</vt:lpstr>
      <vt:lpstr>Grupos mais suscetíveis </vt:lpstr>
      <vt:lpstr>Apresentação do PowerPoint</vt:lpstr>
      <vt:lpstr>Estratégias adotadas pelo DSAST, a partir de 2019</vt:lpstr>
      <vt:lpstr>Painel de informação da VSPEA: Vigilância em Saúde das Populações Expostas a Agrotóxicos (VSPEA) — Ministério da Saúde (www.gov.br)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Ronaldo Alves de Carvalho</cp:lastModifiedBy>
  <cp:revision>119</cp:revision>
  <cp:lastPrinted>2021-05-27T13:54:16Z</cp:lastPrinted>
  <dcterms:created xsi:type="dcterms:W3CDTF">2021-05-25T14:48:35Z</dcterms:created>
  <dcterms:modified xsi:type="dcterms:W3CDTF">2023-08-10T12:56:05Z</dcterms:modified>
</cp:coreProperties>
</file>