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tiff" ContentType="image/tiff"/>
  <Default Extension="rels" ContentType="application/vnd.openxmlformats-package.relationships+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8" r:id="rId3"/>
    <p:sldId id="269" r:id="rId4"/>
    <p:sldId id="259" r:id="rId5"/>
    <p:sldId id="264" r:id="rId6"/>
    <p:sldId id="260" r:id="rId7"/>
    <p:sldId id="262" r:id="rId8"/>
    <p:sldId id="265" r:id="rId9"/>
    <p:sldId id="266" r:id="rId10"/>
    <p:sldId id="267" r:id="rId11"/>
    <p:sldId id="263" r:id="rId12"/>
    <p:sldId id="261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172"/>
    <p:restoredTop sz="92892"/>
  </p:normalViewPr>
  <p:slideViewPr>
    <p:cSldViewPr snapToGrid="0" snapToObjects="1">
      <p:cViewPr>
        <p:scale>
          <a:sx n="87" d="100"/>
          <a:sy n="87" d="100"/>
        </p:scale>
        <p:origin x="1704" y="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007027A-0EA7-AF4F-BFD4-C33E4A40C270}" type="doc">
      <dgm:prSet loTypeId="urn:microsoft.com/office/officeart/2008/layout/VerticalCurvedList" loCatId="" qsTypeId="urn:microsoft.com/office/officeart/2005/8/quickstyle/simple4" qsCatId="simple" csTypeId="urn:microsoft.com/office/officeart/2005/8/colors/accent3_2" csCatId="accent3" phldr="1"/>
      <dgm:spPr/>
      <dgm:t>
        <a:bodyPr/>
        <a:lstStyle/>
        <a:p>
          <a:endParaRPr lang="pt-BR"/>
        </a:p>
      </dgm:t>
    </dgm:pt>
    <dgm:pt modelId="{3AF4D89A-2512-AA4B-BC9B-6845D05FE68C}">
      <dgm:prSet phldrT="[Text]"/>
      <dgm:spPr/>
      <dgm:t>
        <a:bodyPr/>
        <a:lstStyle/>
        <a:p>
          <a:r>
            <a:rPr lang="pt-BR" b="1" dirty="0" smtClean="0"/>
            <a:t>Propaganda / Recrutamento</a:t>
          </a:r>
          <a:endParaRPr lang="pt-BR" b="1" dirty="0"/>
        </a:p>
      </dgm:t>
    </dgm:pt>
    <dgm:pt modelId="{2DC9A04E-F914-BE4B-A1A2-87496D8300E6}" type="parTrans" cxnId="{ABA3A46B-D5E5-814F-BD91-CD6E07E57A91}">
      <dgm:prSet/>
      <dgm:spPr/>
      <dgm:t>
        <a:bodyPr/>
        <a:lstStyle/>
        <a:p>
          <a:endParaRPr lang="pt-BR"/>
        </a:p>
      </dgm:t>
    </dgm:pt>
    <dgm:pt modelId="{9D2079C5-67AE-174D-AA9C-33B29C6AE35F}" type="sibTrans" cxnId="{ABA3A46B-D5E5-814F-BD91-CD6E07E57A91}">
      <dgm:prSet/>
      <dgm:spPr/>
      <dgm:t>
        <a:bodyPr/>
        <a:lstStyle/>
        <a:p>
          <a:endParaRPr lang="pt-BR"/>
        </a:p>
      </dgm:t>
    </dgm:pt>
    <dgm:pt modelId="{E61DFB75-B9DD-2F49-821A-4BD19B539C45}">
      <dgm:prSet phldrT="[Text]"/>
      <dgm:spPr/>
      <dgm:t>
        <a:bodyPr/>
        <a:lstStyle/>
        <a:p>
          <a:r>
            <a:rPr lang="pt-BR" b="1" dirty="0" smtClean="0"/>
            <a:t>Financiamento</a:t>
          </a:r>
        </a:p>
      </dgm:t>
    </dgm:pt>
    <dgm:pt modelId="{F0DE2FD0-F731-D748-8071-E9A2FD8C9A64}" type="parTrans" cxnId="{A8551EE0-AE2F-EF4F-A9B9-21435105EDB0}">
      <dgm:prSet/>
      <dgm:spPr/>
      <dgm:t>
        <a:bodyPr/>
        <a:lstStyle/>
        <a:p>
          <a:endParaRPr lang="pt-BR"/>
        </a:p>
      </dgm:t>
    </dgm:pt>
    <dgm:pt modelId="{BA80225D-667A-1541-9BF7-4E816E22D6F9}" type="sibTrans" cxnId="{A8551EE0-AE2F-EF4F-A9B9-21435105EDB0}">
      <dgm:prSet/>
      <dgm:spPr/>
      <dgm:t>
        <a:bodyPr/>
        <a:lstStyle/>
        <a:p>
          <a:endParaRPr lang="pt-BR"/>
        </a:p>
      </dgm:t>
    </dgm:pt>
    <dgm:pt modelId="{AFDCFEB7-5FED-E242-A3D9-877268C9D1A8}">
      <dgm:prSet phldrT="[Text]"/>
      <dgm:spPr/>
      <dgm:t>
        <a:bodyPr/>
        <a:lstStyle/>
        <a:p>
          <a:r>
            <a:rPr lang="pt-BR" b="1" dirty="0" smtClean="0"/>
            <a:t>Treinamento</a:t>
          </a:r>
          <a:endParaRPr lang="pt-BR" b="1" dirty="0"/>
        </a:p>
      </dgm:t>
    </dgm:pt>
    <dgm:pt modelId="{981DE7ED-86A2-C34C-87C9-EC6C09702A4D}" type="parTrans" cxnId="{ADF4E286-9503-DC45-8D48-6AB3B7F58EBE}">
      <dgm:prSet/>
      <dgm:spPr/>
      <dgm:t>
        <a:bodyPr/>
        <a:lstStyle/>
        <a:p>
          <a:endParaRPr lang="pt-BR"/>
        </a:p>
      </dgm:t>
    </dgm:pt>
    <dgm:pt modelId="{8DA00889-3497-7A44-B21D-8B8B31CF2837}" type="sibTrans" cxnId="{ADF4E286-9503-DC45-8D48-6AB3B7F58EBE}">
      <dgm:prSet/>
      <dgm:spPr/>
      <dgm:t>
        <a:bodyPr/>
        <a:lstStyle/>
        <a:p>
          <a:endParaRPr lang="pt-BR"/>
        </a:p>
      </dgm:t>
    </dgm:pt>
    <dgm:pt modelId="{9DDD5DA4-A0C0-A54C-A9E7-4224BD711C8C}">
      <dgm:prSet/>
      <dgm:spPr/>
      <dgm:t>
        <a:bodyPr/>
        <a:lstStyle/>
        <a:p>
          <a:r>
            <a:rPr lang="pt-BR" b="1" dirty="0" smtClean="0"/>
            <a:t>Planejamento</a:t>
          </a:r>
          <a:endParaRPr lang="pt-BR" b="1" dirty="0"/>
        </a:p>
      </dgm:t>
    </dgm:pt>
    <dgm:pt modelId="{9FD488FF-E46A-754E-89A2-F2A1F3AE5DEB}" type="parTrans" cxnId="{9F741769-9850-CD47-BC20-5F34D7917B98}">
      <dgm:prSet/>
      <dgm:spPr/>
      <dgm:t>
        <a:bodyPr/>
        <a:lstStyle/>
        <a:p>
          <a:endParaRPr lang="pt-BR"/>
        </a:p>
      </dgm:t>
    </dgm:pt>
    <dgm:pt modelId="{3BDDC9F5-7855-A342-BCBF-45B8FFD02D23}" type="sibTrans" cxnId="{9F741769-9850-CD47-BC20-5F34D7917B98}">
      <dgm:prSet/>
      <dgm:spPr/>
      <dgm:t>
        <a:bodyPr/>
        <a:lstStyle/>
        <a:p>
          <a:endParaRPr lang="pt-BR"/>
        </a:p>
      </dgm:t>
    </dgm:pt>
    <dgm:pt modelId="{0312F42C-903F-C941-B89E-895D4B709422}">
      <dgm:prSet/>
      <dgm:spPr/>
      <dgm:t>
        <a:bodyPr/>
        <a:lstStyle/>
        <a:p>
          <a:r>
            <a:rPr lang="pt-BR" b="1" dirty="0" smtClean="0"/>
            <a:t>Execução</a:t>
          </a:r>
          <a:endParaRPr lang="pt-BR" b="1" dirty="0"/>
        </a:p>
      </dgm:t>
    </dgm:pt>
    <dgm:pt modelId="{8C28CB65-E9AA-8143-A3BB-3401D5C06AE5}" type="parTrans" cxnId="{3FA58B32-BE75-8545-95EE-F668428CB25A}">
      <dgm:prSet/>
      <dgm:spPr/>
      <dgm:t>
        <a:bodyPr/>
        <a:lstStyle/>
        <a:p>
          <a:endParaRPr lang="pt-BR"/>
        </a:p>
      </dgm:t>
    </dgm:pt>
    <dgm:pt modelId="{4C067274-0C9F-124A-BFBF-73FA084DDE6A}" type="sibTrans" cxnId="{3FA58B32-BE75-8545-95EE-F668428CB25A}">
      <dgm:prSet/>
      <dgm:spPr/>
      <dgm:t>
        <a:bodyPr/>
        <a:lstStyle/>
        <a:p>
          <a:endParaRPr lang="pt-BR"/>
        </a:p>
      </dgm:t>
    </dgm:pt>
    <dgm:pt modelId="{9FA712C1-DE48-4844-AC66-AD31D4A2AB22}">
      <dgm:prSet/>
      <dgm:spPr/>
      <dgm:t>
        <a:bodyPr/>
        <a:lstStyle/>
        <a:p>
          <a:r>
            <a:rPr lang="pt-BR" b="1" dirty="0" smtClean="0"/>
            <a:t>Comunicação</a:t>
          </a:r>
          <a:endParaRPr lang="pt-BR" b="1" dirty="0"/>
        </a:p>
      </dgm:t>
    </dgm:pt>
    <dgm:pt modelId="{3370E873-F180-4E42-90A7-8ADB04E856EC}" type="parTrans" cxnId="{44828E72-C8C5-7D4E-8A0F-574D4EC7AC2B}">
      <dgm:prSet/>
      <dgm:spPr/>
      <dgm:t>
        <a:bodyPr/>
        <a:lstStyle/>
        <a:p>
          <a:endParaRPr lang="pt-BR"/>
        </a:p>
      </dgm:t>
    </dgm:pt>
    <dgm:pt modelId="{7736CBAB-C014-D544-BBFA-C9EAD1F700D6}" type="sibTrans" cxnId="{44828E72-C8C5-7D4E-8A0F-574D4EC7AC2B}">
      <dgm:prSet/>
      <dgm:spPr/>
      <dgm:t>
        <a:bodyPr/>
        <a:lstStyle/>
        <a:p>
          <a:endParaRPr lang="pt-BR"/>
        </a:p>
      </dgm:t>
    </dgm:pt>
    <dgm:pt modelId="{AF7CD78F-5F01-C448-B018-0CD743F9EF38}" type="pres">
      <dgm:prSet presAssocID="{B007027A-0EA7-AF4F-BFD4-C33E4A40C27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pt-BR"/>
        </a:p>
      </dgm:t>
    </dgm:pt>
    <dgm:pt modelId="{353FA345-64A1-4A4A-9F98-799D832CE98B}" type="pres">
      <dgm:prSet presAssocID="{B007027A-0EA7-AF4F-BFD4-C33E4A40C270}" presName="Name1" presStyleCnt="0"/>
      <dgm:spPr/>
    </dgm:pt>
    <dgm:pt modelId="{CB4561E7-1934-1440-B046-281694E69790}" type="pres">
      <dgm:prSet presAssocID="{B007027A-0EA7-AF4F-BFD4-C33E4A40C270}" presName="cycle" presStyleCnt="0"/>
      <dgm:spPr/>
    </dgm:pt>
    <dgm:pt modelId="{4964FC47-78C8-CE46-A5D3-AE0DF5269B0F}" type="pres">
      <dgm:prSet presAssocID="{B007027A-0EA7-AF4F-BFD4-C33E4A40C270}" presName="srcNode" presStyleLbl="node1" presStyleIdx="0" presStyleCnt="6"/>
      <dgm:spPr/>
    </dgm:pt>
    <dgm:pt modelId="{5CA8006F-3C5C-A846-9F7C-EFB123520F03}" type="pres">
      <dgm:prSet presAssocID="{B007027A-0EA7-AF4F-BFD4-C33E4A40C270}" presName="conn" presStyleLbl="parChTrans1D2" presStyleIdx="0" presStyleCnt="1"/>
      <dgm:spPr/>
      <dgm:t>
        <a:bodyPr/>
        <a:lstStyle/>
        <a:p>
          <a:endParaRPr lang="pt-BR"/>
        </a:p>
      </dgm:t>
    </dgm:pt>
    <dgm:pt modelId="{B50CCEFE-6646-A042-881B-EAFD38E2C2D0}" type="pres">
      <dgm:prSet presAssocID="{B007027A-0EA7-AF4F-BFD4-C33E4A40C270}" presName="extraNode" presStyleLbl="node1" presStyleIdx="0" presStyleCnt="6"/>
      <dgm:spPr/>
    </dgm:pt>
    <dgm:pt modelId="{AB614F8C-2E1D-7E4D-8F32-FF2732C9ABE5}" type="pres">
      <dgm:prSet presAssocID="{B007027A-0EA7-AF4F-BFD4-C33E4A40C270}" presName="dstNode" presStyleLbl="node1" presStyleIdx="0" presStyleCnt="6"/>
      <dgm:spPr/>
    </dgm:pt>
    <dgm:pt modelId="{47284B4B-67EE-584C-837A-297D7F329885}" type="pres">
      <dgm:prSet presAssocID="{3AF4D89A-2512-AA4B-BC9B-6845D05FE68C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5EA9216-9683-584E-ACE7-0215BD42C818}" type="pres">
      <dgm:prSet presAssocID="{3AF4D89A-2512-AA4B-BC9B-6845D05FE68C}" presName="accent_1" presStyleCnt="0"/>
      <dgm:spPr/>
    </dgm:pt>
    <dgm:pt modelId="{ACFE0BEA-E18A-D446-9ADF-F49C4371C63C}" type="pres">
      <dgm:prSet presAssocID="{3AF4D89A-2512-AA4B-BC9B-6845D05FE68C}" presName="accentRepeatNode" presStyleLbl="solidFgAcc1" presStyleIdx="0" presStyleCnt="6"/>
      <dgm:spPr/>
    </dgm:pt>
    <dgm:pt modelId="{A6F51567-8392-A844-AB7E-A0051A579B27}" type="pres">
      <dgm:prSet presAssocID="{E61DFB75-B9DD-2F49-821A-4BD19B539C45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160FA22-72A4-7746-AA80-3E74772E4F89}" type="pres">
      <dgm:prSet presAssocID="{E61DFB75-B9DD-2F49-821A-4BD19B539C45}" presName="accent_2" presStyleCnt="0"/>
      <dgm:spPr/>
    </dgm:pt>
    <dgm:pt modelId="{AA49B7D4-1146-0541-B077-0504EF0CC64C}" type="pres">
      <dgm:prSet presAssocID="{E61DFB75-B9DD-2F49-821A-4BD19B539C45}" presName="accentRepeatNode" presStyleLbl="solidFgAcc1" presStyleIdx="1" presStyleCnt="6"/>
      <dgm:spPr/>
    </dgm:pt>
    <dgm:pt modelId="{8235CB5E-ECD5-9E46-AB17-0F2BACF9180F}" type="pres">
      <dgm:prSet presAssocID="{AFDCFEB7-5FED-E242-A3D9-877268C9D1A8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05C0114-DBCB-8D4F-901E-0A3518BA574B}" type="pres">
      <dgm:prSet presAssocID="{AFDCFEB7-5FED-E242-A3D9-877268C9D1A8}" presName="accent_3" presStyleCnt="0"/>
      <dgm:spPr/>
    </dgm:pt>
    <dgm:pt modelId="{388C7EDC-F73A-604C-8E64-CFB9213731F4}" type="pres">
      <dgm:prSet presAssocID="{AFDCFEB7-5FED-E242-A3D9-877268C9D1A8}" presName="accentRepeatNode" presStyleLbl="solidFgAcc1" presStyleIdx="2" presStyleCnt="6"/>
      <dgm:spPr/>
    </dgm:pt>
    <dgm:pt modelId="{0BD366FB-D9C6-6B43-854B-393FE04C80D1}" type="pres">
      <dgm:prSet presAssocID="{9DDD5DA4-A0C0-A54C-A9E7-4224BD711C8C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15C452E-BF5E-0B47-953A-F227CD6EBCAE}" type="pres">
      <dgm:prSet presAssocID="{9DDD5DA4-A0C0-A54C-A9E7-4224BD711C8C}" presName="accent_4" presStyleCnt="0"/>
      <dgm:spPr/>
    </dgm:pt>
    <dgm:pt modelId="{4D1E0574-4C25-E44B-BAF7-914D684781ED}" type="pres">
      <dgm:prSet presAssocID="{9DDD5DA4-A0C0-A54C-A9E7-4224BD711C8C}" presName="accentRepeatNode" presStyleLbl="solidFgAcc1" presStyleIdx="3" presStyleCnt="6"/>
      <dgm:spPr/>
    </dgm:pt>
    <dgm:pt modelId="{330F699F-0DF1-CB4A-AF4D-BE162A1A0DCD}" type="pres">
      <dgm:prSet presAssocID="{0312F42C-903F-C941-B89E-895D4B709422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4C98433-EB7A-F14D-92C7-179798AC476F}" type="pres">
      <dgm:prSet presAssocID="{0312F42C-903F-C941-B89E-895D4B709422}" presName="accent_5" presStyleCnt="0"/>
      <dgm:spPr/>
    </dgm:pt>
    <dgm:pt modelId="{AB33E40B-2E9F-9B4D-AFC0-AAFC5E60CCBA}" type="pres">
      <dgm:prSet presAssocID="{0312F42C-903F-C941-B89E-895D4B709422}" presName="accentRepeatNode" presStyleLbl="solidFgAcc1" presStyleIdx="4" presStyleCnt="6"/>
      <dgm:spPr/>
    </dgm:pt>
    <dgm:pt modelId="{588D354F-0402-C744-BA03-7C8A9EB67470}" type="pres">
      <dgm:prSet presAssocID="{9FA712C1-DE48-4844-AC66-AD31D4A2AB22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09D21FE-29B1-9140-AC3A-70F07176EBCD}" type="pres">
      <dgm:prSet presAssocID="{9FA712C1-DE48-4844-AC66-AD31D4A2AB22}" presName="accent_6" presStyleCnt="0"/>
      <dgm:spPr/>
    </dgm:pt>
    <dgm:pt modelId="{CC9D9134-4A84-3B44-988C-0BF2293A7AD7}" type="pres">
      <dgm:prSet presAssocID="{9FA712C1-DE48-4844-AC66-AD31D4A2AB22}" presName="accentRepeatNode" presStyleLbl="solidFgAcc1" presStyleIdx="5" presStyleCnt="6"/>
      <dgm:spPr/>
    </dgm:pt>
  </dgm:ptLst>
  <dgm:cxnLst>
    <dgm:cxn modelId="{EEAB973C-1889-8D4E-90C8-DE2E7203689E}" type="presOf" srcId="{B007027A-0EA7-AF4F-BFD4-C33E4A40C270}" destId="{AF7CD78F-5F01-C448-B018-0CD743F9EF38}" srcOrd="0" destOrd="0" presId="urn:microsoft.com/office/officeart/2008/layout/VerticalCurvedList"/>
    <dgm:cxn modelId="{E25BFA8A-39C3-BC49-BB46-3EBE2268B659}" type="presOf" srcId="{9DDD5DA4-A0C0-A54C-A9E7-4224BD711C8C}" destId="{0BD366FB-D9C6-6B43-854B-393FE04C80D1}" srcOrd="0" destOrd="0" presId="urn:microsoft.com/office/officeart/2008/layout/VerticalCurvedList"/>
    <dgm:cxn modelId="{59A4232A-54F1-BA40-A0A0-7FD59E90ED1C}" type="presOf" srcId="{AFDCFEB7-5FED-E242-A3D9-877268C9D1A8}" destId="{8235CB5E-ECD5-9E46-AB17-0F2BACF9180F}" srcOrd="0" destOrd="0" presId="urn:microsoft.com/office/officeart/2008/layout/VerticalCurvedList"/>
    <dgm:cxn modelId="{D9AB3F40-18CC-F341-A815-F991DBB14E29}" type="presOf" srcId="{E61DFB75-B9DD-2F49-821A-4BD19B539C45}" destId="{A6F51567-8392-A844-AB7E-A0051A579B27}" srcOrd="0" destOrd="0" presId="urn:microsoft.com/office/officeart/2008/layout/VerticalCurvedList"/>
    <dgm:cxn modelId="{ADF4E286-9503-DC45-8D48-6AB3B7F58EBE}" srcId="{B007027A-0EA7-AF4F-BFD4-C33E4A40C270}" destId="{AFDCFEB7-5FED-E242-A3D9-877268C9D1A8}" srcOrd="2" destOrd="0" parTransId="{981DE7ED-86A2-C34C-87C9-EC6C09702A4D}" sibTransId="{8DA00889-3497-7A44-B21D-8B8B31CF2837}"/>
    <dgm:cxn modelId="{ABA3A46B-D5E5-814F-BD91-CD6E07E57A91}" srcId="{B007027A-0EA7-AF4F-BFD4-C33E4A40C270}" destId="{3AF4D89A-2512-AA4B-BC9B-6845D05FE68C}" srcOrd="0" destOrd="0" parTransId="{2DC9A04E-F914-BE4B-A1A2-87496D8300E6}" sibTransId="{9D2079C5-67AE-174D-AA9C-33B29C6AE35F}"/>
    <dgm:cxn modelId="{3FA58B32-BE75-8545-95EE-F668428CB25A}" srcId="{B007027A-0EA7-AF4F-BFD4-C33E4A40C270}" destId="{0312F42C-903F-C941-B89E-895D4B709422}" srcOrd="4" destOrd="0" parTransId="{8C28CB65-E9AA-8143-A3BB-3401D5C06AE5}" sibTransId="{4C067274-0C9F-124A-BFBF-73FA084DDE6A}"/>
    <dgm:cxn modelId="{E775C3C2-8F79-C342-9447-46EEE6EA8ED6}" type="presOf" srcId="{9D2079C5-67AE-174D-AA9C-33B29C6AE35F}" destId="{5CA8006F-3C5C-A846-9F7C-EFB123520F03}" srcOrd="0" destOrd="0" presId="urn:microsoft.com/office/officeart/2008/layout/VerticalCurvedList"/>
    <dgm:cxn modelId="{6013F323-08DE-BD42-9300-EA2A75131D1E}" type="presOf" srcId="{9FA712C1-DE48-4844-AC66-AD31D4A2AB22}" destId="{588D354F-0402-C744-BA03-7C8A9EB67470}" srcOrd="0" destOrd="0" presId="urn:microsoft.com/office/officeart/2008/layout/VerticalCurvedList"/>
    <dgm:cxn modelId="{A8551EE0-AE2F-EF4F-A9B9-21435105EDB0}" srcId="{B007027A-0EA7-AF4F-BFD4-C33E4A40C270}" destId="{E61DFB75-B9DD-2F49-821A-4BD19B539C45}" srcOrd="1" destOrd="0" parTransId="{F0DE2FD0-F731-D748-8071-E9A2FD8C9A64}" sibTransId="{BA80225D-667A-1541-9BF7-4E816E22D6F9}"/>
    <dgm:cxn modelId="{44828E72-C8C5-7D4E-8A0F-574D4EC7AC2B}" srcId="{B007027A-0EA7-AF4F-BFD4-C33E4A40C270}" destId="{9FA712C1-DE48-4844-AC66-AD31D4A2AB22}" srcOrd="5" destOrd="0" parTransId="{3370E873-F180-4E42-90A7-8ADB04E856EC}" sibTransId="{7736CBAB-C014-D544-BBFA-C9EAD1F700D6}"/>
    <dgm:cxn modelId="{9F741769-9850-CD47-BC20-5F34D7917B98}" srcId="{B007027A-0EA7-AF4F-BFD4-C33E4A40C270}" destId="{9DDD5DA4-A0C0-A54C-A9E7-4224BD711C8C}" srcOrd="3" destOrd="0" parTransId="{9FD488FF-E46A-754E-89A2-F2A1F3AE5DEB}" sibTransId="{3BDDC9F5-7855-A342-BCBF-45B8FFD02D23}"/>
    <dgm:cxn modelId="{37424701-3B5E-6440-8639-903E43CD2641}" type="presOf" srcId="{0312F42C-903F-C941-B89E-895D4B709422}" destId="{330F699F-0DF1-CB4A-AF4D-BE162A1A0DCD}" srcOrd="0" destOrd="0" presId="urn:microsoft.com/office/officeart/2008/layout/VerticalCurvedList"/>
    <dgm:cxn modelId="{810B40D4-9EFA-D74F-BDA9-38685151D8F2}" type="presOf" srcId="{3AF4D89A-2512-AA4B-BC9B-6845D05FE68C}" destId="{47284B4B-67EE-584C-837A-297D7F329885}" srcOrd="0" destOrd="0" presId="urn:microsoft.com/office/officeart/2008/layout/VerticalCurvedList"/>
    <dgm:cxn modelId="{193A4A6B-603F-FA44-9EAF-5F9B9E25A126}" type="presParOf" srcId="{AF7CD78F-5F01-C448-B018-0CD743F9EF38}" destId="{353FA345-64A1-4A4A-9F98-799D832CE98B}" srcOrd="0" destOrd="0" presId="urn:microsoft.com/office/officeart/2008/layout/VerticalCurvedList"/>
    <dgm:cxn modelId="{C3E8889C-E2E9-3C4A-90CF-34A36EEB0251}" type="presParOf" srcId="{353FA345-64A1-4A4A-9F98-799D832CE98B}" destId="{CB4561E7-1934-1440-B046-281694E69790}" srcOrd="0" destOrd="0" presId="urn:microsoft.com/office/officeart/2008/layout/VerticalCurvedList"/>
    <dgm:cxn modelId="{5BF82A7C-BB43-0240-801A-825058240982}" type="presParOf" srcId="{CB4561E7-1934-1440-B046-281694E69790}" destId="{4964FC47-78C8-CE46-A5D3-AE0DF5269B0F}" srcOrd="0" destOrd="0" presId="urn:microsoft.com/office/officeart/2008/layout/VerticalCurvedList"/>
    <dgm:cxn modelId="{98D0E826-195D-8D49-8768-04E6CA48B109}" type="presParOf" srcId="{CB4561E7-1934-1440-B046-281694E69790}" destId="{5CA8006F-3C5C-A846-9F7C-EFB123520F03}" srcOrd="1" destOrd="0" presId="urn:microsoft.com/office/officeart/2008/layout/VerticalCurvedList"/>
    <dgm:cxn modelId="{F0B083EE-E509-9347-ADB9-0F918872A83F}" type="presParOf" srcId="{CB4561E7-1934-1440-B046-281694E69790}" destId="{B50CCEFE-6646-A042-881B-EAFD38E2C2D0}" srcOrd="2" destOrd="0" presId="urn:microsoft.com/office/officeart/2008/layout/VerticalCurvedList"/>
    <dgm:cxn modelId="{AAA747FB-10D5-564F-87AA-DBA24E95ADD8}" type="presParOf" srcId="{CB4561E7-1934-1440-B046-281694E69790}" destId="{AB614F8C-2E1D-7E4D-8F32-FF2732C9ABE5}" srcOrd="3" destOrd="0" presId="urn:microsoft.com/office/officeart/2008/layout/VerticalCurvedList"/>
    <dgm:cxn modelId="{01173123-1833-D445-A461-52CE4702F0E4}" type="presParOf" srcId="{353FA345-64A1-4A4A-9F98-799D832CE98B}" destId="{47284B4B-67EE-584C-837A-297D7F329885}" srcOrd="1" destOrd="0" presId="urn:microsoft.com/office/officeart/2008/layout/VerticalCurvedList"/>
    <dgm:cxn modelId="{D67BD2FD-5A62-B64A-A0BE-F7FC134DB870}" type="presParOf" srcId="{353FA345-64A1-4A4A-9F98-799D832CE98B}" destId="{15EA9216-9683-584E-ACE7-0215BD42C818}" srcOrd="2" destOrd="0" presId="urn:microsoft.com/office/officeart/2008/layout/VerticalCurvedList"/>
    <dgm:cxn modelId="{0815B68D-12D2-634E-8217-E7FFA0EC4304}" type="presParOf" srcId="{15EA9216-9683-584E-ACE7-0215BD42C818}" destId="{ACFE0BEA-E18A-D446-9ADF-F49C4371C63C}" srcOrd="0" destOrd="0" presId="urn:microsoft.com/office/officeart/2008/layout/VerticalCurvedList"/>
    <dgm:cxn modelId="{2E7480B7-CE2B-E245-8625-60AB955305B2}" type="presParOf" srcId="{353FA345-64A1-4A4A-9F98-799D832CE98B}" destId="{A6F51567-8392-A844-AB7E-A0051A579B27}" srcOrd="3" destOrd="0" presId="urn:microsoft.com/office/officeart/2008/layout/VerticalCurvedList"/>
    <dgm:cxn modelId="{F5174CED-9B4C-1F49-B195-CB3B89752C2C}" type="presParOf" srcId="{353FA345-64A1-4A4A-9F98-799D832CE98B}" destId="{4160FA22-72A4-7746-AA80-3E74772E4F89}" srcOrd="4" destOrd="0" presId="urn:microsoft.com/office/officeart/2008/layout/VerticalCurvedList"/>
    <dgm:cxn modelId="{CB39EE3C-CAC2-7247-A627-9A0D7087C38E}" type="presParOf" srcId="{4160FA22-72A4-7746-AA80-3E74772E4F89}" destId="{AA49B7D4-1146-0541-B077-0504EF0CC64C}" srcOrd="0" destOrd="0" presId="urn:microsoft.com/office/officeart/2008/layout/VerticalCurvedList"/>
    <dgm:cxn modelId="{6253EA9A-31D5-A84F-B435-72270275FF27}" type="presParOf" srcId="{353FA345-64A1-4A4A-9F98-799D832CE98B}" destId="{8235CB5E-ECD5-9E46-AB17-0F2BACF9180F}" srcOrd="5" destOrd="0" presId="urn:microsoft.com/office/officeart/2008/layout/VerticalCurvedList"/>
    <dgm:cxn modelId="{3A3469F5-FCDD-2644-BB90-BF3BC53F3B22}" type="presParOf" srcId="{353FA345-64A1-4A4A-9F98-799D832CE98B}" destId="{005C0114-DBCB-8D4F-901E-0A3518BA574B}" srcOrd="6" destOrd="0" presId="urn:microsoft.com/office/officeart/2008/layout/VerticalCurvedList"/>
    <dgm:cxn modelId="{50450489-559F-CD4F-904A-CCFD080B02CC}" type="presParOf" srcId="{005C0114-DBCB-8D4F-901E-0A3518BA574B}" destId="{388C7EDC-F73A-604C-8E64-CFB9213731F4}" srcOrd="0" destOrd="0" presId="urn:microsoft.com/office/officeart/2008/layout/VerticalCurvedList"/>
    <dgm:cxn modelId="{58C18F8B-0850-3541-868B-13810D921D8D}" type="presParOf" srcId="{353FA345-64A1-4A4A-9F98-799D832CE98B}" destId="{0BD366FB-D9C6-6B43-854B-393FE04C80D1}" srcOrd="7" destOrd="0" presId="urn:microsoft.com/office/officeart/2008/layout/VerticalCurvedList"/>
    <dgm:cxn modelId="{2B2FC196-2FAA-2E47-BF74-D8C4B2D86E46}" type="presParOf" srcId="{353FA345-64A1-4A4A-9F98-799D832CE98B}" destId="{115C452E-BF5E-0B47-953A-F227CD6EBCAE}" srcOrd="8" destOrd="0" presId="urn:microsoft.com/office/officeart/2008/layout/VerticalCurvedList"/>
    <dgm:cxn modelId="{B86D50F7-F9D2-3E4C-A6B8-2E9539E4D116}" type="presParOf" srcId="{115C452E-BF5E-0B47-953A-F227CD6EBCAE}" destId="{4D1E0574-4C25-E44B-BAF7-914D684781ED}" srcOrd="0" destOrd="0" presId="urn:microsoft.com/office/officeart/2008/layout/VerticalCurvedList"/>
    <dgm:cxn modelId="{49724AC8-78FB-5844-A945-13770C4C1A09}" type="presParOf" srcId="{353FA345-64A1-4A4A-9F98-799D832CE98B}" destId="{330F699F-0DF1-CB4A-AF4D-BE162A1A0DCD}" srcOrd="9" destOrd="0" presId="urn:microsoft.com/office/officeart/2008/layout/VerticalCurvedList"/>
    <dgm:cxn modelId="{81F43B1F-7423-4949-B3B6-5636180F004C}" type="presParOf" srcId="{353FA345-64A1-4A4A-9F98-799D832CE98B}" destId="{04C98433-EB7A-F14D-92C7-179798AC476F}" srcOrd="10" destOrd="0" presId="urn:microsoft.com/office/officeart/2008/layout/VerticalCurvedList"/>
    <dgm:cxn modelId="{58D5CD26-A152-3848-8EDB-5AE1D6374239}" type="presParOf" srcId="{04C98433-EB7A-F14D-92C7-179798AC476F}" destId="{AB33E40B-2E9F-9B4D-AFC0-AAFC5E60CCBA}" srcOrd="0" destOrd="0" presId="urn:microsoft.com/office/officeart/2008/layout/VerticalCurvedList"/>
    <dgm:cxn modelId="{64FBA730-897A-9B4F-ACB3-D7EB25556184}" type="presParOf" srcId="{353FA345-64A1-4A4A-9F98-799D832CE98B}" destId="{588D354F-0402-C744-BA03-7C8A9EB67470}" srcOrd="11" destOrd="0" presId="urn:microsoft.com/office/officeart/2008/layout/VerticalCurvedList"/>
    <dgm:cxn modelId="{35E7BBA9-931A-BD43-9C08-E0E6286ABF75}" type="presParOf" srcId="{353FA345-64A1-4A4A-9F98-799D832CE98B}" destId="{009D21FE-29B1-9140-AC3A-70F07176EBCD}" srcOrd="12" destOrd="0" presId="urn:microsoft.com/office/officeart/2008/layout/VerticalCurvedList"/>
    <dgm:cxn modelId="{2A94CB52-1570-6D4C-A3BF-E57506E4DA53}" type="presParOf" srcId="{009D21FE-29B1-9140-AC3A-70F07176EBCD}" destId="{CC9D9134-4A84-3B44-988C-0BF2293A7AD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C3739EB-0841-E444-90E4-2CA766D3205C}" type="doc">
      <dgm:prSet loTypeId="urn:microsoft.com/office/officeart/2005/8/layout/pyramid3" loCatId="list" qsTypeId="urn:microsoft.com/office/officeart/2005/8/quickstyle/simple4" qsCatId="simple" csTypeId="urn:microsoft.com/office/officeart/2005/8/colors/accent3_3" csCatId="accent3" phldr="1"/>
      <dgm:spPr/>
      <dgm:t>
        <a:bodyPr/>
        <a:lstStyle/>
        <a:p>
          <a:endParaRPr lang="pt-BR"/>
        </a:p>
      </dgm:t>
    </dgm:pt>
    <dgm:pt modelId="{DEF863AE-C710-0C49-9A6B-F46A0606115C}">
      <dgm:prSet/>
      <dgm:spPr/>
      <dgm:t>
        <a:bodyPr/>
        <a:lstStyle/>
        <a:p>
          <a:pPr rtl="0"/>
          <a:r>
            <a:rPr lang="pt-BR" dirty="0" smtClean="0">
              <a:solidFill>
                <a:schemeClr val="bg1"/>
              </a:solidFill>
            </a:rPr>
            <a:t>1º Contato</a:t>
          </a:r>
          <a:endParaRPr lang="pt-BR" dirty="0">
            <a:solidFill>
              <a:schemeClr val="bg1"/>
            </a:solidFill>
          </a:endParaRPr>
        </a:p>
      </dgm:t>
    </dgm:pt>
    <dgm:pt modelId="{92357E3C-F1C4-B546-A5CE-163440FEEDEC}" type="parTrans" cxnId="{1D356A62-34D3-084E-8B0E-450A1E0B9FA7}">
      <dgm:prSet/>
      <dgm:spPr/>
      <dgm:t>
        <a:bodyPr/>
        <a:lstStyle/>
        <a:p>
          <a:endParaRPr lang="pt-BR"/>
        </a:p>
      </dgm:t>
    </dgm:pt>
    <dgm:pt modelId="{D2DC4D66-D4F6-1B40-9852-DFB1FF21A10F}" type="sibTrans" cxnId="{1D356A62-34D3-084E-8B0E-450A1E0B9FA7}">
      <dgm:prSet/>
      <dgm:spPr/>
      <dgm:t>
        <a:bodyPr/>
        <a:lstStyle/>
        <a:p>
          <a:endParaRPr lang="pt-BR"/>
        </a:p>
      </dgm:t>
    </dgm:pt>
    <dgm:pt modelId="{F4B4B258-E692-E046-8DA7-8F0FD9CE5813}">
      <dgm:prSet/>
      <dgm:spPr/>
      <dgm:t>
        <a:bodyPr/>
        <a:lstStyle/>
        <a:p>
          <a:r>
            <a:rPr lang="pt-BR" dirty="0" smtClean="0">
              <a:solidFill>
                <a:schemeClr val="bg1"/>
              </a:solidFill>
            </a:rPr>
            <a:t>2. Criação de </a:t>
          </a:r>
          <a:r>
            <a:rPr lang="pt-BR" dirty="0" err="1" smtClean="0">
              <a:solidFill>
                <a:schemeClr val="bg1"/>
              </a:solidFill>
            </a:rPr>
            <a:t>Micro-Comunidades</a:t>
          </a:r>
          <a:endParaRPr lang="pt-BR" dirty="0">
            <a:solidFill>
              <a:schemeClr val="bg1"/>
            </a:solidFill>
          </a:endParaRPr>
        </a:p>
      </dgm:t>
    </dgm:pt>
    <dgm:pt modelId="{E877CCBB-3228-A04C-8AFA-7504DEDFB66C}" type="parTrans" cxnId="{048A39EB-318E-9946-8AF9-2850AF63BB25}">
      <dgm:prSet/>
      <dgm:spPr/>
      <dgm:t>
        <a:bodyPr/>
        <a:lstStyle/>
        <a:p>
          <a:endParaRPr lang="pt-BR"/>
        </a:p>
      </dgm:t>
    </dgm:pt>
    <dgm:pt modelId="{EF82C0CE-7744-244C-874A-25CAD249F393}" type="sibTrans" cxnId="{048A39EB-318E-9946-8AF9-2850AF63BB25}">
      <dgm:prSet/>
      <dgm:spPr/>
      <dgm:t>
        <a:bodyPr/>
        <a:lstStyle/>
        <a:p>
          <a:endParaRPr lang="pt-BR"/>
        </a:p>
      </dgm:t>
    </dgm:pt>
    <dgm:pt modelId="{417C7FED-756E-444B-BD1D-0004B0989022}">
      <dgm:prSet/>
      <dgm:spPr/>
      <dgm:t>
        <a:bodyPr/>
        <a:lstStyle/>
        <a:p>
          <a:r>
            <a:rPr lang="pt-BR" dirty="0" smtClean="0">
              <a:solidFill>
                <a:schemeClr val="bg1"/>
              </a:solidFill>
            </a:rPr>
            <a:t>3. Mudança para Canais Privados</a:t>
          </a:r>
          <a:endParaRPr lang="pt-BR" dirty="0">
            <a:solidFill>
              <a:schemeClr val="bg1"/>
            </a:solidFill>
          </a:endParaRPr>
        </a:p>
      </dgm:t>
    </dgm:pt>
    <dgm:pt modelId="{A32F23B7-9924-9D45-BDF1-73461462296C}" type="parTrans" cxnId="{E15F590D-AE9D-E54D-9C72-612CB2FA1F0E}">
      <dgm:prSet/>
      <dgm:spPr/>
      <dgm:t>
        <a:bodyPr/>
        <a:lstStyle/>
        <a:p>
          <a:endParaRPr lang="pt-BR"/>
        </a:p>
      </dgm:t>
    </dgm:pt>
    <dgm:pt modelId="{02A14451-7F72-7D42-BDAF-6E3FD79D4DCD}" type="sibTrans" cxnId="{E15F590D-AE9D-E54D-9C72-612CB2FA1F0E}">
      <dgm:prSet/>
      <dgm:spPr/>
      <dgm:t>
        <a:bodyPr/>
        <a:lstStyle/>
        <a:p>
          <a:endParaRPr lang="pt-BR"/>
        </a:p>
      </dgm:t>
    </dgm:pt>
    <dgm:pt modelId="{0E473639-6CDB-034D-BA9A-147DFBF6B82C}">
      <dgm:prSet/>
      <dgm:spPr/>
      <dgm:t>
        <a:bodyPr/>
        <a:lstStyle/>
        <a:p>
          <a:r>
            <a:rPr lang="pt-BR" dirty="0" smtClean="0">
              <a:solidFill>
                <a:schemeClr val="bg1"/>
              </a:solidFill>
            </a:rPr>
            <a:t>4. Recrutamento e Direcionamento</a:t>
          </a:r>
        </a:p>
        <a:p>
          <a:endParaRPr lang="pt-BR" dirty="0"/>
        </a:p>
      </dgm:t>
    </dgm:pt>
    <dgm:pt modelId="{F715E674-3EA6-4B45-88A2-93A9C749C848}" type="parTrans" cxnId="{7CC6B3CC-57CE-2A40-9F64-F017AC7F4766}">
      <dgm:prSet/>
      <dgm:spPr/>
      <dgm:t>
        <a:bodyPr/>
        <a:lstStyle/>
        <a:p>
          <a:endParaRPr lang="pt-BR"/>
        </a:p>
      </dgm:t>
    </dgm:pt>
    <dgm:pt modelId="{20DE3EC1-7587-A647-A7D7-E0959B64CAFA}" type="sibTrans" cxnId="{7CC6B3CC-57CE-2A40-9F64-F017AC7F4766}">
      <dgm:prSet/>
      <dgm:spPr/>
      <dgm:t>
        <a:bodyPr/>
        <a:lstStyle/>
        <a:p>
          <a:endParaRPr lang="pt-BR"/>
        </a:p>
      </dgm:t>
    </dgm:pt>
    <dgm:pt modelId="{5E529DB1-0ADA-DA4A-95AB-B22E067BFE54}" type="pres">
      <dgm:prSet presAssocID="{2C3739EB-0841-E444-90E4-2CA766D3205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B11EB49A-EBB0-FC49-8DB2-9A38E754BC3C}" type="pres">
      <dgm:prSet presAssocID="{DEF863AE-C710-0C49-9A6B-F46A0606115C}" presName="Name8" presStyleCnt="0"/>
      <dgm:spPr/>
    </dgm:pt>
    <dgm:pt modelId="{20666F7A-7547-4342-9766-4F37C7D29D74}" type="pres">
      <dgm:prSet presAssocID="{DEF863AE-C710-0C49-9A6B-F46A0606115C}" presName="level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95572A8-566B-814C-82B3-6434B378D7C9}" type="pres">
      <dgm:prSet presAssocID="{DEF863AE-C710-0C49-9A6B-F46A0606115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4E22872-7952-8446-88D6-FB199BA239E9}" type="pres">
      <dgm:prSet presAssocID="{F4B4B258-E692-E046-8DA7-8F0FD9CE5813}" presName="Name8" presStyleCnt="0"/>
      <dgm:spPr/>
    </dgm:pt>
    <dgm:pt modelId="{3736829E-1E6E-734F-82A5-BD57A9B92932}" type="pres">
      <dgm:prSet presAssocID="{F4B4B258-E692-E046-8DA7-8F0FD9CE5813}" presName="level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C8F75AA-6A3E-9349-AE7D-C9702A7F1EC6}" type="pres">
      <dgm:prSet presAssocID="{F4B4B258-E692-E046-8DA7-8F0FD9CE5813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8A52FC4-9CF9-AA47-BBC1-5E11956A09A0}" type="pres">
      <dgm:prSet presAssocID="{417C7FED-756E-444B-BD1D-0004B0989022}" presName="Name8" presStyleCnt="0"/>
      <dgm:spPr/>
    </dgm:pt>
    <dgm:pt modelId="{A6696013-A6BE-C34D-B7ED-7EF78E66F184}" type="pres">
      <dgm:prSet presAssocID="{417C7FED-756E-444B-BD1D-0004B0989022}" presName="level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5B01029-CF9C-0B49-B150-38E6AEF5932C}" type="pres">
      <dgm:prSet presAssocID="{417C7FED-756E-444B-BD1D-0004B0989022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F6FEFD2-F81C-FA47-AB07-C64582592AF2}" type="pres">
      <dgm:prSet presAssocID="{0E473639-6CDB-034D-BA9A-147DFBF6B82C}" presName="Name8" presStyleCnt="0"/>
      <dgm:spPr/>
    </dgm:pt>
    <dgm:pt modelId="{1030D4B3-C434-3346-B570-996A7411CEC7}" type="pres">
      <dgm:prSet presAssocID="{0E473639-6CDB-034D-BA9A-147DFBF6B82C}" presName="level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9292B2D-E770-CC4D-9715-D052F0C71379}" type="pres">
      <dgm:prSet presAssocID="{0E473639-6CDB-034D-BA9A-147DFBF6B82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7623ECF4-903D-9E48-A211-E6BFA0F14D1C}" type="presOf" srcId="{DEF863AE-C710-0C49-9A6B-F46A0606115C}" destId="{20666F7A-7547-4342-9766-4F37C7D29D74}" srcOrd="0" destOrd="0" presId="urn:microsoft.com/office/officeart/2005/8/layout/pyramid3"/>
    <dgm:cxn modelId="{CBFFBB4E-E830-A045-8FBB-554E52DC7E40}" type="presOf" srcId="{F4B4B258-E692-E046-8DA7-8F0FD9CE5813}" destId="{3736829E-1E6E-734F-82A5-BD57A9B92932}" srcOrd="0" destOrd="0" presId="urn:microsoft.com/office/officeart/2005/8/layout/pyramid3"/>
    <dgm:cxn modelId="{E15F590D-AE9D-E54D-9C72-612CB2FA1F0E}" srcId="{2C3739EB-0841-E444-90E4-2CA766D3205C}" destId="{417C7FED-756E-444B-BD1D-0004B0989022}" srcOrd="2" destOrd="0" parTransId="{A32F23B7-9924-9D45-BDF1-73461462296C}" sibTransId="{02A14451-7F72-7D42-BDAF-6E3FD79D4DCD}"/>
    <dgm:cxn modelId="{66DC014C-7D92-A74D-B00A-F61A4C277EEA}" type="presOf" srcId="{DEF863AE-C710-0C49-9A6B-F46A0606115C}" destId="{295572A8-566B-814C-82B3-6434B378D7C9}" srcOrd="1" destOrd="0" presId="urn:microsoft.com/office/officeart/2005/8/layout/pyramid3"/>
    <dgm:cxn modelId="{C675F74E-BEE4-9A46-BAF6-3C9623F6DB4E}" type="presOf" srcId="{F4B4B258-E692-E046-8DA7-8F0FD9CE5813}" destId="{9C8F75AA-6A3E-9349-AE7D-C9702A7F1EC6}" srcOrd="1" destOrd="0" presId="urn:microsoft.com/office/officeart/2005/8/layout/pyramid3"/>
    <dgm:cxn modelId="{F8086E51-7BA9-5145-8F18-175DB38F9FA7}" type="presOf" srcId="{417C7FED-756E-444B-BD1D-0004B0989022}" destId="{A6696013-A6BE-C34D-B7ED-7EF78E66F184}" srcOrd="0" destOrd="0" presId="urn:microsoft.com/office/officeart/2005/8/layout/pyramid3"/>
    <dgm:cxn modelId="{11D405DB-7130-D04D-A2C9-F4B353A1371A}" type="presOf" srcId="{0E473639-6CDB-034D-BA9A-147DFBF6B82C}" destId="{1030D4B3-C434-3346-B570-996A7411CEC7}" srcOrd="0" destOrd="0" presId="urn:microsoft.com/office/officeart/2005/8/layout/pyramid3"/>
    <dgm:cxn modelId="{3E1C1799-87F4-8143-AF9E-3E57CF08231B}" type="presOf" srcId="{0E473639-6CDB-034D-BA9A-147DFBF6B82C}" destId="{79292B2D-E770-CC4D-9715-D052F0C71379}" srcOrd="1" destOrd="0" presId="urn:microsoft.com/office/officeart/2005/8/layout/pyramid3"/>
    <dgm:cxn modelId="{1A2EED0A-96A3-9F4C-AB0C-2481B372FB26}" type="presOf" srcId="{2C3739EB-0841-E444-90E4-2CA766D3205C}" destId="{5E529DB1-0ADA-DA4A-95AB-B22E067BFE54}" srcOrd="0" destOrd="0" presId="urn:microsoft.com/office/officeart/2005/8/layout/pyramid3"/>
    <dgm:cxn modelId="{7CC6B3CC-57CE-2A40-9F64-F017AC7F4766}" srcId="{2C3739EB-0841-E444-90E4-2CA766D3205C}" destId="{0E473639-6CDB-034D-BA9A-147DFBF6B82C}" srcOrd="3" destOrd="0" parTransId="{F715E674-3EA6-4B45-88A2-93A9C749C848}" sibTransId="{20DE3EC1-7587-A647-A7D7-E0959B64CAFA}"/>
    <dgm:cxn modelId="{ED7C8921-E437-9D4C-8638-D606DD38A387}" type="presOf" srcId="{417C7FED-756E-444B-BD1D-0004B0989022}" destId="{85B01029-CF9C-0B49-B150-38E6AEF5932C}" srcOrd="1" destOrd="0" presId="urn:microsoft.com/office/officeart/2005/8/layout/pyramid3"/>
    <dgm:cxn modelId="{1D356A62-34D3-084E-8B0E-450A1E0B9FA7}" srcId="{2C3739EB-0841-E444-90E4-2CA766D3205C}" destId="{DEF863AE-C710-0C49-9A6B-F46A0606115C}" srcOrd="0" destOrd="0" parTransId="{92357E3C-F1C4-B546-A5CE-163440FEEDEC}" sibTransId="{D2DC4D66-D4F6-1B40-9852-DFB1FF21A10F}"/>
    <dgm:cxn modelId="{048A39EB-318E-9946-8AF9-2850AF63BB25}" srcId="{2C3739EB-0841-E444-90E4-2CA766D3205C}" destId="{F4B4B258-E692-E046-8DA7-8F0FD9CE5813}" srcOrd="1" destOrd="0" parTransId="{E877CCBB-3228-A04C-8AFA-7504DEDFB66C}" sibTransId="{EF82C0CE-7744-244C-874A-25CAD249F393}"/>
    <dgm:cxn modelId="{93A4240F-0585-864C-B9E0-824F632EDE69}" type="presParOf" srcId="{5E529DB1-0ADA-DA4A-95AB-B22E067BFE54}" destId="{B11EB49A-EBB0-FC49-8DB2-9A38E754BC3C}" srcOrd="0" destOrd="0" presId="urn:microsoft.com/office/officeart/2005/8/layout/pyramid3"/>
    <dgm:cxn modelId="{AEC9DCA5-1221-4A42-8156-C5BFF2913A07}" type="presParOf" srcId="{B11EB49A-EBB0-FC49-8DB2-9A38E754BC3C}" destId="{20666F7A-7547-4342-9766-4F37C7D29D74}" srcOrd="0" destOrd="0" presId="urn:microsoft.com/office/officeart/2005/8/layout/pyramid3"/>
    <dgm:cxn modelId="{566DB1FF-C014-2642-BC91-8EB9E0CE8123}" type="presParOf" srcId="{B11EB49A-EBB0-FC49-8DB2-9A38E754BC3C}" destId="{295572A8-566B-814C-82B3-6434B378D7C9}" srcOrd="1" destOrd="0" presId="urn:microsoft.com/office/officeart/2005/8/layout/pyramid3"/>
    <dgm:cxn modelId="{6E8AB3BF-E461-DE46-AF50-6B29D5867086}" type="presParOf" srcId="{5E529DB1-0ADA-DA4A-95AB-B22E067BFE54}" destId="{C4E22872-7952-8446-88D6-FB199BA239E9}" srcOrd="1" destOrd="0" presId="urn:microsoft.com/office/officeart/2005/8/layout/pyramid3"/>
    <dgm:cxn modelId="{AF6305E0-6D56-5F4A-AF92-B3CCAAACFCDA}" type="presParOf" srcId="{C4E22872-7952-8446-88D6-FB199BA239E9}" destId="{3736829E-1E6E-734F-82A5-BD57A9B92932}" srcOrd="0" destOrd="0" presId="urn:microsoft.com/office/officeart/2005/8/layout/pyramid3"/>
    <dgm:cxn modelId="{1AA5D62E-849A-E449-BC92-5AE97AF812F6}" type="presParOf" srcId="{C4E22872-7952-8446-88D6-FB199BA239E9}" destId="{9C8F75AA-6A3E-9349-AE7D-C9702A7F1EC6}" srcOrd="1" destOrd="0" presId="urn:microsoft.com/office/officeart/2005/8/layout/pyramid3"/>
    <dgm:cxn modelId="{A0881A98-75CA-7B49-8CE2-E5437E45A84A}" type="presParOf" srcId="{5E529DB1-0ADA-DA4A-95AB-B22E067BFE54}" destId="{E8A52FC4-9CF9-AA47-BBC1-5E11956A09A0}" srcOrd="2" destOrd="0" presId="urn:microsoft.com/office/officeart/2005/8/layout/pyramid3"/>
    <dgm:cxn modelId="{E625486F-6B16-8A47-AD45-ADAC5181D753}" type="presParOf" srcId="{E8A52FC4-9CF9-AA47-BBC1-5E11956A09A0}" destId="{A6696013-A6BE-C34D-B7ED-7EF78E66F184}" srcOrd="0" destOrd="0" presId="urn:microsoft.com/office/officeart/2005/8/layout/pyramid3"/>
    <dgm:cxn modelId="{1C8CEAEC-B894-1F49-BC65-E51EE7FAA0D1}" type="presParOf" srcId="{E8A52FC4-9CF9-AA47-BBC1-5E11956A09A0}" destId="{85B01029-CF9C-0B49-B150-38E6AEF5932C}" srcOrd="1" destOrd="0" presId="urn:microsoft.com/office/officeart/2005/8/layout/pyramid3"/>
    <dgm:cxn modelId="{5B033A41-E30D-C24F-89AF-A24AF3A6B11E}" type="presParOf" srcId="{5E529DB1-0ADA-DA4A-95AB-B22E067BFE54}" destId="{2F6FEFD2-F81C-FA47-AB07-C64582592AF2}" srcOrd="3" destOrd="0" presId="urn:microsoft.com/office/officeart/2005/8/layout/pyramid3"/>
    <dgm:cxn modelId="{61079A6A-3BB6-3444-A224-540C28506B1C}" type="presParOf" srcId="{2F6FEFD2-F81C-FA47-AB07-C64582592AF2}" destId="{1030D4B3-C434-3346-B570-996A7411CEC7}" srcOrd="0" destOrd="0" presId="urn:microsoft.com/office/officeart/2005/8/layout/pyramid3"/>
    <dgm:cxn modelId="{695867F5-9D4C-DA4D-8835-D2CE7CF73923}" type="presParOf" srcId="{2F6FEFD2-F81C-FA47-AB07-C64582592AF2}" destId="{79292B2D-E770-CC4D-9715-D052F0C71379}" srcOrd="1" destOrd="0" presId="urn:microsoft.com/office/officeart/2005/8/layout/pyramid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B5D456B-2AC6-004B-9170-0ACCFB8EDFA4}" type="doc">
      <dgm:prSet loTypeId="urn:microsoft.com/office/officeart/2005/8/layout/process4" loCatId="list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782E6540-43B8-514D-B75F-42A5E742E1A6}">
      <dgm:prSet phldrT="[Text]"/>
      <dgm:spPr/>
      <dgm:t>
        <a:bodyPr/>
        <a:lstStyle/>
        <a:p>
          <a:r>
            <a:rPr lang="pt-BR" dirty="0" err="1" smtClean="0"/>
            <a:t>Ciber</a:t>
          </a:r>
          <a:r>
            <a:rPr lang="pt-BR" dirty="0" smtClean="0"/>
            <a:t> </a:t>
          </a:r>
          <a:r>
            <a:rPr lang="pt-BR" dirty="0" smtClean="0"/>
            <a:t>Ataque</a:t>
          </a:r>
          <a:endParaRPr lang="pt-BR" dirty="0"/>
        </a:p>
      </dgm:t>
    </dgm:pt>
    <dgm:pt modelId="{D4324E12-B8F4-064C-9D0E-5879532E4C1C}" type="parTrans" cxnId="{790122A1-595B-274D-82E1-7621F4F8CA05}">
      <dgm:prSet/>
      <dgm:spPr/>
      <dgm:t>
        <a:bodyPr/>
        <a:lstStyle/>
        <a:p>
          <a:endParaRPr lang="pt-BR"/>
        </a:p>
      </dgm:t>
    </dgm:pt>
    <dgm:pt modelId="{AFC0CBF7-B661-8443-92CA-A2C35D0BC35F}" type="sibTrans" cxnId="{790122A1-595B-274D-82E1-7621F4F8CA05}">
      <dgm:prSet/>
      <dgm:spPr/>
      <dgm:t>
        <a:bodyPr/>
        <a:lstStyle/>
        <a:p>
          <a:endParaRPr lang="pt-BR"/>
        </a:p>
      </dgm:t>
    </dgm:pt>
    <dgm:pt modelId="{952CC314-5381-FE42-96A6-5E23F216F0A5}">
      <dgm:prSet phldrT="[Text]"/>
      <dgm:spPr/>
      <dgm:t>
        <a:bodyPr/>
        <a:lstStyle/>
        <a:p>
          <a:r>
            <a:rPr lang="pt-BR" dirty="0" smtClean="0"/>
            <a:t>Ataques sofisticados,  alta tecnologia</a:t>
          </a:r>
          <a:endParaRPr lang="pt-BR" dirty="0"/>
        </a:p>
      </dgm:t>
    </dgm:pt>
    <dgm:pt modelId="{A4A00409-D9F9-6542-B77E-F3128234AE9F}" type="parTrans" cxnId="{CB5B5FE5-A6FE-A146-A413-1DF320CEE972}">
      <dgm:prSet/>
      <dgm:spPr/>
      <dgm:t>
        <a:bodyPr/>
        <a:lstStyle/>
        <a:p>
          <a:endParaRPr lang="pt-BR"/>
        </a:p>
      </dgm:t>
    </dgm:pt>
    <dgm:pt modelId="{003D2FF4-E87C-3044-9885-02DAB562B712}" type="sibTrans" cxnId="{CB5B5FE5-A6FE-A146-A413-1DF320CEE972}">
      <dgm:prSet/>
      <dgm:spPr/>
      <dgm:t>
        <a:bodyPr/>
        <a:lstStyle/>
        <a:p>
          <a:endParaRPr lang="pt-BR"/>
        </a:p>
      </dgm:t>
    </dgm:pt>
    <dgm:pt modelId="{36B62557-3A46-2E40-80BB-6811AB8198B7}">
      <dgm:prSet phldrT="[Text]" custT="1"/>
      <dgm:spPr/>
      <dgm:t>
        <a:bodyPr/>
        <a:lstStyle/>
        <a:p>
          <a:r>
            <a:rPr lang="pt-BR" sz="1800" dirty="0" smtClean="0"/>
            <a:t>Ex. Ataques eletrônicos</a:t>
          </a:r>
        </a:p>
        <a:p>
          <a:r>
            <a:rPr lang="pt-BR" sz="1800" dirty="0" smtClean="0"/>
            <a:t>Subversão </a:t>
          </a:r>
          <a:r>
            <a:rPr lang="pt-BR" sz="1800" dirty="0" smtClean="0"/>
            <a:t>de cadeia de produção</a:t>
          </a:r>
        </a:p>
        <a:p>
          <a:r>
            <a:rPr lang="pt-BR" sz="1800" dirty="0" smtClean="0"/>
            <a:t>Operações em rede</a:t>
          </a:r>
        </a:p>
        <a:p>
          <a:r>
            <a:rPr lang="pt-BR" sz="1800" dirty="0" smtClean="0"/>
            <a:t>Operações </a:t>
          </a:r>
          <a:r>
            <a:rPr lang="pt-BR" sz="1800" dirty="0" smtClean="0"/>
            <a:t>psicológicas</a:t>
          </a:r>
          <a:endParaRPr lang="pt-BR" sz="1800" dirty="0" smtClean="0"/>
        </a:p>
        <a:p>
          <a:endParaRPr lang="pt-BR" sz="1600" dirty="0" smtClean="0"/>
        </a:p>
      </dgm:t>
    </dgm:pt>
    <dgm:pt modelId="{AD1A773F-37D6-B44D-A842-A21C39F14D4F}" type="parTrans" cxnId="{332AA2DD-883F-4449-A15E-DE5947E4FF81}">
      <dgm:prSet/>
      <dgm:spPr/>
      <dgm:t>
        <a:bodyPr/>
        <a:lstStyle/>
        <a:p>
          <a:endParaRPr lang="pt-BR"/>
        </a:p>
      </dgm:t>
    </dgm:pt>
    <dgm:pt modelId="{A2DA5C8C-2560-F347-991B-3B14400D1CD7}" type="sibTrans" cxnId="{332AA2DD-883F-4449-A15E-DE5947E4FF81}">
      <dgm:prSet/>
      <dgm:spPr/>
      <dgm:t>
        <a:bodyPr/>
        <a:lstStyle/>
        <a:p>
          <a:endParaRPr lang="pt-BR"/>
        </a:p>
      </dgm:t>
    </dgm:pt>
    <dgm:pt modelId="{6446D721-B155-3A4B-81CA-0A6A354BBD43}" type="pres">
      <dgm:prSet presAssocID="{BB5D456B-2AC6-004B-9170-0ACCFB8EDFA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53BACA81-834C-DF4D-BEE8-734C8C5390D6}" type="pres">
      <dgm:prSet presAssocID="{36B62557-3A46-2E40-80BB-6811AB8198B7}" presName="boxAndChildren" presStyleCnt="0"/>
      <dgm:spPr/>
    </dgm:pt>
    <dgm:pt modelId="{3948B159-C603-2D43-AF67-2413BEE1312F}" type="pres">
      <dgm:prSet presAssocID="{36B62557-3A46-2E40-80BB-6811AB8198B7}" presName="parentTextBox" presStyleLbl="node1" presStyleIdx="0" presStyleCnt="2"/>
      <dgm:spPr/>
      <dgm:t>
        <a:bodyPr/>
        <a:lstStyle/>
        <a:p>
          <a:endParaRPr lang="pt-BR"/>
        </a:p>
      </dgm:t>
    </dgm:pt>
    <dgm:pt modelId="{BC1F1D90-5652-7F40-B3A2-99F667D1705C}" type="pres">
      <dgm:prSet presAssocID="{AFC0CBF7-B661-8443-92CA-A2C35D0BC35F}" presName="sp" presStyleCnt="0"/>
      <dgm:spPr/>
    </dgm:pt>
    <dgm:pt modelId="{A1947CC4-3D25-BD40-91CD-50CF153E12AE}" type="pres">
      <dgm:prSet presAssocID="{782E6540-43B8-514D-B75F-42A5E742E1A6}" presName="arrowAndChildren" presStyleCnt="0"/>
      <dgm:spPr/>
    </dgm:pt>
    <dgm:pt modelId="{4227C1C1-71C5-0346-8D7C-C1041819B88E}" type="pres">
      <dgm:prSet presAssocID="{782E6540-43B8-514D-B75F-42A5E742E1A6}" presName="parentTextArrow" presStyleLbl="node1" presStyleIdx="0" presStyleCnt="2"/>
      <dgm:spPr/>
      <dgm:t>
        <a:bodyPr/>
        <a:lstStyle/>
        <a:p>
          <a:endParaRPr lang="pt-BR"/>
        </a:p>
      </dgm:t>
    </dgm:pt>
    <dgm:pt modelId="{A585FAD3-7026-984F-89B5-EFF5EDE2B74A}" type="pres">
      <dgm:prSet presAssocID="{782E6540-43B8-514D-B75F-42A5E742E1A6}" presName="arrow" presStyleLbl="node1" presStyleIdx="1" presStyleCnt="2"/>
      <dgm:spPr/>
      <dgm:t>
        <a:bodyPr/>
        <a:lstStyle/>
        <a:p>
          <a:endParaRPr lang="pt-BR"/>
        </a:p>
      </dgm:t>
    </dgm:pt>
    <dgm:pt modelId="{8C499D0F-359D-CE4B-A0E6-F9B45C767C64}" type="pres">
      <dgm:prSet presAssocID="{782E6540-43B8-514D-B75F-42A5E742E1A6}" presName="descendantArrow" presStyleCnt="0"/>
      <dgm:spPr/>
    </dgm:pt>
    <dgm:pt modelId="{0E4374A2-0EB5-364F-BBE7-6AD2E96CCC6E}" type="pres">
      <dgm:prSet presAssocID="{952CC314-5381-FE42-96A6-5E23F216F0A5}" presName="childTextArrow" presStyleLbl="f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332AA2DD-883F-4449-A15E-DE5947E4FF81}" srcId="{BB5D456B-2AC6-004B-9170-0ACCFB8EDFA4}" destId="{36B62557-3A46-2E40-80BB-6811AB8198B7}" srcOrd="1" destOrd="0" parTransId="{AD1A773F-37D6-B44D-A842-A21C39F14D4F}" sibTransId="{A2DA5C8C-2560-F347-991B-3B14400D1CD7}"/>
    <dgm:cxn modelId="{47A9F52E-F3EC-1F4B-99B1-3D162F82FED5}" type="presOf" srcId="{952CC314-5381-FE42-96A6-5E23F216F0A5}" destId="{0E4374A2-0EB5-364F-BBE7-6AD2E96CCC6E}" srcOrd="0" destOrd="0" presId="urn:microsoft.com/office/officeart/2005/8/layout/process4"/>
    <dgm:cxn modelId="{F438DCF4-8082-D04D-A09D-65441E0CE7FD}" type="presOf" srcId="{36B62557-3A46-2E40-80BB-6811AB8198B7}" destId="{3948B159-C603-2D43-AF67-2413BEE1312F}" srcOrd="0" destOrd="0" presId="urn:microsoft.com/office/officeart/2005/8/layout/process4"/>
    <dgm:cxn modelId="{CB5B5FE5-A6FE-A146-A413-1DF320CEE972}" srcId="{782E6540-43B8-514D-B75F-42A5E742E1A6}" destId="{952CC314-5381-FE42-96A6-5E23F216F0A5}" srcOrd="0" destOrd="0" parTransId="{A4A00409-D9F9-6542-B77E-F3128234AE9F}" sibTransId="{003D2FF4-E87C-3044-9885-02DAB562B712}"/>
    <dgm:cxn modelId="{790122A1-595B-274D-82E1-7621F4F8CA05}" srcId="{BB5D456B-2AC6-004B-9170-0ACCFB8EDFA4}" destId="{782E6540-43B8-514D-B75F-42A5E742E1A6}" srcOrd="0" destOrd="0" parTransId="{D4324E12-B8F4-064C-9D0E-5879532E4C1C}" sibTransId="{AFC0CBF7-B661-8443-92CA-A2C35D0BC35F}"/>
    <dgm:cxn modelId="{EB170395-6C8E-F44F-8FFC-A65E64E0FB68}" type="presOf" srcId="{BB5D456B-2AC6-004B-9170-0ACCFB8EDFA4}" destId="{6446D721-B155-3A4B-81CA-0A6A354BBD43}" srcOrd="0" destOrd="0" presId="urn:microsoft.com/office/officeart/2005/8/layout/process4"/>
    <dgm:cxn modelId="{8BE7E1CB-F7BC-5840-831C-9B419EDC5BBB}" type="presOf" srcId="{782E6540-43B8-514D-B75F-42A5E742E1A6}" destId="{A585FAD3-7026-984F-89B5-EFF5EDE2B74A}" srcOrd="1" destOrd="0" presId="urn:microsoft.com/office/officeart/2005/8/layout/process4"/>
    <dgm:cxn modelId="{84A9C9DB-6F36-FF45-BA6B-D29EC2C7E6F0}" type="presOf" srcId="{782E6540-43B8-514D-B75F-42A5E742E1A6}" destId="{4227C1C1-71C5-0346-8D7C-C1041819B88E}" srcOrd="0" destOrd="0" presId="urn:microsoft.com/office/officeart/2005/8/layout/process4"/>
    <dgm:cxn modelId="{DA270E1D-B47F-C942-AC70-3C4AA60D9629}" type="presParOf" srcId="{6446D721-B155-3A4B-81CA-0A6A354BBD43}" destId="{53BACA81-834C-DF4D-BEE8-734C8C5390D6}" srcOrd="0" destOrd="0" presId="urn:microsoft.com/office/officeart/2005/8/layout/process4"/>
    <dgm:cxn modelId="{26B67335-728B-1E43-8D4B-0CEBF5DDADD9}" type="presParOf" srcId="{53BACA81-834C-DF4D-BEE8-734C8C5390D6}" destId="{3948B159-C603-2D43-AF67-2413BEE1312F}" srcOrd="0" destOrd="0" presId="urn:microsoft.com/office/officeart/2005/8/layout/process4"/>
    <dgm:cxn modelId="{4D38B535-EAFE-3E4F-9A2E-EAECBBD13C44}" type="presParOf" srcId="{6446D721-B155-3A4B-81CA-0A6A354BBD43}" destId="{BC1F1D90-5652-7F40-B3A2-99F667D1705C}" srcOrd="1" destOrd="0" presId="urn:microsoft.com/office/officeart/2005/8/layout/process4"/>
    <dgm:cxn modelId="{66873A18-F77E-B54A-854A-0B3BDEBCC26C}" type="presParOf" srcId="{6446D721-B155-3A4B-81CA-0A6A354BBD43}" destId="{A1947CC4-3D25-BD40-91CD-50CF153E12AE}" srcOrd="2" destOrd="0" presId="urn:microsoft.com/office/officeart/2005/8/layout/process4"/>
    <dgm:cxn modelId="{39F1C6BF-9CBF-244A-AB41-FBDBFC52537B}" type="presParOf" srcId="{A1947CC4-3D25-BD40-91CD-50CF153E12AE}" destId="{4227C1C1-71C5-0346-8D7C-C1041819B88E}" srcOrd="0" destOrd="0" presId="urn:microsoft.com/office/officeart/2005/8/layout/process4"/>
    <dgm:cxn modelId="{35336AFA-1EE0-B849-99D3-7CFA82C993D6}" type="presParOf" srcId="{A1947CC4-3D25-BD40-91CD-50CF153E12AE}" destId="{A585FAD3-7026-984F-89B5-EFF5EDE2B74A}" srcOrd="1" destOrd="0" presId="urn:microsoft.com/office/officeart/2005/8/layout/process4"/>
    <dgm:cxn modelId="{4138578E-5D3A-3548-AD93-4D0100EEA4B8}" type="presParOf" srcId="{A1947CC4-3D25-BD40-91CD-50CF153E12AE}" destId="{8C499D0F-359D-CE4B-A0E6-F9B45C767C64}" srcOrd="2" destOrd="0" presId="urn:microsoft.com/office/officeart/2005/8/layout/process4"/>
    <dgm:cxn modelId="{56CB47C2-21F9-E24C-A0F6-504E6DD86DE1}" type="presParOf" srcId="{8C499D0F-359D-CE4B-A0E6-F9B45C767C64}" destId="{0E4374A2-0EB5-364F-BBE7-6AD2E96CCC6E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E164111-17A3-F54F-B6EE-A0F786550281}" type="doc">
      <dgm:prSet loTypeId="urn:microsoft.com/office/officeart/2005/8/layout/process4" loCatId="list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E3FBF710-81A5-104F-A880-D160DF5FEE21}">
      <dgm:prSet phldrT="[Text]"/>
      <dgm:spPr/>
      <dgm:t>
        <a:bodyPr/>
        <a:lstStyle/>
        <a:p>
          <a:r>
            <a:rPr lang="pt-BR" dirty="0" smtClean="0"/>
            <a:t>Ataque </a:t>
          </a:r>
          <a:r>
            <a:rPr lang="pt-BR" dirty="0" err="1" smtClean="0"/>
            <a:t>Ciber</a:t>
          </a:r>
          <a:r>
            <a:rPr lang="pt-BR" dirty="0" smtClean="0"/>
            <a:t>-assistido</a:t>
          </a:r>
          <a:endParaRPr lang="pt-BR" dirty="0"/>
        </a:p>
      </dgm:t>
    </dgm:pt>
    <dgm:pt modelId="{220D1F73-DE01-4146-9ADB-F4D139A5F0A8}" type="parTrans" cxnId="{6951EAB3-5467-6C42-892F-298E9A5E9EB1}">
      <dgm:prSet/>
      <dgm:spPr/>
      <dgm:t>
        <a:bodyPr/>
        <a:lstStyle/>
        <a:p>
          <a:endParaRPr lang="pt-BR"/>
        </a:p>
      </dgm:t>
    </dgm:pt>
    <dgm:pt modelId="{2925B328-5131-1540-B546-051DA649727B}" type="sibTrans" cxnId="{6951EAB3-5467-6C42-892F-298E9A5E9EB1}">
      <dgm:prSet/>
      <dgm:spPr/>
      <dgm:t>
        <a:bodyPr/>
        <a:lstStyle/>
        <a:p>
          <a:endParaRPr lang="pt-BR"/>
        </a:p>
      </dgm:t>
    </dgm:pt>
    <dgm:pt modelId="{D98B6C97-4B72-194C-9B75-B3E68B9400A9}">
      <dgm:prSet phldrT="[Text]"/>
      <dgm:spPr/>
      <dgm:t>
        <a:bodyPr/>
        <a:lstStyle/>
        <a:p>
          <a:r>
            <a:rPr lang="pt-BR" dirty="0" smtClean="0"/>
            <a:t>Ataques tradicionais facilitados pela tecnologia</a:t>
          </a:r>
          <a:endParaRPr lang="pt-BR" dirty="0"/>
        </a:p>
      </dgm:t>
    </dgm:pt>
    <dgm:pt modelId="{6AD1C42C-FE2B-4D43-A8BF-A880EB575D20}" type="parTrans" cxnId="{469311F9-F124-F34A-9A26-7FB2E6B774D8}">
      <dgm:prSet/>
      <dgm:spPr/>
      <dgm:t>
        <a:bodyPr/>
        <a:lstStyle/>
        <a:p>
          <a:endParaRPr lang="pt-BR"/>
        </a:p>
      </dgm:t>
    </dgm:pt>
    <dgm:pt modelId="{2BC1F6A9-58CF-454F-91FF-D1602E43D6F7}" type="sibTrans" cxnId="{469311F9-F124-F34A-9A26-7FB2E6B774D8}">
      <dgm:prSet/>
      <dgm:spPr/>
      <dgm:t>
        <a:bodyPr/>
        <a:lstStyle/>
        <a:p>
          <a:endParaRPr lang="pt-BR"/>
        </a:p>
      </dgm:t>
    </dgm:pt>
    <dgm:pt modelId="{82E4D786-9131-9141-82D9-86E6966AAE63}">
      <dgm:prSet phldrT="[Text]"/>
      <dgm:spPr/>
      <dgm:t>
        <a:bodyPr/>
        <a:lstStyle/>
        <a:p>
          <a:r>
            <a:rPr lang="pt-BR" dirty="0" smtClean="0"/>
            <a:t>Ex. Paris, Mumbai, </a:t>
          </a:r>
          <a:r>
            <a:rPr lang="pt-BR" dirty="0" err="1" smtClean="0"/>
            <a:t>Nairobi</a:t>
          </a:r>
          <a:endParaRPr lang="pt-BR" dirty="0"/>
        </a:p>
      </dgm:t>
    </dgm:pt>
    <dgm:pt modelId="{D72AB91B-65F0-1247-8C66-954051940213}" type="parTrans" cxnId="{E5FDF310-FC5A-DD43-AE0C-46397510ACA4}">
      <dgm:prSet/>
      <dgm:spPr/>
      <dgm:t>
        <a:bodyPr/>
        <a:lstStyle/>
        <a:p>
          <a:endParaRPr lang="pt-BR"/>
        </a:p>
      </dgm:t>
    </dgm:pt>
    <dgm:pt modelId="{50CA95A0-DA2A-D349-B165-F938F7AF03A8}" type="sibTrans" cxnId="{E5FDF310-FC5A-DD43-AE0C-46397510ACA4}">
      <dgm:prSet/>
      <dgm:spPr/>
      <dgm:t>
        <a:bodyPr/>
        <a:lstStyle/>
        <a:p>
          <a:endParaRPr lang="pt-BR"/>
        </a:p>
      </dgm:t>
    </dgm:pt>
    <dgm:pt modelId="{9AE837DC-7DB9-874A-99A3-19CFC88AB986}" type="pres">
      <dgm:prSet presAssocID="{9E164111-17A3-F54F-B6EE-A0F78655028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12B35D9B-E655-BF46-9520-F141701A929A}" type="pres">
      <dgm:prSet presAssocID="{82E4D786-9131-9141-82D9-86E6966AAE63}" presName="boxAndChildren" presStyleCnt="0"/>
      <dgm:spPr/>
    </dgm:pt>
    <dgm:pt modelId="{4C3175DF-127D-F049-87A6-3CCB6E8D1F2B}" type="pres">
      <dgm:prSet presAssocID="{82E4D786-9131-9141-82D9-86E6966AAE63}" presName="parentTextBox" presStyleLbl="node1" presStyleIdx="0" presStyleCnt="2"/>
      <dgm:spPr/>
      <dgm:t>
        <a:bodyPr/>
        <a:lstStyle/>
        <a:p>
          <a:endParaRPr lang="pt-BR"/>
        </a:p>
      </dgm:t>
    </dgm:pt>
    <dgm:pt modelId="{0CF8259E-6B1E-FD4B-8CE1-B7A56CF2DF3E}" type="pres">
      <dgm:prSet presAssocID="{2925B328-5131-1540-B546-051DA649727B}" presName="sp" presStyleCnt="0"/>
      <dgm:spPr/>
    </dgm:pt>
    <dgm:pt modelId="{F7327AF6-F14F-D14F-9B3D-074EB7770349}" type="pres">
      <dgm:prSet presAssocID="{E3FBF710-81A5-104F-A880-D160DF5FEE21}" presName="arrowAndChildren" presStyleCnt="0"/>
      <dgm:spPr/>
    </dgm:pt>
    <dgm:pt modelId="{EC092477-0C01-134B-8162-B17529D9C659}" type="pres">
      <dgm:prSet presAssocID="{E3FBF710-81A5-104F-A880-D160DF5FEE21}" presName="parentTextArrow" presStyleLbl="node1" presStyleIdx="0" presStyleCnt="2"/>
      <dgm:spPr/>
      <dgm:t>
        <a:bodyPr/>
        <a:lstStyle/>
        <a:p>
          <a:endParaRPr lang="pt-BR"/>
        </a:p>
      </dgm:t>
    </dgm:pt>
    <dgm:pt modelId="{FB6BC401-34CE-B24C-AB92-AEDEF38DDFB6}" type="pres">
      <dgm:prSet presAssocID="{E3FBF710-81A5-104F-A880-D160DF5FEE21}" presName="arrow" presStyleLbl="node1" presStyleIdx="1" presStyleCnt="2"/>
      <dgm:spPr/>
      <dgm:t>
        <a:bodyPr/>
        <a:lstStyle/>
        <a:p>
          <a:endParaRPr lang="pt-BR"/>
        </a:p>
      </dgm:t>
    </dgm:pt>
    <dgm:pt modelId="{F7BD4DC3-3C1E-F54C-AC7D-93A771BEDB26}" type="pres">
      <dgm:prSet presAssocID="{E3FBF710-81A5-104F-A880-D160DF5FEE21}" presName="descendantArrow" presStyleCnt="0"/>
      <dgm:spPr/>
    </dgm:pt>
    <dgm:pt modelId="{34A6F6EB-D170-2C43-B35D-E38053B0B21B}" type="pres">
      <dgm:prSet presAssocID="{D98B6C97-4B72-194C-9B75-B3E68B9400A9}" presName="childTextArrow" presStyleLbl="f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E5FDF310-FC5A-DD43-AE0C-46397510ACA4}" srcId="{9E164111-17A3-F54F-B6EE-A0F786550281}" destId="{82E4D786-9131-9141-82D9-86E6966AAE63}" srcOrd="1" destOrd="0" parTransId="{D72AB91B-65F0-1247-8C66-954051940213}" sibTransId="{50CA95A0-DA2A-D349-B165-F938F7AF03A8}"/>
    <dgm:cxn modelId="{B0816ACB-4227-B746-80FF-E70C246DE046}" type="presOf" srcId="{E3FBF710-81A5-104F-A880-D160DF5FEE21}" destId="{EC092477-0C01-134B-8162-B17529D9C659}" srcOrd="0" destOrd="0" presId="urn:microsoft.com/office/officeart/2005/8/layout/process4"/>
    <dgm:cxn modelId="{0E37CE5E-59ED-7A4A-9C75-83000EA2E901}" type="presOf" srcId="{E3FBF710-81A5-104F-A880-D160DF5FEE21}" destId="{FB6BC401-34CE-B24C-AB92-AEDEF38DDFB6}" srcOrd="1" destOrd="0" presId="urn:microsoft.com/office/officeart/2005/8/layout/process4"/>
    <dgm:cxn modelId="{6951EAB3-5467-6C42-892F-298E9A5E9EB1}" srcId="{9E164111-17A3-F54F-B6EE-A0F786550281}" destId="{E3FBF710-81A5-104F-A880-D160DF5FEE21}" srcOrd="0" destOrd="0" parTransId="{220D1F73-DE01-4146-9ADB-F4D139A5F0A8}" sibTransId="{2925B328-5131-1540-B546-051DA649727B}"/>
    <dgm:cxn modelId="{469311F9-F124-F34A-9A26-7FB2E6B774D8}" srcId="{E3FBF710-81A5-104F-A880-D160DF5FEE21}" destId="{D98B6C97-4B72-194C-9B75-B3E68B9400A9}" srcOrd="0" destOrd="0" parTransId="{6AD1C42C-FE2B-4D43-A8BF-A880EB575D20}" sibTransId="{2BC1F6A9-58CF-454F-91FF-D1602E43D6F7}"/>
    <dgm:cxn modelId="{59F1B232-7426-C641-BF9A-B40CAB8C3689}" type="presOf" srcId="{9E164111-17A3-F54F-B6EE-A0F786550281}" destId="{9AE837DC-7DB9-874A-99A3-19CFC88AB986}" srcOrd="0" destOrd="0" presId="urn:microsoft.com/office/officeart/2005/8/layout/process4"/>
    <dgm:cxn modelId="{FD70A304-7009-3A49-A9BF-6CF930EFD9D4}" type="presOf" srcId="{D98B6C97-4B72-194C-9B75-B3E68B9400A9}" destId="{34A6F6EB-D170-2C43-B35D-E38053B0B21B}" srcOrd="0" destOrd="0" presId="urn:microsoft.com/office/officeart/2005/8/layout/process4"/>
    <dgm:cxn modelId="{E72685C2-9EA3-2E42-BA75-60AB873D2B74}" type="presOf" srcId="{82E4D786-9131-9141-82D9-86E6966AAE63}" destId="{4C3175DF-127D-F049-87A6-3CCB6E8D1F2B}" srcOrd="0" destOrd="0" presId="urn:microsoft.com/office/officeart/2005/8/layout/process4"/>
    <dgm:cxn modelId="{19661513-6AE5-2E47-A0BC-9037462397AD}" type="presParOf" srcId="{9AE837DC-7DB9-874A-99A3-19CFC88AB986}" destId="{12B35D9B-E655-BF46-9520-F141701A929A}" srcOrd="0" destOrd="0" presId="urn:microsoft.com/office/officeart/2005/8/layout/process4"/>
    <dgm:cxn modelId="{C76FE604-9BAE-7B41-926E-B82E5458CB00}" type="presParOf" srcId="{12B35D9B-E655-BF46-9520-F141701A929A}" destId="{4C3175DF-127D-F049-87A6-3CCB6E8D1F2B}" srcOrd="0" destOrd="0" presId="urn:microsoft.com/office/officeart/2005/8/layout/process4"/>
    <dgm:cxn modelId="{A480E5A9-F6F8-7B4D-B415-C897C12D41B3}" type="presParOf" srcId="{9AE837DC-7DB9-874A-99A3-19CFC88AB986}" destId="{0CF8259E-6B1E-FD4B-8CE1-B7A56CF2DF3E}" srcOrd="1" destOrd="0" presId="urn:microsoft.com/office/officeart/2005/8/layout/process4"/>
    <dgm:cxn modelId="{0F04E597-4A10-2448-8F92-1766A777EA40}" type="presParOf" srcId="{9AE837DC-7DB9-874A-99A3-19CFC88AB986}" destId="{F7327AF6-F14F-D14F-9B3D-074EB7770349}" srcOrd="2" destOrd="0" presId="urn:microsoft.com/office/officeart/2005/8/layout/process4"/>
    <dgm:cxn modelId="{279D015B-FD06-A34D-9A38-61C2EF676ED8}" type="presParOf" srcId="{F7327AF6-F14F-D14F-9B3D-074EB7770349}" destId="{EC092477-0C01-134B-8162-B17529D9C659}" srcOrd="0" destOrd="0" presId="urn:microsoft.com/office/officeart/2005/8/layout/process4"/>
    <dgm:cxn modelId="{D3B745F6-2E74-204E-B9B6-18B91B037A9A}" type="presParOf" srcId="{F7327AF6-F14F-D14F-9B3D-074EB7770349}" destId="{FB6BC401-34CE-B24C-AB92-AEDEF38DDFB6}" srcOrd="1" destOrd="0" presId="urn:microsoft.com/office/officeart/2005/8/layout/process4"/>
    <dgm:cxn modelId="{C80B964F-8CC9-3E4A-BACF-4ECFE54E732B}" type="presParOf" srcId="{F7327AF6-F14F-D14F-9B3D-074EB7770349}" destId="{F7BD4DC3-3C1E-F54C-AC7D-93A771BEDB26}" srcOrd="2" destOrd="0" presId="urn:microsoft.com/office/officeart/2005/8/layout/process4"/>
    <dgm:cxn modelId="{66758118-6449-3C4C-848E-3301DC7CCC9E}" type="presParOf" srcId="{F7BD4DC3-3C1E-F54C-AC7D-93A771BEDB26}" destId="{34A6F6EB-D170-2C43-B35D-E38053B0B21B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4ECD9BA-4AAC-DB45-B5F6-D3E93BCEF469}" type="doc">
      <dgm:prSet loTypeId="urn:microsoft.com/office/officeart/2005/8/layout/lProcess1" loCatId="list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6F8D94EE-B0CC-5A4C-80C4-4FFC40BBF3C9}">
      <dgm:prSet phldrT="[Text]"/>
      <dgm:spPr/>
      <dgm:t>
        <a:bodyPr/>
        <a:lstStyle/>
        <a:p>
          <a:r>
            <a:rPr lang="pt-BR" dirty="0" smtClean="0"/>
            <a:t>Operações de Acesso</a:t>
          </a:r>
          <a:endParaRPr lang="pt-BR" dirty="0"/>
        </a:p>
      </dgm:t>
    </dgm:pt>
    <dgm:pt modelId="{9E961FF8-30EB-4147-8FA6-22C796345516}" type="parTrans" cxnId="{4C4C8D7E-4E0B-5944-ABAB-99E6BDAB24D3}">
      <dgm:prSet/>
      <dgm:spPr/>
      <dgm:t>
        <a:bodyPr/>
        <a:lstStyle/>
        <a:p>
          <a:endParaRPr lang="pt-BR"/>
        </a:p>
      </dgm:t>
    </dgm:pt>
    <dgm:pt modelId="{1C523EBA-8704-0F48-A696-230E2C5739A9}" type="sibTrans" cxnId="{4C4C8D7E-4E0B-5944-ABAB-99E6BDAB24D3}">
      <dgm:prSet/>
      <dgm:spPr/>
      <dgm:t>
        <a:bodyPr/>
        <a:lstStyle/>
        <a:p>
          <a:endParaRPr lang="pt-BR"/>
        </a:p>
      </dgm:t>
    </dgm:pt>
    <dgm:pt modelId="{1E10627E-6CE5-2740-B8CD-0FAD5667531E}">
      <dgm:prSet phldrT="[Text]"/>
      <dgm:spPr/>
      <dgm:t>
        <a:bodyPr/>
        <a:lstStyle/>
        <a:p>
          <a:r>
            <a:rPr lang="pt-BR" dirty="0" smtClean="0"/>
            <a:t>Inteligência Digital</a:t>
          </a:r>
          <a:endParaRPr lang="pt-BR" dirty="0"/>
        </a:p>
      </dgm:t>
    </dgm:pt>
    <dgm:pt modelId="{2EE28AD8-BF86-9A44-B388-A9AEC7BB7397}" type="parTrans" cxnId="{34B1040A-6266-0045-B17E-8D84482C7C33}">
      <dgm:prSet/>
      <dgm:spPr/>
      <dgm:t>
        <a:bodyPr/>
        <a:lstStyle/>
        <a:p>
          <a:endParaRPr lang="pt-BR"/>
        </a:p>
      </dgm:t>
    </dgm:pt>
    <dgm:pt modelId="{AB111507-478C-0C43-A38A-F16E638B6FCE}" type="sibTrans" cxnId="{34B1040A-6266-0045-B17E-8D84482C7C33}">
      <dgm:prSet/>
      <dgm:spPr/>
      <dgm:t>
        <a:bodyPr/>
        <a:lstStyle/>
        <a:p>
          <a:endParaRPr lang="pt-BR"/>
        </a:p>
      </dgm:t>
    </dgm:pt>
    <dgm:pt modelId="{516C0ED2-DDAA-564B-AED4-222EE048F2BD}">
      <dgm:prSet phldrT="[Text]"/>
      <dgm:spPr/>
      <dgm:t>
        <a:bodyPr/>
        <a:lstStyle/>
        <a:p>
          <a:r>
            <a:rPr lang="pt-BR" dirty="0" err="1" smtClean="0"/>
            <a:t>Ciber</a:t>
          </a:r>
          <a:r>
            <a:rPr lang="pt-BR" dirty="0" smtClean="0"/>
            <a:t>-Ataque</a:t>
          </a:r>
          <a:endParaRPr lang="pt-BR" dirty="0"/>
        </a:p>
      </dgm:t>
    </dgm:pt>
    <dgm:pt modelId="{47039F89-AF1E-9544-A224-AE9132C0BC57}" type="parTrans" cxnId="{29EFDAA0-DCE4-DE44-8B30-1936B2A25BF0}">
      <dgm:prSet/>
      <dgm:spPr/>
      <dgm:t>
        <a:bodyPr/>
        <a:lstStyle/>
        <a:p>
          <a:endParaRPr lang="pt-BR"/>
        </a:p>
      </dgm:t>
    </dgm:pt>
    <dgm:pt modelId="{073A3526-EF0B-C849-B477-193B9122E272}" type="sibTrans" cxnId="{29EFDAA0-DCE4-DE44-8B30-1936B2A25BF0}">
      <dgm:prSet/>
      <dgm:spPr/>
      <dgm:t>
        <a:bodyPr/>
        <a:lstStyle/>
        <a:p>
          <a:endParaRPr lang="pt-BR"/>
        </a:p>
      </dgm:t>
    </dgm:pt>
    <dgm:pt modelId="{7B26EEC2-CE30-2541-8391-13CD279C10F0}">
      <dgm:prSet phldrT="[Text]"/>
      <dgm:spPr/>
      <dgm:t>
        <a:bodyPr/>
        <a:lstStyle/>
        <a:p>
          <a:r>
            <a:rPr lang="pt-BR" dirty="0" smtClean="0"/>
            <a:t>Uso da força, danos</a:t>
          </a:r>
          <a:endParaRPr lang="pt-BR" dirty="0"/>
        </a:p>
      </dgm:t>
    </dgm:pt>
    <dgm:pt modelId="{F291D512-6F7C-7843-9610-1F80CBA1D55E}" type="parTrans" cxnId="{9D3595BD-F460-A54C-971D-4EC13EFE305C}">
      <dgm:prSet/>
      <dgm:spPr/>
      <dgm:t>
        <a:bodyPr/>
        <a:lstStyle/>
        <a:p>
          <a:endParaRPr lang="pt-BR"/>
        </a:p>
      </dgm:t>
    </dgm:pt>
    <dgm:pt modelId="{44909D83-0B48-104B-B51E-36086CB98179}" type="sibTrans" cxnId="{9D3595BD-F460-A54C-971D-4EC13EFE305C}">
      <dgm:prSet/>
      <dgm:spPr/>
      <dgm:t>
        <a:bodyPr/>
        <a:lstStyle/>
        <a:p>
          <a:endParaRPr lang="pt-BR"/>
        </a:p>
      </dgm:t>
    </dgm:pt>
    <dgm:pt modelId="{0177E33D-15FB-2A4B-BA35-3A02EAE7AC00}">
      <dgm:prSet/>
      <dgm:spPr/>
      <dgm:t>
        <a:bodyPr/>
        <a:lstStyle/>
        <a:p>
          <a:r>
            <a:rPr lang="pt-BR" dirty="0" err="1" smtClean="0"/>
            <a:t>Ciber</a:t>
          </a:r>
          <a:r>
            <a:rPr lang="pt-BR" dirty="0" smtClean="0"/>
            <a:t>-Interrupção</a:t>
          </a:r>
          <a:endParaRPr lang="pt-BR" dirty="0"/>
        </a:p>
      </dgm:t>
    </dgm:pt>
    <dgm:pt modelId="{F2D67797-6AF4-9841-8ED3-86CCDF2ADC1D}" type="parTrans" cxnId="{009D84F1-7EA2-5B40-BE7A-3DB8DE45B2E7}">
      <dgm:prSet/>
      <dgm:spPr/>
      <dgm:t>
        <a:bodyPr/>
        <a:lstStyle/>
        <a:p>
          <a:endParaRPr lang="pt-BR"/>
        </a:p>
      </dgm:t>
    </dgm:pt>
    <dgm:pt modelId="{3823E541-B7FB-A64A-929F-7FF352404C14}" type="sibTrans" cxnId="{009D84F1-7EA2-5B40-BE7A-3DB8DE45B2E7}">
      <dgm:prSet/>
      <dgm:spPr/>
      <dgm:t>
        <a:bodyPr/>
        <a:lstStyle/>
        <a:p>
          <a:endParaRPr lang="pt-BR"/>
        </a:p>
      </dgm:t>
    </dgm:pt>
    <dgm:pt modelId="{E6410791-C85D-1644-A733-9EC5D129BE4E}">
      <dgm:prSet/>
      <dgm:spPr/>
      <dgm:t>
        <a:bodyPr/>
        <a:lstStyle/>
        <a:p>
          <a:r>
            <a:rPr lang="pt-BR" dirty="0" smtClean="0"/>
            <a:t>Interromper o fluxo de informação ou função do sistema de informações</a:t>
          </a:r>
          <a:endParaRPr lang="pt-BR" dirty="0"/>
        </a:p>
      </dgm:t>
    </dgm:pt>
    <dgm:pt modelId="{1B4647F6-5BB1-E94C-9092-1B9B4EC4CAEF}" type="parTrans" cxnId="{28D0FD35-3B32-3C47-808C-E3CD93661205}">
      <dgm:prSet/>
      <dgm:spPr/>
      <dgm:t>
        <a:bodyPr/>
        <a:lstStyle/>
        <a:p>
          <a:endParaRPr lang="pt-BR"/>
        </a:p>
      </dgm:t>
    </dgm:pt>
    <dgm:pt modelId="{547E555A-3F09-C54F-9799-BA96CA0BE1D1}" type="sibTrans" cxnId="{28D0FD35-3B32-3C47-808C-E3CD93661205}">
      <dgm:prSet/>
      <dgm:spPr/>
      <dgm:t>
        <a:bodyPr/>
        <a:lstStyle/>
        <a:p>
          <a:endParaRPr lang="pt-BR"/>
        </a:p>
      </dgm:t>
    </dgm:pt>
    <dgm:pt modelId="{16417222-430F-174B-A36C-6FC34380EC66}" type="pres">
      <dgm:prSet presAssocID="{64ECD9BA-4AAC-DB45-B5F6-D3E93BCEF46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01FF415D-27DF-CF40-8D61-1E9EA216E350}" type="pres">
      <dgm:prSet presAssocID="{6F8D94EE-B0CC-5A4C-80C4-4FFC40BBF3C9}" presName="vertFlow" presStyleCnt="0"/>
      <dgm:spPr/>
    </dgm:pt>
    <dgm:pt modelId="{B673EAE5-5D9B-134A-9431-82E7E7E78384}" type="pres">
      <dgm:prSet presAssocID="{6F8D94EE-B0CC-5A4C-80C4-4FFC40BBF3C9}" presName="header" presStyleLbl="node1" presStyleIdx="0" presStyleCnt="3"/>
      <dgm:spPr/>
      <dgm:t>
        <a:bodyPr/>
        <a:lstStyle/>
        <a:p>
          <a:endParaRPr lang="pt-BR"/>
        </a:p>
      </dgm:t>
    </dgm:pt>
    <dgm:pt modelId="{899EB36A-E001-CF44-88D5-B0669C899F90}" type="pres">
      <dgm:prSet presAssocID="{2EE28AD8-BF86-9A44-B388-A9AEC7BB7397}" presName="parTrans" presStyleLbl="sibTrans2D1" presStyleIdx="0" presStyleCnt="3"/>
      <dgm:spPr/>
      <dgm:t>
        <a:bodyPr/>
        <a:lstStyle/>
        <a:p>
          <a:endParaRPr lang="pt-BR"/>
        </a:p>
      </dgm:t>
    </dgm:pt>
    <dgm:pt modelId="{9A6CF219-9C83-F542-BE87-94FC233174EE}" type="pres">
      <dgm:prSet presAssocID="{1E10627E-6CE5-2740-B8CD-0FAD5667531E}" presName="child" presStyleLbl="alignAccFollow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13CA3F6-1553-7249-9906-65B26BA6DB48}" type="pres">
      <dgm:prSet presAssocID="{6F8D94EE-B0CC-5A4C-80C4-4FFC40BBF3C9}" presName="hSp" presStyleCnt="0"/>
      <dgm:spPr/>
    </dgm:pt>
    <dgm:pt modelId="{A63C441A-81C2-884B-856E-EF5448D0856C}" type="pres">
      <dgm:prSet presAssocID="{0177E33D-15FB-2A4B-BA35-3A02EAE7AC00}" presName="vertFlow" presStyleCnt="0"/>
      <dgm:spPr/>
    </dgm:pt>
    <dgm:pt modelId="{DD48F9C4-C77B-E148-B8E1-BF5BD3310895}" type="pres">
      <dgm:prSet presAssocID="{0177E33D-15FB-2A4B-BA35-3A02EAE7AC00}" presName="header" presStyleLbl="node1" presStyleIdx="1" presStyleCnt="3"/>
      <dgm:spPr/>
      <dgm:t>
        <a:bodyPr/>
        <a:lstStyle/>
        <a:p>
          <a:endParaRPr lang="pt-BR"/>
        </a:p>
      </dgm:t>
    </dgm:pt>
    <dgm:pt modelId="{1A87D997-D577-5B40-A567-5C439322904C}" type="pres">
      <dgm:prSet presAssocID="{1B4647F6-5BB1-E94C-9092-1B9B4EC4CAEF}" presName="parTrans" presStyleLbl="sibTrans2D1" presStyleIdx="1" presStyleCnt="3"/>
      <dgm:spPr/>
      <dgm:t>
        <a:bodyPr/>
        <a:lstStyle/>
        <a:p>
          <a:endParaRPr lang="pt-BR"/>
        </a:p>
      </dgm:t>
    </dgm:pt>
    <dgm:pt modelId="{AAFCDEEE-C668-5248-969D-B2B99134CBEF}" type="pres">
      <dgm:prSet presAssocID="{E6410791-C85D-1644-A733-9EC5D129BE4E}" presName="child" presStyleLbl="alignAccFollow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B9E1BCB-4FDD-DA43-8E2A-72895D365D38}" type="pres">
      <dgm:prSet presAssocID="{0177E33D-15FB-2A4B-BA35-3A02EAE7AC00}" presName="hSp" presStyleCnt="0"/>
      <dgm:spPr/>
    </dgm:pt>
    <dgm:pt modelId="{3908AF18-C120-D64C-BBB8-85F42F2B6FC6}" type="pres">
      <dgm:prSet presAssocID="{516C0ED2-DDAA-564B-AED4-222EE048F2BD}" presName="vertFlow" presStyleCnt="0"/>
      <dgm:spPr/>
    </dgm:pt>
    <dgm:pt modelId="{97B2796D-E993-8049-B7CA-4307F95AA2B4}" type="pres">
      <dgm:prSet presAssocID="{516C0ED2-DDAA-564B-AED4-222EE048F2BD}" presName="header" presStyleLbl="node1" presStyleIdx="2" presStyleCnt="3"/>
      <dgm:spPr/>
      <dgm:t>
        <a:bodyPr/>
        <a:lstStyle/>
        <a:p>
          <a:endParaRPr lang="pt-BR"/>
        </a:p>
      </dgm:t>
    </dgm:pt>
    <dgm:pt modelId="{91FF22EA-6410-4E4B-BE48-CF7DE9F533D4}" type="pres">
      <dgm:prSet presAssocID="{F291D512-6F7C-7843-9610-1F80CBA1D55E}" presName="parTrans" presStyleLbl="sibTrans2D1" presStyleIdx="2" presStyleCnt="3"/>
      <dgm:spPr/>
      <dgm:t>
        <a:bodyPr/>
        <a:lstStyle/>
        <a:p>
          <a:endParaRPr lang="pt-BR"/>
        </a:p>
      </dgm:t>
    </dgm:pt>
    <dgm:pt modelId="{DE1F986E-6121-3B42-BDBE-0720EC9E990C}" type="pres">
      <dgm:prSet presAssocID="{7B26EEC2-CE30-2541-8391-13CD279C10F0}" presName="child" presStyleLbl="alignAccFollow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009D84F1-7EA2-5B40-BE7A-3DB8DE45B2E7}" srcId="{64ECD9BA-4AAC-DB45-B5F6-D3E93BCEF469}" destId="{0177E33D-15FB-2A4B-BA35-3A02EAE7AC00}" srcOrd="1" destOrd="0" parTransId="{F2D67797-6AF4-9841-8ED3-86CCDF2ADC1D}" sibTransId="{3823E541-B7FB-A64A-929F-7FF352404C14}"/>
    <dgm:cxn modelId="{620D1D14-CFFE-0D45-AF50-9AF96664B5D0}" type="presOf" srcId="{64ECD9BA-4AAC-DB45-B5F6-D3E93BCEF469}" destId="{16417222-430F-174B-A36C-6FC34380EC66}" srcOrd="0" destOrd="0" presId="urn:microsoft.com/office/officeart/2005/8/layout/lProcess1"/>
    <dgm:cxn modelId="{543C7C55-1B76-294D-9736-6E9AC077F855}" type="presOf" srcId="{F291D512-6F7C-7843-9610-1F80CBA1D55E}" destId="{91FF22EA-6410-4E4B-BE48-CF7DE9F533D4}" srcOrd="0" destOrd="0" presId="urn:microsoft.com/office/officeart/2005/8/layout/lProcess1"/>
    <dgm:cxn modelId="{29EFDAA0-DCE4-DE44-8B30-1936B2A25BF0}" srcId="{64ECD9BA-4AAC-DB45-B5F6-D3E93BCEF469}" destId="{516C0ED2-DDAA-564B-AED4-222EE048F2BD}" srcOrd="2" destOrd="0" parTransId="{47039F89-AF1E-9544-A224-AE9132C0BC57}" sibTransId="{073A3526-EF0B-C849-B477-193B9122E272}"/>
    <dgm:cxn modelId="{9D3595BD-F460-A54C-971D-4EC13EFE305C}" srcId="{516C0ED2-DDAA-564B-AED4-222EE048F2BD}" destId="{7B26EEC2-CE30-2541-8391-13CD279C10F0}" srcOrd="0" destOrd="0" parTransId="{F291D512-6F7C-7843-9610-1F80CBA1D55E}" sibTransId="{44909D83-0B48-104B-B51E-36086CB98179}"/>
    <dgm:cxn modelId="{4C4C8D7E-4E0B-5944-ABAB-99E6BDAB24D3}" srcId="{64ECD9BA-4AAC-DB45-B5F6-D3E93BCEF469}" destId="{6F8D94EE-B0CC-5A4C-80C4-4FFC40BBF3C9}" srcOrd="0" destOrd="0" parTransId="{9E961FF8-30EB-4147-8FA6-22C796345516}" sibTransId="{1C523EBA-8704-0F48-A696-230E2C5739A9}"/>
    <dgm:cxn modelId="{28D0FD35-3B32-3C47-808C-E3CD93661205}" srcId="{0177E33D-15FB-2A4B-BA35-3A02EAE7AC00}" destId="{E6410791-C85D-1644-A733-9EC5D129BE4E}" srcOrd="0" destOrd="0" parTransId="{1B4647F6-5BB1-E94C-9092-1B9B4EC4CAEF}" sibTransId="{547E555A-3F09-C54F-9799-BA96CA0BE1D1}"/>
    <dgm:cxn modelId="{4CC099A8-3D47-5E4B-A364-93D170A855E8}" type="presOf" srcId="{7B26EEC2-CE30-2541-8391-13CD279C10F0}" destId="{DE1F986E-6121-3B42-BDBE-0720EC9E990C}" srcOrd="0" destOrd="0" presId="urn:microsoft.com/office/officeart/2005/8/layout/lProcess1"/>
    <dgm:cxn modelId="{F6C3A5FC-8981-3645-86B1-444BF65DF0E6}" type="presOf" srcId="{6F8D94EE-B0CC-5A4C-80C4-4FFC40BBF3C9}" destId="{B673EAE5-5D9B-134A-9431-82E7E7E78384}" srcOrd="0" destOrd="0" presId="urn:microsoft.com/office/officeart/2005/8/layout/lProcess1"/>
    <dgm:cxn modelId="{79444480-4A56-F445-B1E0-871556C6D965}" type="presOf" srcId="{0177E33D-15FB-2A4B-BA35-3A02EAE7AC00}" destId="{DD48F9C4-C77B-E148-B8E1-BF5BD3310895}" srcOrd="0" destOrd="0" presId="urn:microsoft.com/office/officeart/2005/8/layout/lProcess1"/>
    <dgm:cxn modelId="{D406C6A4-5F85-6040-9525-3D7F2A6F6358}" type="presOf" srcId="{E6410791-C85D-1644-A733-9EC5D129BE4E}" destId="{AAFCDEEE-C668-5248-969D-B2B99134CBEF}" srcOrd="0" destOrd="0" presId="urn:microsoft.com/office/officeart/2005/8/layout/lProcess1"/>
    <dgm:cxn modelId="{4FFE6CD2-323C-AA45-8A43-18EBE9B30959}" type="presOf" srcId="{1E10627E-6CE5-2740-B8CD-0FAD5667531E}" destId="{9A6CF219-9C83-F542-BE87-94FC233174EE}" srcOrd="0" destOrd="0" presId="urn:microsoft.com/office/officeart/2005/8/layout/lProcess1"/>
    <dgm:cxn modelId="{DC81E0DE-3DD8-D441-91C8-16E70FA7294D}" type="presOf" srcId="{1B4647F6-5BB1-E94C-9092-1B9B4EC4CAEF}" destId="{1A87D997-D577-5B40-A567-5C439322904C}" srcOrd="0" destOrd="0" presId="urn:microsoft.com/office/officeart/2005/8/layout/lProcess1"/>
    <dgm:cxn modelId="{34B1040A-6266-0045-B17E-8D84482C7C33}" srcId="{6F8D94EE-B0CC-5A4C-80C4-4FFC40BBF3C9}" destId="{1E10627E-6CE5-2740-B8CD-0FAD5667531E}" srcOrd="0" destOrd="0" parTransId="{2EE28AD8-BF86-9A44-B388-A9AEC7BB7397}" sibTransId="{AB111507-478C-0C43-A38A-F16E638B6FCE}"/>
    <dgm:cxn modelId="{E6FC6B08-D768-F549-AF12-05753F9443F0}" type="presOf" srcId="{516C0ED2-DDAA-564B-AED4-222EE048F2BD}" destId="{97B2796D-E993-8049-B7CA-4307F95AA2B4}" srcOrd="0" destOrd="0" presId="urn:microsoft.com/office/officeart/2005/8/layout/lProcess1"/>
    <dgm:cxn modelId="{E32F2495-B161-A942-A146-020A33BA6202}" type="presOf" srcId="{2EE28AD8-BF86-9A44-B388-A9AEC7BB7397}" destId="{899EB36A-E001-CF44-88D5-B0669C899F90}" srcOrd="0" destOrd="0" presId="urn:microsoft.com/office/officeart/2005/8/layout/lProcess1"/>
    <dgm:cxn modelId="{B11598AF-001F-D842-851F-CB0C86A7EA39}" type="presParOf" srcId="{16417222-430F-174B-A36C-6FC34380EC66}" destId="{01FF415D-27DF-CF40-8D61-1E9EA216E350}" srcOrd="0" destOrd="0" presId="urn:microsoft.com/office/officeart/2005/8/layout/lProcess1"/>
    <dgm:cxn modelId="{5637F88C-3C19-A64E-89D1-86E40BD4A2E3}" type="presParOf" srcId="{01FF415D-27DF-CF40-8D61-1E9EA216E350}" destId="{B673EAE5-5D9B-134A-9431-82E7E7E78384}" srcOrd="0" destOrd="0" presId="urn:microsoft.com/office/officeart/2005/8/layout/lProcess1"/>
    <dgm:cxn modelId="{5861669F-B94D-5144-BCD9-8E915CED7D29}" type="presParOf" srcId="{01FF415D-27DF-CF40-8D61-1E9EA216E350}" destId="{899EB36A-E001-CF44-88D5-B0669C899F90}" srcOrd="1" destOrd="0" presId="urn:microsoft.com/office/officeart/2005/8/layout/lProcess1"/>
    <dgm:cxn modelId="{DA17117E-2365-4F40-9418-AB4EF6853B9A}" type="presParOf" srcId="{01FF415D-27DF-CF40-8D61-1E9EA216E350}" destId="{9A6CF219-9C83-F542-BE87-94FC233174EE}" srcOrd="2" destOrd="0" presId="urn:microsoft.com/office/officeart/2005/8/layout/lProcess1"/>
    <dgm:cxn modelId="{2D06E1C5-CDAD-C243-A3BA-9FBAC0E7E8E7}" type="presParOf" srcId="{16417222-430F-174B-A36C-6FC34380EC66}" destId="{613CA3F6-1553-7249-9906-65B26BA6DB48}" srcOrd="1" destOrd="0" presId="urn:microsoft.com/office/officeart/2005/8/layout/lProcess1"/>
    <dgm:cxn modelId="{F1CDB95D-C4CB-C745-8AD0-0F2422048076}" type="presParOf" srcId="{16417222-430F-174B-A36C-6FC34380EC66}" destId="{A63C441A-81C2-884B-856E-EF5448D0856C}" srcOrd="2" destOrd="0" presId="urn:microsoft.com/office/officeart/2005/8/layout/lProcess1"/>
    <dgm:cxn modelId="{10EEF151-5583-5044-868D-2D23B2EA74FE}" type="presParOf" srcId="{A63C441A-81C2-884B-856E-EF5448D0856C}" destId="{DD48F9C4-C77B-E148-B8E1-BF5BD3310895}" srcOrd="0" destOrd="0" presId="urn:microsoft.com/office/officeart/2005/8/layout/lProcess1"/>
    <dgm:cxn modelId="{E7158A0D-E335-694F-89D2-AAB77E65CD3D}" type="presParOf" srcId="{A63C441A-81C2-884B-856E-EF5448D0856C}" destId="{1A87D997-D577-5B40-A567-5C439322904C}" srcOrd="1" destOrd="0" presId="urn:microsoft.com/office/officeart/2005/8/layout/lProcess1"/>
    <dgm:cxn modelId="{65A23DAF-F51D-D84F-B72A-A6F499F82437}" type="presParOf" srcId="{A63C441A-81C2-884B-856E-EF5448D0856C}" destId="{AAFCDEEE-C668-5248-969D-B2B99134CBEF}" srcOrd="2" destOrd="0" presId="urn:microsoft.com/office/officeart/2005/8/layout/lProcess1"/>
    <dgm:cxn modelId="{DC68724D-6270-0C44-B4E7-DBCC76A34992}" type="presParOf" srcId="{16417222-430F-174B-A36C-6FC34380EC66}" destId="{DB9E1BCB-4FDD-DA43-8E2A-72895D365D38}" srcOrd="3" destOrd="0" presId="urn:microsoft.com/office/officeart/2005/8/layout/lProcess1"/>
    <dgm:cxn modelId="{791E9DF0-2965-3344-AFC8-6ECA4B0FC1E0}" type="presParOf" srcId="{16417222-430F-174B-A36C-6FC34380EC66}" destId="{3908AF18-C120-D64C-BBB8-85F42F2B6FC6}" srcOrd="4" destOrd="0" presId="urn:microsoft.com/office/officeart/2005/8/layout/lProcess1"/>
    <dgm:cxn modelId="{99563F2D-D9AB-834B-8158-47C765F23950}" type="presParOf" srcId="{3908AF18-C120-D64C-BBB8-85F42F2B6FC6}" destId="{97B2796D-E993-8049-B7CA-4307F95AA2B4}" srcOrd="0" destOrd="0" presId="urn:microsoft.com/office/officeart/2005/8/layout/lProcess1"/>
    <dgm:cxn modelId="{A7EB7981-A611-7146-B615-7173EEF96A81}" type="presParOf" srcId="{3908AF18-C120-D64C-BBB8-85F42F2B6FC6}" destId="{91FF22EA-6410-4E4B-BE48-CF7DE9F533D4}" srcOrd="1" destOrd="0" presId="urn:microsoft.com/office/officeart/2005/8/layout/lProcess1"/>
    <dgm:cxn modelId="{53A22B50-56B3-1540-9F0E-1BFC8F365035}" type="presParOf" srcId="{3908AF18-C120-D64C-BBB8-85F42F2B6FC6}" destId="{DE1F986E-6121-3B42-BDBE-0720EC9E990C}" srcOrd="2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0561F37-0B23-364C-9ACA-F6838CC4F823}" type="doc">
      <dgm:prSet loTypeId="urn:microsoft.com/office/officeart/2005/8/layout/venn1" loCatId="relationship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3143E57A-802B-3B40-9C03-CA459D49F5E7}">
      <dgm:prSet custT="1"/>
      <dgm:spPr/>
      <dgm:t>
        <a:bodyPr/>
        <a:lstStyle/>
        <a:p>
          <a:pPr rtl="0"/>
          <a:r>
            <a:rPr lang="pt-BR" sz="3600" dirty="0" smtClean="0"/>
            <a:t>Efeitos físicos</a:t>
          </a:r>
          <a:endParaRPr lang="pt-BR" sz="3600" dirty="0"/>
        </a:p>
      </dgm:t>
    </dgm:pt>
    <dgm:pt modelId="{57E48F43-C536-C149-BDC9-0462A5B2BDE0}" type="parTrans" cxnId="{05D300C5-C55F-A448-9695-90924DBDBAE8}">
      <dgm:prSet/>
      <dgm:spPr/>
      <dgm:t>
        <a:bodyPr/>
        <a:lstStyle/>
        <a:p>
          <a:endParaRPr lang="pt-BR"/>
        </a:p>
      </dgm:t>
    </dgm:pt>
    <dgm:pt modelId="{A41D8408-903C-8545-952F-A8DBE78772D6}" type="sibTrans" cxnId="{05D300C5-C55F-A448-9695-90924DBDBAE8}">
      <dgm:prSet/>
      <dgm:spPr/>
      <dgm:t>
        <a:bodyPr/>
        <a:lstStyle/>
        <a:p>
          <a:endParaRPr lang="pt-BR"/>
        </a:p>
      </dgm:t>
    </dgm:pt>
    <dgm:pt modelId="{9B1E4D47-EE9D-4A47-BBBE-11F5A6696943}">
      <dgm:prSet/>
      <dgm:spPr/>
      <dgm:t>
        <a:bodyPr/>
        <a:lstStyle/>
        <a:p>
          <a:pPr rtl="0"/>
          <a:r>
            <a:rPr lang="pt-BR" dirty="0" smtClean="0"/>
            <a:t>Efeitos de sintaxe</a:t>
          </a:r>
          <a:endParaRPr lang="pt-BR" dirty="0"/>
        </a:p>
      </dgm:t>
    </dgm:pt>
    <dgm:pt modelId="{F273AFF9-8180-C641-9305-FAA2BA014077}" type="parTrans" cxnId="{DD72D8A4-7BF7-7C4B-B788-DB0F67513670}">
      <dgm:prSet/>
      <dgm:spPr/>
      <dgm:t>
        <a:bodyPr/>
        <a:lstStyle/>
        <a:p>
          <a:endParaRPr lang="pt-BR"/>
        </a:p>
      </dgm:t>
    </dgm:pt>
    <dgm:pt modelId="{CEE88D11-9B90-204C-8307-DA7D8BA95380}" type="sibTrans" cxnId="{DD72D8A4-7BF7-7C4B-B788-DB0F67513670}">
      <dgm:prSet/>
      <dgm:spPr/>
      <dgm:t>
        <a:bodyPr/>
        <a:lstStyle/>
        <a:p>
          <a:endParaRPr lang="pt-BR"/>
        </a:p>
      </dgm:t>
    </dgm:pt>
    <dgm:pt modelId="{C452B93B-AD44-CC4D-92C9-372979E71FE3}">
      <dgm:prSet/>
      <dgm:spPr/>
      <dgm:t>
        <a:bodyPr/>
        <a:lstStyle/>
        <a:p>
          <a:pPr rtl="0"/>
          <a:r>
            <a:rPr lang="pt-BR" dirty="0" smtClean="0"/>
            <a:t>Efeitos de semântica</a:t>
          </a:r>
          <a:endParaRPr lang="pt-BR" dirty="0"/>
        </a:p>
      </dgm:t>
    </dgm:pt>
    <dgm:pt modelId="{A511CB0E-FBF5-3F43-AD94-0CE54B77A068}" type="parTrans" cxnId="{A84D4E78-1D17-D24B-8DAA-B22E173263DF}">
      <dgm:prSet/>
      <dgm:spPr/>
      <dgm:t>
        <a:bodyPr/>
        <a:lstStyle/>
        <a:p>
          <a:endParaRPr lang="pt-BR"/>
        </a:p>
      </dgm:t>
    </dgm:pt>
    <dgm:pt modelId="{BF651E6D-EE02-5E4A-A454-1D569E30BB35}" type="sibTrans" cxnId="{A84D4E78-1D17-D24B-8DAA-B22E173263DF}">
      <dgm:prSet/>
      <dgm:spPr/>
      <dgm:t>
        <a:bodyPr/>
        <a:lstStyle/>
        <a:p>
          <a:endParaRPr lang="pt-BR"/>
        </a:p>
      </dgm:t>
    </dgm:pt>
    <dgm:pt modelId="{0DADD624-C985-4848-BDCF-B11EFCB88DD3}" type="pres">
      <dgm:prSet presAssocID="{10561F37-0B23-364C-9ACA-F6838CC4F823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C414155A-062B-9140-9C5F-C539F2E9C39B}" type="pres">
      <dgm:prSet presAssocID="{3143E57A-802B-3B40-9C03-CA459D49F5E7}" presName="circ1" presStyleLbl="vennNode1" presStyleIdx="0" presStyleCnt="3"/>
      <dgm:spPr/>
      <dgm:t>
        <a:bodyPr/>
        <a:lstStyle/>
        <a:p>
          <a:endParaRPr lang="pt-BR"/>
        </a:p>
      </dgm:t>
    </dgm:pt>
    <dgm:pt modelId="{511E19EF-A031-3545-ABFE-7E3B892F4CF2}" type="pres">
      <dgm:prSet presAssocID="{3143E57A-802B-3B40-9C03-CA459D49F5E7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EC2B205-E03B-0246-8E7A-4FBECCAF6249}" type="pres">
      <dgm:prSet presAssocID="{9B1E4D47-EE9D-4A47-BBBE-11F5A6696943}" presName="circ2" presStyleLbl="vennNode1" presStyleIdx="1" presStyleCnt="3"/>
      <dgm:spPr/>
      <dgm:t>
        <a:bodyPr/>
        <a:lstStyle/>
        <a:p>
          <a:endParaRPr lang="pt-BR"/>
        </a:p>
      </dgm:t>
    </dgm:pt>
    <dgm:pt modelId="{532295FA-6636-7A49-BCDB-AA3849E6A4B6}" type="pres">
      <dgm:prSet presAssocID="{9B1E4D47-EE9D-4A47-BBBE-11F5A6696943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71A4AB1-3810-014B-AEF0-7987EC4283E0}" type="pres">
      <dgm:prSet presAssocID="{C452B93B-AD44-CC4D-92C9-372979E71FE3}" presName="circ3" presStyleLbl="vennNode1" presStyleIdx="2" presStyleCnt="3"/>
      <dgm:spPr/>
      <dgm:t>
        <a:bodyPr/>
        <a:lstStyle/>
        <a:p>
          <a:endParaRPr lang="pt-BR"/>
        </a:p>
      </dgm:t>
    </dgm:pt>
    <dgm:pt modelId="{BCC4A3BE-A9F8-3C41-B858-4B32F480382F}" type="pres">
      <dgm:prSet presAssocID="{C452B93B-AD44-CC4D-92C9-372979E71FE3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1D580AE4-C274-A34F-84B0-2BCF7DAE92D9}" type="presOf" srcId="{C452B93B-AD44-CC4D-92C9-372979E71FE3}" destId="{BCC4A3BE-A9F8-3C41-B858-4B32F480382F}" srcOrd="1" destOrd="0" presId="urn:microsoft.com/office/officeart/2005/8/layout/venn1"/>
    <dgm:cxn modelId="{DD72D8A4-7BF7-7C4B-B788-DB0F67513670}" srcId="{10561F37-0B23-364C-9ACA-F6838CC4F823}" destId="{9B1E4D47-EE9D-4A47-BBBE-11F5A6696943}" srcOrd="1" destOrd="0" parTransId="{F273AFF9-8180-C641-9305-FAA2BA014077}" sibTransId="{CEE88D11-9B90-204C-8307-DA7D8BA95380}"/>
    <dgm:cxn modelId="{63CB389F-602D-D84D-808A-6C020190545A}" type="presOf" srcId="{10561F37-0B23-364C-9ACA-F6838CC4F823}" destId="{0DADD624-C985-4848-BDCF-B11EFCB88DD3}" srcOrd="0" destOrd="0" presId="urn:microsoft.com/office/officeart/2005/8/layout/venn1"/>
    <dgm:cxn modelId="{05D300C5-C55F-A448-9695-90924DBDBAE8}" srcId="{10561F37-0B23-364C-9ACA-F6838CC4F823}" destId="{3143E57A-802B-3B40-9C03-CA459D49F5E7}" srcOrd="0" destOrd="0" parTransId="{57E48F43-C536-C149-BDC9-0462A5B2BDE0}" sibTransId="{A41D8408-903C-8545-952F-A8DBE78772D6}"/>
    <dgm:cxn modelId="{AE9F4F6F-DFC3-2B4C-8C2E-600CDF8DBBB3}" type="presOf" srcId="{9B1E4D47-EE9D-4A47-BBBE-11F5A6696943}" destId="{532295FA-6636-7A49-BCDB-AA3849E6A4B6}" srcOrd="1" destOrd="0" presId="urn:microsoft.com/office/officeart/2005/8/layout/venn1"/>
    <dgm:cxn modelId="{B7BEF3B5-0B51-4E4D-9277-B6389E6926C6}" type="presOf" srcId="{3143E57A-802B-3B40-9C03-CA459D49F5E7}" destId="{511E19EF-A031-3545-ABFE-7E3B892F4CF2}" srcOrd="1" destOrd="0" presId="urn:microsoft.com/office/officeart/2005/8/layout/venn1"/>
    <dgm:cxn modelId="{22389B9F-23E6-6D49-A0F7-46C9868F7979}" type="presOf" srcId="{3143E57A-802B-3B40-9C03-CA459D49F5E7}" destId="{C414155A-062B-9140-9C5F-C539F2E9C39B}" srcOrd="0" destOrd="0" presId="urn:microsoft.com/office/officeart/2005/8/layout/venn1"/>
    <dgm:cxn modelId="{1FC5979D-F602-2F4B-B659-55DA80ABF6AA}" type="presOf" srcId="{9B1E4D47-EE9D-4A47-BBBE-11F5A6696943}" destId="{EEC2B205-E03B-0246-8E7A-4FBECCAF6249}" srcOrd="0" destOrd="0" presId="urn:microsoft.com/office/officeart/2005/8/layout/venn1"/>
    <dgm:cxn modelId="{A84D4E78-1D17-D24B-8DAA-B22E173263DF}" srcId="{10561F37-0B23-364C-9ACA-F6838CC4F823}" destId="{C452B93B-AD44-CC4D-92C9-372979E71FE3}" srcOrd="2" destOrd="0" parTransId="{A511CB0E-FBF5-3F43-AD94-0CE54B77A068}" sibTransId="{BF651E6D-EE02-5E4A-A454-1D569E30BB35}"/>
    <dgm:cxn modelId="{5E9E23AD-50E2-4342-A5FA-7B5DAF0DC7B8}" type="presOf" srcId="{C452B93B-AD44-CC4D-92C9-372979E71FE3}" destId="{E71A4AB1-3810-014B-AEF0-7987EC4283E0}" srcOrd="0" destOrd="0" presId="urn:microsoft.com/office/officeart/2005/8/layout/venn1"/>
    <dgm:cxn modelId="{12550076-3402-4844-A635-0FD11AC7C482}" type="presParOf" srcId="{0DADD624-C985-4848-BDCF-B11EFCB88DD3}" destId="{C414155A-062B-9140-9C5F-C539F2E9C39B}" srcOrd="0" destOrd="0" presId="urn:microsoft.com/office/officeart/2005/8/layout/venn1"/>
    <dgm:cxn modelId="{A801F0F9-8AF0-3F4C-ABA8-93E19B2A7CA7}" type="presParOf" srcId="{0DADD624-C985-4848-BDCF-B11EFCB88DD3}" destId="{511E19EF-A031-3545-ABFE-7E3B892F4CF2}" srcOrd="1" destOrd="0" presId="urn:microsoft.com/office/officeart/2005/8/layout/venn1"/>
    <dgm:cxn modelId="{4E68D556-285E-4940-BAA7-1023D34D6F3C}" type="presParOf" srcId="{0DADD624-C985-4848-BDCF-B11EFCB88DD3}" destId="{EEC2B205-E03B-0246-8E7A-4FBECCAF6249}" srcOrd="2" destOrd="0" presId="urn:microsoft.com/office/officeart/2005/8/layout/venn1"/>
    <dgm:cxn modelId="{FF971A3B-AB2B-3042-914C-8BC3042D6FDE}" type="presParOf" srcId="{0DADD624-C985-4848-BDCF-B11EFCB88DD3}" destId="{532295FA-6636-7A49-BCDB-AA3849E6A4B6}" srcOrd="3" destOrd="0" presId="urn:microsoft.com/office/officeart/2005/8/layout/venn1"/>
    <dgm:cxn modelId="{648E9544-B16D-C149-8BAE-7A489E86E5AE}" type="presParOf" srcId="{0DADD624-C985-4848-BDCF-B11EFCB88DD3}" destId="{E71A4AB1-3810-014B-AEF0-7987EC4283E0}" srcOrd="4" destOrd="0" presId="urn:microsoft.com/office/officeart/2005/8/layout/venn1"/>
    <dgm:cxn modelId="{D53754D9-BEC1-6045-88B4-A0BF56BE185B}" type="presParOf" srcId="{0DADD624-C985-4848-BDCF-B11EFCB88DD3}" destId="{BCC4A3BE-A9F8-3C41-B858-4B32F480382F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A8006F-3C5C-A846-9F7C-EFB123520F03}">
      <dsp:nvSpPr>
        <dsp:cNvPr id="0" name=""/>
        <dsp:cNvSpPr/>
      </dsp:nvSpPr>
      <dsp:spPr>
        <a:xfrm>
          <a:off x="-6849844" y="-1047358"/>
          <a:ext cx="8152617" cy="8152617"/>
        </a:xfrm>
        <a:prstGeom prst="blockArc">
          <a:avLst>
            <a:gd name="adj1" fmla="val 18900000"/>
            <a:gd name="adj2" fmla="val 2700000"/>
            <a:gd name="adj3" fmla="val 265"/>
          </a:avLst>
        </a:prstGeom>
        <a:noFill/>
        <a:ln w="635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284B4B-67EE-584C-837A-297D7F329885}">
      <dsp:nvSpPr>
        <dsp:cNvPr id="0" name=""/>
        <dsp:cNvSpPr/>
      </dsp:nvSpPr>
      <dsp:spPr>
        <a:xfrm>
          <a:off x="484934" y="319009"/>
          <a:ext cx="4610340" cy="637775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6234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700" b="1" kern="1200" dirty="0" smtClean="0"/>
            <a:t>Propaganda / Recrutamento</a:t>
          </a:r>
          <a:endParaRPr lang="pt-BR" sz="2700" b="1" kern="1200" dirty="0"/>
        </a:p>
      </dsp:txBody>
      <dsp:txXfrm>
        <a:off x="484934" y="319009"/>
        <a:ext cx="4610340" cy="637775"/>
      </dsp:txXfrm>
    </dsp:sp>
    <dsp:sp modelId="{ACFE0BEA-E18A-D446-9ADF-F49C4371C63C}">
      <dsp:nvSpPr>
        <dsp:cNvPr id="0" name=""/>
        <dsp:cNvSpPr/>
      </dsp:nvSpPr>
      <dsp:spPr>
        <a:xfrm>
          <a:off x="86325" y="239287"/>
          <a:ext cx="797219" cy="79721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F51567-8392-A844-AB7E-A0051A579B27}">
      <dsp:nvSpPr>
        <dsp:cNvPr id="0" name=""/>
        <dsp:cNvSpPr/>
      </dsp:nvSpPr>
      <dsp:spPr>
        <a:xfrm>
          <a:off x="1009549" y="1275551"/>
          <a:ext cx="4085725" cy="637775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6234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700" b="1" kern="1200" dirty="0" smtClean="0"/>
            <a:t>Financiamento</a:t>
          </a:r>
        </a:p>
      </dsp:txBody>
      <dsp:txXfrm>
        <a:off x="1009549" y="1275551"/>
        <a:ext cx="4085725" cy="637775"/>
      </dsp:txXfrm>
    </dsp:sp>
    <dsp:sp modelId="{AA49B7D4-1146-0541-B077-0504EF0CC64C}">
      <dsp:nvSpPr>
        <dsp:cNvPr id="0" name=""/>
        <dsp:cNvSpPr/>
      </dsp:nvSpPr>
      <dsp:spPr>
        <a:xfrm>
          <a:off x="610939" y="1195829"/>
          <a:ext cx="797219" cy="79721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35CB5E-ECD5-9E46-AB17-0F2BACF9180F}">
      <dsp:nvSpPr>
        <dsp:cNvPr id="0" name=""/>
        <dsp:cNvSpPr/>
      </dsp:nvSpPr>
      <dsp:spPr>
        <a:xfrm>
          <a:off x="1249441" y="2232093"/>
          <a:ext cx="3845833" cy="637775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6234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700" b="1" kern="1200" dirty="0" smtClean="0"/>
            <a:t>Treinamento</a:t>
          </a:r>
          <a:endParaRPr lang="pt-BR" sz="2700" b="1" kern="1200" dirty="0"/>
        </a:p>
      </dsp:txBody>
      <dsp:txXfrm>
        <a:off x="1249441" y="2232093"/>
        <a:ext cx="3845833" cy="637775"/>
      </dsp:txXfrm>
    </dsp:sp>
    <dsp:sp modelId="{388C7EDC-F73A-604C-8E64-CFB9213731F4}">
      <dsp:nvSpPr>
        <dsp:cNvPr id="0" name=""/>
        <dsp:cNvSpPr/>
      </dsp:nvSpPr>
      <dsp:spPr>
        <a:xfrm>
          <a:off x="850832" y="2152371"/>
          <a:ext cx="797219" cy="79721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D366FB-D9C6-6B43-854B-393FE04C80D1}">
      <dsp:nvSpPr>
        <dsp:cNvPr id="0" name=""/>
        <dsp:cNvSpPr/>
      </dsp:nvSpPr>
      <dsp:spPr>
        <a:xfrm>
          <a:off x="1249441" y="3188030"/>
          <a:ext cx="3845833" cy="637775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6234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700" b="1" kern="1200" dirty="0" smtClean="0"/>
            <a:t>Planejamento</a:t>
          </a:r>
          <a:endParaRPr lang="pt-BR" sz="2700" b="1" kern="1200" dirty="0"/>
        </a:p>
      </dsp:txBody>
      <dsp:txXfrm>
        <a:off x="1249441" y="3188030"/>
        <a:ext cx="3845833" cy="637775"/>
      </dsp:txXfrm>
    </dsp:sp>
    <dsp:sp modelId="{4D1E0574-4C25-E44B-BAF7-914D684781ED}">
      <dsp:nvSpPr>
        <dsp:cNvPr id="0" name=""/>
        <dsp:cNvSpPr/>
      </dsp:nvSpPr>
      <dsp:spPr>
        <a:xfrm>
          <a:off x="850832" y="3108308"/>
          <a:ext cx="797219" cy="79721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0F699F-0DF1-CB4A-AF4D-BE162A1A0DCD}">
      <dsp:nvSpPr>
        <dsp:cNvPr id="0" name=""/>
        <dsp:cNvSpPr/>
      </dsp:nvSpPr>
      <dsp:spPr>
        <a:xfrm>
          <a:off x="1009549" y="4144572"/>
          <a:ext cx="4085725" cy="637775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6234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700" b="1" kern="1200" dirty="0" smtClean="0"/>
            <a:t>Execução</a:t>
          </a:r>
          <a:endParaRPr lang="pt-BR" sz="2700" b="1" kern="1200" dirty="0"/>
        </a:p>
      </dsp:txBody>
      <dsp:txXfrm>
        <a:off x="1009549" y="4144572"/>
        <a:ext cx="4085725" cy="637775"/>
      </dsp:txXfrm>
    </dsp:sp>
    <dsp:sp modelId="{AB33E40B-2E9F-9B4D-AFC0-AAFC5E60CCBA}">
      <dsp:nvSpPr>
        <dsp:cNvPr id="0" name=""/>
        <dsp:cNvSpPr/>
      </dsp:nvSpPr>
      <dsp:spPr>
        <a:xfrm>
          <a:off x="610939" y="4064850"/>
          <a:ext cx="797219" cy="79721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8D354F-0402-C744-BA03-7C8A9EB67470}">
      <dsp:nvSpPr>
        <dsp:cNvPr id="0" name=""/>
        <dsp:cNvSpPr/>
      </dsp:nvSpPr>
      <dsp:spPr>
        <a:xfrm>
          <a:off x="484934" y="5101115"/>
          <a:ext cx="4610340" cy="637775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6234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700" b="1" kern="1200" dirty="0" smtClean="0"/>
            <a:t>Comunicação</a:t>
          </a:r>
          <a:endParaRPr lang="pt-BR" sz="2700" b="1" kern="1200" dirty="0"/>
        </a:p>
      </dsp:txBody>
      <dsp:txXfrm>
        <a:off x="484934" y="5101115"/>
        <a:ext cx="4610340" cy="637775"/>
      </dsp:txXfrm>
    </dsp:sp>
    <dsp:sp modelId="{CC9D9134-4A84-3B44-988C-0BF2293A7AD7}">
      <dsp:nvSpPr>
        <dsp:cNvPr id="0" name=""/>
        <dsp:cNvSpPr/>
      </dsp:nvSpPr>
      <dsp:spPr>
        <a:xfrm>
          <a:off x="86325" y="5021393"/>
          <a:ext cx="797219" cy="79721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666F7A-7547-4342-9766-4F37C7D29D74}">
      <dsp:nvSpPr>
        <dsp:cNvPr id="0" name=""/>
        <dsp:cNvSpPr/>
      </dsp:nvSpPr>
      <dsp:spPr>
        <a:xfrm rot="10800000">
          <a:off x="0" y="0"/>
          <a:ext cx="10515600" cy="1452959"/>
        </a:xfrm>
        <a:prstGeom prst="trapezoid">
          <a:avLst>
            <a:gd name="adj" fmla="val 90467"/>
          </a:avLst>
        </a:prstGeom>
        <a:gradFill rotWithShape="0">
          <a:gsLst>
            <a:gs pos="0">
              <a:schemeClr val="accent3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700" kern="1200" dirty="0" smtClean="0">
              <a:solidFill>
                <a:schemeClr val="bg1"/>
              </a:solidFill>
            </a:rPr>
            <a:t>1º Contato</a:t>
          </a:r>
          <a:endParaRPr lang="pt-BR" sz="2700" kern="1200" dirty="0">
            <a:solidFill>
              <a:schemeClr val="bg1"/>
            </a:solidFill>
          </a:endParaRPr>
        </a:p>
      </dsp:txBody>
      <dsp:txXfrm rot="-10800000">
        <a:off x="1840229" y="0"/>
        <a:ext cx="6835140" cy="1452959"/>
      </dsp:txXfrm>
    </dsp:sp>
    <dsp:sp modelId="{3736829E-1E6E-734F-82A5-BD57A9B92932}">
      <dsp:nvSpPr>
        <dsp:cNvPr id="0" name=""/>
        <dsp:cNvSpPr/>
      </dsp:nvSpPr>
      <dsp:spPr>
        <a:xfrm rot="10800000">
          <a:off x="1314450" y="1452959"/>
          <a:ext cx="7886700" cy="1452959"/>
        </a:xfrm>
        <a:prstGeom prst="trapezoid">
          <a:avLst>
            <a:gd name="adj" fmla="val 90467"/>
          </a:avLst>
        </a:prstGeom>
        <a:gradFill rotWithShape="0">
          <a:gsLst>
            <a:gs pos="0">
              <a:schemeClr val="accent3">
                <a:shade val="80000"/>
                <a:hueOff val="0"/>
                <a:satOff val="0"/>
                <a:lumOff val="636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shade val="80000"/>
                <a:hueOff val="0"/>
                <a:satOff val="0"/>
                <a:lumOff val="636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shade val="80000"/>
                <a:hueOff val="0"/>
                <a:satOff val="0"/>
                <a:lumOff val="636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700" kern="1200" dirty="0" smtClean="0">
              <a:solidFill>
                <a:schemeClr val="bg1"/>
              </a:solidFill>
            </a:rPr>
            <a:t>2. Criação de </a:t>
          </a:r>
          <a:r>
            <a:rPr lang="pt-BR" sz="2700" kern="1200" dirty="0" err="1" smtClean="0">
              <a:solidFill>
                <a:schemeClr val="bg1"/>
              </a:solidFill>
            </a:rPr>
            <a:t>Micro-Comunidades</a:t>
          </a:r>
          <a:endParaRPr lang="pt-BR" sz="2700" kern="1200" dirty="0">
            <a:solidFill>
              <a:schemeClr val="bg1"/>
            </a:solidFill>
          </a:endParaRPr>
        </a:p>
      </dsp:txBody>
      <dsp:txXfrm rot="-10800000">
        <a:off x="2694622" y="1452959"/>
        <a:ext cx="5126355" cy="1452959"/>
      </dsp:txXfrm>
    </dsp:sp>
    <dsp:sp modelId="{A6696013-A6BE-C34D-B7ED-7EF78E66F184}">
      <dsp:nvSpPr>
        <dsp:cNvPr id="0" name=""/>
        <dsp:cNvSpPr/>
      </dsp:nvSpPr>
      <dsp:spPr>
        <a:xfrm rot="10800000">
          <a:off x="2628900" y="2905919"/>
          <a:ext cx="5257800" cy="1452959"/>
        </a:xfrm>
        <a:prstGeom prst="trapezoid">
          <a:avLst>
            <a:gd name="adj" fmla="val 90467"/>
          </a:avLst>
        </a:prstGeom>
        <a:gradFill rotWithShape="0">
          <a:gsLst>
            <a:gs pos="0">
              <a:schemeClr val="accent3">
                <a:shade val="80000"/>
                <a:hueOff val="0"/>
                <a:satOff val="0"/>
                <a:lumOff val="127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shade val="80000"/>
                <a:hueOff val="0"/>
                <a:satOff val="0"/>
                <a:lumOff val="127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shade val="80000"/>
                <a:hueOff val="0"/>
                <a:satOff val="0"/>
                <a:lumOff val="127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700" kern="1200" dirty="0" smtClean="0">
              <a:solidFill>
                <a:schemeClr val="bg1"/>
              </a:solidFill>
            </a:rPr>
            <a:t>3. Mudança para Canais Privados</a:t>
          </a:r>
          <a:endParaRPr lang="pt-BR" sz="2700" kern="1200" dirty="0">
            <a:solidFill>
              <a:schemeClr val="bg1"/>
            </a:solidFill>
          </a:endParaRPr>
        </a:p>
      </dsp:txBody>
      <dsp:txXfrm rot="-10800000">
        <a:off x="3549015" y="2905919"/>
        <a:ext cx="3417570" cy="1452959"/>
      </dsp:txXfrm>
    </dsp:sp>
    <dsp:sp modelId="{1030D4B3-C434-3346-B570-996A7411CEC7}">
      <dsp:nvSpPr>
        <dsp:cNvPr id="0" name=""/>
        <dsp:cNvSpPr/>
      </dsp:nvSpPr>
      <dsp:spPr>
        <a:xfrm rot="10800000">
          <a:off x="3943350" y="4358878"/>
          <a:ext cx="2628900" cy="1452959"/>
        </a:xfrm>
        <a:prstGeom prst="trapezoid">
          <a:avLst>
            <a:gd name="adj" fmla="val 90467"/>
          </a:avLst>
        </a:prstGeom>
        <a:gradFill rotWithShape="0">
          <a:gsLst>
            <a:gs pos="0">
              <a:schemeClr val="accent3">
                <a:shade val="80000"/>
                <a:hueOff val="0"/>
                <a:satOff val="0"/>
                <a:lumOff val="1909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shade val="80000"/>
                <a:hueOff val="0"/>
                <a:satOff val="0"/>
                <a:lumOff val="1909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shade val="80000"/>
                <a:hueOff val="0"/>
                <a:satOff val="0"/>
                <a:lumOff val="1909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700" kern="1200" dirty="0" smtClean="0">
              <a:solidFill>
                <a:schemeClr val="bg1"/>
              </a:solidFill>
            </a:rPr>
            <a:t>4. Recrutamento e Direcionamento</a:t>
          </a:r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700" kern="1200" dirty="0"/>
        </a:p>
      </dsp:txBody>
      <dsp:txXfrm rot="-10800000">
        <a:off x="3943350" y="4358878"/>
        <a:ext cx="2628900" cy="145295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48B159-C603-2D43-AF67-2413BEE1312F}">
      <dsp:nvSpPr>
        <dsp:cNvPr id="0" name=""/>
        <dsp:cNvSpPr/>
      </dsp:nvSpPr>
      <dsp:spPr>
        <a:xfrm>
          <a:off x="0" y="2828006"/>
          <a:ext cx="5216236" cy="1855478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/>
            <a:t>Ex. Ataques eletrônicos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/>
            <a:t>Subversão </a:t>
          </a:r>
          <a:r>
            <a:rPr lang="pt-BR" sz="1800" kern="1200" dirty="0" smtClean="0"/>
            <a:t>de cadeia de produção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/>
            <a:t>Operações em rede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/>
            <a:t>Operações </a:t>
          </a:r>
          <a:r>
            <a:rPr lang="pt-BR" sz="1800" kern="1200" dirty="0" smtClean="0"/>
            <a:t>psicológicas</a:t>
          </a:r>
          <a:endParaRPr lang="pt-BR" sz="18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kern="1200" dirty="0" smtClean="0"/>
        </a:p>
      </dsp:txBody>
      <dsp:txXfrm>
        <a:off x="0" y="2828006"/>
        <a:ext cx="5216236" cy="1855478"/>
      </dsp:txXfrm>
    </dsp:sp>
    <dsp:sp modelId="{A585FAD3-7026-984F-89B5-EFF5EDE2B74A}">
      <dsp:nvSpPr>
        <dsp:cNvPr id="0" name=""/>
        <dsp:cNvSpPr/>
      </dsp:nvSpPr>
      <dsp:spPr>
        <a:xfrm rot="10800000">
          <a:off x="0" y="2112"/>
          <a:ext cx="5216236" cy="2853725"/>
        </a:xfrm>
        <a:prstGeom prst="upArrowCallou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8920" tIns="248920" rIns="248920" bIns="24892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500" kern="1200" dirty="0" err="1" smtClean="0"/>
            <a:t>Ciber</a:t>
          </a:r>
          <a:r>
            <a:rPr lang="pt-BR" sz="3500" kern="1200" dirty="0" smtClean="0"/>
            <a:t> </a:t>
          </a:r>
          <a:r>
            <a:rPr lang="pt-BR" sz="3500" kern="1200" dirty="0" smtClean="0"/>
            <a:t>Ataque</a:t>
          </a:r>
          <a:endParaRPr lang="pt-BR" sz="3500" kern="1200" dirty="0"/>
        </a:p>
      </dsp:txBody>
      <dsp:txXfrm rot="-10800000">
        <a:off x="0" y="2112"/>
        <a:ext cx="5216236" cy="1001657"/>
      </dsp:txXfrm>
    </dsp:sp>
    <dsp:sp modelId="{0E4374A2-0EB5-364F-BBE7-6AD2E96CCC6E}">
      <dsp:nvSpPr>
        <dsp:cNvPr id="0" name=""/>
        <dsp:cNvSpPr/>
      </dsp:nvSpPr>
      <dsp:spPr>
        <a:xfrm>
          <a:off x="0" y="1003770"/>
          <a:ext cx="5216236" cy="853263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35560" rIns="199136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 smtClean="0"/>
            <a:t>Ataques sofisticados,  alta tecnologia</a:t>
          </a:r>
          <a:endParaRPr lang="pt-BR" sz="2800" kern="1200" dirty="0"/>
        </a:p>
      </dsp:txBody>
      <dsp:txXfrm>
        <a:off x="0" y="1003770"/>
        <a:ext cx="5216236" cy="85326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3175DF-127D-F049-87A6-3CCB6E8D1F2B}">
      <dsp:nvSpPr>
        <dsp:cNvPr id="0" name=""/>
        <dsp:cNvSpPr/>
      </dsp:nvSpPr>
      <dsp:spPr>
        <a:xfrm>
          <a:off x="0" y="2828006"/>
          <a:ext cx="5174673" cy="1855478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8920" tIns="248920" rIns="248920" bIns="24892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500" kern="1200" dirty="0" smtClean="0"/>
            <a:t>Ex. Paris, Mumbai, </a:t>
          </a:r>
          <a:r>
            <a:rPr lang="pt-BR" sz="3500" kern="1200" dirty="0" err="1" smtClean="0"/>
            <a:t>Nairobi</a:t>
          </a:r>
          <a:endParaRPr lang="pt-BR" sz="3500" kern="1200" dirty="0"/>
        </a:p>
      </dsp:txBody>
      <dsp:txXfrm>
        <a:off x="0" y="2828006"/>
        <a:ext cx="5174673" cy="1855478"/>
      </dsp:txXfrm>
    </dsp:sp>
    <dsp:sp modelId="{FB6BC401-34CE-B24C-AB92-AEDEF38DDFB6}">
      <dsp:nvSpPr>
        <dsp:cNvPr id="0" name=""/>
        <dsp:cNvSpPr/>
      </dsp:nvSpPr>
      <dsp:spPr>
        <a:xfrm rot="10800000">
          <a:off x="0" y="2112"/>
          <a:ext cx="5174673" cy="2853725"/>
        </a:xfrm>
        <a:prstGeom prst="upArrowCallou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8920" tIns="248920" rIns="248920" bIns="24892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500" kern="1200" dirty="0" smtClean="0"/>
            <a:t>Ataque </a:t>
          </a:r>
          <a:r>
            <a:rPr lang="pt-BR" sz="3500" kern="1200" dirty="0" err="1" smtClean="0"/>
            <a:t>Ciber</a:t>
          </a:r>
          <a:r>
            <a:rPr lang="pt-BR" sz="3500" kern="1200" dirty="0" smtClean="0"/>
            <a:t>-assistido</a:t>
          </a:r>
          <a:endParaRPr lang="pt-BR" sz="3500" kern="1200" dirty="0"/>
        </a:p>
      </dsp:txBody>
      <dsp:txXfrm rot="-10800000">
        <a:off x="0" y="2112"/>
        <a:ext cx="5174673" cy="1001657"/>
      </dsp:txXfrm>
    </dsp:sp>
    <dsp:sp modelId="{34A6F6EB-D170-2C43-B35D-E38053B0B21B}">
      <dsp:nvSpPr>
        <dsp:cNvPr id="0" name=""/>
        <dsp:cNvSpPr/>
      </dsp:nvSpPr>
      <dsp:spPr>
        <a:xfrm>
          <a:off x="0" y="1003770"/>
          <a:ext cx="5174673" cy="853263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35560" rIns="199136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 smtClean="0"/>
            <a:t>Ataques tradicionais facilitados pela tecnologia</a:t>
          </a:r>
          <a:endParaRPr lang="pt-BR" sz="2800" kern="1200" dirty="0"/>
        </a:p>
      </dsp:txBody>
      <dsp:txXfrm>
        <a:off x="0" y="1003770"/>
        <a:ext cx="5174673" cy="85326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73EAE5-5D9B-134A-9431-82E7E7E78384}">
      <dsp:nvSpPr>
        <dsp:cNvPr id="0" name=""/>
        <dsp:cNvSpPr/>
      </dsp:nvSpPr>
      <dsp:spPr>
        <a:xfrm>
          <a:off x="6808" y="338195"/>
          <a:ext cx="3201823" cy="80045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 smtClean="0"/>
            <a:t>Operações de Acesso</a:t>
          </a:r>
          <a:endParaRPr lang="pt-BR" sz="2800" kern="1200" dirty="0"/>
        </a:p>
      </dsp:txBody>
      <dsp:txXfrm>
        <a:off x="30253" y="361640"/>
        <a:ext cx="3154933" cy="753565"/>
      </dsp:txXfrm>
    </dsp:sp>
    <dsp:sp modelId="{899EB36A-E001-CF44-88D5-B0669C899F90}">
      <dsp:nvSpPr>
        <dsp:cNvPr id="0" name=""/>
        <dsp:cNvSpPr/>
      </dsp:nvSpPr>
      <dsp:spPr>
        <a:xfrm rot="5400000">
          <a:off x="1537680" y="1208691"/>
          <a:ext cx="140079" cy="140079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A6CF219-9C83-F542-BE87-94FC233174EE}">
      <dsp:nvSpPr>
        <dsp:cNvPr id="0" name=""/>
        <dsp:cNvSpPr/>
      </dsp:nvSpPr>
      <dsp:spPr>
        <a:xfrm>
          <a:off x="6808" y="1418811"/>
          <a:ext cx="3201823" cy="800455"/>
        </a:xfrm>
        <a:prstGeom prst="roundRect">
          <a:avLst>
            <a:gd name="adj" fmla="val 1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Inteligência Digital</a:t>
          </a:r>
          <a:endParaRPr lang="pt-BR" sz="1600" kern="1200" dirty="0"/>
        </a:p>
      </dsp:txBody>
      <dsp:txXfrm>
        <a:off x="30253" y="1442256"/>
        <a:ext cx="3154933" cy="753565"/>
      </dsp:txXfrm>
    </dsp:sp>
    <dsp:sp modelId="{DD48F9C4-C77B-E148-B8E1-BF5BD3310895}">
      <dsp:nvSpPr>
        <dsp:cNvPr id="0" name=""/>
        <dsp:cNvSpPr/>
      </dsp:nvSpPr>
      <dsp:spPr>
        <a:xfrm>
          <a:off x="3656888" y="338195"/>
          <a:ext cx="3201823" cy="80045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 err="1" smtClean="0"/>
            <a:t>Ciber</a:t>
          </a:r>
          <a:r>
            <a:rPr lang="pt-BR" sz="2800" kern="1200" dirty="0" smtClean="0"/>
            <a:t>-Interrupção</a:t>
          </a:r>
          <a:endParaRPr lang="pt-BR" sz="2800" kern="1200" dirty="0"/>
        </a:p>
      </dsp:txBody>
      <dsp:txXfrm>
        <a:off x="3680333" y="361640"/>
        <a:ext cx="3154933" cy="753565"/>
      </dsp:txXfrm>
    </dsp:sp>
    <dsp:sp modelId="{1A87D997-D577-5B40-A567-5C439322904C}">
      <dsp:nvSpPr>
        <dsp:cNvPr id="0" name=""/>
        <dsp:cNvSpPr/>
      </dsp:nvSpPr>
      <dsp:spPr>
        <a:xfrm rot="5400000">
          <a:off x="5187760" y="1208691"/>
          <a:ext cx="140079" cy="140079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AFCDEEE-C668-5248-969D-B2B99134CBEF}">
      <dsp:nvSpPr>
        <dsp:cNvPr id="0" name=""/>
        <dsp:cNvSpPr/>
      </dsp:nvSpPr>
      <dsp:spPr>
        <a:xfrm>
          <a:off x="3656888" y="1418811"/>
          <a:ext cx="3201823" cy="800455"/>
        </a:xfrm>
        <a:prstGeom prst="roundRect">
          <a:avLst>
            <a:gd name="adj" fmla="val 1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Interromper o fluxo de informação ou função do sistema de informações</a:t>
          </a:r>
          <a:endParaRPr lang="pt-BR" sz="1600" kern="1200" dirty="0"/>
        </a:p>
      </dsp:txBody>
      <dsp:txXfrm>
        <a:off x="3680333" y="1442256"/>
        <a:ext cx="3154933" cy="753565"/>
      </dsp:txXfrm>
    </dsp:sp>
    <dsp:sp modelId="{97B2796D-E993-8049-B7CA-4307F95AA2B4}">
      <dsp:nvSpPr>
        <dsp:cNvPr id="0" name=""/>
        <dsp:cNvSpPr/>
      </dsp:nvSpPr>
      <dsp:spPr>
        <a:xfrm>
          <a:off x="7306967" y="338195"/>
          <a:ext cx="3201823" cy="80045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 err="1" smtClean="0"/>
            <a:t>Ciber</a:t>
          </a:r>
          <a:r>
            <a:rPr lang="pt-BR" sz="2800" kern="1200" dirty="0" smtClean="0"/>
            <a:t>-Ataque</a:t>
          </a:r>
          <a:endParaRPr lang="pt-BR" sz="2800" kern="1200" dirty="0"/>
        </a:p>
      </dsp:txBody>
      <dsp:txXfrm>
        <a:off x="7330412" y="361640"/>
        <a:ext cx="3154933" cy="753565"/>
      </dsp:txXfrm>
    </dsp:sp>
    <dsp:sp modelId="{91FF22EA-6410-4E4B-BE48-CF7DE9F533D4}">
      <dsp:nvSpPr>
        <dsp:cNvPr id="0" name=""/>
        <dsp:cNvSpPr/>
      </dsp:nvSpPr>
      <dsp:spPr>
        <a:xfrm rot="5400000">
          <a:off x="8837839" y="1208691"/>
          <a:ext cx="140079" cy="140079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E1F986E-6121-3B42-BDBE-0720EC9E990C}">
      <dsp:nvSpPr>
        <dsp:cNvPr id="0" name=""/>
        <dsp:cNvSpPr/>
      </dsp:nvSpPr>
      <dsp:spPr>
        <a:xfrm>
          <a:off x="7306967" y="1418811"/>
          <a:ext cx="3201823" cy="800455"/>
        </a:xfrm>
        <a:prstGeom prst="roundRect">
          <a:avLst>
            <a:gd name="adj" fmla="val 1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Uso da força, danos</a:t>
          </a:r>
          <a:endParaRPr lang="pt-BR" sz="1600" kern="1200" dirty="0"/>
        </a:p>
      </dsp:txBody>
      <dsp:txXfrm>
        <a:off x="7330412" y="1442256"/>
        <a:ext cx="3154933" cy="75356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14155A-062B-9140-9C5F-C539F2E9C39B}">
      <dsp:nvSpPr>
        <dsp:cNvPr id="0" name=""/>
        <dsp:cNvSpPr/>
      </dsp:nvSpPr>
      <dsp:spPr>
        <a:xfrm>
          <a:off x="4256108" y="74479"/>
          <a:ext cx="3575008" cy="3575008"/>
        </a:xfrm>
        <a:prstGeom prst="ellipse">
          <a:avLst/>
        </a:prstGeom>
        <a:gradFill rotWithShape="0">
          <a:gsLst>
            <a:gs pos="0">
              <a:schemeClr val="dk2">
                <a:alpha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alpha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alpha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600" kern="1200" dirty="0" smtClean="0"/>
            <a:t>Efeitos físicos</a:t>
          </a:r>
          <a:endParaRPr lang="pt-BR" sz="3600" kern="1200" dirty="0"/>
        </a:p>
      </dsp:txBody>
      <dsp:txXfrm>
        <a:off x="4732776" y="700105"/>
        <a:ext cx="2621672" cy="1608753"/>
      </dsp:txXfrm>
    </dsp:sp>
    <dsp:sp modelId="{EEC2B205-E03B-0246-8E7A-4FBECCAF6249}">
      <dsp:nvSpPr>
        <dsp:cNvPr id="0" name=""/>
        <dsp:cNvSpPr/>
      </dsp:nvSpPr>
      <dsp:spPr>
        <a:xfrm>
          <a:off x="5546090" y="2308859"/>
          <a:ext cx="3575008" cy="3575008"/>
        </a:xfrm>
        <a:prstGeom prst="ellipse">
          <a:avLst/>
        </a:prstGeom>
        <a:gradFill rotWithShape="0">
          <a:gsLst>
            <a:gs pos="0">
              <a:schemeClr val="dk2">
                <a:alpha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alpha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alpha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4000" kern="1200" dirty="0" smtClean="0"/>
            <a:t>Efeitos de sintaxe</a:t>
          </a:r>
          <a:endParaRPr lang="pt-BR" sz="4000" kern="1200" dirty="0"/>
        </a:p>
      </dsp:txBody>
      <dsp:txXfrm>
        <a:off x="6639447" y="3232403"/>
        <a:ext cx="2145004" cy="1966254"/>
      </dsp:txXfrm>
    </dsp:sp>
    <dsp:sp modelId="{E71A4AB1-3810-014B-AEF0-7987EC4283E0}">
      <dsp:nvSpPr>
        <dsp:cNvPr id="0" name=""/>
        <dsp:cNvSpPr/>
      </dsp:nvSpPr>
      <dsp:spPr>
        <a:xfrm>
          <a:off x="2966126" y="2308859"/>
          <a:ext cx="3575008" cy="3575008"/>
        </a:xfrm>
        <a:prstGeom prst="ellipse">
          <a:avLst/>
        </a:prstGeom>
        <a:gradFill rotWithShape="0">
          <a:gsLst>
            <a:gs pos="0">
              <a:schemeClr val="dk2">
                <a:alpha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alpha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alpha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4000" kern="1200" dirty="0" smtClean="0"/>
            <a:t>Efeitos de semântica</a:t>
          </a:r>
          <a:endParaRPr lang="pt-BR" sz="4000" kern="1200" dirty="0"/>
        </a:p>
      </dsp:txBody>
      <dsp:txXfrm>
        <a:off x="3302772" y="3232403"/>
        <a:ext cx="2145004" cy="19662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1AF35E-E808-4F4D-B464-C3BBD408E766}" type="datetimeFigureOut">
              <a:rPr lang="pt-BR" smtClean="0"/>
              <a:t>16/10/17</a:t>
            </a:fld>
            <a:endParaRPr lang="pt-B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B85809-744E-7447-BDF8-D10DCDDD7E66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14070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00C8D-EC71-5441-9C97-9BE8EB73FA3E}" type="datetimeFigureOut">
              <a:rPr lang="pt-BR" smtClean="0"/>
              <a:t>16/10/17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74237-3D1F-DB45-ABD4-760C2F6E2AA1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8999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00C8D-EC71-5441-9C97-9BE8EB73FA3E}" type="datetimeFigureOut">
              <a:rPr lang="pt-BR" smtClean="0"/>
              <a:t>16/10/17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74237-3D1F-DB45-ABD4-760C2F6E2AA1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221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00C8D-EC71-5441-9C97-9BE8EB73FA3E}" type="datetimeFigureOut">
              <a:rPr lang="pt-BR" smtClean="0"/>
              <a:t>16/10/17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74237-3D1F-DB45-ABD4-760C2F6E2AA1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892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00C8D-EC71-5441-9C97-9BE8EB73FA3E}" type="datetimeFigureOut">
              <a:rPr lang="pt-BR" smtClean="0"/>
              <a:t>16/10/17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74237-3D1F-DB45-ABD4-760C2F6E2AA1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8004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00C8D-EC71-5441-9C97-9BE8EB73FA3E}" type="datetimeFigureOut">
              <a:rPr lang="pt-BR" smtClean="0"/>
              <a:t>16/10/17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74237-3D1F-DB45-ABD4-760C2F6E2AA1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197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00C8D-EC71-5441-9C97-9BE8EB73FA3E}" type="datetimeFigureOut">
              <a:rPr lang="pt-BR" smtClean="0"/>
              <a:t>16/10/17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74237-3D1F-DB45-ABD4-760C2F6E2AA1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0452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00C8D-EC71-5441-9C97-9BE8EB73FA3E}" type="datetimeFigureOut">
              <a:rPr lang="pt-BR" smtClean="0"/>
              <a:t>16/10/17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74237-3D1F-DB45-ABD4-760C2F6E2AA1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4650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00C8D-EC71-5441-9C97-9BE8EB73FA3E}" type="datetimeFigureOut">
              <a:rPr lang="pt-BR" smtClean="0"/>
              <a:t>16/10/17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74237-3D1F-DB45-ABD4-760C2F6E2AA1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71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00C8D-EC71-5441-9C97-9BE8EB73FA3E}" type="datetimeFigureOut">
              <a:rPr lang="pt-BR" smtClean="0"/>
              <a:t>16/10/17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74237-3D1F-DB45-ABD4-760C2F6E2AA1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9056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00C8D-EC71-5441-9C97-9BE8EB73FA3E}" type="datetimeFigureOut">
              <a:rPr lang="pt-BR" smtClean="0"/>
              <a:t>16/10/17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74237-3D1F-DB45-ABD4-760C2F6E2AA1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6260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00C8D-EC71-5441-9C97-9BE8EB73FA3E}" type="datetimeFigureOut">
              <a:rPr lang="pt-BR" smtClean="0"/>
              <a:t>16/10/17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74237-3D1F-DB45-ABD4-760C2F6E2AA1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0984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400C8D-EC71-5441-9C97-9BE8EB73FA3E}" type="datetimeFigureOut">
              <a:rPr lang="pt-BR" smtClean="0"/>
              <a:t>16/10/17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D74237-3D1F-DB45-ABD4-760C2F6E2AA1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5213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tif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4" Type="http://schemas.openxmlformats.org/officeDocument/2006/relationships/diagramLayout" Target="../diagrams/layout6.xml"/><Relationship Id="rId5" Type="http://schemas.openxmlformats.org/officeDocument/2006/relationships/diagramQuickStyle" Target="../diagrams/quickStyle6.xml"/><Relationship Id="rId6" Type="http://schemas.openxmlformats.org/officeDocument/2006/relationships/diagramColors" Target="../diagrams/colors6.xml"/><Relationship Id="rId7" Type="http://schemas.microsoft.com/office/2007/relationships/diagramDrawing" Target="../diagrams/drawing6.xm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emf"/><Relationship Id="rId3" Type="http://schemas.openxmlformats.org/officeDocument/2006/relationships/image" Target="../media/image1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4" Type="http://schemas.openxmlformats.org/officeDocument/2006/relationships/diagramLayout" Target="../diagrams/layout2.xml"/><Relationship Id="rId5" Type="http://schemas.openxmlformats.org/officeDocument/2006/relationships/diagramQuickStyle" Target="../diagrams/quickStyle2.xml"/><Relationship Id="rId6" Type="http://schemas.openxmlformats.org/officeDocument/2006/relationships/diagramColors" Target="../diagrams/colors2.xml"/><Relationship Id="rId7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tif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4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7" Type="http://schemas.openxmlformats.org/officeDocument/2006/relationships/diagramData" Target="../diagrams/data4.xml"/><Relationship Id="rId8" Type="http://schemas.openxmlformats.org/officeDocument/2006/relationships/diagramLayout" Target="../diagrams/layout4.xml"/><Relationship Id="rId9" Type="http://schemas.openxmlformats.org/officeDocument/2006/relationships/diagramQuickStyle" Target="../diagrams/quickStyle4.xml"/><Relationship Id="rId10" Type="http://schemas.openxmlformats.org/officeDocument/2006/relationships/diagramColors" Target="../diagrams/colors4.xml"/><Relationship Id="rId11" Type="http://schemas.microsoft.com/office/2007/relationships/diagramDrawing" Target="../diagrams/drawing4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4" Type="http://schemas.openxmlformats.org/officeDocument/2006/relationships/diagramQuickStyle" Target="../diagrams/quickStyle5.xml"/><Relationship Id="rId5" Type="http://schemas.openxmlformats.org/officeDocument/2006/relationships/diagramColors" Target="../diagrams/colors5.xml"/><Relationship Id="rId6" Type="http://schemas.microsoft.com/office/2007/relationships/diagramDrawing" Target="../diagrams/drawing5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04109" y="5863936"/>
            <a:ext cx="8589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rgbClr val="C00000"/>
                </a:solidFill>
              </a:rPr>
              <a:t>Prof. Jorge M. Lasmar, PhD</a:t>
            </a:r>
            <a:endParaRPr lang="pt-BR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0306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error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-11114"/>
            <a:ext cx="10515600" cy="1325563"/>
          </a:xfrm>
        </p:spPr>
        <p:txBody>
          <a:bodyPr/>
          <a:lstStyle/>
          <a:p>
            <a:pPr algn="ctr"/>
            <a:r>
              <a:rPr lang="pt-BR" b="1" dirty="0" smtClean="0"/>
              <a:t>Efeitos dos Ataques</a:t>
            </a:r>
            <a:endParaRPr lang="pt-BR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3104173"/>
              </p:ext>
            </p:extLst>
          </p:nvPr>
        </p:nvGraphicFramePr>
        <p:xfrm>
          <a:off x="-1" y="899652"/>
          <a:ext cx="12087225" cy="5958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6467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297382"/>
            <a:ext cx="12192000" cy="356061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3297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66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Content Placeholder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9801" y="365125"/>
            <a:ext cx="5333999" cy="61603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235" y="3929207"/>
            <a:ext cx="5832765" cy="3001025"/>
          </a:xfrm>
          <a:prstGeom prst="rect">
            <a:avLst/>
          </a:prstGeom>
        </p:spPr>
      </p:pic>
      <p:pic>
        <p:nvPicPr>
          <p:cNvPr id="6" name="Content Placeholder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3236" y="365124"/>
            <a:ext cx="5651790" cy="342914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659625" y="444193"/>
            <a:ext cx="56043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 smtClean="0"/>
              <a:t>Comunicação</a:t>
            </a:r>
            <a:endParaRPr lang="pt-BR" sz="4800" b="1" dirty="0"/>
          </a:p>
        </p:txBody>
      </p:sp>
    </p:spTree>
    <p:extLst>
      <p:ext uri="{BB962C8B-B14F-4D97-AF65-F5344CB8AC3E}">
        <p14:creationId xmlns:p14="http://schemas.microsoft.com/office/powerpoint/2010/main" val="62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Conclusão</a:t>
            </a:r>
            <a:endParaRPr lang="pt-BR" dirty="0"/>
          </a:p>
        </p:txBody>
      </p:sp>
      <p:pic>
        <p:nvPicPr>
          <p:cNvPr id="4" name="Content Placeholder 3" descr="terror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88226" y="521981"/>
            <a:ext cx="64155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7200" dirty="0" smtClean="0"/>
              <a:t>Conclusão</a:t>
            </a:r>
            <a:endParaRPr lang="pt-BR" sz="7200" dirty="0"/>
          </a:p>
        </p:txBody>
      </p:sp>
    </p:spTree>
    <p:extLst>
      <p:ext uri="{BB962C8B-B14F-4D97-AF65-F5344CB8AC3E}">
        <p14:creationId xmlns:p14="http://schemas.microsoft.com/office/powerpoint/2010/main" val="165931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1" y="93580"/>
            <a:ext cx="9242942" cy="657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533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3513"/>
          </a:xfrm>
        </p:spPr>
        <p:txBody>
          <a:bodyPr>
            <a:normAutofit fontScale="90000"/>
          </a:bodyPr>
          <a:lstStyle/>
          <a:p>
            <a:pPr algn="ctr"/>
            <a:endParaRPr lang="pt-BR" b="1" dirty="0">
              <a:solidFill>
                <a:srgbClr val="FF0000"/>
              </a:solidFill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0" y="692151"/>
            <a:ext cx="8229601" cy="5309420"/>
          </a:xfrm>
          <a:prstGeom prst="rect">
            <a:avLst/>
          </a:prstGeom>
        </p:spPr>
      </p:pic>
      <p:graphicFrame>
        <p:nvGraphicFramePr>
          <p:cNvPr id="7" name="Content Placeholder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167110420"/>
              </p:ext>
            </p:extLst>
          </p:nvPr>
        </p:nvGraphicFramePr>
        <p:xfrm>
          <a:off x="6172200" y="528638"/>
          <a:ext cx="5181600" cy="6057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69116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6002449"/>
              </p:ext>
            </p:extLst>
          </p:nvPr>
        </p:nvGraphicFramePr>
        <p:xfrm>
          <a:off x="838200" y="365125"/>
          <a:ext cx="10515600" cy="58118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23386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36213" y="877183"/>
            <a:ext cx="7119574" cy="58093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536213" y="176981"/>
            <a:ext cx="71195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/>
              <a:t>Financiamento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2361648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50800" dir="5400000" algn="ctr" rotWithShape="0">
              <a:srgbClr val="000000"/>
            </a:outerShdw>
          </a:effectLst>
        </p:spPr>
        <p:txBody>
          <a:bodyPr/>
          <a:lstStyle/>
          <a:p>
            <a:pPr algn="ctr"/>
            <a:endParaRPr lang="pt-BR" dirty="0">
              <a:solidFill>
                <a:srgbClr val="FF0000"/>
              </a:solidFill>
            </a:endParaRPr>
          </a:p>
        </p:txBody>
      </p:sp>
      <p:pic>
        <p:nvPicPr>
          <p:cNvPr id="4" name="Content Placeholder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7182" y="178088"/>
            <a:ext cx="5846618" cy="64928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273" y="1877725"/>
            <a:ext cx="4923909" cy="6858000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997610" y="0"/>
            <a:ext cx="3602934" cy="395763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451123" y="589935"/>
            <a:ext cx="41885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dirty="0" smtClean="0">
                <a:solidFill>
                  <a:srgbClr val="FF0000"/>
                </a:solidFill>
              </a:rPr>
              <a:t>Treinamento</a:t>
            </a:r>
            <a:endParaRPr lang="pt-BR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15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alphaModFix amt="4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58179" y="516194"/>
            <a:ext cx="78756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dirty="0" smtClean="0"/>
              <a:t>       Planejamento</a:t>
            </a:r>
            <a:endParaRPr lang="pt-BR" sz="4400" dirty="0"/>
          </a:p>
        </p:txBody>
      </p:sp>
    </p:spTree>
    <p:extLst>
      <p:ext uri="{BB962C8B-B14F-4D97-AF65-F5344CB8AC3E}">
        <p14:creationId xmlns:p14="http://schemas.microsoft.com/office/powerpoint/2010/main" val="1088738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737947020"/>
              </p:ext>
            </p:extLst>
          </p:nvPr>
        </p:nvGraphicFramePr>
        <p:xfrm>
          <a:off x="6345382" y="1491366"/>
          <a:ext cx="5216236" cy="46855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9406828"/>
              </p:ext>
            </p:extLst>
          </p:nvPr>
        </p:nvGraphicFramePr>
        <p:xfrm>
          <a:off x="838200" y="1491366"/>
          <a:ext cx="5174673" cy="46855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136073" y="325149"/>
            <a:ext cx="9753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 smtClean="0"/>
              <a:t>Execução</a:t>
            </a:r>
            <a:endParaRPr lang="pt-BR" sz="5400" b="1" dirty="0"/>
          </a:p>
        </p:txBody>
      </p:sp>
    </p:spTree>
    <p:extLst>
      <p:ext uri="{BB962C8B-B14F-4D97-AF65-F5344CB8AC3E}">
        <p14:creationId xmlns:p14="http://schemas.microsoft.com/office/powerpoint/2010/main" val="41166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101929"/>
              </p:ext>
            </p:extLst>
          </p:nvPr>
        </p:nvGraphicFramePr>
        <p:xfrm>
          <a:off x="838200" y="1945843"/>
          <a:ext cx="10515600" cy="25574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Left-Right Arrow 4"/>
          <p:cNvSpPr/>
          <p:nvPr/>
        </p:nvSpPr>
        <p:spPr>
          <a:xfrm>
            <a:off x="838200" y="620280"/>
            <a:ext cx="10474036" cy="1205345"/>
          </a:xfrm>
          <a:prstGeom prst="leftRightArrow">
            <a:avLst/>
          </a:prstGeom>
          <a:gradFill flip="none" rotWithShape="1">
            <a:gsLst>
              <a:gs pos="0">
                <a:srgbClr val="00B050"/>
              </a:gs>
              <a:gs pos="29000">
                <a:srgbClr val="FFFF00"/>
              </a:gs>
              <a:gs pos="57000">
                <a:srgbClr val="FFC000"/>
              </a:gs>
              <a:gs pos="97000">
                <a:srgbClr val="FF0000"/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ctangle 5"/>
          <p:cNvSpPr/>
          <p:nvPr/>
        </p:nvSpPr>
        <p:spPr>
          <a:xfrm>
            <a:off x="838201" y="5614988"/>
            <a:ext cx="10474036" cy="442912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path path="rect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TextBox 6"/>
          <p:cNvSpPr txBox="1"/>
          <p:nvPr/>
        </p:nvSpPr>
        <p:spPr>
          <a:xfrm>
            <a:off x="971550" y="5614988"/>
            <a:ext cx="20145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Mais Discreto</a:t>
            </a:r>
            <a:endParaRPr lang="pt-BR" dirty="0"/>
          </a:p>
        </p:txBody>
      </p:sp>
      <p:sp>
        <p:nvSpPr>
          <p:cNvPr id="8" name="TextBox 7"/>
          <p:cNvSpPr txBox="1"/>
          <p:nvPr/>
        </p:nvSpPr>
        <p:spPr>
          <a:xfrm>
            <a:off x="9385589" y="5613917"/>
            <a:ext cx="19682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Menos Discreto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12742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518</TotalTime>
  <Words>115</Words>
  <Application>Microsoft Macintosh PowerPoint</Application>
  <PresentationFormat>Widescreen</PresentationFormat>
  <Paragraphs>39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Calibri</vt:lpstr>
      <vt:lpstr>Calibri Light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Efeitos dos Ataques</vt:lpstr>
      <vt:lpstr>PowerPoint Presentation</vt:lpstr>
      <vt:lpstr>PowerPoint Presentation</vt:lpstr>
      <vt:lpstr>Conclusão</vt:lpstr>
    </vt:vector>
  </TitlesOfParts>
  <Company/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Jorge Lasmar</dc:creator>
  <cp:lastModifiedBy>Jorge Lasmar</cp:lastModifiedBy>
  <cp:revision>22</cp:revision>
  <dcterms:created xsi:type="dcterms:W3CDTF">2017-10-16T09:12:55Z</dcterms:created>
  <dcterms:modified xsi:type="dcterms:W3CDTF">2017-10-16T17:56:01Z</dcterms:modified>
</cp:coreProperties>
</file>