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365" r:id="rId6"/>
    <p:sldId id="650" r:id="rId7"/>
    <p:sldId id="749" r:id="rId8"/>
    <p:sldId id="751" r:id="rId9"/>
    <p:sldId id="665" r:id="rId10"/>
    <p:sldId id="693" r:id="rId11"/>
    <p:sldId id="668" r:id="rId12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01C"/>
    <a:srgbClr val="035C68"/>
    <a:srgbClr val="036572"/>
    <a:srgbClr val="214694"/>
    <a:srgbClr val="2B5CBF"/>
    <a:srgbClr val="D3E0E9"/>
    <a:srgbClr val="E4002B"/>
    <a:srgbClr val="1E90B3"/>
    <a:srgbClr val="EAEA36"/>
    <a:srgbClr val="927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5" autoAdjust="0"/>
    <p:restoredTop sz="93837" autoAdjust="0"/>
  </p:normalViewPr>
  <p:slideViewPr>
    <p:cSldViewPr snapToGrid="0">
      <p:cViewPr varScale="1">
        <p:scale>
          <a:sx n="74" d="100"/>
          <a:sy n="74" d="100"/>
        </p:scale>
        <p:origin x="444" y="56"/>
      </p:cViewPr>
      <p:guideLst>
        <p:guide orient="horz" pos="213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usuario\Desktop\Abicom\Boletim\Combust&#237;veis\Nova%20Vers&#227;o\Boletim_Abicom_V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52086807349966E-2"/>
          <c:y val="9.7618468310605847E-2"/>
          <c:w val="0.92551149428444812"/>
          <c:h val="0.81910819582280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Dinamicas_Entregas_Gerais!$F$5</c:f>
              <c:strCache>
                <c:ptCount val="1"/>
                <c:pt idx="0">
                  <c:v>Diesel A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cat>
            <c:numRef>
              <c:f>Dinamicas_Entregas_Gerais!$A$6:$A$21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Dinamicas_Entregas_Gerais!$F$6:$F$21</c:f>
              <c:numCache>
                <c:formatCode>General</c:formatCode>
                <c:ptCount val="16"/>
                <c:pt idx="0">
                  <c:v>28.51752926700005</c:v>
                </c:pt>
                <c:pt idx="1">
                  <c:v>35.966130943999978</c:v>
                </c:pt>
                <c:pt idx="2">
                  <c:v>37.158925960000118</c:v>
                </c:pt>
                <c:pt idx="3">
                  <c:v>40.82732819000006</c:v>
                </c:pt>
                <c:pt idx="4">
                  <c:v>44.077183242000054</c:v>
                </c:pt>
                <c:pt idx="5">
                  <c:v>46.206022593000093</c:v>
                </c:pt>
                <c:pt idx="6">
                  <c:v>52.867577485999966</c:v>
                </c:pt>
                <c:pt idx="7">
                  <c:v>53.649963793000055</c:v>
                </c:pt>
                <c:pt idx="8">
                  <c:v>49.081587992000074</c:v>
                </c:pt>
                <c:pt idx="9">
                  <c:v>47.003309676000107</c:v>
                </c:pt>
                <c:pt idx="10">
                  <c:v>48.077425611999928</c:v>
                </c:pt>
                <c:pt idx="11">
                  <c:v>49.445915056000075</c:v>
                </c:pt>
                <c:pt idx="12">
                  <c:v>50.288264667999918</c:v>
                </c:pt>
                <c:pt idx="13">
                  <c:v>49.985310359999986</c:v>
                </c:pt>
                <c:pt idx="14">
                  <c:v>53.78579523999997</c:v>
                </c:pt>
                <c:pt idx="15">
                  <c:v>51.756786024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60-4A14-8272-31199D478E0A}"/>
            </c:ext>
          </c:extLst>
        </c:ser>
        <c:ser>
          <c:idx val="1"/>
          <c:order val="1"/>
          <c:tx>
            <c:strRef>
              <c:f>Dinamicas_Entregas_Gerais!$G$5</c:f>
              <c:strCache>
                <c:ptCount val="1"/>
                <c:pt idx="0">
                  <c:v>Gasolina 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numRef>
              <c:f>Dinamicas_Entregas_Gerais!$A$6:$A$21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Dinamicas_Entregas_Gerais!$G$6:$G$21</c:f>
              <c:numCache>
                <c:formatCode>General</c:formatCode>
                <c:ptCount val="16"/>
                <c:pt idx="0">
                  <c:v>12.775250625</c:v>
                </c:pt>
                <c:pt idx="1">
                  <c:v>15.978441185999985</c:v>
                </c:pt>
                <c:pt idx="2">
                  <c:v>16.924817381000011</c:v>
                </c:pt>
                <c:pt idx="3">
                  <c:v>20.993177790000036</c:v>
                </c:pt>
                <c:pt idx="4">
                  <c:v>25.457623706999996</c:v>
                </c:pt>
                <c:pt idx="5">
                  <c:v>29.972489448000005</c:v>
                </c:pt>
                <c:pt idx="6">
                  <c:v>29.876478991000006</c:v>
                </c:pt>
                <c:pt idx="7">
                  <c:v>31.268836447999934</c:v>
                </c:pt>
                <c:pt idx="8">
                  <c:v>27.687969087999985</c:v>
                </c:pt>
                <c:pt idx="9">
                  <c:v>29.934128893999972</c:v>
                </c:pt>
                <c:pt idx="10">
                  <c:v>31.048779574000029</c:v>
                </c:pt>
                <c:pt idx="11">
                  <c:v>27.435615448999915</c:v>
                </c:pt>
                <c:pt idx="12">
                  <c:v>27.335630014999975</c:v>
                </c:pt>
                <c:pt idx="13">
                  <c:v>25.443238862999998</c:v>
                </c:pt>
                <c:pt idx="14">
                  <c:v>28.393696000999984</c:v>
                </c:pt>
                <c:pt idx="15">
                  <c:v>29.883959567999991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60-4A14-8272-31199D478E0A}"/>
            </c:ext>
          </c:extLst>
        </c:ser>
        <c:ser>
          <c:idx val="2"/>
          <c:order val="2"/>
          <c:tx>
            <c:strRef>
              <c:f>Dinamicas_Entregas_Gerais!$H$5</c:f>
              <c:strCache>
                <c:ptCount val="1"/>
                <c:pt idx="0">
                  <c:v>EHC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cat>
            <c:numRef>
              <c:f>Dinamicas_Entregas_Gerais!$A$6:$A$21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Dinamicas_Entregas_Gerais!$H$6:$H$21</c:f>
              <c:numCache>
                <c:formatCode>General</c:formatCode>
                <c:ptCount val="16"/>
                <c:pt idx="0">
                  <c:v>4.8580691340000097</c:v>
                </c:pt>
                <c:pt idx="1">
                  <c:v>9.755195446000009</c:v>
                </c:pt>
                <c:pt idx="2">
                  <c:v>12.49432925400003</c:v>
                </c:pt>
                <c:pt idx="3">
                  <c:v>13.545080603999931</c:v>
                </c:pt>
                <c:pt idx="4">
                  <c:v>10.262193608000013</c:v>
                </c:pt>
                <c:pt idx="5">
                  <c:v>9.3673363689999682</c:v>
                </c:pt>
                <c:pt idx="6">
                  <c:v>10.575267644000025</c:v>
                </c:pt>
                <c:pt idx="7">
                  <c:v>12.060186941999937</c:v>
                </c:pt>
                <c:pt idx="8">
                  <c:v>16.495668078999966</c:v>
                </c:pt>
                <c:pt idx="9">
                  <c:v>13.596984740000023</c:v>
                </c:pt>
                <c:pt idx="10">
                  <c:v>12.975022831000036</c:v>
                </c:pt>
                <c:pt idx="11">
                  <c:v>18.595842545000142</c:v>
                </c:pt>
                <c:pt idx="12">
                  <c:v>28.767689201000024</c:v>
                </c:pt>
                <c:pt idx="13">
                  <c:v>18.933944487000019</c:v>
                </c:pt>
                <c:pt idx="14">
                  <c:v>16.216660408000003</c:v>
                </c:pt>
                <c:pt idx="15">
                  <c:v>14.872902939000005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60-4A14-8272-31199D478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6790304"/>
        <c:axId val="926789976"/>
      </c:barChart>
      <c:lineChart>
        <c:grouping val="standard"/>
        <c:varyColors val="0"/>
        <c:ser>
          <c:idx val="3"/>
          <c:order val="3"/>
          <c:tx>
            <c:strRef>
              <c:f>Dinamicas_Entregas_Gerais!$I$5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Dinamicas_Entregas_Gerais!$I$6:$I$21</c:f>
              <c:numCache>
                <c:formatCode>General</c:formatCode>
                <c:ptCount val="16"/>
                <c:pt idx="0">
                  <c:v>46.15084902600006</c:v>
                </c:pt>
                <c:pt idx="1">
                  <c:v>61.699767575999971</c:v>
                </c:pt>
                <c:pt idx="2">
                  <c:v>66.578072595000165</c:v>
                </c:pt>
                <c:pt idx="3">
                  <c:v>75.365586584000027</c:v>
                </c:pt>
                <c:pt idx="4">
                  <c:v>79.797000557000075</c:v>
                </c:pt>
                <c:pt idx="5">
                  <c:v>85.545848410000062</c:v>
                </c:pt>
                <c:pt idx="6">
                  <c:v>93.319324120999994</c:v>
                </c:pt>
                <c:pt idx="7">
                  <c:v>96.97898718299993</c:v>
                </c:pt>
                <c:pt idx="8">
                  <c:v>93.265225159000025</c:v>
                </c:pt>
                <c:pt idx="9">
                  <c:v>90.534423310000108</c:v>
                </c:pt>
                <c:pt idx="10">
                  <c:v>92.101228016999997</c:v>
                </c:pt>
                <c:pt idx="11">
                  <c:v>95.477373050000125</c:v>
                </c:pt>
                <c:pt idx="12">
                  <c:v>106.39158388399991</c:v>
                </c:pt>
                <c:pt idx="13">
                  <c:v>94.362493709999995</c:v>
                </c:pt>
                <c:pt idx="14">
                  <c:v>98.396151648999961</c:v>
                </c:pt>
                <c:pt idx="15">
                  <c:v>96.513648530999987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B60-4A14-8272-31199D478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6790304"/>
        <c:axId val="926789976"/>
      </c:lineChart>
      <c:catAx>
        <c:axId val="92679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26789976"/>
        <c:crosses val="autoZero"/>
        <c:auto val="1"/>
        <c:lblAlgn val="ctr"/>
        <c:lblOffset val="100"/>
        <c:noMultiLvlLbl val="0"/>
      </c:catAx>
      <c:valAx>
        <c:axId val="926789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800" b="1"/>
                  <a:t>milhões de</a:t>
                </a:r>
                <a:r>
                  <a:rPr lang="pt-BR" sz="1800" b="1" baseline="0"/>
                  <a:t> m³</a:t>
                </a:r>
                <a:endParaRPr lang="pt-BR" sz="1800" b="1"/>
              </a:p>
            </c:rich>
          </c:tx>
          <c:layout>
            <c:manualLayout>
              <c:xMode val="edge"/>
              <c:yMode val="edge"/>
              <c:x val="1.8122977531004026E-3"/>
              <c:y val="0.369963754261136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2679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411238258147833E-2"/>
          <c:y val="1.4602522005605566E-2"/>
          <c:w val="0.92957881843466417"/>
          <c:h val="7.16902904724480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8566AE-7DC4-4BC9-8F4F-F5443C766CDD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B0B41D25-B087-4930-B178-1BE840D1B2EB}">
      <dgm:prSet phldrT="[Texto]" custT="1"/>
      <dgm:spPr/>
      <dgm:t>
        <a:bodyPr/>
        <a:lstStyle/>
        <a:p>
          <a:r>
            <a:rPr lang="pt-BR" sz="1600" b="1" dirty="0"/>
            <a:t>1950</a:t>
          </a:r>
        </a:p>
      </dgm:t>
    </dgm:pt>
    <dgm:pt modelId="{E08B59FD-9596-4A14-ADD1-4D8B34D48542}" type="parTrans" cxnId="{5D6B8A78-2D5A-4B14-9014-3A654B5F6C2A}">
      <dgm:prSet/>
      <dgm:spPr/>
      <dgm:t>
        <a:bodyPr/>
        <a:lstStyle/>
        <a:p>
          <a:endParaRPr lang="pt-BR" sz="3600" b="1"/>
        </a:p>
      </dgm:t>
    </dgm:pt>
    <dgm:pt modelId="{3C62EDBE-E0C6-4547-A39D-DB31E9B3C8C7}" type="sibTrans" cxnId="{5D6B8A78-2D5A-4B14-9014-3A654B5F6C2A}">
      <dgm:prSet/>
      <dgm:spPr/>
      <dgm:t>
        <a:bodyPr/>
        <a:lstStyle/>
        <a:p>
          <a:endParaRPr lang="pt-BR" sz="3600" b="1"/>
        </a:p>
      </dgm:t>
    </dgm:pt>
    <dgm:pt modelId="{7DFBC6EB-C665-4C91-98AB-3090137126C8}">
      <dgm:prSet phldrT="[Texto]" custT="1"/>
      <dgm:spPr/>
      <dgm:t>
        <a:bodyPr/>
        <a:lstStyle/>
        <a:p>
          <a:r>
            <a:rPr lang="pt-BR" sz="1600" b="1" dirty="0"/>
            <a:t>1954</a:t>
          </a:r>
        </a:p>
      </dgm:t>
    </dgm:pt>
    <dgm:pt modelId="{A6512CF9-2C4E-473C-95CF-F11B087EF0D1}" type="parTrans" cxnId="{1B97B7C6-38DD-4D01-8B43-0769192020A4}">
      <dgm:prSet/>
      <dgm:spPr/>
      <dgm:t>
        <a:bodyPr/>
        <a:lstStyle/>
        <a:p>
          <a:endParaRPr lang="pt-BR" sz="3600" b="1"/>
        </a:p>
      </dgm:t>
    </dgm:pt>
    <dgm:pt modelId="{4E5858AA-3118-49D8-BC65-1341AF0CBF7B}" type="sibTrans" cxnId="{1B97B7C6-38DD-4D01-8B43-0769192020A4}">
      <dgm:prSet/>
      <dgm:spPr/>
      <dgm:t>
        <a:bodyPr/>
        <a:lstStyle/>
        <a:p>
          <a:endParaRPr lang="pt-BR" sz="3600" b="1"/>
        </a:p>
      </dgm:t>
    </dgm:pt>
    <dgm:pt modelId="{A5A52E3F-E96B-4D99-9A18-C2441942380B}">
      <dgm:prSet phldrT="[Texto]" custT="1"/>
      <dgm:spPr/>
      <dgm:t>
        <a:bodyPr/>
        <a:lstStyle/>
        <a:p>
          <a:r>
            <a:rPr lang="pt-BR" sz="1600" b="1" dirty="0"/>
            <a:t>1955</a:t>
          </a:r>
        </a:p>
      </dgm:t>
    </dgm:pt>
    <dgm:pt modelId="{F9AE2FF9-D73C-409C-AE9D-EDE3307B036D}" type="parTrans" cxnId="{E14D61B6-47DC-420F-A1E2-3FDAB348B0FC}">
      <dgm:prSet/>
      <dgm:spPr/>
      <dgm:t>
        <a:bodyPr/>
        <a:lstStyle/>
        <a:p>
          <a:endParaRPr lang="pt-BR" sz="3600" b="1"/>
        </a:p>
      </dgm:t>
    </dgm:pt>
    <dgm:pt modelId="{4808576D-70DF-4ED7-8A7A-674CC9D9046A}" type="sibTrans" cxnId="{E14D61B6-47DC-420F-A1E2-3FDAB348B0FC}">
      <dgm:prSet/>
      <dgm:spPr/>
      <dgm:t>
        <a:bodyPr/>
        <a:lstStyle/>
        <a:p>
          <a:endParaRPr lang="pt-BR" sz="3600" b="1"/>
        </a:p>
      </dgm:t>
    </dgm:pt>
    <dgm:pt modelId="{A38EAE57-3316-47C4-8152-DCD22D57CE01}">
      <dgm:prSet phldrT="[Texto]" custT="1"/>
      <dgm:spPr/>
      <dgm:t>
        <a:bodyPr/>
        <a:lstStyle/>
        <a:p>
          <a:r>
            <a:rPr lang="pt-BR" sz="1600" b="1" dirty="0"/>
            <a:t>1961</a:t>
          </a:r>
        </a:p>
      </dgm:t>
    </dgm:pt>
    <dgm:pt modelId="{39C81E09-DF16-4C2A-A3F2-4C9E7FE8D4BE}" type="parTrans" cxnId="{7783856C-F256-40D0-B8ED-0CEBF9CC3B83}">
      <dgm:prSet/>
      <dgm:spPr/>
      <dgm:t>
        <a:bodyPr/>
        <a:lstStyle/>
        <a:p>
          <a:endParaRPr lang="pt-BR" sz="3600" b="1"/>
        </a:p>
      </dgm:t>
    </dgm:pt>
    <dgm:pt modelId="{79B039CE-83DE-407A-A38B-99E74F115006}" type="sibTrans" cxnId="{7783856C-F256-40D0-B8ED-0CEBF9CC3B83}">
      <dgm:prSet/>
      <dgm:spPr/>
      <dgm:t>
        <a:bodyPr/>
        <a:lstStyle/>
        <a:p>
          <a:endParaRPr lang="pt-BR" sz="3600" b="1"/>
        </a:p>
      </dgm:t>
    </dgm:pt>
    <dgm:pt modelId="{EF8484A5-D54B-44F3-B6F6-4F668763BBF5}">
      <dgm:prSet phldrT="[Texto]" custT="1"/>
      <dgm:spPr/>
      <dgm:t>
        <a:bodyPr/>
        <a:lstStyle/>
        <a:p>
          <a:r>
            <a:rPr lang="pt-BR" sz="1600" b="1" dirty="0"/>
            <a:t>1968</a:t>
          </a:r>
        </a:p>
      </dgm:t>
    </dgm:pt>
    <dgm:pt modelId="{A10F78FA-842F-466F-961A-8015E90EFD8C}" type="parTrans" cxnId="{8969AD03-5669-4473-B871-673B7E80A4FD}">
      <dgm:prSet/>
      <dgm:spPr/>
      <dgm:t>
        <a:bodyPr/>
        <a:lstStyle/>
        <a:p>
          <a:endParaRPr lang="pt-BR" sz="3600" b="1"/>
        </a:p>
      </dgm:t>
    </dgm:pt>
    <dgm:pt modelId="{4A69F3AA-DF8B-4B0C-B892-5AA90F8A495D}" type="sibTrans" cxnId="{8969AD03-5669-4473-B871-673B7E80A4FD}">
      <dgm:prSet/>
      <dgm:spPr/>
      <dgm:t>
        <a:bodyPr/>
        <a:lstStyle/>
        <a:p>
          <a:endParaRPr lang="pt-BR" sz="3600" b="1"/>
        </a:p>
      </dgm:t>
    </dgm:pt>
    <dgm:pt modelId="{8B20C19D-01DD-4652-8870-410F5DD39C45}">
      <dgm:prSet phldrT="[Texto]" custT="1"/>
      <dgm:spPr/>
      <dgm:t>
        <a:bodyPr/>
        <a:lstStyle/>
        <a:p>
          <a:r>
            <a:rPr lang="pt-BR" sz="1600" b="1" dirty="0"/>
            <a:t>1971</a:t>
          </a:r>
        </a:p>
      </dgm:t>
    </dgm:pt>
    <dgm:pt modelId="{4E6B7590-F23E-4DFD-8B7C-1C10425822C8}" type="parTrans" cxnId="{271B9F09-CEDC-42E6-8BAA-C4A3C3661B18}">
      <dgm:prSet/>
      <dgm:spPr/>
      <dgm:t>
        <a:bodyPr/>
        <a:lstStyle/>
        <a:p>
          <a:endParaRPr lang="pt-BR" sz="3600" b="1"/>
        </a:p>
      </dgm:t>
    </dgm:pt>
    <dgm:pt modelId="{72664AB5-8277-4A99-9DC8-20C63951D002}" type="sibTrans" cxnId="{271B9F09-CEDC-42E6-8BAA-C4A3C3661B18}">
      <dgm:prSet/>
      <dgm:spPr/>
      <dgm:t>
        <a:bodyPr/>
        <a:lstStyle/>
        <a:p>
          <a:endParaRPr lang="pt-BR" sz="3600" b="1"/>
        </a:p>
      </dgm:t>
    </dgm:pt>
    <dgm:pt modelId="{544314DA-FD6B-46D5-840F-A27910CBF41A}">
      <dgm:prSet phldrT="[Texto]" custT="1"/>
      <dgm:spPr/>
      <dgm:t>
        <a:bodyPr/>
        <a:lstStyle/>
        <a:p>
          <a:r>
            <a:rPr lang="pt-BR" sz="1600" b="1" dirty="0"/>
            <a:t>1977</a:t>
          </a:r>
        </a:p>
      </dgm:t>
    </dgm:pt>
    <dgm:pt modelId="{853F8019-1D57-46DE-8D3B-9056C2AF8DDA}" type="parTrans" cxnId="{6A60E827-ADAB-4185-A153-68CEEA300853}">
      <dgm:prSet/>
      <dgm:spPr/>
      <dgm:t>
        <a:bodyPr/>
        <a:lstStyle/>
        <a:p>
          <a:endParaRPr lang="pt-BR" sz="3600" b="1"/>
        </a:p>
      </dgm:t>
    </dgm:pt>
    <dgm:pt modelId="{D6EB3FCC-DB44-46A7-A5F5-485B31D136A5}" type="sibTrans" cxnId="{6A60E827-ADAB-4185-A153-68CEEA300853}">
      <dgm:prSet/>
      <dgm:spPr/>
      <dgm:t>
        <a:bodyPr/>
        <a:lstStyle/>
        <a:p>
          <a:endParaRPr lang="pt-BR" sz="3600" b="1"/>
        </a:p>
      </dgm:t>
    </dgm:pt>
    <dgm:pt modelId="{45E793D8-7E62-45CF-A899-9AB2CFE93C1F}">
      <dgm:prSet phldrT="[Texto]" custT="1"/>
      <dgm:spPr/>
      <dgm:t>
        <a:bodyPr/>
        <a:lstStyle/>
        <a:p>
          <a:r>
            <a:rPr lang="pt-BR" sz="1600" b="1" dirty="0"/>
            <a:t>1980</a:t>
          </a:r>
        </a:p>
      </dgm:t>
    </dgm:pt>
    <dgm:pt modelId="{27D2C11E-6DC8-4F34-AAAD-879A718DFB30}" type="parTrans" cxnId="{E20CEDCF-063B-4264-9F0C-9C9D1D16A103}">
      <dgm:prSet/>
      <dgm:spPr/>
      <dgm:t>
        <a:bodyPr/>
        <a:lstStyle/>
        <a:p>
          <a:endParaRPr lang="pt-BR" sz="3600" b="1"/>
        </a:p>
      </dgm:t>
    </dgm:pt>
    <dgm:pt modelId="{C38CDF02-E052-45CE-A0B9-5896D34F4CC7}" type="sibTrans" cxnId="{E20CEDCF-063B-4264-9F0C-9C9D1D16A103}">
      <dgm:prSet/>
      <dgm:spPr/>
      <dgm:t>
        <a:bodyPr/>
        <a:lstStyle/>
        <a:p>
          <a:endParaRPr lang="pt-BR" sz="3600" b="1"/>
        </a:p>
      </dgm:t>
    </dgm:pt>
    <dgm:pt modelId="{6D91E2FE-8FB1-4B9A-9E5A-3B7E2054B1BC}">
      <dgm:prSet phldrT="[Texto]" custT="1"/>
      <dgm:spPr/>
      <dgm:t>
        <a:bodyPr/>
        <a:lstStyle/>
        <a:p>
          <a:r>
            <a:rPr lang="pt-BR" sz="1600" b="1" dirty="0"/>
            <a:t>2010</a:t>
          </a:r>
        </a:p>
      </dgm:t>
    </dgm:pt>
    <dgm:pt modelId="{67BC0E86-5C2C-4D2E-B5B5-4415B963EC99}" type="parTrans" cxnId="{7D455F1E-C3F5-4C34-886F-2FDD19A233AC}">
      <dgm:prSet/>
      <dgm:spPr/>
      <dgm:t>
        <a:bodyPr/>
        <a:lstStyle/>
        <a:p>
          <a:endParaRPr lang="pt-BR" sz="3600" b="1"/>
        </a:p>
      </dgm:t>
    </dgm:pt>
    <dgm:pt modelId="{0704DDFC-712C-48FF-B692-8537B37EEEEA}" type="sibTrans" cxnId="{7D455F1E-C3F5-4C34-886F-2FDD19A233AC}">
      <dgm:prSet/>
      <dgm:spPr/>
      <dgm:t>
        <a:bodyPr/>
        <a:lstStyle/>
        <a:p>
          <a:endParaRPr lang="pt-BR" sz="3600" b="1"/>
        </a:p>
      </dgm:t>
    </dgm:pt>
    <dgm:pt modelId="{BCF22613-536E-4D1E-A830-8B91C1755637}">
      <dgm:prSet phldrT="[Texto]" custT="1"/>
      <dgm:spPr/>
      <dgm:t>
        <a:bodyPr/>
        <a:lstStyle/>
        <a:p>
          <a:endParaRPr lang="pt-BR" sz="1600" b="1" dirty="0"/>
        </a:p>
      </dgm:t>
    </dgm:pt>
    <dgm:pt modelId="{D60A1250-1147-4A43-973D-19A7422A0238}" type="parTrans" cxnId="{49E7C1C2-AEAF-4749-B17E-4085B63BBFB8}">
      <dgm:prSet/>
      <dgm:spPr/>
      <dgm:t>
        <a:bodyPr/>
        <a:lstStyle/>
        <a:p>
          <a:endParaRPr lang="pt-BR" sz="3600" b="1"/>
        </a:p>
      </dgm:t>
    </dgm:pt>
    <dgm:pt modelId="{2437CD8A-5209-4B84-BEBF-D257AAAD2F4B}" type="sibTrans" cxnId="{49E7C1C2-AEAF-4749-B17E-4085B63BBFB8}">
      <dgm:prSet/>
      <dgm:spPr/>
      <dgm:t>
        <a:bodyPr/>
        <a:lstStyle/>
        <a:p>
          <a:endParaRPr lang="pt-BR" sz="3600" b="1"/>
        </a:p>
      </dgm:t>
    </dgm:pt>
    <dgm:pt modelId="{323BC1C0-9CB2-4389-932C-B5213A213858}">
      <dgm:prSet phldrT="[Texto]" custT="1"/>
      <dgm:spPr/>
      <dgm:t>
        <a:bodyPr/>
        <a:lstStyle/>
        <a:p>
          <a:endParaRPr lang="pt-BR" sz="1600" b="1" dirty="0"/>
        </a:p>
      </dgm:t>
    </dgm:pt>
    <dgm:pt modelId="{272F8EC8-5BF8-4F53-81AA-8BDB92C16A5B}" type="parTrans" cxnId="{EE56394B-C014-451A-AD54-4936826ED1F2}">
      <dgm:prSet/>
      <dgm:spPr/>
      <dgm:t>
        <a:bodyPr/>
        <a:lstStyle/>
        <a:p>
          <a:endParaRPr lang="pt-BR" sz="3600" b="1"/>
        </a:p>
      </dgm:t>
    </dgm:pt>
    <dgm:pt modelId="{BE8C70A0-76BF-47DC-9FB9-58547E621488}" type="sibTrans" cxnId="{EE56394B-C014-451A-AD54-4936826ED1F2}">
      <dgm:prSet/>
      <dgm:spPr/>
      <dgm:t>
        <a:bodyPr/>
        <a:lstStyle/>
        <a:p>
          <a:endParaRPr lang="pt-BR" sz="3600" b="1"/>
        </a:p>
      </dgm:t>
    </dgm:pt>
    <dgm:pt modelId="{8BEE9E6F-5AC7-45AA-A9F2-56A6F4DAE7FD}">
      <dgm:prSet phldrT="[Texto]" custT="1"/>
      <dgm:spPr/>
      <dgm:t>
        <a:bodyPr/>
        <a:lstStyle/>
        <a:p>
          <a:r>
            <a:rPr lang="pt-BR" sz="1600" b="1" dirty="0"/>
            <a:t>2014</a:t>
          </a:r>
        </a:p>
      </dgm:t>
    </dgm:pt>
    <dgm:pt modelId="{654D1B09-D150-4FE7-8DFE-D3625FB4EE4F}" type="parTrans" cxnId="{E0F0DBE6-510C-461D-9A47-F724D822325E}">
      <dgm:prSet/>
      <dgm:spPr/>
      <dgm:t>
        <a:bodyPr/>
        <a:lstStyle/>
        <a:p>
          <a:endParaRPr lang="pt-BR" sz="3600" b="1"/>
        </a:p>
      </dgm:t>
    </dgm:pt>
    <dgm:pt modelId="{F875CA14-05D7-4893-9BF6-5E27192085C3}" type="sibTrans" cxnId="{E0F0DBE6-510C-461D-9A47-F724D822325E}">
      <dgm:prSet/>
      <dgm:spPr/>
      <dgm:t>
        <a:bodyPr/>
        <a:lstStyle/>
        <a:p>
          <a:endParaRPr lang="pt-BR" sz="3600" b="1"/>
        </a:p>
      </dgm:t>
    </dgm:pt>
    <dgm:pt modelId="{F16FAB04-2EA8-432B-9E4A-1901CA9FAF83}">
      <dgm:prSet phldrT="[Texto]" custT="1"/>
      <dgm:spPr/>
      <dgm:t>
        <a:bodyPr/>
        <a:lstStyle/>
        <a:p>
          <a:r>
            <a:rPr lang="pt-BR" sz="1600" b="1" dirty="0"/>
            <a:t>2017</a:t>
          </a:r>
        </a:p>
      </dgm:t>
    </dgm:pt>
    <dgm:pt modelId="{F2FEB262-7A65-4EF1-BABE-734114BC1890}" type="parTrans" cxnId="{B8DF99C6-E870-4F6E-90DE-6020385EB779}">
      <dgm:prSet/>
      <dgm:spPr/>
      <dgm:t>
        <a:bodyPr/>
        <a:lstStyle/>
        <a:p>
          <a:endParaRPr lang="pt-BR" sz="3600" b="1"/>
        </a:p>
      </dgm:t>
    </dgm:pt>
    <dgm:pt modelId="{3757671F-A3BD-4E32-9C43-3A15BB538C97}" type="sibTrans" cxnId="{B8DF99C6-E870-4F6E-90DE-6020385EB779}">
      <dgm:prSet/>
      <dgm:spPr/>
      <dgm:t>
        <a:bodyPr/>
        <a:lstStyle/>
        <a:p>
          <a:endParaRPr lang="pt-BR" sz="3600" b="1"/>
        </a:p>
      </dgm:t>
    </dgm:pt>
    <dgm:pt modelId="{16EE4547-CE77-44AB-A515-DD69F976AEBE}">
      <dgm:prSet phldrT="[Texto]" custT="1"/>
      <dgm:spPr/>
      <dgm:t>
        <a:bodyPr/>
        <a:lstStyle/>
        <a:p>
          <a:r>
            <a:rPr lang="pt-BR" sz="1600" b="1" dirty="0"/>
            <a:t>2018</a:t>
          </a:r>
        </a:p>
      </dgm:t>
    </dgm:pt>
    <dgm:pt modelId="{5C5FDBC6-D17E-4BAA-B596-E59B43DC2F2C}" type="parTrans" cxnId="{D692CC26-163B-4122-A171-86F1BA20AAAD}">
      <dgm:prSet/>
      <dgm:spPr/>
      <dgm:t>
        <a:bodyPr/>
        <a:lstStyle/>
        <a:p>
          <a:endParaRPr lang="pt-BR" sz="3600" b="1"/>
        </a:p>
      </dgm:t>
    </dgm:pt>
    <dgm:pt modelId="{602A33CB-76D3-4016-85CA-822DE28E4FB9}" type="sibTrans" cxnId="{D692CC26-163B-4122-A171-86F1BA20AAAD}">
      <dgm:prSet/>
      <dgm:spPr/>
      <dgm:t>
        <a:bodyPr/>
        <a:lstStyle/>
        <a:p>
          <a:endParaRPr lang="pt-BR" sz="3600" b="1"/>
        </a:p>
      </dgm:t>
    </dgm:pt>
    <dgm:pt modelId="{6090CDF7-D69E-4D83-A11C-A9302D3CCB6D}">
      <dgm:prSet phldrT="[Texto]" custT="1"/>
      <dgm:spPr/>
      <dgm:t>
        <a:bodyPr/>
        <a:lstStyle/>
        <a:p>
          <a:r>
            <a:rPr lang="pt-BR" sz="1600" b="1" dirty="0"/>
            <a:t>2020</a:t>
          </a:r>
        </a:p>
      </dgm:t>
    </dgm:pt>
    <dgm:pt modelId="{CB6F9430-703B-4019-B602-E0C7F4DB564F}" type="parTrans" cxnId="{50A118C2-5ADF-49AC-8F7C-27A224F72F28}">
      <dgm:prSet/>
      <dgm:spPr/>
      <dgm:t>
        <a:bodyPr/>
        <a:lstStyle/>
        <a:p>
          <a:endParaRPr lang="pt-BR" sz="3600" b="1"/>
        </a:p>
      </dgm:t>
    </dgm:pt>
    <dgm:pt modelId="{381987FD-06F6-45FA-ABF2-663DD1180592}" type="sibTrans" cxnId="{50A118C2-5ADF-49AC-8F7C-27A224F72F28}">
      <dgm:prSet/>
      <dgm:spPr/>
      <dgm:t>
        <a:bodyPr/>
        <a:lstStyle/>
        <a:p>
          <a:endParaRPr lang="pt-BR" sz="3600" b="1"/>
        </a:p>
      </dgm:t>
    </dgm:pt>
    <dgm:pt modelId="{6422E1BE-4B71-417F-B24D-52104C1DF5D3}" type="pres">
      <dgm:prSet presAssocID="{398566AE-7DC4-4BC9-8F4F-F5443C766CDD}" presName="Name0" presStyleCnt="0">
        <dgm:presLayoutVars>
          <dgm:dir/>
          <dgm:animLvl val="lvl"/>
          <dgm:resizeHandles val="exact"/>
        </dgm:presLayoutVars>
      </dgm:prSet>
      <dgm:spPr/>
    </dgm:pt>
    <dgm:pt modelId="{EC7FB560-67F3-4E1A-B503-81E175DF173D}" type="pres">
      <dgm:prSet presAssocID="{B0B41D25-B087-4930-B178-1BE840D1B2EB}" presName="parTxOnly" presStyleLbl="node1" presStyleIdx="0" presStyleCnt="15">
        <dgm:presLayoutVars>
          <dgm:chMax val="0"/>
          <dgm:chPref val="0"/>
          <dgm:bulletEnabled val="1"/>
        </dgm:presLayoutVars>
      </dgm:prSet>
      <dgm:spPr/>
    </dgm:pt>
    <dgm:pt modelId="{1CC282B2-B9DD-4A33-A4AC-0E6703ADF113}" type="pres">
      <dgm:prSet presAssocID="{3C62EDBE-E0C6-4547-A39D-DB31E9B3C8C7}" presName="parTxOnlySpace" presStyleCnt="0"/>
      <dgm:spPr/>
    </dgm:pt>
    <dgm:pt modelId="{83F4F806-4F2E-4979-9B51-C282300C28E9}" type="pres">
      <dgm:prSet presAssocID="{7DFBC6EB-C665-4C91-98AB-3090137126C8}" presName="parTxOnly" presStyleLbl="node1" presStyleIdx="1" presStyleCnt="15">
        <dgm:presLayoutVars>
          <dgm:chMax val="0"/>
          <dgm:chPref val="0"/>
          <dgm:bulletEnabled val="1"/>
        </dgm:presLayoutVars>
      </dgm:prSet>
      <dgm:spPr/>
    </dgm:pt>
    <dgm:pt modelId="{2F11D3AF-E2E9-4F1F-A72C-5FB03B9B59E2}" type="pres">
      <dgm:prSet presAssocID="{4E5858AA-3118-49D8-BC65-1341AF0CBF7B}" presName="parTxOnlySpace" presStyleCnt="0"/>
      <dgm:spPr/>
    </dgm:pt>
    <dgm:pt modelId="{0092A5C2-AEFF-4556-904E-E4195441E295}" type="pres">
      <dgm:prSet presAssocID="{A5A52E3F-E96B-4D99-9A18-C2441942380B}" presName="parTxOnly" presStyleLbl="node1" presStyleIdx="2" presStyleCnt="15">
        <dgm:presLayoutVars>
          <dgm:chMax val="0"/>
          <dgm:chPref val="0"/>
          <dgm:bulletEnabled val="1"/>
        </dgm:presLayoutVars>
      </dgm:prSet>
      <dgm:spPr/>
    </dgm:pt>
    <dgm:pt modelId="{1A858AE4-46CC-47E2-84B9-5B960F806CDD}" type="pres">
      <dgm:prSet presAssocID="{4808576D-70DF-4ED7-8A7A-674CC9D9046A}" presName="parTxOnlySpace" presStyleCnt="0"/>
      <dgm:spPr/>
    </dgm:pt>
    <dgm:pt modelId="{DAC58CEE-8427-4142-9498-F954678CA994}" type="pres">
      <dgm:prSet presAssocID="{A38EAE57-3316-47C4-8152-DCD22D57CE01}" presName="parTxOnly" presStyleLbl="node1" presStyleIdx="3" presStyleCnt="15">
        <dgm:presLayoutVars>
          <dgm:chMax val="0"/>
          <dgm:chPref val="0"/>
          <dgm:bulletEnabled val="1"/>
        </dgm:presLayoutVars>
      </dgm:prSet>
      <dgm:spPr/>
    </dgm:pt>
    <dgm:pt modelId="{5BD50407-33EB-4DCD-8847-50F438C1847D}" type="pres">
      <dgm:prSet presAssocID="{79B039CE-83DE-407A-A38B-99E74F115006}" presName="parTxOnlySpace" presStyleCnt="0"/>
      <dgm:spPr/>
    </dgm:pt>
    <dgm:pt modelId="{E4DE3081-3698-42D6-9683-D53C91E3A631}" type="pres">
      <dgm:prSet presAssocID="{EF8484A5-D54B-44F3-B6F6-4F668763BBF5}" presName="parTxOnly" presStyleLbl="node1" presStyleIdx="4" presStyleCnt="15">
        <dgm:presLayoutVars>
          <dgm:chMax val="0"/>
          <dgm:chPref val="0"/>
          <dgm:bulletEnabled val="1"/>
        </dgm:presLayoutVars>
      </dgm:prSet>
      <dgm:spPr/>
    </dgm:pt>
    <dgm:pt modelId="{A1ACCAEA-C53D-411E-BDF2-C0BC520E97F6}" type="pres">
      <dgm:prSet presAssocID="{4A69F3AA-DF8B-4B0C-B892-5AA90F8A495D}" presName="parTxOnlySpace" presStyleCnt="0"/>
      <dgm:spPr/>
    </dgm:pt>
    <dgm:pt modelId="{DF106A56-BB8D-4E61-A091-0F46FCCEEB84}" type="pres">
      <dgm:prSet presAssocID="{8B20C19D-01DD-4652-8870-410F5DD39C45}" presName="parTxOnly" presStyleLbl="node1" presStyleIdx="5" presStyleCnt="15">
        <dgm:presLayoutVars>
          <dgm:chMax val="0"/>
          <dgm:chPref val="0"/>
          <dgm:bulletEnabled val="1"/>
        </dgm:presLayoutVars>
      </dgm:prSet>
      <dgm:spPr/>
    </dgm:pt>
    <dgm:pt modelId="{843EB222-05D0-400E-9ADA-CEF4B18DC89D}" type="pres">
      <dgm:prSet presAssocID="{72664AB5-8277-4A99-9DC8-20C63951D002}" presName="parTxOnlySpace" presStyleCnt="0"/>
      <dgm:spPr/>
    </dgm:pt>
    <dgm:pt modelId="{D4948D6F-F146-4D7F-9982-F5700AB92C13}" type="pres">
      <dgm:prSet presAssocID="{544314DA-FD6B-46D5-840F-A27910CBF41A}" presName="parTxOnly" presStyleLbl="node1" presStyleIdx="6" presStyleCnt="15">
        <dgm:presLayoutVars>
          <dgm:chMax val="0"/>
          <dgm:chPref val="0"/>
          <dgm:bulletEnabled val="1"/>
        </dgm:presLayoutVars>
      </dgm:prSet>
      <dgm:spPr/>
    </dgm:pt>
    <dgm:pt modelId="{55280E85-880B-4E18-8636-0AB706FDEBF2}" type="pres">
      <dgm:prSet presAssocID="{D6EB3FCC-DB44-46A7-A5F5-485B31D136A5}" presName="parTxOnlySpace" presStyleCnt="0"/>
      <dgm:spPr/>
    </dgm:pt>
    <dgm:pt modelId="{9CA1EF41-7473-440D-BD26-17DAD00AB4C5}" type="pres">
      <dgm:prSet presAssocID="{45E793D8-7E62-45CF-A899-9AB2CFE93C1F}" presName="parTxOnly" presStyleLbl="node1" presStyleIdx="7" presStyleCnt="15">
        <dgm:presLayoutVars>
          <dgm:chMax val="0"/>
          <dgm:chPref val="0"/>
          <dgm:bulletEnabled val="1"/>
        </dgm:presLayoutVars>
      </dgm:prSet>
      <dgm:spPr/>
    </dgm:pt>
    <dgm:pt modelId="{C1345903-40B3-4C41-9C7E-962C4EA2A75E}" type="pres">
      <dgm:prSet presAssocID="{C38CDF02-E052-45CE-A0B9-5896D34F4CC7}" presName="parTxOnlySpace" presStyleCnt="0"/>
      <dgm:spPr/>
    </dgm:pt>
    <dgm:pt modelId="{6F871230-6EBA-4A4D-850F-DB77D2F1DBC7}" type="pres">
      <dgm:prSet presAssocID="{BCF22613-536E-4D1E-A830-8B91C1755637}" presName="parTxOnly" presStyleLbl="node1" presStyleIdx="8" presStyleCnt="15">
        <dgm:presLayoutVars>
          <dgm:chMax val="0"/>
          <dgm:chPref val="0"/>
          <dgm:bulletEnabled val="1"/>
        </dgm:presLayoutVars>
      </dgm:prSet>
      <dgm:spPr/>
    </dgm:pt>
    <dgm:pt modelId="{7411EDC5-6EA9-4055-9731-0DDCD6300686}" type="pres">
      <dgm:prSet presAssocID="{2437CD8A-5209-4B84-BEBF-D257AAAD2F4B}" presName="parTxOnlySpace" presStyleCnt="0"/>
      <dgm:spPr/>
    </dgm:pt>
    <dgm:pt modelId="{662F69E4-8E5C-4F16-832A-E20866530A25}" type="pres">
      <dgm:prSet presAssocID="{323BC1C0-9CB2-4389-932C-B5213A213858}" presName="parTxOnly" presStyleLbl="node1" presStyleIdx="9" presStyleCnt="15">
        <dgm:presLayoutVars>
          <dgm:chMax val="0"/>
          <dgm:chPref val="0"/>
          <dgm:bulletEnabled val="1"/>
        </dgm:presLayoutVars>
      </dgm:prSet>
      <dgm:spPr/>
    </dgm:pt>
    <dgm:pt modelId="{E8E8BBD5-1087-43E5-81AB-0E787DAD8B2C}" type="pres">
      <dgm:prSet presAssocID="{BE8C70A0-76BF-47DC-9FB9-58547E621488}" presName="parTxOnlySpace" presStyleCnt="0"/>
      <dgm:spPr/>
    </dgm:pt>
    <dgm:pt modelId="{05822380-EF77-494E-80ED-DDD2FA4A64CB}" type="pres">
      <dgm:prSet presAssocID="{6D91E2FE-8FB1-4B9A-9E5A-3B7E2054B1BC}" presName="parTxOnly" presStyleLbl="node1" presStyleIdx="10" presStyleCnt="15">
        <dgm:presLayoutVars>
          <dgm:chMax val="0"/>
          <dgm:chPref val="0"/>
          <dgm:bulletEnabled val="1"/>
        </dgm:presLayoutVars>
      </dgm:prSet>
      <dgm:spPr/>
    </dgm:pt>
    <dgm:pt modelId="{3C20C676-4E8D-4ADD-88C3-179261A0867F}" type="pres">
      <dgm:prSet presAssocID="{0704DDFC-712C-48FF-B692-8537B37EEEEA}" presName="parTxOnlySpace" presStyleCnt="0"/>
      <dgm:spPr/>
    </dgm:pt>
    <dgm:pt modelId="{29032FD1-D27B-41C3-A12F-7936C10EBDE6}" type="pres">
      <dgm:prSet presAssocID="{8BEE9E6F-5AC7-45AA-A9F2-56A6F4DAE7FD}" presName="parTxOnly" presStyleLbl="node1" presStyleIdx="11" presStyleCnt="15">
        <dgm:presLayoutVars>
          <dgm:chMax val="0"/>
          <dgm:chPref val="0"/>
          <dgm:bulletEnabled val="1"/>
        </dgm:presLayoutVars>
      </dgm:prSet>
      <dgm:spPr/>
    </dgm:pt>
    <dgm:pt modelId="{FFA28519-65A2-415B-843E-F206446FC9EB}" type="pres">
      <dgm:prSet presAssocID="{F875CA14-05D7-4893-9BF6-5E27192085C3}" presName="parTxOnlySpace" presStyleCnt="0"/>
      <dgm:spPr/>
    </dgm:pt>
    <dgm:pt modelId="{DDB74676-55B9-4536-A122-8BF70811BA38}" type="pres">
      <dgm:prSet presAssocID="{F16FAB04-2EA8-432B-9E4A-1901CA9FAF83}" presName="parTxOnly" presStyleLbl="node1" presStyleIdx="12" presStyleCnt="15">
        <dgm:presLayoutVars>
          <dgm:chMax val="0"/>
          <dgm:chPref val="0"/>
          <dgm:bulletEnabled val="1"/>
        </dgm:presLayoutVars>
      </dgm:prSet>
      <dgm:spPr/>
    </dgm:pt>
    <dgm:pt modelId="{FAE7A968-EA71-4610-9F5F-6485FF572930}" type="pres">
      <dgm:prSet presAssocID="{3757671F-A3BD-4E32-9C43-3A15BB538C97}" presName="parTxOnlySpace" presStyleCnt="0"/>
      <dgm:spPr/>
    </dgm:pt>
    <dgm:pt modelId="{9ABB8B8F-69E7-420F-ADC6-207AC8E1EEB6}" type="pres">
      <dgm:prSet presAssocID="{16EE4547-CE77-44AB-A515-DD69F976AEBE}" presName="parTxOnly" presStyleLbl="node1" presStyleIdx="13" presStyleCnt="15">
        <dgm:presLayoutVars>
          <dgm:chMax val="0"/>
          <dgm:chPref val="0"/>
          <dgm:bulletEnabled val="1"/>
        </dgm:presLayoutVars>
      </dgm:prSet>
      <dgm:spPr/>
    </dgm:pt>
    <dgm:pt modelId="{304D262D-B688-4815-8E57-4687E060077A}" type="pres">
      <dgm:prSet presAssocID="{602A33CB-76D3-4016-85CA-822DE28E4FB9}" presName="parTxOnlySpace" presStyleCnt="0"/>
      <dgm:spPr/>
    </dgm:pt>
    <dgm:pt modelId="{3114D84F-4E9B-4020-BB11-03831AC99DBC}" type="pres">
      <dgm:prSet presAssocID="{6090CDF7-D69E-4D83-A11C-A9302D3CCB6D}" presName="parTxOnly" presStyleLbl="node1" presStyleIdx="14" presStyleCnt="15">
        <dgm:presLayoutVars>
          <dgm:chMax val="0"/>
          <dgm:chPref val="0"/>
          <dgm:bulletEnabled val="1"/>
        </dgm:presLayoutVars>
      </dgm:prSet>
      <dgm:spPr/>
    </dgm:pt>
  </dgm:ptLst>
  <dgm:cxnLst>
    <dgm:cxn modelId="{8969AD03-5669-4473-B871-673B7E80A4FD}" srcId="{398566AE-7DC4-4BC9-8F4F-F5443C766CDD}" destId="{EF8484A5-D54B-44F3-B6F6-4F668763BBF5}" srcOrd="4" destOrd="0" parTransId="{A10F78FA-842F-466F-961A-8015E90EFD8C}" sibTransId="{4A69F3AA-DF8B-4B0C-B892-5AA90F8A495D}"/>
    <dgm:cxn modelId="{D465BE06-39F2-4682-9E2F-D174E0C01F44}" type="presOf" srcId="{F16FAB04-2EA8-432B-9E4A-1901CA9FAF83}" destId="{DDB74676-55B9-4536-A122-8BF70811BA38}" srcOrd="0" destOrd="0" presId="urn:microsoft.com/office/officeart/2005/8/layout/chevron1"/>
    <dgm:cxn modelId="{271B9F09-CEDC-42E6-8BAA-C4A3C3661B18}" srcId="{398566AE-7DC4-4BC9-8F4F-F5443C766CDD}" destId="{8B20C19D-01DD-4652-8870-410F5DD39C45}" srcOrd="5" destOrd="0" parTransId="{4E6B7590-F23E-4DFD-8B7C-1C10425822C8}" sibTransId="{72664AB5-8277-4A99-9DC8-20C63951D002}"/>
    <dgm:cxn modelId="{DEA0FF0C-FAC1-4F58-8AB4-83016A3A53DA}" type="presOf" srcId="{398566AE-7DC4-4BC9-8F4F-F5443C766CDD}" destId="{6422E1BE-4B71-417F-B24D-52104C1DF5D3}" srcOrd="0" destOrd="0" presId="urn:microsoft.com/office/officeart/2005/8/layout/chevron1"/>
    <dgm:cxn modelId="{B8D9700E-99B3-4022-A637-CF3D5BA27038}" type="presOf" srcId="{6D91E2FE-8FB1-4B9A-9E5A-3B7E2054B1BC}" destId="{05822380-EF77-494E-80ED-DDD2FA4A64CB}" srcOrd="0" destOrd="0" presId="urn:microsoft.com/office/officeart/2005/8/layout/chevron1"/>
    <dgm:cxn modelId="{6244BB18-9714-453B-B36B-DFD4F6B315B7}" type="presOf" srcId="{544314DA-FD6B-46D5-840F-A27910CBF41A}" destId="{D4948D6F-F146-4D7F-9982-F5700AB92C13}" srcOrd="0" destOrd="0" presId="urn:microsoft.com/office/officeart/2005/8/layout/chevron1"/>
    <dgm:cxn modelId="{7D455F1E-C3F5-4C34-886F-2FDD19A233AC}" srcId="{398566AE-7DC4-4BC9-8F4F-F5443C766CDD}" destId="{6D91E2FE-8FB1-4B9A-9E5A-3B7E2054B1BC}" srcOrd="10" destOrd="0" parTransId="{67BC0E86-5C2C-4D2E-B5B5-4415B963EC99}" sibTransId="{0704DDFC-712C-48FF-B692-8537B37EEEEA}"/>
    <dgm:cxn modelId="{D692CC26-163B-4122-A171-86F1BA20AAAD}" srcId="{398566AE-7DC4-4BC9-8F4F-F5443C766CDD}" destId="{16EE4547-CE77-44AB-A515-DD69F976AEBE}" srcOrd="13" destOrd="0" parTransId="{5C5FDBC6-D17E-4BAA-B596-E59B43DC2F2C}" sibTransId="{602A33CB-76D3-4016-85CA-822DE28E4FB9}"/>
    <dgm:cxn modelId="{6A60E827-ADAB-4185-A153-68CEEA300853}" srcId="{398566AE-7DC4-4BC9-8F4F-F5443C766CDD}" destId="{544314DA-FD6B-46D5-840F-A27910CBF41A}" srcOrd="6" destOrd="0" parTransId="{853F8019-1D57-46DE-8D3B-9056C2AF8DDA}" sibTransId="{D6EB3FCC-DB44-46A7-A5F5-485B31D136A5}"/>
    <dgm:cxn modelId="{DE06EC37-0760-4EBA-B369-D7A8A5C654A3}" type="presOf" srcId="{EF8484A5-D54B-44F3-B6F6-4F668763BBF5}" destId="{E4DE3081-3698-42D6-9683-D53C91E3A631}" srcOrd="0" destOrd="0" presId="urn:microsoft.com/office/officeart/2005/8/layout/chevron1"/>
    <dgm:cxn modelId="{70DA5339-AFCE-485B-BC3A-609B88FF9CEA}" type="presOf" srcId="{45E793D8-7E62-45CF-A899-9AB2CFE93C1F}" destId="{9CA1EF41-7473-440D-BD26-17DAD00AB4C5}" srcOrd="0" destOrd="0" presId="urn:microsoft.com/office/officeart/2005/8/layout/chevron1"/>
    <dgm:cxn modelId="{1FEE7A63-AE6B-4615-A48A-C4E855AADB8E}" type="presOf" srcId="{8B20C19D-01DD-4652-8870-410F5DD39C45}" destId="{DF106A56-BB8D-4E61-A091-0F46FCCEEB84}" srcOrd="0" destOrd="0" presId="urn:microsoft.com/office/officeart/2005/8/layout/chevron1"/>
    <dgm:cxn modelId="{EE56394B-C014-451A-AD54-4936826ED1F2}" srcId="{398566AE-7DC4-4BC9-8F4F-F5443C766CDD}" destId="{323BC1C0-9CB2-4389-932C-B5213A213858}" srcOrd="9" destOrd="0" parTransId="{272F8EC8-5BF8-4F53-81AA-8BDB92C16A5B}" sibTransId="{BE8C70A0-76BF-47DC-9FB9-58547E621488}"/>
    <dgm:cxn modelId="{7783856C-F256-40D0-B8ED-0CEBF9CC3B83}" srcId="{398566AE-7DC4-4BC9-8F4F-F5443C766CDD}" destId="{A38EAE57-3316-47C4-8152-DCD22D57CE01}" srcOrd="3" destOrd="0" parTransId="{39C81E09-DF16-4C2A-A3F2-4C9E7FE8D4BE}" sibTransId="{79B039CE-83DE-407A-A38B-99E74F115006}"/>
    <dgm:cxn modelId="{5D6B8A78-2D5A-4B14-9014-3A654B5F6C2A}" srcId="{398566AE-7DC4-4BC9-8F4F-F5443C766CDD}" destId="{B0B41D25-B087-4930-B178-1BE840D1B2EB}" srcOrd="0" destOrd="0" parTransId="{E08B59FD-9596-4A14-ADD1-4D8B34D48542}" sibTransId="{3C62EDBE-E0C6-4547-A39D-DB31E9B3C8C7}"/>
    <dgm:cxn modelId="{DB92217E-EF07-4B6A-80AF-42E70E209AB4}" type="presOf" srcId="{8BEE9E6F-5AC7-45AA-A9F2-56A6F4DAE7FD}" destId="{29032FD1-D27B-41C3-A12F-7936C10EBDE6}" srcOrd="0" destOrd="0" presId="urn:microsoft.com/office/officeart/2005/8/layout/chevron1"/>
    <dgm:cxn modelId="{E14D61B6-47DC-420F-A1E2-3FDAB348B0FC}" srcId="{398566AE-7DC4-4BC9-8F4F-F5443C766CDD}" destId="{A5A52E3F-E96B-4D99-9A18-C2441942380B}" srcOrd="2" destOrd="0" parTransId="{F9AE2FF9-D73C-409C-AE9D-EDE3307B036D}" sibTransId="{4808576D-70DF-4ED7-8A7A-674CC9D9046A}"/>
    <dgm:cxn modelId="{9D1A9BC0-CCF6-4FC7-A5C6-1015CADF98DD}" type="presOf" srcId="{A5A52E3F-E96B-4D99-9A18-C2441942380B}" destId="{0092A5C2-AEFF-4556-904E-E4195441E295}" srcOrd="0" destOrd="0" presId="urn:microsoft.com/office/officeart/2005/8/layout/chevron1"/>
    <dgm:cxn modelId="{50A118C2-5ADF-49AC-8F7C-27A224F72F28}" srcId="{398566AE-7DC4-4BC9-8F4F-F5443C766CDD}" destId="{6090CDF7-D69E-4D83-A11C-A9302D3CCB6D}" srcOrd="14" destOrd="0" parTransId="{CB6F9430-703B-4019-B602-E0C7F4DB564F}" sibTransId="{381987FD-06F6-45FA-ABF2-663DD1180592}"/>
    <dgm:cxn modelId="{49E7C1C2-AEAF-4749-B17E-4085B63BBFB8}" srcId="{398566AE-7DC4-4BC9-8F4F-F5443C766CDD}" destId="{BCF22613-536E-4D1E-A830-8B91C1755637}" srcOrd="8" destOrd="0" parTransId="{D60A1250-1147-4A43-973D-19A7422A0238}" sibTransId="{2437CD8A-5209-4B84-BEBF-D257AAAD2F4B}"/>
    <dgm:cxn modelId="{5E2C0EC4-F078-49C7-8A4E-3BE12E4E1689}" type="presOf" srcId="{B0B41D25-B087-4930-B178-1BE840D1B2EB}" destId="{EC7FB560-67F3-4E1A-B503-81E175DF173D}" srcOrd="0" destOrd="0" presId="urn:microsoft.com/office/officeart/2005/8/layout/chevron1"/>
    <dgm:cxn modelId="{B8DF99C6-E870-4F6E-90DE-6020385EB779}" srcId="{398566AE-7DC4-4BC9-8F4F-F5443C766CDD}" destId="{F16FAB04-2EA8-432B-9E4A-1901CA9FAF83}" srcOrd="12" destOrd="0" parTransId="{F2FEB262-7A65-4EF1-BABE-734114BC1890}" sibTransId="{3757671F-A3BD-4E32-9C43-3A15BB538C97}"/>
    <dgm:cxn modelId="{1B97B7C6-38DD-4D01-8B43-0769192020A4}" srcId="{398566AE-7DC4-4BC9-8F4F-F5443C766CDD}" destId="{7DFBC6EB-C665-4C91-98AB-3090137126C8}" srcOrd="1" destOrd="0" parTransId="{A6512CF9-2C4E-473C-95CF-F11B087EF0D1}" sibTransId="{4E5858AA-3118-49D8-BC65-1341AF0CBF7B}"/>
    <dgm:cxn modelId="{F690F5CA-E7D7-47CD-A061-C457C091D8FE}" type="presOf" srcId="{BCF22613-536E-4D1E-A830-8B91C1755637}" destId="{6F871230-6EBA-4A4D-850F-DB77D2F1DBC7}" srcOrd="0" destOrd="0" presId="urn:microsoft.com/office/officeart/2005/8/layout/chevron1"/>
    <dgm:cxn modelId="{65309ECC-0C76-40CC-AD69-30A484D297A2}" type="presOf" srcId="{6090CDF7-D69E-4D83-A11C-A9302D3CCB6D}" destId="{3114D84F-4E9B-4020-BB11-03831AC99DBC}" srcOrd="0" destOrd="0" presId="urn:microsoft.com/office/officeart/2005/8/layout/chevron1"/>
    <dgm:cxn modelId="{E20CEDCF-063B-4264-9F0C-9C9D1D16A103}" srcId="{398566AE-7DC4-4BC9-8F4F-F5443C766CDD}" destId="{45E793D8-7E62-45CF-A899-9AB2CFE93C1F}" srcOrd="7" destOrd="0" parTransId="{27D2C11E-6DC8-4F34-AAAD-879A718DFB30}" sibTransId="{C38CDF02-E052-45CE-A0B9-5896D34F4CC7}"/>
    <dgm:cxn modelId="{7DE3F5D7-A3BE-4C61-A7A5-1A0943F42973}" type="presOf" srcId="{7DFBC6EB-C665-4C91-98AB-3090137126C8}" destId="{83F4F806-4F2E-4979-9B51-C282300C28E9}" srcOrd="0" destOrd="0" presId="urn:microsoft.com/office/officeart/2005/8/layout/chevron1"/>
    <dgm:cxn modelId="{75D17FE2-FF6D-423A-AF0E-83A21C1CE6F2}" type="presOf" srcId="{16EE4547-CE77-44AB-A515-DD69F976AEBE}" destId="{9ABB8B8F-69E7-420F-ADC6-207AC8E1EEB6}" srcOrd="0" destOrd="0" presId="urn:microsoft.com/office/officeart/2005/8/layout/chevron1"/>
    <dgm:cxn modelId="{DA05FEE3-8F4C-4911-B851-AB27BEFA9E51}" type="presOf" srcId="{323BC1C0-9CB2-4389-932C-B5213A213858}" destId="{662F69E4-8E5C-4F16-832A-E20866530A25}" srcOrd="0" destOrd="0" presId="urn:microsoft.com/office/officeart/2005/8/layout/chevron1"/>
    <dgm:cxn modelId="{E0F0DBE6-510C-461D-9A47-F724D822325E}" srcId="{398566AE-7DC4-4BC9-8F4F-F5443C766CDD}" destId="{8BEE9E6F-5AC7-45AA-A9F2-56A6F4DAE7FD}" srcOrd="11" destOrd="0" parTransId="{654D1B09-D150-4FE7-8DFE-D3625FB4EE4F}" sibTransId="{F875CA14-05D7-4893-9BF6-5E27192085C3}"/>
    <dgm:cxn modelId="{D72BD9FC-9F6A-4AA2-A8BD-EADC7F85E8E3}" type="presOf" srcId="{A38EAE57-3316-47C4-8152-DCD22D57CE01}" destId="{DAC58CEE-8427-4142-9498-F954678CA994}" srcOrd="0" destOrd="0" presId="urn:microsoft.com/office/officeart/2005/8/layout/chevron1"/>
    <dgm:cxn modelId="{B4734327-F93A-4A24-8C49-99EA951E541C}" type="presParOf" srcId="{6422E1BE-4B71-417F-B24D-52104C1DF5D3}" destId="{EC7FB560-67F3-4E1A-B503-81E175DF173D}" srcOrd="0" destOrd="0" presId="urn:microsoft.com/office/officeart/2005/8/layout/chevron1"/>
    <dgm:cxn modelId="{3491B906-2C44-46F4-ADF6-524CDF56CF09}" type="presParOf" srcId="{6422E1BE-4B71-417F-B24D-52104C1DF5D3}" destId="{1CC282B2-B9DD-4A33-A4AC-0E6703ADF113}" srcOrd="1" destOrd="0" presId="urn:microsoft.com/office/officeart/2005/8/layout/chevron1"/>
    <dgm:cxn modelId="{FE8AFC07-BE50-4ED8-AE52-C546F99E1B73}" type="presParOf" srcId="{6422E1BE-4B71-417F-B24D-52104C1DF5D3}" destId="{83F4F806-4F2E-4979-9B51-C282300C28E9}" srcOrd="2" destOrd="0" presId="urn:microsoft.com/office/officeart/2005/8/layout/chevron1"/>
    <dgm:cxn modelId="{C1CB2652-BE3A-44A4-8D4B-BF4E399C2015}" type="presParOf" srcId="{6422E1BE-4B71-417F-B24D-52104C1DF5D3}" destId="{2F11D3AF-E2E9-4F1F-A72C-5FB03B9B59E2}" srcOrd="3" destOrd="0" presId="urn:microsoft.com/office/officeart/2005/8/layout/chevron1"/>
    <dgm:cxn modelId="{56067708-5677-4691-BDBB-264FA6A8D317}" type="presParOf" srcId="{6422E1BE-4B71-417F-B24D-52104C1DF5D3}" destId="{0092A5C2-AEFF-4556-904E-E4195441E295}" srcOrd="4" destOrd="0" presId="urn:microsoft.com/office/officeart/2005/8/layout/chevron1"/>
    <dgm:cxn modelId="{90967D47-AD4D-44CC-BEBF-B8146B38DF57}" type="presParOf" srcId="{6422E1BE-4B71-417F-B24D-52104C1DF5D3}" destId="{1A858AE4-46CC-47E2-84B9-5B960F806CDD}" srcOrd="5" destOrd="0" presId="urn:microsoft.com/office/officeart/2005/8/layout/chevron1"/>
    <dgm:cxn modelId="{E5F3E337-2902-4B97-892F-A60DAD0EA86E}" type="presParOf" srcId="{6422E1BE-4B71-417F-B24D-52104C1DF5D3}" destId="{DAC58CEE-8427-4142-9498-F954678CA994}" srcOrd="6" destOrd="0" presId="urn:microsoft.com/office/officeart/2005/8/layout/chevron1"/>
    <dgm:cxn modelId="{8A55939E-C999-45B7-85D8-7FB1B94F6AB3}" type="presParOf" srcId="{6422E1BE-4B71-417F-B24D-52104C1DF5D3}" destId="{5BD50407-33EB-4DCD-8847-50F438C1847D}" srcOrd="7" destOrd="0" presId="urn:microsoft.com/office/officeart/2005/8/layout/chevron1"/>
    <dgm:cxn modelId="{2A45D43A-9603-4565-B592-CD81E46EEA76}" type="presParOf" srcId="{6422E1BE-4B71-417F-B24D-52104C1DF5D3}" destId="{E4DE3081-3698-42D6-9683-D53C91E3A631}" srcOrd="8" destOrd="0" presId="urn:microsoft.com/office/officeart/2005/8/layout/chevron1"/>
    <dgm:cxn modelId="{7D9F81E4-5611-4FF0-8C91-BB77F8E4D662}" type="presParOf" srcId="{6422E1BE-4B71-417F-B24D-52104C1DF5D3}" destId="{A1ACCAEA-C53D-411E-BDF2-C0BC520E97F6}" srcOrd="9" destOrd="0" presId="urn:microsoft.com/office/officeart/2005/8/layout/chevron1"/>
    <dgm:cxn modelId="{FE8626F6-42FD-40CF-9A5E-EE021C023A81}" type="presParOf" srcId="{6422E1BE-4B71-417F-B24D-52104C1DF5D3}" destId="{DF106A56-BB8D-4E61-A091-0F46FCCEEB84}" srcOrd="10" destOrd="0" presId="urn:microsoft.com/office/officeart/2005/8/layout/chevron1"/>
    <dgm:cxn modelId="{61120F5B-D225-4BAB-B279-38920D2D82A9}" type="presParOf" srcId="{6422E1BE-4B71-417F-B24D-52104C1DF5D3}" destId="{843EB222-05D0-400E-9ADA-CEF4B18DC89D}" srcOrd="11" destOrd="0" presId="urn:microsoft.com/office/officeart/2005/8/layout/chevron1"/>
    <dgm:cxn modelId="{2149EEEC-9B2A-46E7-9038-A20C6E8426DD}" type="presParOf" srcId="{6422E1BE-4B71-417F-B24D-52104C1DF5D3}" destId="{D4948D6F-F146-4D7F-9982-F5700AB92C13}" srcOrd="12" destOrd="0" presId="urn:microsoft.com/office/officeart/2005/8/layout/chevron1"/>
    <dgm:cxn modelId="{8ECC4DC7-8335-4F3E-87B1-4DDFE1BE94C9}" type="presParOf" srcId="{6422E1BE-4B71-417F-B24D-52104C1DF5D3}" destId="{55280E85-880B-4E18-8636-0AB706FDEBF2}" srcOrd="13" destOrd="0" presId="urn:microsoft.com/office/officeart/2005/8/layout/chevron1"/>
    <dgm:cxn modelId="{F0D9B29F-B4CA-4980-8E45-057FC46B114E}" type="presParOf" srcId="{6422E1BE-4B71-417F-B24D-52104C1DF5D3}" destId="{9CA1EF41-7473-440D-BD26-17DAD00AB4C5}" srcOrd="14" destOrd="0" presId="urn:microsoft.com/office/officeart/2005/8/layout/chevron1"/>
    <dgm:cxn modelId="{6BFA2D67-817D-46AF-A7EA-CF47BC17D0E5}" type="presParOf" srcId="{6422E1BE-4B71-417F-B24D-52104C1DF5D3}" destId="{C1345903-40B3-4C41-9C7E-962C4EA2A75E}" srcOrd="15" destOrd="0" presId="urn:microsoft.com/office/officeart/2005/8/layout/chevron1"/>
    <dgm:cxn modelId="{3F27A230-B9DF-4123-A1BD-C735C1565F7A}" type="presParOf" srcId="{6422E1BE-4B71-417F-B24D-52104C1DF5D3}" destId="{6F871230-6EBA-4A4D-850F-DB77D2F1DBC7}" srcOrd="16" destOrd="0" presId="urn:microsoft.com/office/officeart/2005/8/layout/chevron1"/>
    <dgm:cxn modelId="{DD82B7C0-78F7-4267-BD55-E529354AE4EA}" type="presParOf" srcId="{6422E1BE-4B71-417F-B24D-52104C1DF5D3}" destId="{7411EDC5-6EA9-4055-9731-0DDCD6300686}" srcOrd="17" destOrd="0" presId="urn:microsoft.com/office/officeart/2005/8/layout/chevron1"/>
    <dgm:cxn modelId="{03D30346-0D5F-48E2-ABAB-6DC396CECB73}" type="presParOf" srcId="{6422E1BE-4B71-417F-B24D-52104C1DF5D3}" destId="{662F69E4-8E5C-4F16-832A-E20866530A25}" srcOrd="18" destOrd="0" presId="urn:microsoft.com/office/officeart/2005/8/layout/chevron1"/>
    <dgm:cxn modelId="{08F19772-E76C-445E-B023-C3CE5E93919D}" type="presParOf" srcId="{6422E1BE-4B71-417F-B24D-52104C1DF5D3}" destId="{E8E8BBD5-1087-43E5-81AB-0E787DAD8B2C}" srcOrd="19" destOrd="0" presId="urn:microsoft.com/office/officeart/2005/8/layout/chevron1"/>
    <dgm:cxn modelId="{AA362B84-A8C2-40C2-B125-B8C8ECA9D9F6}" type="presParOf" srcId="{6422E1BE-4B71-417F-B24D-52104C1DF5D3}" destId="{05822380-EF77-494E-80ED-DDD2FA4A64CB}" srcOrd="20" destOrd="0" presId="urn:microsoft.com/office/officeart/2005/8/layout/chevron1"/>
    <dgm:cxn modelId="{2C05D62F-3F9F-4AC7-8E15-574548AA038A}" type="presParOf" srcId="{6422E1BE-4B71-417F-B24D-52104C1DF5D3}" destId="{3C20C676-4E8D-4ADD-88C3-179261A0867F}" srcOrd="21" destOrd="0" presId="urn:microsoft.com/office/officeart/2005/8/layout/chevron1"/>
    <dgm:cxn modelId="{36978DEC-A89C-4EEC-B81D-746D72FF0088}" type="presParOf" srcId="{6422E1BE-4B71-417F-B24D-52104C1DF5D3}" destId="{29032FD1-D27B-41C3-A12F-7936C10EBDE6}" srcOrd="22" destOrd="0" presId="urn:microsoft.com/office/officeart/2005/8/layout/chevron1"/>
    <dgm:cxn modelId="{84C8D805-AA72-4CBD-A141-310E0C4149AD}" type="presParOf" srcId="{6422E1BE-4B71-417F-B24D-52104C1DF5D3}" destId="{FFA28519-65A2-415B-843E-F206446FC9EB}" srcOrd="23" destOrd="0" presId="urn:microsoft.com/office/officeart/2005/8/layout/chevron1"/>
    <dgm:cxn modelId="{4A6EC117-B448-4779-A29B-D3EAB1006CCD}" type="presParOf" srcId="{6422E1BE-4B71-417F-B24D-52104C1DF5D3}" destId="{DDB74676-55B9-4536-A122-8BF70811BA38}" srcOrd="24" destOrd="0" presId="urn:microsoft.com/office/officeart/2005/8/layout/chevron1"/>
    <dgm:cxn modelId="{A0147CF0-8A70-45F0-A6EA-C81EFBEDFA95}" type="presParOf" srcId="{6422E1BE-4B71-417F-B24D-52104C1DF5D3}" destId="{FAE7A968-EA71-4610-9F5F-6485FF572930}" srcOrd="25" destOrd="0" presId="urn:microsoft.com/office/officeart/2005/8/layout/chevron1"/>
    <dgm:cxn modelId="{0E85A372-6BDD-49FD-BAF3-1FA4DF7E9BDA}" type="presParOf" srcId="{6422E1BE-4B71-417F-B24D-52104C1DF5D3}" destId="{9ABB8B8F-69E7-420F-ADC6-207AC8E1EEB6}" srcOrd="26" destOrd="0" presId="urn:microsoft.com/office/officeart/2005/8/layout/chevron1"/>
    <dgm:cxn modelId="{63C5C91B-558C-4FB8-B1D1-04433FEDD941}" type="presParOf" srcId="{6422E1BE-4B71-417F-B24D-52104C1DF5D3}" destId="{304D262D-B688-4815-8E57-4687E060077A}" srcOrd="27" destOrd="0" presId="urn:microsoft.com/office/officeart/2005/8/layout/chevron1"/>
    <dgm:cxn modelId="{E2945BC8-4A68-45F6-B030-D57C92647E55}" type="presParOf" srcId="{6422E1BE-4B71-417F-B24D-52104C1DF5D3}" destId="{3114D84F-4E9B-4020-BB11-03831AC99DBC}" srcOrd="2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80393A-4E0F-4C34-A269-4411B4A9F12A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4DC68660-625B-4438-9509-D59E3059A87D}">
      <dgm:prSet phldrT="[Texto]" custT="1"/>
      <dgm:spPr/>
      <dgm:t>
        <a:bodyPr/>
        <a:lstStyle/>
        <a:p>
          <a:pPr algn="ctr"/>
          <a:r>
            <a:rPr lang="pt-BR" sz="3200" dirty="0"/>
            <a:t>Regime Diferenciado para Combustíveis</a:t>
          </a:r>
        </a:p>
      </dgm:t>
    </dgm:pt>
    <dgm:pt modelId="{00E9ADF9-790E-402A-BFDF-F1B3A9EEDBEF}" type="parTrans" cxnId="{A6C50762-28C5-48FE-A900-BC09325DFB2D}">
      <dgm:prSet/>
      <dgm:spPr/>
      <dgm:t>
        <a:bodyPr/>
        <a:lstStyle/>
        <a:p>
          <a:endParaRPr lang="pt-BR"/>
        </a:p>
      </dgm:t>
    </dgm:pt>
    <dgm:pt modelId="{837ED3F7-7D9B-454D-9D18-AE4A61FA19F0}" type="sibTrans" cxnId="{A6C50762-28C5-48FE-A900-BC09325DFB2D}">
      <dgm:prSet/>
      <dgm:spPr/>
      <dgm:t>
        <a:bodyPr/>
        <a:lstStyle/>
        <a:p>
          <a:endParaRPr lang="pt-BR"/>
        </a:p>
      </dgm:t>
    </dgm:pt>
    <dgm:pt modelId="{48938F1B-83DD-4CD5-B2F6-E5BDBE99392D}">
      <dgm:prSet phldrT="[Texto]" custT="1"/>
      <dgm:spPr/>
      <dgm:t>
        <a:bodyPr/>
        <a:lstStyle/>
        <a:p>
          <a:pPr algn="just"/>
          <a:r>
            <a:rPr lang="pt-BR" sz="2400" b="1" kern="1200" dirty="0"/>
            <a:t>Alíquotas uniformes </a:t>
          </a:r>
          <a:r>
            <a:rPr lang="pt-BR" sz="2400" b="0" kern="1200" dirty="0"/>
            <a:t>e c</a:t>
          </a:r>
          <a:r>
            <a:rPr lang="pt-BR" sz="2400" kern="1200" dirty="0">
              <a:latin typeface="Calibri"/>
              <a:ea typeface="+mn-ea"/>
              <a:cs typeface="+mn-cs"/>
            </a:rPr>
            <a:t>obradas em </a:t>
          </a:r>
          <a:r>
            <a:rPr lang="pt-BR" sz="2400" b="1" kern="1200" dirty="0">
              <a:latin typeface="Calibri"/>
              <a:ea typeface="+mn-ea"/>
              <a:cs typeface="+mn-cs"/>
            </a:rPr>
            <a:t>uma única fase da cadeia</a:t>
          </a:r>
          <a:r>
            <a:rPr lang="pt-BR" sz="2400" kern="1200" dirty="0">
              <a:latin typeface="Calibri"/>
              <a:ea typeface="+mn-ea"/>
              <a:cs typeface="+mn-cs"/>
            </a:rPr>
            <a:t> (refino e importação)</a:t>
          </a:r>
          <a:endParaRPr lang="pt-BR" sz="2400" i="1" kern="1200" dirty="0"/>
        </a:p>
      </dgm:t>
    </dgm:pt>
    <dgm:pt modelId="{774945CF-A7C4-453A-A034-B37DE5FD35FD}" type="parTrans" cxnId="{3225A7A3-C328-4AAF-A350-3A0AF9145742}">
      <dgm:prSet/>
      <dgm:spPr/>
      <dgm:t>
        <a:bodyPr/>
        <a:lstStyle/>
        <a:p>
          <a:endParaRPr lang="pt-BR"/>
        </a:p>
      </dgm:t>
    </dgm:pt>
    <dgm:pt modelId="{F421AC3E-98D8-4862-9732-C9C48B99E5BE}" type="sibTrans" cxnId="{3225A7A3-C328-4AAF-A350-3A0AF9145742}">
      <dgm:prSet/>
      <dgm:spPr/>
      <dgm:t>
        <a:bodyPr/>
        <a:lstStyle/>
        <a:p>
          <a:endParaRPr lang="pt-BR"/>
        </a:p>
      </dgm:t>
    </dgm:pt>
    <dgm:pt modelId="{ED83CDE2-6B9A-4BB6-AAB3-F96C78C99A64}">
      <dgm:prSet phldrT="[Texto]" custT="1"/>
      <dgm:spPr/>
      <dgm:t>
        <a:bodyPr spcFirstLastPara="0" vert="horz" wrap="square" lIns="121920" tIns="121920" rIns="121920" bIns="121920" numCol="1" spcCol="1270" anchor="ctr" anchorCtr="0"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latin typeface="Calibri"/>
              <a:ea typeface="+mn-ea"/>
              <a:cs typeface="+mn-cs"/>
            </a:rPr>
            <a:t>Imposto Seletivo para Combustíveis</a:t>
          </a:r>
        </a:p>
      </dgm:t>
    </dgm:pt>
    <dgm:pt modelId="{D4904AAE-F7C2-49D1-A6A0-990D31FDBE7B}" type="parTrans" cxnId="{C628BC6E-347C-4F6D-B17C-4B8C1D44E7E6}">
      <dgm:prSet/>
      <dgm:spPr/>
      <dgm:t>
        <a:bodyPr/>
        <a:lstStyle/>
        <a:p>
          <a:endParaRPr lang="pt-BR"/>
        </a:p>
      </dgm:t>
    </dgm:pt>
    <dgm:pt modelId="{1F6FA614-7972-4E5A-9113-6EF70ACEC3CE}" type="sibTrans" cxnId="{C628BC6E-347C-4F6D-B17C-4B8C1D44E7E6}">
      <dgm:prSet/>
      <dgm:spPr/>
      <dgm:t>
        <a:bodyPr/>
        <a:lstStyle/>
        <a:p>
          <a:endParaRPr lang="pt-BR"/>
        </a:p>
      </dgm:t>
    </dgm:pt>
    <dgm:pt modelId="{7C7D8126-28D8-467A-88D3-6C3AD5E81ECD}">
      <dgm:prSet phldrT="[Texto]" custT="1"/>
      <dgm:spPr/>
      <dgm:t>
        <a:bodyPr/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b="1" kern="1200" dirty="0">
              <a:latin typeface="Calibri"/>
              <a:ea typeface="+mn-ea"/>
              <a:cs typeface="+mn-cs"/>
            </a:rPr>
            <a:t>Potencial aumento</a:t>
          </a:r>
          <a:r>
            <a:rPr lang="pt-BR" sz="2400" kern="1200" dirty="0">
              <a:latin typeface="Calibri"/>
              <a:ea typeface="+mn-ea"/>
              <a:cs typeface="+mn-cs"/>
            </a:rPr>
            <a:t> </a:t>
          </a:r>
          <a:r>
            <a:rPr lang="pt-BR" sz="2400" b="1" kern="1200" dirty="0">
              <a:latin typeface="Calibri"/>
              <a:ea typeface="+mn-ea"/>
              <a:cs typeface="+mn-cs"/>
            </a:rPr>
            <a:t>nos preços dos combustíveis</a:t>
          </a:r>
          <a:r>
            <a:rPr lang="pt-BR" sz="2400" kern="1200" dirty="0">
              <a:latin typeface="Calibri"/>
              <a:ea typeface="+mn-ea"/>
              <a:cs typeface="+mn-cs"/>
            </a:rPr>
            <a:t>, um dos </a:t>
          </a:r>
          <a:r>
            <a:rPr lang="pt-BR" sz="2400" b="1" kern="1200" dirty="0">
              <a:latin typeface="Calibri"/>
              <a:ea typeface="+mn-ea"/>
              <a:cs typeface="+mn-cs"/>
            </a:rPr>
            <a:t>setores mais taxados no Brasil </a:t>
          </a:r>
          <a:r>
            <a:rPr lang="pt-BR" sz="2400" kern="1200" dirty="0">
              <a:latin typeface="Calibri"/>
              <a:ea typeface="+mn-ea"/>
              <a:cs typeface="+mn-cs"/>
            </a:rPr>
            <a:t>e que </a:t>
          </a:r>
          <a:r>
            <a:rPr lang="pt-BR" sz="2400" b="1" kern="1200" dirty="0">
              <a:latin typeface="Calibri"/>
              <a:ea typeface="+mn-ea"/>
              <a:cs typeface="+mn-cs"/>
            </a:rPr>
            <a:t>impactará</a:t>
          </a:r>
          <a:r>
            <a:rPr lang="pt-BR" sz="2400" kern="1200" dirty="0">
              <a:latin typeface="Calibri"/>
              <a:ea typeface="+mn-ea"/>
              <a:cs typeface="+mn-cs"/>
            </a:rPr>
            <a:t> diretamente nos </a:t>
          </a:r>
          <a:r>
            <a:rPr lang="pt-BR" sz="2400" b="1" kern="1200" dirty="0">
              <a:latin typeface="Calibri"/>
              <a:ea typeface="+mn-ea"/>
              <a:cs typeface="+mn-cs"/>
            </a:rPr>
            <a:t>outros</a:t>
          </a:r>
          <a:r>
            <a:rPr lang="pt-BR" sz="2400" kern="1200" dirty="0">
              <a:latin typeface="Calibri"/>
              <a:ea typeface="+mn-ea"/>
              <a:cs typeface="+mn-cs"/>
            </a:rPr>
            <a:t> </a:t>
          </a:r>
          <a:r>
            <a:rPr lang="pt-BR" sz="2400" b="1" kern="1200" dirty="0">
              <a:latin typeface="Calibri"/>
              <a:ea typeface="+mn-ea"/>
              <a:cs typeface="+mn-cs"/>
            </a:rPr>
            <a:t>setores</a:t>
          </a:r>
          <a:r>
            <a:rPr lang="pt-BR" sz="2400" kern="1200" dirty="0">
              <a:latin typeface="Calibri"/>
              <a:ea typeface="+mn-ea"/>
              <a:cs typeface="+mn-cs"/>
            </a:rPr>
            <a:t> </a:t>
          </a:r>
          <a:r>
            <a:rPr lang="pt-BR" sz="2400" b="1" kern="1200" dirty="0">
              <a:latin typeface="Calibri"/>
              <a:ea typeface="+mn-ea"/>
              <a:cs typeface="+mn-cs"/>
            </a:rPr>
            <a:t>da economia brasileira</a:t>
          </a:r>
          <a:r>
            <a:rPr lang="pt-BR" sz="2400" kern="1200" dirty="0">
              <a:latin typeface="Calibri"/>
              <a:ea typeface="+mn-ea"/>
              <a:cs typeface="+mn-cs"/>
            </a:rPr>
            <a:t> e na </a:t>
          </a:r>
          <a:r>
            <a:rPr lang="pt-BR" sz="2400" b="1" kern="1200" dirty="0">
              <a:latin typeface="Calibri"/>
              <a:ea typeface="+mn-ea"/>
              <a:cs typeface="+mn-cs"/>
            </a:rPr>
            <a:t>inflação</a:t>
          </a:r>
          <a:endParaRPr lang="pt-BR" sz="2400" kern="1200" dirty="0">
            <a:latin typeface="Calibri"/>
            <a:ea typeface="+mn-ea"/>
            <a:cs typeface="+mn-cs"/>
          </a:endParaRPr>
        </a:p>
      </dgm:t>
    </dgm:pt>
    <dgm:pt modelId="{7E62E0E0-9D12-44E7-9FC8-1052E9E3C50C}" type="parTrans" cxnId="{033BAC89-72E5-41A6-9BCE-9A97953D49AB}">
      <dgm:prSet/>
      <dgm:spPr/>
      <dgm:t>
        <a:bodyPr/>
        <a:lstStyle/>
        <a:p>
          <a:endParaRPr lang="pt-BR"/>
        </a:p>
      </dgm:t>
    </dgm:pt>
    <dgm:pt modelId="{2A284012-5061-4982-9A97-69DC55948CED}" type="sibTrans" cxnId="{033BAC89-72E5-41A6-9BCE-9A97953D49AB}">
      <dgm:prSet/>
      <dgm:spPr/>
      <dgm:t>
        <a:bodyPr/>
        <a:lstStyle/>
        <a:p>
          <a:endParaRPr lang="pt-BR"/>
        </a:p>
      </dgm:t>
    </dgm:pt>
    <dgm:pt modelId="{2EA6F755-6D0F-4D6F-AFAE-31961D2857E9}">
      <dgm:prSet phldrT="[Texto]" custT="1"/>
      <dgm:spPr/>
      <dgm:t>
        <a:bodyPr/>
        <a:lstStyle/>
        <a:p>
          <a:pPr algn="just"/>
          <a:r>
            <a:rPr lang="pt-BR" sz="2400" kern="1200" dirty="0">
              <a:latin typeface="Calibri"/>
              <a:ea typeface="+mn-ea"/>
              <a:cs typeface="+mn-cs"/>
            </a:rPr>
            <a:t>Modelo </a:t>
          </a:r>
          <a:r>
            <a:rPr lang="pt-BR" sz="2400" b="1" i="1" kern="1200" dirty="0">
              <a:latin typeface="Calibri"/>
              <a:ea typeface="+mn-ea"/>
              <a:cs typeface="+mn-cs"/>
            </a:rPr>
            <a:t>Ad Rem</a:t>
          </a:r>
        </a:p>
      </dgm:t>
    </dgm:pt>
    <dgm:pt modelId="{2855FCAD-24C0-4250-BECD-32CD54023BAD}" type="parTrans" cxnId="{F4E48066-6086-42EF-AE43-229D312499B2}">
      <dgm:prSet/>
      <dgm:spPr/>
      <dgm:t>
        <a:bodyPr/>
        <a:lstStyle/>
        <a:p>
          <a:endParaRPr lang="pt-BR"/>
        </a:p>
      </dgm:t>
    </dgm:pt>
    <dgm:pt modelId="{C536C1B8-1032-420D-8950-D45D036662DE}" type="sibTrans" cxnId="{F4E48066-6086-42EF-AE43-229D312499B2}">
      <dgm:prSet/>
      <dgm:spPr/>
      <dgm:t>
        <a:bodyPr/>
        <a:lstStyle/>
        <a:p>
          <a:endParaRPr lang="pt-BR"/>
        </a:p>
      </dgm:t>
    </dgm:pt>
    <dgm:pt modelId="{302E864B-06FF-4260-B2EA-42D4CA186F5E}">
      <dgm:prSet phldrT="[Texto]" custT="1"/>
      <dgm:spPr/>
      <dgm:t>
        <a:bodyPr/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b="0" kern="1200" dirty="0">
              <a:latin typeface="Calibri"/>
              <a:ea typeface="+mn-ea"/>
              <a:cs typeface="+mn-cs"/>
            </a:rPr>
            <a:t>Hoje,</a:t>
          </a:r>
          <a:r>
            <a:rPr lang="pt-BR" sz="2400" b="1" kern="1200" dirty="0">
              <a:latin typeface="Calibri"/>
              <a:ea typeface="+mn-ea"/>
              <a:cs typeface="+mn-cs"/>
            </a:rPr>
            <a:t> 33%</a:t>
          </a:r>
          <a:r>
            <a:rPr lang="pt-BR" sz="2400" kern="1200" dirty="0">
              <a:latin typeface="Calibri"/>
              <a:ea typeface="+mn-ea"/>
              <a:cs typeface="+mn-cs"/>
            </a:rPr>
            <a:t> do preço </a:t>
          </a:r>
          <a:r>
            <a:rPr lang="pt-BR" sz="2400" b="1" kern="1200" dirty="0">
              <a:latin typeface="Calibri"/>
              <a:ea typeface="+mn-ea"/>
              <a:cs typeface="+mn-cs"/>
            </a:rPr>
            <a:t>Gasolina</a:t>
          </a:r>
          <a:r>
            <a:rPr lang="pt-BR" sz="2400" kern="1200" dirty="0">
              <a:latin typeface="Calibri"/>
              <a:ea typeface="+mn-ea"/>
              <a:cs typeface="+mn-cs"/>
            </a:rPr>
            <a:t> e </a:t>
          </a:r>
          <a:r>
            <a:rPr lang="pt-BR" sz="2400" b="1" kern="1200" dirty="0">
              <a:latin typeface="Calibri"/>
              <a:ea typeface="+mn-ea"/>
              <a:cs typeface="+mn-cs"/>
            </a:rPr>
            <a:t>17%</a:t>
          </a:r>
          <a:r>
            <a:rPr lang="pt-BR" sz="2400" kern="1200" dirty="0">
              <a:latin typeface="Calibri"/>
              <a:ea typeface="+mn-ea"/>
              <a:cs typeface="+mn-cs"/>
            </a:rPr>
            <a:t> do preço do </a:t>
          </a:r>
          <a:r>
            <a:rPr lang="pt-BR" sz="2400" b="1" kern="1200" dirty="0">
              <a:latin typeface="Calibri"/>
              <a:ea typeface="+mn-ea"/>
              <a:cs typeface="+mn-cs"/>
            </a:rPr>
            <a:t>Diesel</a:t>
          </a:r>
          <a:r>
            <a:rPr lang="pt-BR" sz="2400" kern="1200" dirty="0">
              <a:latin typeface="Calibri"/>
              <a:ea typeface="+mn-ea"/>
              <a:cs typeface="+mn-cs"/>
            </a:rPr>
            <a:t> já </a:t>
          </a:r>
          <a:r>
            <a:rPr lang="pt-BR" sz="2400" b="1" kern="1200" dirty="0">
              <a:latin typeface="Calibri"/>
              <a:ea typeface="+mn-ea"/>
              <a:cs typeface="+mn-cs"/>
            </a:rPr>
            <a:t>são</a:t>
          </a:r>
          <a:r>
            <a:rPr lang="pt-BR" sz="2400" kern="1200" dirty="0">
              <a:latin typeface="Calibri"/>
              <a:ea typeface="+mn-ea"/>
              <a:cs typeface="+mn-cs"/>
            </a:rPr>
            <a:t> </a:t>
          </a:r>
          <a:r>
            <a:rPr lang="pt-BR" sz="2400" b="1" kern="1200" dirty="0">
              <a:latin typeface="Calibri"/>
              <a:ea typeface="+mn-ea"/>
              <a:cs typeface="+mn-cs"/>
            </a:rPr>
            <a:t>impostos</a:t>
          </a:r>
          <a:r>
            <a:rPr lang="pt-BR" sz="2400" kern="1200" dirty="0">
              <a:latin typeface="Calibri"/>
              <a:ea typeface="+mn-ea"/>
              <a:cs typeface="+mn-cs"/>
            </a:rPr>
            <a:t> (Federal e Estadual)</a:t>
          </a:r>
        </a:p>
      </dgm:t>
    </dgm:pt>
    <dgm:pt modelId="{BEFC2D54-4B01-4544-97E8-898A0EAF1826}" type="parTrans" cxnId="{118E7BBE-CB9A-49F6-9969-5F85C4460E24}">
      <dgm:prSet/>
      <dgm:spPr/>
      <dgm:t>
        <a:bodyPr/>
        <a:lstStyle/>
        <a:p>
          <a:endParaRPr lang="pt-BR"/>
        </a:p>
      </dgm:t>
    </dgm:pt>
    <dgm:pt modelId="{9B92977D-091F-414B-AA66-51A20130483A}" type="sibTrans" cxnId="{118E7BBE-CB9A-49F6-9969-5F85C4460E24}">
      <dgm:prSet/>
      <dgm:spPr/>
      <dgm:t>
        <a:bodyPr/>
        <a:lstStyle/>
        <a:p>
          <a:endParaRPr lang="pt-BR"/>
        </a:p>
      </dgm:t>
    </dgm:pt>
    <dgm:pt modelId="{96E3B90B-D0F8-49AD-B3D3-BAD1AD21F512}">
      <dgm:prSet phldrT="[Texto]" custT="1"/>
      <dgm:spPr/>
      <dgm:t>
        <a:bodyPr/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4000" kern="1200" dirty="0">
              <a:latin typeface="Calibri"/>
              <a:ea typeface="+mn-ea"/>
              <a:cs typeface="+mn-cs"/>
            </a:rPr>
            <a:t>Conclusões</a:t>
          </a:r>
          <a:endParaRPr lang="pt-BR" sz="2400" kern="1200" dirty="0">
            <a:latin typeface="Calibri"/>
            <a:ea typeface="+mn-ea"/>
            <a:cs typeface="+mn-cs"/>
          </a:endParaRPr>
        </a:p>
      </dgm:t>
    </dgm:pt>
    <dgm:pt modelId="{BCA3861F-3D80-47BD-9316-AAF6EC6A5233}" type="parTrans" cxnId="{FF28A0E9-153C-4B9D-AEFE-62595BED8662}">
      <dgm:prSet/>
      <dgm:spPr/>
      <dgm:t>
        <a:bodyPr/>
        <a:lstStyle/>
        <a:p>
          <a:endParaRPr lang="pt-BR"/>
        </a:p>
      </dgm:t>
    </dgm:pt>
    <dgm:pt modelId="{6444C567-464F-471E-A129-F07A389C2F09}" type="sibTrans" cxnId="{FF28A0E9-153C-4B9D-AEFE-62595BED8662}">
      <dgm:prSet/>
      <dgm:spPr/>
      <dgm:t>
        <a:bodyPr/>
        <a:lstStyle/>
        <a:p>
          <a:endParaRPr lang="pt-BR"/>
        </a:p>
      </dgm:t>
    </dgm:pt>
    <dgm:pt modelId="{9FDC9C5D-2350-48E0-982A-037DD0FED435}">
      <dgm:prSet phldrT="[Texto]" custT="1"/>
      <dgm:spPr/>
      <dgm:t>
        <a:bodyPr/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b="1" kern="1200" dirty="0">
              <a:latin typeface="Calibri"/>
              <a:ea typeface="+mn-ea"/>
              <a:cs typeface="+mn-cs"/>
            </a:rPr>
            <a:t>Manutenção da </a:t>
          </a:r>
          <a:r>
            <a:rPr lang="pt-BR" sz="2400" b="1" kern="1200" dirty="0" err="1">
              <a:latin typeface="Calibri"/>
              <a:ea typeface="+mn-ea"/>
              <a:cs typeface="+mn-cs"/>
            </a:rPr>
            <a:t>monofasia</a:t>
          </a:r>
          <a:r>
            <a:rPr lang="pt-BR" sz="2400" b="1" kern="1200" dirty="0">
              <a:latin typeface="Calibri"/>
              <a:ea typeface="+mn-ea"/>
              <a:cs typeface="+mn-cs"/>
            </a:rPr>
            <a:t> e alíquota Ad Rem;</a:t>
          </a:r>
        </a:p>
      </dgm:t>
    </dgm:pt>
    <dgm:pt modelId="{21557A82-0207-401D-9D15-8ABCD89248D3}" type="parTrans" cxnId="{7D3C6EDA-CB54-44E4-8333-39710A95EC74}">
      <dgm:prSet/>
      <dgm:spPr/>
      <dgm:t>
        <a:bodyPr/>
        <a:lstStyle/>
        <a:p>
          <a:endParaRPr lang="pt-BR"/>
        </a:p>
      </dgm:t>
    </dgm:pt>
    <dgm:pt modelId="{83FB1850-D156-4A23-BB3B-ADB4BEE5EA97}" type="sibTrans" cxnId="{7D3C6EDA-CB54-44E4-8333-39710A95EC74}">
      <dgm:prSet/>
      <dgm:spPr/>
      <dgm:t>
        <a:bodyPr/>
        <a:lstStyle/>
        <a:p>
          <a:endParaRPr lang="pt-BR"/>
        </a:p>
      </dgm:t>
    </dgm:pt>
    <dgm:pt modelId="{B492B6C8-127B-4043-BFA1-BD7E97FBDE7F}">
      <dgm:prSet phldrT="[Texto]" custT="1"/>
      <dgm:spPr/>
      <dgm:t>
        <a:bodyPr/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b="1" kern="1200" dirty="0">
              <a:latin typeface="Calibri"/>
              <a:ea typeface="+mn-ea"/>
              <a:cs typeface="+mn-cs"/>
            </a:rPr>
            <a:t>Precificação justa para os combustíveis fósseis – Transição Energética;</a:t>
          </a:r>
        </a:p>
      </dgm:t>
    </dgm:pt>
    <dgm:pt modelId="{77B844DC-EC9B-46A1-8FBC-86050C7C6BD2}" type="parTrans" cxnId="{6CF475BA-EF6C-41FB-B2A2-C73499D56841}">
      <dgm:prSet/>
      <dgm:spPr/>
      <dgm:t>
        <a:bodyPr/>
        <a:lstStyle/>
        <a:p>
          <a:endParaRPr lang="pt-BR"/>
        </a:p>
      </dgm:t>
    </dgm:pt>
    <dgm:pt modelId="{ED4EE40B-19AB-421B-AE3A-CEA03F237F5F}" type="sibTrans" cxnId="{6CF475BA-EF6C-41FB-B2A2-C73499D56841}">
      <dgm:prSet/>
      <dgm:spPr/>
      <dgm:t>
        <a:bodyPr/>
        <a:lstStyle/>
        <a:p>
          <a:endParaRPr lang="pt-BR"/>
        </a:p>
      </dgm:t>
    </dgm:pt>
    <dgm:pt modelId="{AEF5DA74-7FEA-45F6-889D-02C4B9758A1A}" type="pres">
      <dgm:prSet presAssocID="{8F80393A-4E0F-4C34-A269-4411B4A9F12A}" presName="linear" presStyleCnt="0">
        <dgm:presLayoutVars>
          <dgm:animLvl val="lvl"/>
          <dgm:resizeHandles val="exact"/>
        </dgm:presLayoutVars>
      </dgm:prSet>
      <dgm:spPr/>
    </dgm:pt>
    <dgm:pt modelId="{0961FD3F-C5F4-4F41-BD3D-8E8983F6C0A9}" type="pres">
      <dgm:prSet presAssocID="{4DC68660-625B-4438-9509-D59E3059A87D}" presName="parentText" presStyleLbl="node1" presStyleIdx="0" presStyleCnt="3" custScaleY="52115">
        <dgm:presLayoutVars>
          <dgm:chMax val="0"/>
          <dgm:bulletEnabled val="1"/>
        </dgm:presLayoutVars>
      </dgm:prSet>
      <dgm:spPr/>
    </dgm:pt>
    <dgm:pt modelId="{D2D302B3-6BC7-4DBA-8C00-2AE155C2ADF8}" type="pres">
      <dgm:prSet presAssocID="{4DC68660-625B-4438-9509-D59E3059A87D}" presName="childText" presStyleLbl="revTx" presStyleIdx="0" presStyleCnt="3">
        <dgm:presLayoutVars>
          <dgm:bulletEnabled val="1"/>
        </dgm:presLayoutVars>
      </dgm:prSet>
      <dgm:spPr/>
    </dgm:pt>
    <dgm:pt modelId="{71666099-9000-4EAB-AE55-983D8B46BC3C}" type="pres">
      <dgm:prSet presAssocID="{ED83CDE2-6B9A-4BB6-AAB3-F96C78C99A64}" presName="parentText" presStyleLbl="node1" presStyleIdx="1" presStyleCnt="3" custScaleY="52198" custLinFactNeighborY="-10567">
        <dgm:presLayoutVars>
          <dgm:chMax val="0"/>
          <dgm:bulletEnabled val="1"/>
        </dgm:presLayoutVars>
      </dgm:prSet>
      <dgm:spPr>
        <a:xfrm>
          <a:off x="0" y="1536528"/>
          <a:ext cx="12109907" cy="815608"/>
        </a:xfrm>
        <a:prstGeom prst="roundRect">
          <a:avLst/>
        </a:prstGeom>
      </dgm:spPr>
    </dgm:pt>
    <dgm:pt modelId="{B2455562-268F-4263-B3F2-51787B01E3EC}" type="pres">
      <dgm:prSet presAssocID="{ED83CDE2-6B9A-4BB6-AAB3-F96C78C99A64}" presName="childText" presStyleLbl="revTx" presStyleIdx="1" presStyleCnt="3" custLinFactNeighborY="-17297">
        <dgm:presLayoutVars>
          <dgm:bulletEnabled val="1"/>
        </dgm:presLayoutVars>
      </dgm:prSet>
      <dgm:spPr/>
    </dgm:pt>
    <dgm:pt modelId="{61F03D0D-60CE-4579-B915-2D8E91A170EA}" type="pres">
      <dgm:prSet presAssocID="{96E3B90B-D0F8-49AD-B3D3-BAD1AD21F512}" presName="parentText" presStyleLbl="node1" presStyleIdx="2" presStyleCnt="3" custScaleY="52198" custLinFactNeighborY="-14376">
        <dgm:presLayoutVars>
          <dgm:chMax val="0"/>
          <dgm:bulletEnabled val="1"/>
        </dgm:presLayoutVars>
      </dgm:prSet>
      <dgm:spPr/>
    </dgm:pt>
    <dgm:pt modelId="{35550AF6-75B7-41DA-AA07-3DF43A012A33}" type="pres">
      <dgm:prSet presAssocID="{96E3B90B-D0F8-49AD-B3D3-BAD1AD21F512}" presName="childText" presStyleLbl="revTx" presStyleIdx="2" presStyleCnt="3" custScaleY="92913" custLinFactNeighborY="-10577">
        <dgm:presLayoutVars>
          <dgm:bulletEnabled val="1"/>
        </dgm:presLayoutVars>
      </dgm:prSet>
      <dgm:spPr/>
    </dgm:pt>
  </dgm:ptLst>
  <dgm:cxnLst>
    <dgm:cxn modelId="{08644A0A-82CB-4D36-A416-0118742E30C0}" type="presOf" srcId="{2EA6F755-6D0F-4D6F-AFAE-31961D2857E9}" destId="{D2D302B3-6BC7-4DBA-8C00-2AE155C2ADF8}" srcOrd="0" destOrd="1" presId="urn:microsoft.com/office/officeart/2005/8/layout/vList2"/>
    <dgm:cxn modelId="{A6CC5C20-5ACE-4196-8423-54D44E6A92EE}" type="presOf" srcId="{ED83CDE2-6B9A-4BB6-AAB3-F96C78C99A64}" destId="{71666099-9000-4EAB-AE55-983D8B46BC3C}" srcOrd="0" destOrd="0" presId="urn:microsoft.com/office/officeart/2005/8/layout/vList2"/>
    <dgm:cxn modelId="{C8641921-D53D-4D4F-BCDF-F1108D4B1C82}" type="presOf" srcId="{48938F1B-83DD-4CD5-B2F6-E5BDBE99392D}" destId="{D2D302B3-6BC7-4DBA-8C00-2AE155C2ADF8}" srcOrd="0" destOrd="0" presId="urn:microsoft.com/office/officeart/2005/8/layout/vList2"/>
    <dgm:cxn modelId="{04D4FD23-4F86-465E-A863-F4F322C75987}" type="presOf" srcId="{96E3B90B-D0F8-49AD-B3D3-BAD1AD21F512}" destId="{61F03D0D-60CE-4579-B915-2D8E91A170EA}" srcOrd="0" destOrd="0" presId="urn:microsoft.com/office/officeart/2005/8/layout/vList2"/>
    <dgm:cxn modelId="{7CA6AC37-F8FB-45F6-BEB0-5623911DF308}" type="presOf" srcId="{B492B6C8-127B-4043-BFA1-BD7E97FBDE7F}" destId="{35550AF6-75B7-41DA-AA07-3DF43A012A33}" srcOrd="0" destOrd="1" presId="urn:microsoft.com/office/officeart/2005/8/layout/vList2"/>
    <dgm:cxn modelId="{B0BDF43E-C44A-40C0-ABE5-54A6C61E9804}" type="presOf" srcId="{9FDC9C5D-2350-48E0-982A-037DD0FED435}" destId="{35550AF6-75B7-41DA-AA07-3DF43A012A33}" srcOrd="0" destOrd="0" presId="urn:microsoft.com/office/officeart/2005/8/layout/vList2"/>
    <dgm:cxn modelId="{A6C50762-28C5-48FE-A900-BC09325DFB2D}" srcId="{8F80393A-4E0F-4C34-A269-4411B4A9F12A}" destId="{4DC68660-625B-4438-9509-D59E3059A87D}" srcOrd="0" destOrd="0" parTransId="{00E9ADF9-790E-402A-BFDF-F1B3A9EEDBEF}" sibTransId="{837ED3F7-7D9B-454D-9D18-AE4A61FA19F0}"/>
    <dgm:cxn modelId="{F4E48066-6086-42EF-AE43-229D312499B2}" srcId="{4DC68660-625B-4438-9509-D59E3059A87D}" destId="{2EA6F755-6D0F-4D6F-AFAE-31961D2857E9}" srcOrd="1" destOrd="0" parTransId="{2855FCAD-24C0-4250-BECD-32CD54023BAD}" sibTransId="{C536C1B8-1032-420D-8950-D45D036662DE}"/>
    <dgm:cxn modelId="{8EC1096B-9FC0-446F-A039-BE9364E46069}" type="presOf" srcId="{7C7D8126-28D8-467A-88D3-6C3AD5E81ECD}" destId="{B2455562-268F-4263-B3F2-51787B01E3EC}" srcOrd="0" destOrd="0" presId="urn:microsoft.com/office/officeart/2005/8/layout/vList2"/>
    <dgm:cxn modelId="{42BD9B4D-5EEF-4CE5-921A-4EF39C51575E}" type="presOf" srcId="{4DC68660-625B-4438-9509-D59E3059A87D}" destId="{0961FD3F-C5F4-4F41-BD3D-8E8983F6C0A9}" srcOrd="0" destOrd="0" presId="urn:microsoft.com/office/officeart/2005/8/layout/vList2"/>
    <dgm:cxn modelId="{C628BC6E-347C-4F6D-B17C-4B8C1D44E7E6}" srcId="{8F80393A-4E0F-4C34-A269-4411B4A9F12A}" destId="{ED83CDE2-6B9A-4BB6-AAB3-F96C78C99A64}" srcOrd="1" destOrd="0" parTransId="{D4904AAE-F7C2-49D1-A6A0-990D31FDBE7B}" sibTransId="{1F6FA614-7972-4E5A-9113-6EF70ACEC3CE}"/>
    <dgm:cxn modelId="{65EE0977-BEE1-4847-8F0E-1A708DAB0CAD}" type="presOf" srcId="{8F80393A-4E0F-4C34-A269-4411B4A9F12A}" destId="{AEF5DA74-7FEA-45F6-889D-02C4B9758A1A}" srcOrd="0" destOrd="0" presId="urn:microsoft.com/office/officeart/2005/8/layout/vList2"/>
    <dgm:cxn modelId="{033BAC89-72E5-41A6-9BCE-9A97953D49AB}" srcId="{ED83CDE2-6B9A-4BB6-AAB3-F96C78C99A64}" destId="{7C7D8126-28D8-467A-88D3-6C3AD5E81ECD}" srcOrd="0" destOrd="0" parTransId="{7E62E0E0-9D12-44E7-9FC8-1052E9E3C50C}" sibTransId="{2A284012-5061-4982-9A97-69DC55948CED}"/>
    <dgm:cxn modelId="{6C9B1EA2-CA5D-43E7-9FFD-92E297B5E0E1}" type="presOf" srcId="{302E864B-06FF-4260-B2EA-42D4CA186F5E}" destId="{B2455562-268F-4263-B3F2-51787B01E3EC}" srcOrd="0" destOrd="1" presId="urn:microsoft.com/office/officeart/2005/8/layout/vList2"/>
    <dgm:cxn modelId="{3225A7A3-C328-4AAF-A350-3A0AF9145742}" srcId="{4DC68660-625B-4438-9509-D59E3059A87D}" destId="{48938F1B-83DD-4CD5-B2F6-E5BDBE99392D}" srcOrd="0" destOrd="0" parTransId="{774945CF-A7C4-453A-A034-B37DE5FD35FD}" sibTransId="{F421AC3E-98D8-4862-9732-C9C48B99E5BE}"/>
    <dgm:cxn modelId="{6CF475BA-EF6C-41FB-B2A2-C73499D56841}" srcId="{96E3B90B-D0F8-49AD-B3D3-BAD1AD21F512}" destId="{B492B6C8-127B-4043-BFA1-BD7E97FBDE7F}" srcOrd="1" destOrd="0" parTransId="{77B844DC-EC9B-46A1-8FBC-86050C7C6BD2}" sibTransId="{ED4EE40B-19AB-421B-AE3A-CEA03F237F5F}"/>
    <dgm:cxn modelId="{118E7BBE-CB9A-49F6-9969-5F85C4460E24}" srcId="{ED83CDE2-6B9A-4BB6-AAB3-F96C78C99A64}" destId="{302E864B-06FF-4260-B2EA-42D4CA186F5E}" srcOrd="1" destOrd="0" parTransId="{BEFC2D54-4B01-4544-97E8-898A0EAF1826}" sibTransId="{9B92977D-091F-414B-AA66-51A20130483A}"/>
    <dgm:cxn modelId="{7D3C6EDA-CB54-44E4-8333-39710A95EC74}" srcId="{96E3B90B-D0F8-49AD-B3D3-BAD1AD21F512}" destId="{9FDC9C5D-2350-48E0-982A-037DD0FED435}" srcOrd="0" destOrd="0" parTransId="{21557A82-0207-401D-9D15-8ABCD89248D3}" sibTransId="{83FB1850-D156-4A23-BB3B-ADB4BEE5EA97}"/>
    <dgm:cxn modelId="{FF28A0E9-153C-4B9D-AEFE-62595BED8662}" srcId="{8F80393A-4E0F-4C34-A269-4411B4A9F12A}" destId="{96E3B90B-D0F8-49AD-B3D3-BAD1AD21F512}" srcOrd="2" destOrd="0" parTransId="{BCA3861F-3D80-47BD-9316-AAF6EC6A5233}" sibTransId="{6444C567-464F-471E-A129-F07A389C2F09}"/>
    <dgm:cxn modelId="{F573452E-6169-4234-B755-574B867DCDBF}" type="presParOf" srcId="{AEF5DA74-7FEA-45F6-889D-02C4B9758A1A}" destId="{0961FD3F-C5F4-4F41-BD3D-8E8983F6C0A9}" srcOrd="0" destOrd="0" presId="urn:microsoft.com/office/officeart/2005/8/layout/vList2"/>
    <dgm:cxn modelId="{38423848-EC2A-4EA6-8A23-0EA4E2E6FF0E}" type="presParOf" srcId="{AEF5DA74-7FEA-45F6-889D-02C4B9758A1A}" destId="{D2D302B3-6BC7-4DBA-8C00-2AE155C2ADF8}" srcOrd="1" destOrd="0" presId="urn:microsoft.com/office/officeart/2005/8/layout/vList2"/>
    <dgm:cxn modelId="{8A410CF4-C0E8-4D82-A81B-E5948D98799A}" type="presParOf" srcId="{AEF5DA74-7FEA-45F6-889D-02C4B9758A1A}" destId="{71666099-9000-4EAB-AE55-983D8B46BC3C}" srcOrd="2" destOrd="0" presId="urn:microsoft.com/office/officeart/2005/8/layout/vList2"/>
    <dgm:cxn modelId="{802409B3-81DD-4A28-971C-1757F9D6DA64}" type="presParOf" srcId="{AEF5DA74-7FEA-45F6-889D-02C4B9758A1A}" destId="{B2455562-268F-4263-B3F2-51787B01E3EC}" srcOrd="3" destOrd="0" presId="urn:microsoft.com/office/officeart/2005/8/layout/vList2"/>
    <dgm:cxn modelId="{9F59D7AD-380A-477C-BE94-2ED6CD317694}" type="presParOf" srcId="{AEF5DA74-7FEA-45F6-889D-02C4B9758A1A}" destId="{61F03D0D-60CE-4579-B915-2D8E91A170EA}" srcOrd="4" destOrd="0" presId="urn:microsoft.com/office/officeart/2005/8/layout/vList2"/>
    <dgm:cxn modelId="{5A148886-AFC9-40B9-A901-E0ABCEF15EF9}" type="presParOf" srcId="{AEF5DA74-7FEA-45F6-889D-02C4B9758A1A}" destId="{35550AF6-75B7-41DA-AA07-3DF43A012A3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FB560-67F3-4E1A-B503-81E175DF173D}">
      <dsp:nvSpPr>
        <dsp:cNvPr id="0" name=""/>
        <dsp:cNvSpPr/>
      </dsp:nvSpPr>
      <dsp:spPr>
        <a:xfrm>
          <a:off x="3542" y="2528147"/>
          <a:ext cx="888479" cy="35539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1950</a:t>
          </a:r>
        </a:p>
      </dsp:txBody>
      <dsp:txXfrm>
        <a:off x="181238" y="2528147"/>
        <a:ext cx="533088" cy="355391"/>
      </dsp:txXfrm>
    </dsp:sp>
    <dsp:sp modelId="{83F4F806-4F2E-4979-9B51-C282300C28E9}">
      <dsp:nvSpPr>
        <dsp:cNvPr id="0" name=""/>
        <dsp:cNvSpPr/>
      </dsp:nvSpPr>
      <dsp:spPr>
        <a:xfrm>
          <a:off x="803173" y="2528147"/>
          <a:ext cx="888479" cy="35539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1954</a:t>
          </a:r>
        </a:p>
      </dsp:txBody>
      <dsp:txXfrm>
        <a:off x="980869" y="2528147"/>
        <a:ext cx="533088" cy="355391"/>
      </dsp:txXfrm>
    </dsp:sp>
    <dsp:sp modelId="{0092A5C2-AEFF-4556-904E-E4195441E295}">
      <dsp:nvSpPr>
        <dsp:cNvPr id="0" name=""/>
        <dsp:cNvSpPr/>
      </dsp:nvSpPr>
      <dsp:spPr>
        <a:xfrm>
          <a:off x="1602804" y="2528147"/>
          <a:ext cx="888479" cy="35539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1955</a:t>
          </a:r>
        </a:p>
      </dsp:txBody>
      <dsp:txXfrm>
        <a:off x="1780500" y="2528147"/>
        <a:ext cx="533088" cy="355391"/>
      </dsp:txXfrm>
    </dsp:sp>
    <dsp:sp modelId="{DAC58CEE-8427-4142-9498-F954678CA994}">
      <dsp:nvSpPr>
        <dsp:cNvPr id="0" name=""/>
        <dsp:cNvSpPr/>
      </dsp:nvSpPr>
      <dsp:spPr>
        <a:xfrm>
          <a:off x="2402435" y="2528147"/>
          <a:ext cx="888479" cy="35539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1961</a:t>
          </a:r>
        </a:p>
      </dsp:txBody>
      <dsp:txXfrm>
        <a:off x="2580131" y="2528147"/>
        <a:ext cx="533088" cy="355391"/>
      </dsp:txXfrm>
    </dsp:sp>
    <dsp:sp modelId="{E4DE3081-3698-42D6-9683-D53C91E3A631}">
      <dsp:nvSpPr>
        <dsp:cNvPr id="0" name=""/>
        <dsp:cNvSpPr/>
      </dsp:nvSpPr>
      <dsp:spPr>
        <a:xfrm>
          <a:off x="3202066" y="2528147"/>
          <a:ext cx="888479" cy="35539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1968</a:t>
          </a:r>
        </a:p>
      </dsp:txBody>
      <dsp:txXfrm>
        <a:off x="3379762" y="2528147"/>
        <a:ext cx="533088" cy="355391"/>
      </dsp:txXfrm>
    </dsp:sp>
    <dsp:sp modelId="{DF106A56-BB8D-4E61-A091-0F46FCCEEB84}">
      <dsp:nvSpPr>
        <dsp:cNvPr id="0" name=""/>
        <dsp:cNvSpPr/>
      </dsp:nvSpPr>
      <dsp:spPr>
        <a:xfrm>
          <a:off x="4001698" y="2528147"/>
          <a:ext cx="888479" cy="35539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1971</a:t>
          </a:r>
        </a:p>
      </dsp:txBody>
      <dsp:txXfrm>
        <a:off x="4179394" y="2528147"/>
        <a:ext cx="533088" cy="355391"/>
      </dsp:txXfrm>
    </dsp:sp>
    <dsp:sp modelId="{D4948D6F-F146-4D7F-9982-F5700AB92C13}">
      <dsp:nvSpPr>
        <dsp:cNvPr id="0" name=""/>
        <dsp:cNvSpPr/>
      </dsp:nvSpPr>
      <dsp:spPr>
        <a:xfrm>
          <a:off x="4801329" y="2528147"/>
          <a:ext cx="888479" cy="35539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1977</a:t>
          </a:r>
        </a:p>
      </dsp:txBody>
      <dsp:txXfrm>
        <a:off x="4979025" y="2528147"/>
        <a:ext cx="533088" cy="355391"/>
      </dsp:txXfrm>
    </dsp:sp>
    <dsp:sp modelId="{9CA1EF41-7473-440D-BD26-17DAD00AB4C5}">
      <dsp:nvSpPr>
        <dsp:cNvPr id="0" name=""/>
        <dsp:cNvSpPr/>
      </dsp:nvSpPr>
      <dsp:spPr>
        <a:xfrm>
          <a:off x="5600960" y="2528147"/>
          <a:ext cx="888479" cy="35539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1980</a:t>
          </a:r>
        </a:p>
      </dsp:txBody>
      <dsp:txXfrm>
        <a:off x="5778656" y="2528147"/>
        <a:ext cx="533088" cy="355391"/>
      </dsp:txXfrm>
    </dsp:sp>
    <dsp:sp modelId="{6F871230-6EBA-4A4D-850F-DB77D2F1DBC7}">
      <dsp:nvSpPr>
        <dsp:cNvPr id="0" name=""/>
        <dsp:cNvSpPr/>
      </dsp:nvSpPr>
      <dsp:spPr>
        <a:xfrm>
          <a:off x="6400591" y="2528147"/>
          <a:ext cx="888479" cy="35539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 dirty="0"/>
        </a:p>
      </dsp:txBody>
      <dsp:txXfrm>
        <a:off x="6578287" y="2528147"/>
        <a:ext cx="533088" cy="355391"/>
      </dsp:txXfrm>
    </dsp:sp>
    <dsp:sp modelId="{662F69E4-8E5C-4F16-832A-E20866530A25}">
      <dsp:nvSpPr>
        <dsp:cNvPr id="0" name=""/>
        <dsp:cNvSpPr/>
      </dsp:nvSpPr>
      <dsp:spPr>
        <a:xfrm>
          <a:off x="7200222" y="2528147"/>
          <a:ext cx="888479" cy="35539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 dirty="0"/>
        </a:p>
      </dsp:txBody>
      <dsp:txXfrm>
        <a:off x="7377918" y="2528147"/>
        <a:ext cx="533088" cy="355391"/>
      </dsp:txXfrm>
    </dsp:sp>
    <dsp:sp modelId="{05822380-EF77-494E-80ED-DDD2FA4A64CB}">
      <dsp:nvSpPr>
        <dsp:cNvPr id="0" name=""/>
        <dsp:cNvSpPr/>
      </dsp:nvSpPr>
      <dsp:spPr>
        <a:xfrm>
          <a:off x="7999854" y="2528147"/>
          <a:ext cx="888479" cy="35539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2010</a:t>
          </a:r>
        </a:p>
      </dsp:txBody>
      <dsp:txXfrm>
        <a:off x="8177550" y="2528147"/>
        <a:ext cx="533088" cy="355391"/>
      </dsp:txXfrm>
    </dsp:sp>
    <dsp:sp modelId="{29032FD1-D27B-41C3-A12F-7936C10EBDE6}">
      <dsp:nvSpPr>
        <dsp:cNvPr id="0" name=""/>
        <dsp:cNvSpPr/>
      </dsp:nvSpPr>
      <dsp:spPr>
        <a:xfrm>
          <a:off x="8799485" y="2528147"/>
          <a:ext cx="888479" cy="35539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2014</a:t>
          </a:r>
        </a:p>
      </dsp:txBody>
      <dsp:txXfrm>
        <a:off x="8977181" y="2528147"/>
        <a:ext cx="533088" cy="355391"/>
      </dsp:txXfrm>
    </dsp:sp>
    <dsp:sp modelId="{DDB74676-55B9-4536-A122-8BF70811BA38}">
      <dsp:nvSpPr>
        <dsp:cNvPr id="0" name=""/>
        <dsp:cNvSpPr/>
      </dsp:nvSpPr>
      <dsp:spPr>
        <a:xfrm>
          <a:off x="9599116" y="2528147"/>
          <a:ext cx="888479" cy="35539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2017</a:t>
          </a:r>
        </a:p>
      </dsp:txBody>
      <dsp:txXfrm>
        <a:off x="9776812" y="2528147"/>
        <a:ext cx="533088" cy="355391"/>
      </dsp:txXfrm>
    </dsp:sp>
    <dsp:sp modelId="{9ABB8B8F-69E7-420F-ADC6-207AC8E1EEB6}">
      <dsp:nvSpPr>
        <dsp:cNvPr id="0" name=""/>
        <dsp:cNvSpPr/>
      </dsp:nvSpPr>
      <dsp:spPr>
        <a:xfrm>
          <a:off x="10398747" y="2528147"/>
          <a:ext cx="888479" cy="35539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2018</a:t>
          </a:r>
        </a:p>
      </dsp:txBody>
      <dsp:txXfrm>
        <a:off x="10576443" y="2528147"/>
        <a:ext cx="533088" cy="355391"/>
      </dsp:txXfrm>
    </dsp:sp>
    <dsp:sp modelId="{3114D84F-4E9B-4020-BB11-03831AC99DBC}">
      <dsp:nvSpPr>
        <dsp:cNvPr id="0" name=""/>
        <dsp:cNvSpPr/>
      </dsp:nvSpPr>
      <dsp:spPr>
        <a:xfrm>
          <a:off x="11198378" y="2528147"/>
          <a:ext cx="888479" cy="35539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2020</a:t>
          </a:r>
        </a:p>
      </dsp:txBody>
      <dsp:txXfrm>
        <a:off x="11376074" y="2528147"/>
        <a:ext cx="533088" cy="3553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1FD3F-C5F4-4F41-BD3D-8E8983F6C0A9}">
      <dsp:nvSpPr>
        <dsp:cNvPr id="0" name=""/>
        <dsp:cNvSpPr/>
      </dsp:nvSpPr>
      <dsp:spPr>
        <a:xfrm>
          <a:off x="0" y="35110"/>
          <a:ext cx="11887199" cy="55554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Regime Diferenciado para Combustíveis</a:t>
          </a:r>
        </a:p>
      </dsp:txBody>
      <dsp:txXfrm>
        <a:off x="27119" y="62229"/>
        <a:ext cx="11832961" cy="501306"/>
      </dsp:txXfrm>
    </dsp:sp>
    <dsp:sp modelId="{D2D302B3-6BC7-4DBA-8C00-2AE155C2ADF8}">
      <dsp:nvSpPr>
        <dsp:cNvPr id="0" name=""/>
        <dsp:cNvSpPr/>
      </dsp:nvSpPr>
      <dsp:spPr>
        <a:xfrm>
          <a:off x="0" y="590655"/>
          <a:ext cx="11887199" cy="942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419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b="1" kern="1200" dirty="0"/>
            <a:t>Alíquotas uniformes </a:t>
          </a:r>
          <a:r>
            <a:rPr lang="pt-BR" sz="2400" b="0" kern="1200" dirty="0"/>
            <a:t>e c</a:t>
          </a:r>
          <a:r>
            <a:rPr lang="pt-BR" sz="2400" kern="1200" dirty="0">
              <a:latin typeface="Calibri"/>
              <a:ea typeface="+mn-ea"/>
              <a:cs typeface="+mn-cs"/>
            </a:rPr>
            <a:t>obradas em </a:t>
          </a:r>
          <a:r>
            <a:rPr lang="pt-BR" sz="2400" b="1" kern="1200" dirty="0">
              <a:latin typeface="Calibri"/>
              <a:ea typeface="+mn-ea"/>
              <a:cs typeface="+mn-cs"/>
            </a:rPr>
            <a:t>uma única fase da cadeia</a:t>
          </a:r>
          <a:r>
            <a:rPr lang="pt-BR" sz="2400" kern="1200" dirty="0">
              <a:latin typeface="Calibri"/>
              <a:ea typeface="+mn-ea"/>
              <a:cs typeface="+mn-cs"/>
            </a:rPr>
            <a:t> (refino e importação)</a:t>
          </a:r>
          <a:endParaRPr lang="pt-BR" sz="2400" i="1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>
              <a:latin typeface="Calibri"/>
              <a:ea typeface="+mn-ea"/>
              <a:cs typeface="+mn-cs"/>
            </a:rPr>
            <a:t>Modelo </a:t>
          </a:r>
          <a:r>
            <a:rPr lang="pt-BR" sz="2400" b="1" i="1" kern="1200" dirty="0">
              <a:latin typeface="Calibri"/>
              <a:ea typeface="+mn-ea"/>
              <a:cs typeface="+mn-cs"/>
            </a:rPr>
            <a:t>Ad Rem</a:t>
          </a:r>
        </a:p>
      </dsp:txBody>
      <dsp:txXfrm>
        <a:off x="0" y="590655"/>
        <a:ext cx="11887199" cy="942998"/>
      </dsp:txXfrm>
    </dsp:sp>
    <dsp:sp modelId="{71666099-9000-4EAB-AE55-983D8B46BC3C}">
      <dsp:nvSpPr>
        <dsp:cNvPr id="0" name=""/>
        <dsp:cNvSpPr/>
      </dsp:nvSpPr>
      <dsp:spPr>
        <a:xfrm>
          <a:off x="0" y="1377956"/>
          <a:ext cx="11887199" cy="55642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latin typeface="Calibri"/>
              <a:ea typeface="+mn-ea"/>
              <a:cs typeface="+mn-cs"/>
            </a:rPr>
            <a:t>Imposto Seletivo para Combustíveis</a:t>
          </a:r>
        </a:p>
      </dsp:txBody>
      <dsp:txXfrm>
        <a:off x="27163" y="1405119"/>
        <a:ext cx="11832873" cy="502103"/>
      </dsp:txXfrm>
    </dsp:sp>
    <dsp:sp modelId="{B2455562-268F-4263-B3F2-51787B01E3EC}">
      <dsp:nvSpPr>
        <dsp:cNvPr id="0" name=""/>
        <dsp:cNvSpPr/>
      </dsp:nvSpPr>
      <dsp:spPr>
        <a:xfrm>
          <a:off x="0" y="1905697"/>
          <a:ext cx="11887199" cy="1473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419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b="1" kern="1200" dirty="0">
              <a:latin typeface="Calibri"/>
              <a:ea typeface="+mn-ea"/>
              <a:cs typeface="+mn-cs"/>
            </a:rPr>
            <a:t>Potencial aumento</a:t>
          </a:r>
          <a:r>
            <a:rPr lang="pt-BR" sz="2400" kern="1200" dirty="0">
              <a:latin typeface="Calibri"/>
              <a:ea typeface="+mn-ea"/>
              <a:cs typeface="+mn-cs"/>
            </a:rPr>
            <a:t> </a:t>
          </a:r>
          <a:r>
            <a:rPr lang="pt-BR" sz="2400" b="1" kern="1200" dirty="0">
              <a:latin typeface="Calibri"/>
              <a:ea typeface="+mn-ea"/>
              <a:cs typeface="+mn-cs"/>
            </a:rPr>
            <a:t>nos preços dos combustíveis</a:t>
          </a:r>
          <a:r>
            <a:rPr lang="pt-BR" sz="2400" kern="1200" dirty="0">
              <a:latin typeface="Calibri"/>
              <a:ea typeface="+mn-ea"/>
              <a:cs typeface="+mn-cs"/>
            </a:rPr>
            <a:t>, um dos </a:t>
          </a:r>
          <a:r>
            <a:rPr lang="pt-BR" sz="2400" b="1" kern="1200" dirty="0">
              <a:latin typeface="Calibri"/>
              <a:ea typeface="+mn-ea"/>
              <a:cs typeface="+mn-cs"/>
            </a:rPr>
            <a:t>setores mais taxados no Brasil </a:t>
          </a:r>
          <a:r>
            <a:rPr lang="pt-BR" sz="2400" kern="1200" dirty="0">
              <a:latin typeface="Calibri"/>
              <a:ea typeface="+mn-ea"/>
              <a:cs typeface="+mn-cs"/>
            </a:rPr>
            <a:t>e que </a:t>
          </a:r>
          <a:r>
            <a:rPr lang="pt-BR" sz="2400" b="1" kern="1200" dirty="0">
              <a:latin typeface="Calibri"/>
              <a:ea typeface="+mn-ea"/>
              <a:cs typeface="+mn-cs"/>
            </a:rPr>
            <a:t>impactará</a:t>
          </a:r>
          <a:r>
            <a:rPr lang="pt-BR" sz="2400" kern="1200" dirty="0">
              <a:latin typeface="Calibri"/>
              <a:ea typeface="+mn-ea"/>
              <a:cs typeface="+mn-cs"/>
            </a:rPr>
            <a:t> diretamente nos </a:t>
          </a:r>
          <a:r>
            <a:rPr lang="pt-BR" sz="2400" b="1" kern="1200" dirty="0">
              <a:latin typeface="Calibri"/>
              <a:ea typeface="+mn-ea"/>
              <a:cs typeface="+mn-cs"/>
            </a:rPr>
            <a:t>outros</a:t>
          </a:r>
          <a:r>
            <a:rPr lang="pt-BR" sz="2400" kern="1200" dirty="0">
              <a:latin typeface="Calibri"/>
              <a:ea typeface="+mn-ea"/>
              <a:cs typeface="+mn-cs"/>
            </a:rPr>
            <a:t> </a:t>
          </a:r>
          <a:r>
            <a:rPr lang="pt-BR" sz="2400" b="1" kern="1200" dirty="0">
              <a:latin typeface="Calibri"/>
              <a:ea typeface="+mn-ea"/>
              <a:cs typeface="+mn-cs"/>
            </a:rPr>
            <a:t>setores</a:t>
          </a:r>
          <a:r>
            <a:rPr lang="pt-BR" sz="2400" kern="1200" dirty="0">
              <a:latin typeface="Calibri"/>
              <a:ea typeface="+mn-ea"/>
              <a:cs typeface="+mn-cs"/>
            </a:rPr>
            <a:t> </a:t>
          </a:r>
          <a:r>
            <a:rPr lang="pt-BR" sz="2400" b="1" kern="1200" dirty="0">
              <a:latin typeface="Calibri"/>
              <a:ea typeface="+mn-ea"/>
              <a:cs typeface="+mn-cs"/>
            </a:rPr>
            <a:t>da economia brasileira</a:t>
          </a:r>
          <a:r>
            <a:rPr lang="pt-BR" sz="2400" kern="1200" dirty="0">
              <a:latin typeface="Calibri"/>
              <a:ea typeface="+mn-ea"/>
              <a:cs typeface="+mn-cs"/>
            </a:rPr>
            <a:t> e na </a:t>
          </a:r>
          <a:r>
            <a:rPr lang="pt-BR" sz="2400" b="1" kern="1200" dirty="0">
              <a:latin typeface="Calibri"/>
              <a:ea typeface="+mn-ea"/>
              <a:cs typeface="+mn-cs"/>
            </a:rPr>
            <a:t>inflação</a:t>
          </a:r>
          <a:endParaRPr lang="pt-BR" sz="2400" kern="1200" dirty="0">
            <a:latin typeface="Calibri"/>
            <a:ea typeface="+mn-ea"/>
            <a:cs typeface="+mn-cs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b="0" kern="1200" dirty="0">
              <a:latin typeface="Calibri"/>
              <a:ea typeface="+mn-ea"/>
              <a:cs typeface="+mn-cs"/>
            </a:rPr>
            <a:t>Hoje,</a:t>
          </a:r>
          <a:r>
            <a:rPr lang="pt-BR" sz="2400" b="1" kern="1200" dirty="0">
              <a:latin typeface="Calibri"/>
              <a:ea typeface="+mn-ea"/>
              <a:cs typeface="+mn-cs"/>
            </a:rPr>
            <a:t> 33%</a:t>
          </a:r>
          <a:r>
            <a:rPr lang="pt-BR" sz="2400" kern="1200" dirty="0">
              <a:latin typeface="Calibri"/>
              <a:ea typeface="+mn-ea"/>
              <a:cs typeface="+mn-cs"/>
            </a:rPr>
            <a:t> do preço </a:t>
          </a:r>
          <a:r>
            <a:rPr lang="pt-BR" sz="2400" b="1" kern="1200" dirty="0">
              <a:latin typeface="Calibri"/>
              <a:ea typeface="+mn-ea"/>
              <a:cs typeface="+mn-cs"/>
            </a:rPr>
            <a:t>Gasolina</a:t>
          </a:r>
          <a:r>
            <a:rPr lang="pt-BR" sz="2400" kern="1200" dirty="0">
              <a:latin typeface="Calibri"/>
              <a:ea typeface="+mn-ea"/>
              <a:cs typeface="+mn-cs"/>
            </a:rPr>
            <a:t> e </a:t>
          </a:r>
          <a:r>
            <a:rPr lang="pt-BR" sz="2400" b="1" kern="1200" dirty="0">
              <a:latin typeface="Calibri"/>
              <a:ea typeface="+mn-ea"/>
              <a:cs typeface="+mn-cs"/>
            </a:rPr>
            <a:t>17%</a:t>
          </a:r>
          <a:r>
            <a:rPr lang="pt-BR" sz="2400" kern="1200" dirty="0">
              <a:latin typeface="Calibri"/>
              <a:ea typeface="+mn-ea"/>
              <a:cs typeface="+mn-cs"/>
            </a:rPr>
            <a:t> do preço do </a:t>
          </a:r>
          <a:r>
            <a:rPr lang="pt-BR" sz="2400" b="1" kern="1200" dirty="0">
              <a:latin typeface="Calibri"/>
              <a:ea typeface="+mn-ea"/>
              <a:cs typeface="+mn-cs"/>
            </a:rPr>
            <a:t>Diesel</a:t>
          </a:r>
          <a:r>
            <a:rPr lang="pt-BR" sz="2400" kern="1200" dirty="0">
              <a:latin typeface="Calibri"/>
              <a:ea typeface="+mn-ea"/>
              <a:cs typeface="+mn-cs"/>
            </a:rPr>
            <a:t> já </a:t>
          </a:r>
          <a:r>
            <a:rPr lang="pt-BR" sz="2400" b="1" kern="1200" dirty="0">
              <a:latin typeface="Calibri"/>
              <a:ea typeface="+mn-ea"/>
              <a:cs typeface="+mn-cs"/>
            </a:rPr>
            <a:t>são</a:t>
          </a:r>
          <a:r>
            <a:rPr lang="pt-BR" sz="2400" kern="1200" dirty="0">
              <a:latin typeface="Calibri"/>
              <a:ea typeface="+mn-ea"/>
              <a:cs typeface="+mn-cs"/>
            </a:rPr>
            <a:t> </a:t>
          </a:r>
          <a:r>
            <a:rPr lang="pt-BR" sz="2400" b="1" kern="1200" dirty="0">
              <a:latin typeface="Calibri"/>
              <a:ea typeface="+mn-ea"/>
              <a:cs typeface="+mn-cs"/>
            </a:rPr>
            <a:t>impostos</a:t>
          </a:r>
          <a:r>
            <a:rPr lang="pt-BR" sz="2400" kern="1200" dirty="0">
              <a:latin typeface="Calibri"/>
              <a:ea typeface="+mn-ea"/>
              <a:cs typeface="+mn-cs"/>
            </a:rPr>
            <a:t> (Federal e Estadual)</a:t>
          </a:r>
        </a:p>
      </dsp:txBody>
      <dsp:txXfrm>
        <a:off x="0" y="1905697"/>
        <a:ext cx="11887199" cy="1473434"/>
      </dsp:txXfrm>
    </dsp:sp>
    <dsp:sp modelId="{61F03D0D-60CE-4579-B915-2D8E91A170EA}">
      <dsp:nvSpPr>
        <dsp:cNvPr id="0" name=""/>
        <dsp:cNvSpPr/>
      </dsp:nvSpPr>
      <dsp:spPr>
        <a:xfrm>
          <a:off x="0" y="3338988"/>
          <a:ext cx="11887199" cy="55642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t-BR" sz="4000" kern="1200" dirty="0">
              <a:latin typeface="Calibri"/>
              <a:ea typeface="+mn-ea"/>
              <a:cs typeface="+mn-cs"/>
            </a:rPr>
            <a:t>Conclusões</a:t>
          </a:r>
          <a:endParaRPr lang="pt-BR" sz="2400" kern="1200" dirty="0">
            <a:latin typeface="Calibri"/>
            <a:ea typeface="+mn-ea"/>
            <a:cs typeface="+mn-cs"/>
          </a:endParaRPr>
        </a:p>
      </dsp:txBody>
      <dsp:txXfrm>
        <a:off x="27163" y="3366151"/>
        <a:ext cx="11832873" cy="502103"/>
      </dsp:txXfrm>
    </dsp:sp>
    <dsp:sp modelId="{35550AF6-75B7-41DA-AA07-3DF43A012A33}">
      <dsp:nvSpPr>
        <dsp:cNvPr id="0" name=""/>
        <dsp:cNvSpPr/>
      </dsp:nvSpPr>
      <dsp:spPr>
        <a:xfrm>
          <a:off x="0" y="4007197"/>
          <a:ext cx="11887199" cy="1451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419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b="1" kern="1200" dirty="0">
              <a:latin typeface="Calibri"/>
              <a:ea typeface="+mn-ea"/>
              <a:cs typeface="+mn-cs"/>
            </a:rPr>
            <a:t>Manutenção da </a:t>
          </a:r>
          <a:r>
            <a:rPr lang="pt-BR" sz="2400" b="1" kern="1200" dirty="0" err="1">
              <a:latin typeface="Calibri"/>
              <a:ea typeface="+mn-ea"/>
              <a:cs typeface="+mn-cs"/>
            </a:rPr>
            <a:t>monofasia</a:t>
          </a:r>
          <a:r>
            <a:rPr lang="pt-BR" sz="2400" b="1" kern="1200" dirty="0">
              <a:latin typeface="Calibri"/>
              <a:ea typeface="+mn-ea"/>
              <a:cs typeface="+mn-cs"/>
            </a:rPr>
            <a:t> e alíquota Ad Rem;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b="1" kern="1200" dirty="0">
              <a:latin typeface="Calibri"/>
              <a:ea typeface="+mn-ea"/>
              <a:cs typeface="+mn-cs"/>
            </a:rPr>
            <a:t>Precificação justa para os combustíveis fósseis – Transição Energética;</a:t>
          </a:r>
        </a:p>
      </dsp:txBody>
      <dsp:txXfrm>
        <a:off x="0" y="4007197"/>
        <a:ext cx="11887199" cy="1451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11699" cy="461804"/>
          </a:xfrm>
          <a:prstGeom prst="rect">
            <a:avLst/>
          </a:prstGeom>
        </p:spPr>
        <p:txBody>
          <a:bodyPr vert="horz" lIns="89457" tIns="44728" rIns="89457" bIns="4472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1"/>
            <a:ext cx="3011699" cy="461804"/>
          </a:xfrm>
          <a:prstGeom prst="rect">
            <a:avLst/>
          </a:prstGeom>
        </p:spPr>
        <p:txBody>
          <a:bodyPr vert="horz" lIns="89457" tIns="44728" rIns="89457" bIns="44728" rtlCol="0"/>
          <a:lstStyle>
            <a:lvl1pPr algn="r">
              <a:defRPr sz="1200"/>
            </a:lvl1pPr>
          </a:lstStyle>
          <a:p>
            <a:fld id="{0A6CADA9-8363-6A47-956F-54ECE212F511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670"/>
            <a:ext cx="3011699" cy="461804"/>
          </a:xfrm>
          <a:prstGeom prst="rect">
            <a:avLst/>
          </a:prstGeom>
        </p:spPr>
        <p:txBody>
          <a:bodyPr vert="horz" lIns="89457" tIns="44728" rIns="89457" bIns="4472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70"/>
            <a:ext cx="3011699" cy="461804"/>
          </a:xfrm>
          <a:prstGeom prst="rect">
            <a:avLst/>
          </a:prstGeom>
        </p:spPr>
        <p:txBody>
          <a:bodyPr vert="horz" lIns="89457" tIns="44728" rIns="89457" bIns="44728" rtlCol="0" anchor="b"/>
          <a:lstStyle>
            <a:lvl1pPr algn="r">
              <a:defRPr sz="1200"/>
            </a:lvl1pPr>
          </a:lstStyle>
          <a:p>
            <a:fld id="{2EBE5B88-4BE6-2B4A-A5CD-0B951808E1A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522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11699" cy="461804"/>
          </a:xfrm>
          <a:prstGeom prst="rect">
            <a:avLst/>
          </a:prstGeom>
        </p:spPr>
        <p:txBody>
          <a:bodyPr vert="horz" lIns="89457" tIns="44728" rIns="89457" bIns="4472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1"/>
            <a:ext cx="3011699" cy="461804"/>
          </a:xfrm>
          <a:prstGeom prst="rect">
            <a:avLst/>
          </a:prstGeom>
        </p:spPr>
        <p:txBody>
          <a:bodyPr vert="horz" lIns="89457" tIns="44728" rIns="89457" bIns="44728" rtlCol="0"/>
          <a:lstStyle>
            <a:lvl1pPr algn="r">
              <a:defRPr sz="1200"/>
            </a:lvl1pPr>
          </a:lstStyle>
          <a:p>
            <a:fld id="{FFCEC8CC-BAC7-2247-B789-5E1AECBAC7D2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457" tIns="44728" rIns="89457" bIns="447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89457" tIns="44728" rIns="89457" bIns="4472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2670"/>
            <a:ext cx="3011699" cy="461804"/>
          </a:xfrm>
          <a:prstGeom prst="rect">
            <a:avLst/>
          </a:prstGeom>
        </p:spPr>
        <p:txBody>
          <a:bodyPr vert="horz" lIns="89457" tIns="44728" rIns="89457" bIns="4472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0"/>
            <a:ext cx="3011699" cy="461804"/>
          </a:xfrm>
          <a:prstGeom prst="rect">
            <a:avLst/>
          </a:prstGeom>
        </p:spPr>
        <p:txBody>
          <a:bodyPr vert="horz" lIns="89457" tIns="44728" rIns="89457" bIns="44728" rtlCol="0" anchor="b"/>
          <a:lstStyle>
            <a:lvl1pPr algn="r">
              <a:defRPr sz="1200"/>
            </a:lvl1pPr>
          </a:lstStyle>
          <a:p>
            <a:fld id="{92AD1FF1-2509-B64C-BDEE-877D637266A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0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DA235-3600-4D1B-94DA-44F2F60E41F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011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DA235-3600-4D1B-94DA-44F2F60E41F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264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DA235-3600-4D1B-94DA-44F2F60E41F8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2631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DA235-3600-4D1B-94DA-44F2F60E41F8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4415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D1FF1-2509-B64C-BDEE-877D637266A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9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4F3-BE72-F048-9C8E-97D2B8E1341F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4F3-BE72-F048-9C8E-97D2B8E1341F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4F3-BE72-F048-9C8E-97D2B8E1341F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4F3-BE72-F048-9C8E-97D2B8E1341F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4F3-BE72-F048-9C8E-97D2B8E1341F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4F3-BE72-F048-9C8E-97D2B8E1341F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4F3-BE72-F048-9C8E-97D2B8E1341F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4F3-BE72-F048-9C8E-97D2B8E1341F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4F3-BE72-F048-9C8E-97D2B8E1341F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4F3-BE72-F048-9C8E-97D2B8E1341F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4F3-BE72-F048-9C8E-97D2B8E1341F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344F3-BE72-F048-9C8E-97D2B8E1341F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BA757-B87B-854B-8218-594F37035DB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chart" Target="../charts/char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0.png"/><Relationship Id="rId5" Type="http://schemas.openxmlformats.org/officeDocument/2006/relationships/diagramData" Target="../diagrams/data2.xml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2340C5B-0589-42E6-8391-9670EFEB8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587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D09ACB0-B991-4975-B3D3-AC633DC8B477}"/>
              </a:ext>
            </a:extLst>
          </p:cNvPr>
          <p:cNvSpPr/>
          <p:nvPr/>
        </p:nvSpPr>
        <p:spPr>
          <a:xfrm>
            <a:off x="142875" y="4800600"/>
            <a:ext cx="4657725" cy="1800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E157B20-2BC1-478C-AF41-D2AE8F25BF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1" t="9440" r="3343" b="14290"/>
          <a:stretch/>
        </p:blipFill>
        <p:spPr>
          <a:xfrm>
            <a:off x="142875" y="4932218"/>
            <a:ext cx="4987064" cy="192578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6F8E7DE-A1E9-4D20-A435-C53AE85E82B4}"/>
              </a:ext>
            </a:extLst>
          </p:cNvPr>
          <p:cNvSpPr txBox="1"/>
          <p:nvPr/>
        </p:nvSpPr>
        <p:spPr>
          <a:xfrm>
            <a:off x="307665" y="2564559"/>
            <a:ext cx="5954590" cy="1323439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Considerações da </a:t>
            </a:r>
            <a:r>
              <a:rPr lang="pt-B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Abicom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 Reforma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Tributária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466DE9F-F575-CA63-BEF3-2A115D9E7276}"/>
              </a:ext>
            </a:extLst>
          </p:cNvPr>
          <p:cNvSpPr txBox="1"/>
          <p:nvPr/>
        </p:nvSpPr>
        <p:spPr>
          <a:xfrm>
            <a:off x="10027920" y="6454140"/>
            <a:ext cx="2202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Setembro 2023</a:t>
            </a:r>
          </a:p>
        </p:txBody>
      </p:sp>
    </p:spTree>
    <p:extLst>
      <p:ext uri="{BB962C8B-B14F-4D97-AF65-F5344CB8AC3E}">
        <p14:creationId xmlns:p14="http://schemas.microsoft.com/office/powerpoint/2010/main" val="400747234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5D155953-18AC-43A7-A93E-036C71DA3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7" b="94828" l="149" r="99552">
                        <a14:foregroundMark x1="448" y1="0" x2="3587" y2="18319"/>
                        <a14:foregroundMark x1="3587" y1="18319" x2="59641" y2="76724"/>
                        <a14:foregroundMark x1="59641" y1="76724" x2="99402" y2="96121"/>
                        <a14:foregroundMark x1="99402" y1="96121" x2="21226" y2="3017"/>
                        <a14:foregroundMark x1="21226" y1="3017" x2="16592" y2="5603"/>
                        <a14:foregroundMark x1="29148" y1="2155" x2="88640" y2="27155"/>
                        <a14:foregroundMark x1="63976" y1="5603" x2="48281" y2="14009"/>
                        <a14:foregroundMark x1="48281" y1="14009" x2="63827" y2="35345"/>
                        <a14:foregroundMark x1="63827" y1="35345" x2="76831" y2="40517"/>
                        <a14:foregroundMark x1="76831" y1="40517" x2="95815" y2="23922"/>
                        <a14:foregroundMark x1="95815" y1="23922" x2="97907" y2="3233"/>
                        <a14:foregroundMark x1="97907" y1="3233" x2="97608" y2="647"/>
                        <a14:foregroundMark x1="92975" y1="36207" x2="99552" y2="94828"/>
                        <a14:foregroundMark x1="76831" y1="16379" x2="66816" y2="28017"/>
                        <a14:foregroundMark x1="66816" y1="28017" x2="71001" y2="51509"/>
                        <a14:foregroundMark x1="71001" y1="51509" x2="86996" y2="69397"/>
                        <a14:foregroundMark x1="86996" y1="69397" x2="99552" y2="72845"/>
                        <a14:foregroundMark x1="64723" y1="18750" x2="21824" y2="34483"/>
                        <a14:foregroundMark x1="21824" y1="34483" x2="6129" y2="31897"/>
                        <a14:foregroundMark x1="6129" y1="31897" x2="149" y2="26078"/>
                        <a14:foregroundMark x1="38117" y1="26078" x2="8221" y2="19397"/>
                        <a14:foregroundMark x1="8221" y1="19397" x2="1196" y2="16379"/>
                        <a14:foregroundMark x1="42451" y1="29310" x2="149" y2="29310"/>
                        <a14:foregroundMark x1="149" y1="29310" x2="149" y2="29310"/>
                        <a14:foregroundMark x1="23169" y1="5603" x2="4933" y2="9267"/>
                        <a14:foregroundMark x1="4933" y1="9267" x2="14948" y2="41810"/>
                        <a14:foregroundMark x1="14948" y1="41810" x2="28550" y2="43750"/>
                        <a14:foregroundMark x1="28550" y1="43750" x2="39910" y2="29310"/>
                        <a14:foregroundMark x1="39910" y1="29310" x2="39611" y2="10345"/>
                        <a14:foregroundMark x1="39611" y1="10345" x2="25561" y2="862"/>
                        <a14:foregroundMark x1="25561" y1="862" x2="10613" y2="3664"/>
                        <a14:foregroundMark x1="10613" y1="3664" x2="5979" y2="7328"/>
                        <a14:foregroundMark x1="52167" y1="15302" x2="35874" y2="17457"/>
                        <a14:foregroundMark x1="35874" y1="17457" x2="54410" y2="39224"/>
                        <a14:foregroundMark x1="54410" y1="39224" x2="99552" y2="51940"/>
                        <a14:foregroundMark x1="85949" y1="19828" x2="82063" y2="39009"/>
                        <a14:foregroundMark x1="82063" y1="39009" x2="90732" y2="68103"/>
                        <a14:foregroundMark x1="90732" y1="68103" x2="99103" y2="81034"/>
                        <a14:foregroundMark x1="99103" y1="81034" x2="99552" y2="67241"/>
                        <a14:foregroundMark x1="84305" y1="17026" x2="70254" y2="23060"/>
                        <a14:foregroundMark x1="70254" y1="23060" x2="67862" y2="48707"/>
                        <a14:foregroundMark x1="67862" y1="48707" x2="79970" y2="56466"/>
                        <a14:foregroundMark x1="79970" y1="56466" x2="89387" y2="36422"/>
                        <a14:foregroundMark x1="89387" y1="36422" x2="84753" y2="24353"/>
                        <a14:foregroundMark x1="73692" y1="33836" x2="79970" y2="45259"/>
                        <a14:foregroundMark x1="59193" y1="27586" x2="88191" y2="40733"/>
                        <a14:foregroundMark x1="20777" y1="20259" x2="43199" y2="20259"/>
                        <a14:foregroundMark x1="16592" y1="13578" x2="38416" y2="17026"/>
                        <a14:foregroundMark x1="50673" y1="24784" x2="46637" y2="21552"/>
                        <a14:foregroundMark x1="13453" y1="18750" x2="5979" y2="18103"/>
                        <a14:foregroundMark x1="18087" y1="14224" x2="14948" y2="18103"/>
                        <a14:foregroundMark x1="18087" y1="14655" x2="5680" y2="8621"/>
                        <a14:foregroundMark x1="5680" y1="8621" x2="4335" y2="11207"/>
                        <a14:foregroundMark x1="12257" y1="7974" x2="15396" y2="15302"/>
                        <a14:foregroundMark x1="47534" y1="18750" x2="56054" y2="28233"/>
                        <a14:foregroundMark x1="13004" y1="15302" x2="16592" y2="15733"/>
                        <a14:foregroundMark x1="12556" y1="18750" x2="11510" y2="11207"/>
                        <a14:foregroundMark x1="31390" y1="19181" x2="14350" y2="13578"/>
                        <a14:foregroundMark x1="14350" y1="13578" x2="25112" y2="20259"/>
                        <a14:foregroundMark x1="13004" y1="16379" x2="13004" y2="16379"/>
                        <a14:foregroundMark x1="13453" y1="14655" x2="19731" y2="15302"/>
                        <a14:foregroundMark x1="4335" y1="15302" x2="23617" y2="20905"/>
                        <a14:backgroundMark x1="2040" y1="30207" x2="448" y2="37716"/>
                        <a14:backgroundMark x1="3612" y1="22788" x2="2885" y2="26218"/>
                        <a14:backgroundMark x1="448" y1="37716" x2="11809" y2="75862"/>
                        <a14:backgroundMark x1="11809" y1="75862" x2="11809" y2="93966"/>
                        <a14:backgroundMark x1="11809" y1="93966" x2="95815" y2="98491"/>
                        <a14:backgroundMark x1="95815" y1="98491" x2="95857" y2="98025"/>
                        <a14:backgroundMark x1="1074" y1="18931" x2="149" y2="19181"/>
                        <a14:backgroundMark x1="351" y1="29767" x2="1495" y2="89655"/>
                        <a14:backgroundMark x1="149" y1="19181" x2="239" y2="23875"/>
                        <a14:backgroundMark x1="1495" y1="89655" x2="13602" y2="99353"/>
                        <a14:backgroundMark x1="13602" y1="99353" x2="30194" y2="99353"/>
                        <a14:backgroundMark x1="30194" y1="99353" x2="30643" y2="989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052" y="0"/>
            <a:ext cx="3961948" cy="2747898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1CB09253-3D9C-433E-A2F1-5BA238915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683" y="1692078"/>
            <a:ext cx="1015663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  <a:ea typeface="Yu Gothic UI Semilight" panose="020B0400000000000000" pitchFamily="34" charset="-128"/>
                <a:cs typeface="Arial" panose="020B0604020202020204" pitchFamily="34" charset="0"/>
              </a:rPr>
              <a:t>A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  <a:ea typeface="Yu Gothic UI Semilight" panose="020B0400000000000000" pitchFamily="34" charset="-128"/>
                <a:cs typeface="Arial" panose="020B0604020202020204" pitchFamily="34" charset="0"/>
              </a:rPr>
              <a:t>Associação Brasileira dos Importadores de Combustíveis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  <a:ea typeface="Yu Gothic UI Semilight" panose="020B0400000000000000" pitchFamily="34" charset="-128"/>
                <a:cs typeface="Arial" panose="020B0604020202020204" pitchFamily="34" charset="0"/>
              </a:rPr>
              <a:t>- Abicom, fundada em julho/2017, reúne atualmente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  <a:ea typeface="Yu Gothic UI Semilight" panose="020B0400000000000000" pitchFamily="34" charset="-128"/>
                <a:cs typeface="Arial" panose="020B0604020202020204" pitchFamily="34" charset="0"/>
              </a:rPr>
              <a:t>10 importadoras/comercializadoras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  <a:ea typeface="Yu Gothic UI Semilight" panose="020B0400000000000000" pitchFamily="34" charset="-128"/>
                <a:cs typeface="Arial" panose="020B0604020202020204" pitchFamily="34" charset="0"/>
              </a:rPr>
              <a:t>, com atuação em todo o território nacional.</a:t>
            </a:r>
          </a:p>
          <a:p>
            <a:pPr algn="just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Fira Sans"/>
              <a:ea typeface="Yu Gothic UI Semilight" panose="020B0400000000000000" pitchFamily="34" charset="-128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  <a:ea typeface="Yu Gothic UI Semilight" panose="020B0400000000000000" pitchFamily="34" charset="-128"/>
                <a:cs typeface="Arial" panose="020B0604020202020204" pitchFamily="34" charset="0"/>
              </a:rPr>
              <a:t>Objetivo:  Promover o desenvolvimento do setor de combustíveis líquidos no Brasil, com foco na expansão e garantia do abastecimento nacional, fomentando a livre concorrência e incentivando investimentos com a entrada de novos agentes no setor.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​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F2DAD3A-2397-4A03-AF28-70A13AA202CD}"/>
              </a:ext>
            </a:extLst>
          </p:cNvPr>
          <p:cNvSpPr txBox="1"/>
          <p:nvPr/>
        </p:nvSpPr>
        <p:spPr>
          <a:xfrm>
            <a:off x="1007394" y="647085"/>
            <a:ext cx="6786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Quem Somos</a:t>
            </a:r>
            <a:endParaRPr lang="pt-BR" sz="4000" dirty="0">
              <a:solidFill>
                <a:schemeClr val="accent1">
                  <a:lumMod val="75000"/>
                </a:schemeClr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EF319F08-3C4B-458D-9B6F-32D218F1F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32" y="1319251"/>
            <a:ext cx="2657475" cy="182767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E1E0682-C98B-4255-AF24-E195DF0CFAB0}"/>
              </a:ext>
            </a:extLst>
          </p:cNvPr>
          <p:cNvGrpSpPr/>
          <p:nvPr/>
        </p:nvGrpSpPr>
        <p:grpSpPr>
          <a:xfrm>
            <a:off x="1007394" y="4191788"/>
            <a:ext cx="10166922" cy="2246769"/>
            <a:chOff x="850232" y="4128907"/>
            <a:chExt cx="10326788" cy="1948267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F09A2C99-D19E-4BFD-BB3E-98C86077456E}"/>
                </a:ext>
              </a:extLst>
            </p:cNvPr>
            <p:cNvGrpSpPr/>
            <p:nvPr/>
          </p:nvGrpSpPr>
          <p:grpSpPr>
            <a:xfrm>
              <a:off x="850232" y="4128907"/>
              <a:ext cx="10326788" cy="1948267"/>
              <a:chOff x="1017683" y="3938847"/>
              <a:chExt cx="10326788" cy="1948267"/>
            </a:xfrm>
          </p:grpSpPr>
          <p:grpSp>
            <p:nvGrpSpPr>
              <p:cNvPr id="31" name="Agrupar 30">
                <a:extLst>
                  <a:ext uri="{FF2B5EF4-FFF2-40B4-BE49-F238E27FC236}">
                    <a16:creationId xmlns:a16="http://schemas.microsoft.com/office/drawing/2014/main" id="{C470341C-EF60-45FA-AA96-F045918AEC57}"/>
                  </a:ext>
                </a:extLst>
              </p:cNvPr>
              <p:cNvGrpSpPr/>
              <p:nvPr/>
            </p:nvGrpSpPr>
            <p:grpSpPr>
              <a:xfrm>
                <a:off x="1017683" y="4067474"/>
                <a:ext cx="10326788" cy="1819640"/>
                <a:chOff x="1081078" y="3744943"/>
                <a:chExt cx="10326788" cy="1819640"/>
              </a:xfrm>
            </p:grpSpPr>
            <p:pic>
              <p:nvPicPr>
                <p:cNvPr id="34" name="Picture 2" descr="Resultado de imagem para GREENERGY">
                  <a:extLst>
                    <a:ext uri="{FF2B5EF4-FFF2-40B4-BE49-F238E27FC236}">
                      <a16:creationId xmlns:a16="http://schemas.microsoft.com/office/drawing/2014/main" id="{D2C6CA6B-DB7F-4D9A-8C35-45CEBE69A8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8454" b="39711"/>
                <a:stretch/>
              </p:blipFill>
              <p:spPr bwMode="auto">
                <a:xfrm>
                  <a:off x="7452518" y="3874152"/>
                  <a:ext cx="1649038" cy="4104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Imagem 34">
                  <a:extLst>
                    <a:ext uri="{FF2B5EF4-FFF2-40B4-BE49-F238E27FC236}">
                      <a16:creationId xmlns:a16="http://schemas.microsoft.com/office/drawing/2014/main" id="{9CA1F5F8-75F5-45D9-B060-4B181D0BA3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97120" y="4709009"/>
                  <a:ext cx="1615901" cy="762146"/>
                </a:xfrm>
                <a:prstGeom prst="rect">
                  <a:avLst/>
                </a:prstGeom>
              </p:spPr>
            </p:pic>
            <p:pic>
              <p:nvPicPr>
                <p:cNvPr id="36" name="Imagem 35">
                  <a:extLst>
                    <a:ext uri="{FF2B5EF4-FFF2-40B4-BE49-F238E27FC236}">
                      <a16:creationId xmlns:a16="http://schemas.microsoft.com/office/drawing/2014/main" id="{AD0EC128-F205-4FF4-BF66-94D63D2906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t="14263" b="45565"/>
                <a:stretch/>
              </p:blipFill>
              <p:spPr>
                <a:xfrm>
                  <a:off x="7553156" y="4865139"/>
                  <a:ext cx="1808829" cy="405673"/>
                </a:xfrm>
                <a:prstGeom prst="rect">
                  <a:avLst/>
                </a:prstGeom>
              </p:spPr>
            </p:pic>
            <p:pic>
              <p:nvPicPr>
                <p:cNvPr id="37" name="Imagem 36">
                  <a:extLst>
                    <a:ext uri="{FF2B5EF4-FFF2-40B4-BE49-F238E27FC236}">
                      <a16:creationId xmlns:a16="http://schemas.microsoft.com/office/drawing/2014/main" id="{D1492E4A-353C-469C-BE30-DD79CBC219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81078" y="3744943"/>
                  <a:ext cx="1595356" cy="712319"/>
                </a:xfrm>
                <a:prstGeom prst="rect">
                  <a:avLst/>
                </a:prstGeom>
              </p:spPr>
            </p:pic>
            <p:pic>
              <p:nvPicPr>
                <p:cNvPr id="38" name="Imagem 37">
                  <a:extLst>
                    <a:ext uri="{FF2B5EF4-FFF2-40B4-BE49-F238E27FC236}">
                      <a16:creationId xmlns:a16="http://schemas.microsoft.com/office/drawing/2014/main" id="{C1687429-7BF2-4EE7-82A4-D7561A8EF5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l="30667" t="34480" r="32096" b="27255"/>
                <a:stretch/>
              </p:blipFill>
              <p:spPr>
                <a:xfrm>
                  <a:off x="3409836" y="3781772"/>
                  <a:ext cx="1292473" cy="638659"/>
                </a:xfrm>
                <a:prstGeom prst="rect">
                  <a:avLst/>
                </a:prstGeom>
              </p:spPr>
            </p:pic>
            <p:pic>
              <p:nvPicPr>
                <p:cNvPr id="39" name="Picture 6">
                  <a:extLst>
                    <a:ext uri="{FF2B5EF4-FFF2-40B4-BE49-F238E27FC236}">
                      <a16:creationId xmlns:a16="http://schemas.microsoft.com/office/drawing/2014/main" id="{0AC0E051-F080-4965-9FB6-86FF7B7DFB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56068" y="4826378"/>
                  <a:ext cx="2140031" cy="5421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Imagem 39">
                  <a:extLst>
                    <a:ext uri="{FF2B5EF4-FFF2-40B4-BE49-F238E27FC236}">
                      <a16:creationId xmlns:a16="http://schemas.microsoft.com/office/drawing/2014/main" id="{9F99C1FA-EBB5-4FE6-A2FF-92A020685B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15206" y="4786578"/>
                  <a:ext cx="1483719" cy="778005"/>
                </a:xfrm>
                <a:prstGeom prst="rect">
                  <a:avLst/>
                </a:prstGeom>
              </p:spPr>
            </p:pic>
            <p:pic>
              <p:nvPicPr>
                <p:cNvPr id="41" name="Imagem 40">
                  <a:extLst>
                    <a:ext uri="{FF2B5EF4-FFF2-40B4-BE49-F238E27FC236}">
                      <a16:creationId xmlns:a16="http://schemas.microsoft.com/office/drawing/2014/main" id="{0C3D8B29-FA53-40AA-8271-696E4F2C9B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19128" y="4709009"/>
                  <a:ext cx="1388738" cy="776881"/>
                </a:xfrm>
                <a:prstGeom prst="rect">
                  <a:avLst/>
                </a:prstGeom>
              </p:spPr>
            </p:pic>
          </p:grpSp>
          <p:pic>
            <p:nvPicPr>
              <p:cNvPr id="33" name="Picture 8" descr="Resultado de imagem para PETRO ENERGIA DISLUB EQUADOR">
                <a:extLst>
                  <a:ext uri="{FF2B5EF4-FFF2-40B4-BE49-F238E27FC236}">
                    <a16:creationId xmlns:a16="http://schemas.microsoft.com/office/drawing/2014/main" id="{6922FBC6-B4A1-4092-BF53-95096DF48A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55733" y="3938847"/>
                <a:ext cx="1120288" cy="799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EEBF9CCE-9B7D-4B7A-B2C3-8F586DA0B9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t="26596" b="20827"/>
            <a:stretch/>
          </p:blipFill>
          <p:spPr>
            <a:xfrm>
              <a:off x="4837123" y="4294363"/>
              <a:ext cx="2018889" cy="799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228146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>
            <a:extLst>
              <a:ext uri="{FF2B5EF4-FFF2-40B4-BE49-F238E27FC236}">
                <a16:creationId xmlns:a16="http://schemas.microsoft.com/office/drawing/2014/main" id="{3738E1F7-BB50-4ABF-8D44-EE87AF7866F8}"/>
              </a:ext>
            </a:extLst>
          </p:cNvPr>
          <p:cNvSpPr txBox="1"/>
          <p:nvPr/>
        </p:nvSpPr>
        <p:spPr>
          <a:xfrm>
            <a:off x="31293" y="6438861"/>
            <a:ext cx="3705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Elaboração Abicom, com dados da ANP e FGV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327AC86F-6EB3-418F-8CEE-E95C2351B92F}"/>
              </a:ext>
            </a:extLst>
          </p:cNvPr>
          <p:cNvGrpSpPr/>
          <p:nvPr/>
        </p:nvGrpSpPr>
        <p:grpSpPr>
          <a:xfrm>
            <a:off x="569843" y="108413"/>
            <a:ext cx="9528314" cy="1200329"/>
            <a:chOff x="107282" y="260599"/>
            <a:chExt cx="6943725" cy="1221943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C3EB4C4F-1D90-4CD5-9039-3E01AE29FE7E}"/>
                </a:ext>
              </a:extLst>
            </p:cNvPr>
            <p:cNvSpPr txBox="1"/>
            <p:nvPr/>
          </p:nvSpPr>
          <p:spPr>
            <a:xfrm>
              <a:off x="264444" y="260599"/>
              <a:ext cx="6786563" cy="1221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badi" panose="020B0604020104020204" pitchFamily="34" charset="0"/>
                  <a:ea typeface="Yu Gothic UI Semilight" panose="020B0400000000000000" pitchFamily="34" charset="-128"/>
                  <a:cs typeface="+mn-cs"/>
                </a:rPr>
                <a:t>Demanda Nacional – Vendas de Combustíveis </a:t>
              </a: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B9812447-8ECD-4D25-B4B1-974EA1932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282" y="932765"/>
              <a:ext cx="2657475" cy="182767"/>
            </a:xfrm>
            <a:prstGeom prst="rect">
              <a:avLst/>
            </a:prstGeom>
          </p:spPr>
        </p:pic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BF5CCD18-E3E5-40A1-A1B1-7C04E4D28CC1}"/>
              </a:ext>
            </a:extLst>
          </p:cNvPr>
          <p:cNvGrpSpPr/>
          <p:nvPr/>
        </p:nvGrpSpPr>
        <p:grpSpPr>
          <a:xfrm>
            <a:off x="1" y="6431353"/>
            <a:ext cx="12141199" cy="426647"/>
            <a:chOff x="1" y="6431353"/>
            <a:chExt cx="12141199" cy="426647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C00CCA03-0026-4613-BD68-0999AF6970D8}"/>
                </a:ext>
              </a:extLst>
            </p:cNvPr>
            <p:cNvSpPr/>
            <p:nvPr/>
          </p:nvSpPr>
          <p:spPr>
            <a:xfrm>
              <a:off x="1" y="6659350"/>
              <a:ext cx="10762824" cy="10721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3C6A0847-3EBB-435F-BF56-9E7ED793A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45098" y="6431353"/>
              <a:ext cx="1296102" cy="426647"/>
            </a:xfrm>
            <a:prstGeom prst="rect">
              <a:avLst/>
            </a:prstGeom>
          </p:spPr>
        </p:pic>
      </p:grp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0C8D820-46E3-42A3-92DA-5FB974F46DDC}"/>
              </a:ext>
            </a:extLst>
          </p:cNvPr>
          <p:cNvSpPr txBox="1"/>
          <p:nvPr/>
        </p:nvSpPr>
        <p:spPr>
          <a:xfrm>
            <a:off x="648487" y="855747"/>
            <a:ext cx="10758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ira Sans"/>
                <a:ea typeface="Yu Gothic UI Semilight" panose="020B0400000000000000" pitchFamily="34" charset="-128"/>
                <a:cs typeface="Arial" panose="020B0604020202020204" pitchFamily="34" charset="0"/>
              </a:rPr>
              <a:t>Consumo crescente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ira Sans"/>
                <a:ea typeface="Yu Gothic UI Semilight" panose="020B0400000000000000" pitchFamily="34" charset="-128"/>
                <a:cs typeface="Arial" panose="020B0604020202020204" pitchFamily="34" charset="0"/>
              </a:rPr>
              <a:t>Elevada correlação com a variação do PIB​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EC54B181-91B6-4A65-BA81-4D8607AD1D95}"/>
              </a:ext>
            </a:extLst>
          </p:cNvPr>
          <p:cNvGraphicFramePr>
            <a:graphicFrameLocks/>
          </p:cNvGraphicFramePr>
          <p:nvPr/>
        </p:nvGraphicFramePr>
        <p:xfrm>
          <a:off x="31293" y="1529231"/>
          <a:ext cx="12109907" cy="4210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5B3CF874-3B3A-4AE5-9930-71BB96C319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93" y="5841660"/>
            <a:ext cx="12109906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6677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Diagrama 63">
            <a:extLst>
              <a:ext uri="{FF2B5EF4-FFF2-40B4-BE49-F238E27FC236}">
                <a16:creationId xmlns:a16="http://schemas.microsoft.com/office/drawing/2014/main" id="{3B52BD5E-97FE-49CF-B3BB-CE25B5E45906}"/>
              </a:ext>
            </a:extLst>
          </p:cNvPr>
          <p:cNvGraphicFramePr/>
          <p:nvPr/>
        </p:nvGraphicFramePr>
        <p:xfrm>
          <a:off x="50800" y="1039061"/>
          <a:ext cx="12090400" cy="5411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Agrupar 12">
            <a:extLst>
              <a:ext uri="{FF2B5EF4-FFF2-40B4-BE49-F238E27FC236}">
                <a16:creationId xmlns:a16="http://schemas.microsoft.com/office/drawing/2014/main" id="{43111366-819B-41F5-8CA8-D318292040B0}"/>
              </a:ext>
            </a:extLst>
          </p:cNvPr>
          <p:cNvGrpSpPr/>
          <p:nvPr/>
        </p:nvGrpSpPr>
        <p:grpSpPr>
          <a:xfrm>
            <a:off x="235161" y="93794"/>
            <a:ext cx="11694130" cy="726660"/>
            <a:chOff x="107282" y="260599"/>
            <a:chExt cx="6943725" cy="854933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FE436711-752E-49F2-A131-0B6D189A8819}"/>
                </a:ext>
              </a:extLst>
            </p:cNvPr>
            <p:cNvSpPr txBox="1"/>
            <p:nvPr/>
          </p:nvSpPr>
          <p:spPr>
            <a:xfrm>
              <a:off x="264444" y="260599"/>
              <a:ext cx="6786563" cy="760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badi" panose="020B0604020104020204" pitchFamily="34" charset="0"/>
                  <a:ea typeface="Yu Gothic UI Semilight" panose="020B0400000000000000" pitchFamily="34" charset="-128"/>
                  <a:cs typeface="+mn-cs"/>
                </a:rPr>
                <a:t>Evolução do Parque de Refino</a:t>
              </a:r>
            </a:p>
          </p:txBody>
        </p:sp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71D312CB-C3A8-4A9A-9FDB-B36660737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7282" y="932765"/>
              <a:ext cx="2657475" cy="182767"/>
            </a:xfrm>
            <a:prstGeom prst="rect">
              <a:avLst/>
            </a:prstGeom>
          </p:spPr>
        </p:pic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BF5CCD18-E3E5-40A1-A1B1-7C04E4D28CC1}"/>
              </a:ext>
            </a:extLst>
          </p:cNvPr>
          <p:cNvGrpSpPr/>
          <p:nvPr/>
        </p:nvGrpSpPr>
        <p:grpSpPr>
          <a:xfrm>
            <a:off x="1" y="6431353"/>
            <a:ext cx="12141199" cy="426647"/>
            <a:chOff x="1" y="6431353"/>
            <a:chExt cx="12141199" cy="426647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C00CCA03-0026-4613-BD68-0999AF6970D8}"/>
                </a:ext>
              </a:extLst>
            </p:cNvPr>
            <p:cNvSpPr/>
            <p:nvPr/>
          </p:nvSpPr>
          <p:spPr>
            <a:xfrm>
              <a:off x="1" y="6659350"/>
              <a:ext cx="10762824" cy="10721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3C6A0847-3EBB-435F-BF56-9E7ED793A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845098" y="6431353"/>
              <a:ext cx="1296102" cy="426647"/>
            </a:xfrm>
            <a:prstGeom prst="rect">
              <a:avLst/>
            </a:prstGeom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602A4CC1-AAC7-4778-8DA6-9E64B9D43B79}"/>
              </a:ext>
            </a:extLst>
          </p:cNvPr>
          <p:cNvSpPr txBox="1"/>
          <p:nvPr/>
        </p:nvSpPr>
        <p:spPr>
          <a:xfrm>
            <a:off x="466576" y="871996"/>
            <a:ext cx="1688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ACELEN – BA (60 mil m³/d)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5E7FD78-B86B-42AA-8A47-3D0F0F9BBEBB}"/>
              </a:ext>
            </a:extLst>
          </p:cNvPr>
          <p:cNvCxnSpPr>
            <a:cxnSpLocks/>
          </p:cNvCxnSpPr>
          <p:nvPr/>
        </p:nvCxnSpPr>
        <p:spPr>
          <a:xfrm>
            <a:off x="466576" y="908641"/>
            <a:ext cx="0" cy="2657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A524D70-FE1E-4C5A-B932-2C8AC1DC2C39}"/>
              </a:ext>
            </a:extLst>
          </p:cNvPr>
          <p:cNvSpPr txBox="1"/>
          <p:nvPr/>
        </p:nvSpPr>
        <p:spPr>
          <a:xfrm>
            <a:off x="1260830" y="1788977"/>
            <a:ext cx="169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REMAN – MA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(7.3 mil m³/d)</a:t>
            </a:r>
          </a:p>
        </p:txBody>
      </p: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E61D6840-234D-43D3-A9B4-BE59B1899FA3}"/>
              </a:ext>
            </a:extLst>
          </p:cNvPr>
          <p:cNvCxnSpPr>
            <a:cxnSpLocks/>
          </p:cNvCxnSpPr>
          <p:nvPr/>
        </p:nvCxnSpPr>
        <p:spPr>
          <a:xfrm>
            <a:off x="1260831" y="1752600"/>
            <a:ext cx="0" cy="1813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17194B4-0CC8-4572-8063-E1C3C3F6CBFF}"/>
              </a:ext>
            </a:extLst>
          </p:cNvPr>
          <p:cNvSpPr txBox="1"/>
          <p:nvPr/>
        </p:nvSpPr>
        <p:spPr>
          <a:xfrm>
            <a:off x="1826922" y="4848976"/>
            <a:ext cx="1763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RPBC – SP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(28 mil m³/d)</a:t>
            </a:r>
          </a:p>
        </p:txBody>
      </p: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DD731C6F-85A5-4420-B75F-541EAFC92C69}"/>
              </a:ext>
            </a:extLst>
          </p:cNvPr>
          <p:cNvCxnSpPr>
            <a:cxnSpLocks/>
          </p:cNvCxnSpPr>
          <p:nvPr/>
        </p:nvCxnSpPr>
        <p:spPr>
          <a:xfrm>
            <a:off x="1861475" y="3920503"/>
            <a:ext cx="0" cy="16287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8BB6B703-3009-4C6D-9979-C7CB7D031B45}"/>
              </a:ext>
            </a:extLst>
          </p:cNvPr>
          <p:cNvSpPr txBox="1"/>
          <p:nvPr/>
        </p:nvSpPr>
        <p:spPr>
          <a:xfrm>
            <a:off x="1826922" y="4020946"/>
            <a:ext cx="169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RECAP – SP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(10 mil m³/d)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2278201A-8893-4AEC-B551-6CBF9A46A021}"/>
              </a:ext>
            </a:extLst>
          </p:cNvPr>
          <p:cNvSpPr txBox="1"/>
          <p:nvPr/>
        </p:nvSpPr>
        <p:spPr>
          <a:xfrm>
            <a:off x="2734013" y="2670600"/>
            <a:ext cx="169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REDUC – RJ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(40 mil m³/d)</a:t>
            </a:r>
          </a:p>
        </p:txBody>
      </p: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457E5353-F374-4786-9A7C-9FC11BE21C3F}"/>
              </a:ext>
            </a:extLst>
          </p:cNvPr>
          <p:cNvCxnSpPr>
            <a:cxnSpLocks/>
          </p:cNvCxnSpPr>
          <p:nvPr/>
        </p:nvCxnSpPr>
        <p:spPr>
          <a:xfrm>
            <a:off x="2712758" y="2659216"/>
            <a:ext cx="0" cy="9066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0393C4BE-26C6-4B61-8E62-773034093EC5}"/>
              </a:ext>
            </a:extLst>
          </p:cNvPr>
          <p:cNvSpPr txBox="1"/>
          <p:nvPr/>
        </p:nvSpPr>
        <p:spPr>
          <a:xfrm>
            <a:off x="3521448" y="4842132"/>
            <a:ext cx="169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REFAP – 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(35 mil m³/d)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FFD59879-19B8-48DF-9E35-9948361046DB}"/>
              </a:ext>
            </a:extLst>
          </p:cNvPr>
          <p:cNvCxnSpPr>
            <a:cxnSpLocks/>
          </p:cNvCxnSpPr>
          <p:nvPr/>
        </p:nvCxnSpPr>
        <p:spPr>
          <a:xfrm>
            <a:off x="3512393" y="3937791"/>
            <a:ext cx="0" cy="16287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A3BA3124-0FCD-406C-A341-8C931816980C}"/>
              </a:ext>
            </a:extLst>
          </p:cNvPr>
          <p:cNvSpPr txBox="1"/>
          <p:nvPr/>
        </p:nvSpPr>
        <p:spPr>
          <a:xfrm>
            <a:off x="3513248" y="4030478"/>
            <a:ext cx="169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REGAP – MG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(26 mil m³/d)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2F5F6F25-A18A-48D4-9B1A-6EC6D68F0E4B}"/>
              </a:ext>
            </a:extLst>
          </p:cNvPr>
          <p:cNvSpPr txBox="1"/>
          <p:nvPr/>
        </p:nvSpPr>
        <p:spPr>
          <a:xfrm>
            <a:off x="4395433" y="871996"/>
            <a:ext cx="169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REPLAN – SP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(69 mil m³/d)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3C0D4DB2-DF55-4FF9-B79C-610D622027FA}"/>
              </a:ext>
            </a:extLst>
          </p:cNvPr>
          <p:cNvSpPr txBox="1"/>
          <p:nvPr/>
        </p:nvSpPr>
        <p:spPr>
          <a:xfrm>
            <a:off x="5206589" y="1722010"/>
            <a:ext cx="169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REPAR – PR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(34 mil m³/d)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C38C46C4-0DBC-4C5C-B195-910054298F03}"/>
              </a:ext>
            </a:extLst>
          </p:cNvPr>
          <p:cNvSpPr txBox="1"/>
          <p:nvPr/>
        </p:nvSpPr>
        <p:spPr>
          <a:xfrm>
            <a:off x="5858497" y="2643921"/>
            <a:ext cx="169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REVAP – SP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(40 mil m³/d)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1B3E4A45-9AF3-434F-898B-7F9AE29232F4}"/>
              </a:ext>
            </a:extLst>
          </p:cNvPr>
          <p:cNvSpPr txBox="1"/>
          <p:nvPr/>
        </p:nvSpPr>
        <p:spPr>
          <a:xfrm>
            <a:off x="8193920" y="875493"/>
            <a:ext cx="169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RPCC – RN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(6 mil m³/d)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76F40BFA-235C-4F73-85AE-C0C7B453A820}"/>
              </a:ext>
            </a:extLst>
          </p:cNvPr>
          <p:cNvSpPr txBox="1"/>
          <p:nvPr/>
        </p:nvSpPr>
        <p:spPr>
          <a:xfrm>
            <a:off x="8998966" y="1746947"/>
            <a:ext cx="1763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RNEST* – 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(16 mil m³/d)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C667AE19-62E6-4EDC-B121-07E7EFE525A8}"/>
              </a:ext>
            </a:extLst>
          </p:cNvPr>
          <p:cNvSpPr txBox="1"/>
          <p:nvPr/>
        </p:nvSpPr>
        <p:spPr>
          <a:xfrm>
            <a:off x="9765142" y="4572293"/>
            <a:ext cx="1872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PREM I – CE</a:t>
            </a:r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2A918B82-68CC-4DFF-BDE8-1E9AD0994A61}"/>
              </a:ext>
            </a:extLst>
          </p:cNvPr>
          <p:cNvCxnSpPr>
            <a:cxnSpLocks/>
          </p:cNvCxnSpPr>
          <p:nvPr/>
        </p:nvCxnSpPr>
        <p:spPr>
          <a:xfrm>
            <a:off x="9765142" y="3927691"/>
            <a:ext cx="0" cy="10380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1962DACC-51B8-4678-8DBF-CD6D97C03D3D}"/>
              </a:ext>
            </a:extLst>
          </p:cNvPr>
          <p:cNvSpPr txBox="1"/>
          <p:nvPr/>
        </p:nvSpPr>
        <p:spPr>
          <a:xfrm>
            <a:off x="10371063" y="908641"/>
            <a:ext cx="1872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COMPERJ – RJ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5FA52519-30BB-4A2B-B5A0-27C1AF41DC97}"/>
              </a:ext>
            </a:extLst>
          </p:cNvPr>
          <p:cNvSpPr txBox="1"/>
          <p:nvPr/>
        </p:nvSpPr>
        <p:spPr>
          <a:xfrm>
            <a:off x="10451087" y="5549249"/>
            <a:ext cx="1872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PREM II – MA</a:t>
            </a:r>
          </a:p>
        </p:txBody>
      </p:sp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id="{4D6C4455-5127-43A4-9BC7-081B8E634135}"/>
              </a:ext>
            </a:extLst>
          </p:cNvPr>
          <p:cNvCxnSpPr/>
          <p:nvPr/>
        </p:nvCxnSpPr>
        <p:spPr>
          <a:xfrm>
            <a:off x="6082226" y="4165369"/>
            <a:ext cx="2277053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127A7252-4A53-4BFB-9229-F9549E61F274}"/>
              </a:ext>
            </a:extLst>
          </p:cNvPr>
          <p:cNvSpPr txBox="1"/>
          <p:nvPr/>
        </p:nvSpPr>
        <p:spPr>
          <a:xfrm>
            <a:off x="6412531" y="4229856"/>
            <a:ext cx="1694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anos</a:t>
            </a:r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1DC1AA57-0A8B-44E5-9557-E3D44892014E}"/>
              </a:ext>
            </a:extLst>
          </p:cNvPr>
          <p:cNvCxnSpPr>
            <a:cxnSpLocks/>
          </p:cNvCxnSpPr>
          <p:nvPr/>
        </p:nvCxnSpPr>
        <p:spPr>
          <a:xfrm>
            <a:off x="10591191" y="1302327"/>
            <a:ext cx="0" cy="2246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5CF1CD54-E4D9-43D0-BB9E-F76F9E18DAB5}"/>
              </a:ext>
            </a:extLst>
          </p:cNvPr>
          <p:cNvCxnSpPr>
            <a:cxnSpLocks/>
          </p:cNvCxnSpPr>
          <p:nvPr/>
        </p:nvCxnSpPr>
        <p:spPr>
          <a:xfrm>
            <a:off x="11421611" y="3937791"/>
            <a:ext cx="0" cy="16287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C1ABD81F-8A83-47AB-B8E5-A324664B83A7}"/>
              </a:ext>
            </a:extLst>
          </p:cNvPr>
          <p:cNvSpPr txBox="1"/>
          <p:nvPr/>
        </p:nvSpPr>
        <p:spPr>
          <a:xfrm>
            <a:off x="31294" y="6438861"/>
            <a:ext cx="4375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Elaboração Abicom, com dados da Petrobras e da ANP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have Esquerda 18">
            <a:extLst>
              <a:ext uri="{FF2B5EF4-FFF2-40B4-BE49-F238E27FC236}">
                <a16:creationId xmlns:a16="http://schemas.microsoft.com/office/drawing/2014/main" id="{8B3D8ED8-717E-4E87-B6E0-6B2CBD738795}"/>
              </a:ext>
            </a:extLst>
          </p:cNvPr>
          <p:cNvSpPr/>
          <p:nvPr/>
        </p:nvSpPr>
        <p:spPr>
          <a:xfrm rot="16200000">
            <a:off x="2921977" y="2548048"/>
            <a:ext cx="601340" cy="628990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884218B9-74BF-4A17-8758-257826AB3276}"/>
              </a:ext>
            </a:extLst>
          </p:cNvPr>
          <p:cNvSpPr txBox="1"/>
          <p:nvPr/>
        </p:nvSpPr>
        <p:spPr>
          <a:xfrm>
            <a:off x="2433428" y="6018751"/>
            <a:ext cx="1645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349 mil m³/d</a:t>
            </a:r>
          </a:p>
        </p:txBody>
      </p:sp>
      <p:sp>
        <p:nvSpPr>
          <p:cNvPr id="61" name="Chave Esquerda 60">
            <a:extLst>
              <a:ext uri="{FF2B5EF4-FFF2-40B4-BE49-F238E27FC236}">
                <a16:creationId xmlns:a16="http://schemas.microsoft.com/office/drawing/2014/main" id="{78ADE471-5E41-482B-ADA5-A6AED50C78AC}"/>
              </a:ext>
            </a:extLst>
          </p:cNvPr>
          <p:cNvSpPr/>
          <p:nvPr/>
        </p:nvSpPr>
        <p:spPr>
          <a:xfrm rot="16200000">
            <a:off x="8613423" y="5005611"/>
            <a:ext cx="601340" cy="137477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9BFB9CEA-C9F9-4263-B7B2-44C417D37FB3}"/>
              </a:ext>
            </a:extLst>
          </p:cNvPr>
          <p:cNvSpPr txBox="1"/>
          <p:nvPr/>
        </p:nvSpPr>
        <p:spPr>
          <a:xfrm>
            <a:off x="8193920" y="6002218"/>
            <a:ext cx="1484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 mil m³/d</a:t>
            </a:r>
          </a:p>
        </p:txBody>
      </p: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92EEA4EE-BB09-4CAA-AF33-77DBD3643B1A}"/>
              </a:ext>
            </a:extLst>
          </p:cNvPr>
          <p:cNvCxnSpPr>
            <a:cxnSpLocks/>
          </p:cNvCxnSpPr>
          <p:nvPr/>
        </p:nvCxnSpPr>
        <p:spPr>
          <a:xfrm>
            <a:off x="4413519" y="908641"/>
            <a:ext cx="0" cy="2657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>
            <a:extLst>
              <a:ext uri="{FF2B5EF4-FFF2-40B4-BE49-F238E27FC236}">
                <a16:creationId xmlns:a16="http://schemas.microsoft.com/office/drawing/2014/main" id="{5EC19E8B-810F-4351-9CEB-349DDC4C60CF}"/>
              </a:ext>
            </a:extLst>
          </p:cNvPr>
          <p:cNvCxnSpPr>
            <a:cxnSpLocks/>
          </p:cNvCxnSpPr>
          <p:nvPr/>
        </p:nvCxnSpPr>
        <p:spPr>
          <a:xfrm>
            <a:off x="5207774" y="1752600"/>
            <a:ext cx="0" cy="1813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>
            <a:extLst>
              <a:ext uri="{FF2B5EF4-FFF2-40B4-BE49-F238E27FC236}">
                <a16:creationId xmlns:a16="http://schemas.microsoft.com/office/drawing/2014/main" id="{633B9929-1951-4D0C-BC32-B0E8846F20F1}"/>
              </a:ext>
            </a:extLst>
          </p:cNvPr>
          <p:cNvCxnSpPr>
            <a:cxnSpLocks/>
          </p:cNvCxnSpPr>
          <p:nvPr/>
        </p:nvCxnSpPr>
        <p:spPr>
          <a:xfrm>
            <a:off x="5865533" y="2659216"/>
            <a:ext cx="0" cy="9066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1831056B-C154-48F0-B465-B67F42275861}"/>
              </a:ext>
            </a:extLst>
          </p:cNvPr>
          <p:cNvCxnSpPr>
            <a:cxnSpLocks/>
          </p:cNvCxnSpPr>
          <p:nvPr/>
        </p:nvCxnSpPr>
        <p:spPr>
          <a:xfrm>
            <a:off x="8226702" y="908641"/>
            <a:ext cx="0" cy="2657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id="{167BAE72-BFAD-496D-8E40-90D3B8FFA291}"/>
              </a:ext>
            </a:extLst>
          </p:cNvPr>
          <p:cNvCxnSpPr>
            <a:cxnSpLocks/>
          </p:cNvCxnSpPr>
          <p:nvPr/>
        </p:nvCxnSpPr>
        <p:spPr>
          <a:xfrm>
            <a:off x="9020957" y="1752600"/>
            <a:ext cx="0" cy="1813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10587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FE6C6F19-CE05-4954-9CB2-11B5DC041DC0}"/>
              </a:ext>
            </a:extLst>
          </p:cNvPr>
          <p:cNvSpPr txBox="1"/>
          <p:nvPr/>
        </p:nvSpPr>
        <p:spPr>
          <a:xfrm>
            <a:off x="41945" y="6410273"/>
            <a:ext cx="3406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Fonte: PDE 2033, EPE</a:t>
            </a:r>
            <a:endParaRPr lang="pt-B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A13A8350-F89E-4872-AA77-5D7BF81DE8FF}"/>
              </a:ext>
            </a:extLst>
          </p:cNvPr>
          <p:cNvGrpSpPr/>
          <p:nvPr/>
        </p:nvGrpSpPr>
        <p:grpSpPr>
          <a:xfrm>
            <a:off x="1" y="6431353"/>
            <a:ext cx="12141199" cy="426647"/>
            <a:chOff x="1" y="6431353"/>
            <a:chExt cx="12141199" cy="426647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E841662A-525D-4FEE-92B8-33EA1E702509}"/>
                </a:ext>
              </a:extLst>
            </p:cNvPr>
            <p:cNvSpPr/>
            <p:nvPr/>
          </p:nvSpPr>
          <p:spPr>
            <a:xfrm>
              <a:off x="1" y="6659350"/>
              <a:ext cx="10762824" cy="10721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98A24E2B-9FA0-440B-B24D-FDD5A0E09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45098" y="6431353"/>
              <a:ext cx="1296102" cy="426647"/>
            </a:xfrm>
            <a:prstGeom prst="rect">
              <a:avLst/>
            </a:prstGeom>
          </p:spPr>
        </p:pic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43111366-819B-41F5-8CA8-D318292040B0}"/>
              </a:ext>
            </a:extLst>
          </p:cNvPr>
          <p:cNvGrpSpPr/>
          <p:nvPr/>
        </p:nvGrpSpPr>
        <p:grpSpPr>
          <a:xfrm>
            <a:off x="511031" y="91440"/>
            <a:ext cx="11241897" cy="854933"/>
            <a:chOff x="107282" y="260599"/>
            <a:chExt cx="6943725" cy="854933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FE436711-752E-49F2-A131-0B6D189A8819}"/>
                </a:ext>
              </a:extLst>
            </p:cNvPr>
            <p:cNvSpPr txBox="1"/>
            <p:nvPr/>
          </p:nvSpPr>
          <p:spPr>
            <a:xfrm>
              <a:off x="264444" y="260599"/>
              <a:ext cx="67865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dirty="0">
                  <a:solidFill>
                    <a:schemeClr val="accent1">
                      <a:lumMod val="75000"/>
                    </a:schemeClr>
                  </a:solidFill>
                  <a:latin typeface="Abadi" panose="020B0604020104020204" pitchFamily="34" charset="0"/>
                  <a:ea typeface="Yu Gothic UI Semilight" panose="020B0400000000000000" pitchFamily="34" charset="-128"/>
                </a:rPr>
                <a:t>Projeção de Demanda de Longo Prazo</a:t>
              </a:r>
            </a:p>
          </p:txBody>
        </p:sp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71D312CB-C3A8-4A9A-9FDB-B36660737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282" y="932765"/>
              <a:ext cx="2657475" cy="182767"/>
            </a:xfrm>
            <a:prstGeom prst="rect">
              <a:avLst/>
            </a:prstGeom>
          </p:spPr>
        </p:pic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6666B10-E3C7-4975-87EE-D9B4F1766806}"/>
              </a:ext>
            </a:extLst>
          </p:cNvPr>
          <p:cNvSpPr txBox="1"/>
          <p:nvPr/>
        </p:nvSpPr>
        <p:spPr>
          <a:xfrm>
            <a:off x="1949968" y="973270"/>
            <a:ext cx="25285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  <a:ea typeface="Yu Gothic UI Semilight" panose="020B0400000000000000" pitchFamily="34" charset="-128"/>
                <a:cs typeface="Arial" panose="020B0604020202020204" pitchFamily="34" charset="0"/>
              </a:rPr>
              <a:t>GASOLINA  A</a:t>
            </a:r>
            <a:endParaRPr lang="pt-BR" sz="28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D389924-1988-4133-93ED-855950FCC60A}"/>
              </a:ext>
            </a:extLst>
          </p:cNvPr>
          <p:cNvSpPr txBox="1"/>
          <p:nvPr/>
        </p:nvSpPr>
        <p:spPr>
          <a:xfrm>
            <a:off x="7906162" y="1030103"/>
            <a:ext cx="28081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  <a:ea typeface="Yu Gothic UI Semilight" panose="020B04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lang="pt-BR" dirty="0"/>
              <a:t>ÓLEO DIESEL  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F1A44BF-0D6F-4AFC-8C69-CC933DFA3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10" y="1443482"/>
            <a:ext cx="5689846" cy="443695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6631E3C-9886-47A6-AC6D-B1F25708EC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8510" y="1443482"/>
            <a:ext cx="5689846" cy="443695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5F26CBF-4C41-43E0-ADDA-880F53C0A706}"/>
              </a:ext>
            </a:extLst>
          </p:cNvPr>
          <p:cNvSpPr txBox="1"/>
          <p:nvPr/>
        </p:nvSpPr>
        <p:spPr>
          <a:xfrm rot="16200000">
            <a:off x="-335402" y="3412382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  <a:ea typeface="Yu Gothic UI Semilight" panose="020B0400000000000000" pitchFamily="34" charset="-128"/>
                <a:cs typeface="Arial" panose="020B0604020202020204" pitchFamily="34" charset="0"/>
              </a:rPr>
              <a:t>mil m³/d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6D85456-AAD5-4196-9533-B9FB878E3964}"/>
              </a:ext>
            </a:extLst>
          </p:cNvPr>
          <p:cNvSpPr txBox="1"/>
          <p:nvPr/>
        </p:nvSpPr>
        <p:spPr>
          <a:xfrm rot="16200000">
            <a:off x="5718653" y="3412382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  <a:ea typeface="Yu Gothic UI Semilight" panose="020B0400000000000000" pitchFamily="34" charset="-128"/>
                <a:cs typeface="Arial" panose="020B0604020202020204" pitchFamily="34" charset="0"/>
              </a:rPr>
              <a:t>mil m³/d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3BF2AF6D-EEF6-4BB9-9D18-B106FED4A122}"/>
              </a:ext>
            </a:extLst>
          </p:cNvPr>
          <p:cNvCxnSpPr>
            <a:cxnSpLocks/>
          </p:cNvCxnSpPr>
          <p:nvPr/>
        </p:nvCxnSpPr>
        <p:spPr>
          <a:xfrm>
            <a:off x="8933749" y="5030886"/>
            <a:ext cx="2733041" cy="1292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5ECF5C5-546E-4DB9-A9A0-56DFE2A6992C}"/>
              </a:ext>
            </a:extLst>
          </p:cNvPr>
          <p:cNvSpPr txBox="1"/>
          <p:nvPr/>
        </p:nvSpPr>
        <p:spPr>
          <a:xfrm>
            <a:off x="9949782" y="4960127"/>
            <a:ext cx="81304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+ 49%</a:t>
            </a: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4928F881-1DDB-4605-8F75-290675CA2D64}"/>
              </a:ext>
            </a:extLst>
          </p:cNvPr>
          <p:cNvCxnSpPr>
            <a:cxnSpLocks/>
          </p:cNvCxnSpPr>
          <p:nvPr/>
        </p:nvCxnSpPr>
        <p:spPr>
          <a:xfrm>
            <a:off x="2896754" y="5278402"/>
            <a:ext cx="27305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2FF2B97-A8E1-4792-AFCA-B702660BCDD0}"/>
              </a:ext>
            </a:extLst>
          </p:cNvPr>
          <p:cNvSpPr txBox="1"/>
          <p:nvPr/>
        </p:nvSpPr>
        <p:spPr>
          <a:xfrm>
            <a:off x="3853077" y="5078347"/>
            <a:ext cx="81785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+ 21%</a:t>
            </a:r>
          </a:p>
        </p:txBody>
      </p:sp>
    </p:spTree>
    <p:extLst>
      <p:ext uri="{BB962C8B-B14F-4D97-AF65-F5344CB8AC3E}">
        <p14:creationId xmlns:p14="http://schemas.microsoft.com/office/powerpoint/2010/main" val="123793337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BF5CCD18-E3E5-40A1-A1B1-7C04E4D28CC1}"/>
              </a:ext>
            </a:extLst>
          </p:cNvPr>
          <p:cNvGrpSpPr/>
          <p:nvPr/>
        </p:nvGrpSpPr>
        <p:grpSpPr>
          <a:xfrm>
            <a:off x="1" y="6431353"/>
            <a:ext cx="12141199" cy="426647"/>
            <a:chOff x="1" y="6431353"/>
            <a:chExt cx="12141199" cy="426647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00CCA03-0026-4613-BD68-0999AF6970D8}"/>
                </a:ext>
              </a:extLst>
            </p:cNvPr>
            <p:cNvSpPr/>
            <p:nvPr/>
          </p:nvSpPr>
          <p:spPr>
            <a:xfrm>
              <a:off x="1" y="6659350"/>
              <a:ext cx="10762824" cy="10721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3C6A0847-3EBB-435F-BF56-9E7ED793A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45098" y="6431353"/>
              <a:ext cx="1296102" cy="426647"/>
            </a:xfrm>
            <a:prstGeom prst="rect">
              <a:avLst/>
            </a:prstGeom>
          </p:spPr>
        </p:pic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EAE1C585-9ECB-4372-AE26-863A3A5C8756}"/>
              </a:ext>
            </a:extLst>
          </p:cNvPr>
          <p:cNvGrpSpPr/>
          <p:nvPr/>
        </p:nvGrpSpPr>
        <p:grpSpPr>
          <a:xfrm>
            <a:off x="152400" y="146586"/>
            <a:ext cx="11887199" cy="785804"/>
            <a:chOff x="107282" y="260599"/>
            <a:chExt cx="6943725" cy="854933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EC97B4C7-2371-49D1-8855-31AAC86462E8}"/>
                </a:ext>
              </a:extLst>
            </p:cNvPr>
            <p:cNvSpPr txBox="1"/>
            <p:nvPr/>
          </p:nvSpPr>
          <p:spPr>
            <a:xfrm>
              <a:off x="264444" y="260599"/>
              <a:ext cx="6786563" cy="703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dirty="0">
                  <a:solidFill>
                    <a:schemeClr val="accent1">
                      <a:lumMod val="75000"/>
                    </a:schemeClr>
                  </a:solidFill>
                  <a:latin typeface="Abadi" panose="020B0604020104020204" pitchFamily="34" charset="0"/>
                  <a:ea typeface="Yu Gothic UI Semilight" panose="020B0400000000000000" pitchFamily="34" charset="-128"/>
                </a:rPr>
                <a:t>Considerações para Reforma Tributária</a:t>
              </a: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48A76D95-CB08-4F34-969A-E216A2F65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282" y="932765"/>
              <a:ext cx="2657475" cy="182767"/>
            </a:xfrm>
            <a:prstGeom prst="rect">
              <a:avLst/>
            </a:prstGeom>
          </p:spPr>
        </p:pic>
      </p:grp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4455FD6A-673E-4379-9A94-63A0BBC94C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412649"/>
              </p:ext>
            </p:extLst>
          </p:nvPr>
        </p:nvGraphicFramePr>
        <p:xfrm>
          <a:off x="152400" y="913665"/>
          <a:ext cx="11887199" cy="560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D6229AA0-C89C-423C-8311-157E70DF93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3119" y="1020914"/>
            <a:ext cx="427984" cy="42798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5DF83A1-BFAE-4C70-AE87-4450A1A502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11355" y="2340985"/>
            <a:ext cx="427984" cy="42798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03C614E-43DB-4BEE-9C80-482435E2A1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2661" y="1004628"/>
            <a:ext cx="427984" cy="42798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D67962B-A714-47E9-8F08-686C68A777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52661" y="2347299"/>
            <a:ext cx="427984" cy="4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7073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vermelho, água, preto, tábua&#10;&#10;Descrição gerada automaticamente">
            <a:extLst>
              <a:ext uri="{FF2B5EF4-FFF2-40B4-BE49-F238E27FC236}">
                <a16:creationId xmlns:a16="http://schemas.microsoft.com/office/drawing/2014/main" id="{954E4A74-295C-4909-8296-84E7DE6D86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61" b="14739"/>
          <a:stretch/>
        </p:blipFill>
        <p:spPr>
          <a:xfrm>
            <a:off x="19" y="0"/>
            <a:ext cx="12191981" cy="685799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424E9726-9A44-4857-977A-0F01AB205AA3}"/>
              </a:ext>
            </a:extLst>
          </p:cNvPr>
          <p:cNvSpPr/>
          <p:nvPr/>
        </p:nvSpPr>
        <p:spPr>
          <a:xfrm>
            <a:off x="-19" y="10"/>
            <a:ext cx="12192000" cy="6857990"/>
          </a:xfrm>
          <a:prstGeom prst="rect">
            <a:avLst/>
          </a:prstGeom>
          <a:solidFill>
            <a:schemeClr val="tx2">
              <a:lumMod val="50000"/>
              <a:alpha val="5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8AF816AB-316D-46D0-91C0-248C89391E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0787" y="292392"/>
            <a:ext cx="6025387" cy="217371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414D807-3312-4C62-AAC7-26ACD935E459}"/>
              </a:ext>
            </a:extLst>
          </p:cNvPr>
          <p:cNvSpPr txBox="1"/>
          <p:nvPr/>
        </p:nvSpPr>
        <p:spPr>
          <a:xfrm>
            <a:off x="140678" y="5980833"/>
            <a:ext cx="4462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contato@abicom.com.br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F9A53F6E-CBD9-4860-BA13-39BD10A44C90}"/>
              </a:ext>
            </a:extLst>
          </p:cNvPr>
          <p:cNvCxnSpPr/>
          <p:nvPr/>
        </p:nvCxnSpPr>
        <p:spPr>
          <a:xfrm>
            <a:off x="2000250" y="1757363"/>
            <a:ext cx="0" cy="1671637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5A721CF0-6489-42F8-8B9C-AEE28A75B5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3382" y="4166844"/>
            <a:ext cx="2495746" cy="24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1735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B23488C-168C-4F61-BDED-990AF394E7C9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a2bb93-9590-440e-9c84-7496ba365209"/>
    <a1a5abdfd5754134adcf51acb2c34075 xmlns="dca2bb93-9590-440e-9c84-7496ba365209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United States</TermName>
          <TermId xmlns="http://schemas.microsoft.com/office/infopath/2007/PartnerControls">50f92bb3-401c-47a9-9586-ab0200aa9585</TermId>
        </TermInfo>
      </Terms>
    </a1a5abdfd5754134adcf51acb2c34075>
    <p68c139ffc25482ba4e7ff972bb7d965 xmlns="dca2bb93-9590-440e-9c84-7496ba365209">
      <Terms xmlns="http://schemas.microsoft.com/office/infopath/2007/PartnerControls"/>
    </p68c139ffc25482ba4e7ff972bb7d965>
    <PII xmlns="dca2bb93-9590-440e-9c84-7496ba365209">false</PII>
    <TransactionDate xmlns="dca2bb93-9590-440e-9c84-7496ba365209">2020-09-22T14:59:02+00:00</TransactionDate>
    <f0f1170683cd461a97faf8a4a19a29d0 xmlns="dca2bb93-9590-440e-9c84-7496ba365209">
      <Terms xmlns="http://schemas.microsoft.com/office/infopath/2007/PartnerControls"/>
    </f0f1170683cd461a97faf8a4a19a29d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f35ebb04-646d-4ca6-b034-fd0e04938dad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72ED1E4092564C8DFB51E536F0B854" ma:contentTypeVersion="19" ma:contentTypeDescription="Create a new document." ma:contentTypeScope="" ma:versionID="9e680f558075684f5bf5286d4ba80d88">
  <xsd:schema xmlns:xsd="http://www.w3.org/2001/XMLSchema" xmlns:xs="http://www.w3.org/2001/XMLSchema" xmlns:p="http://schemas.microsoft.com/office/2006/metadata/properties" xmlns:ns3="dca2bb93-9590-440e-9c84-7496ba365209" xmlns:ns4="b823519b-0241-4eb7-9275-dd087ef04c8a" targetNamespace="http://schemas.microsoft.com/office/2006/metadata/properties" ma:root="true" ma:fieldsID="e9f246be23fb195bb91891dcf0bb1042" ns3:_="" ns4:_="">
    <xsd:import namespace="dca2bb93-9590-440e-9c84-7496ba365209"/>
    <xsd:import namespace="b823519b-0241-4eb7-9275-dd087ef04c8a"/>
    <xsd:element name="properties">
      <xsd:complexType>
        <xsd:sequence>
          <xsd:element name="documentManagement">
            <xsd:complexType>
              <xsd:all>
                <xsd:element ref="ns3:f0f1170683cd461a97faf8a4a19a29d0" minOccurs="0"/>
                <xsd:element ref="ns3:TaxCatchAll" minOccurs="0"/>
                <xsd:element ref="ns3:TaxCatchAllLabel" minOccurs="0"/>
                <xsd:element ref="ns3:p68c139ffc25482ba4e7ff972bb7d965" minOccurs="0"/>
                <xsd:element ref="ns3:a1a5abdfd5754134adcf51acb2c34075" minOccurs="0"/>
                <xsd:element ref="ns3:TransactionDate" minOccurs="0"/>
                <xsd:element ref="ns3:PII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a2bb93-9590-440e-9c84-7496ba365209" elementFormDefault="qualified">
    <xsd:import namespace="http://schemas.microsoft.com/office/2006/documentManagement/types"/>
    <xsd:import namespace="http://schemas.microsoft.com/office/infopath/2007/PartnerControls"/>
    <xsd:element name="f0f1170683cd461a97faf8a4a19a29d0" ma:index="8" nillable="true" ma:taxonomy="true" ma:internalName="f0f1170683cd461a97faf8a4a19a29d0" ma:taxonomyFieldName="BusinessFunction" ma:displayName="Business Function" ma:default="" ma:fieldId="{f0f11706-83cd-461a-97fa-f8a4a19a29d0}" ma:sspId="f35ebb04-646d-4ca6-b034-fd0e04938dad" ma:termSetId="1651ea69-ca06-454d-a006-4261ae8d9a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056c0fd-2297-41e3-8e3f-7814b6ad4ebf}" ma:internalName="TaxCatchAll" ma:showField="CatchAllData" ma:web="8df9be77-1dd7-46b6-a41e-e0e388b916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056c0fd-2297-41e3-8e3f-7814b6ad4ebf}" ma:internalName="TaxCatchAllLabel" ma:readOnly="true" ma:showField="CatchAllDataLabel" ma:web="8df9be77-1dd7-46b6-a41e-e0e388b916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68c139ffc25482ba4e7ff972bb7d965" ma:index="12" nillable="true" ma:taxonomy="true" ma:internalName="p68c139ffc25482ba4e7ff972bb7d965" ma:taxonomyFieldName="Classification" ma:displayName="Classification" ma:default="" ma:fieldId="{968c139f-fc25-482b-a4e7-ff972bb7d965}" ma:sspId="f35ebb04-646d-4ca6-b034-fd0e04938dad" ma:termSetId="e26c925f-2905-430c-b0b4-641b106855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1a5abdfd5754134adcf51acb2c34075" ma:index="14" nillable="true" ma:taxonomy="true" ma:internalName="a1a5abdfd5754134adcf51acb2c34075" ma:taxonomyFieldName="Country" ma:displayName="Country" ma:default="1;#United States|50f92bb3-401c-47a9-9586-ab0200aa9585" ma:fieldId="{a1a5abdf-d575-4134-adcf-51acb2c34075}" ma:sspId="f35ebb04-646d-4ca6-b034-fd0e04938dad" ma:termSetId="0022016c-0fbe-4866-9903-a0cddeecf8f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ransactionDate" ma:index="16" nillable="true" ma:displayName="Transaction Date" ma:default="[today]" ma:format="DateOnly" ma:internalName="TransactionDate">
      <xsd:simpleType>
        <xsd:restriction base="dms:DateTime"/>
      </xsd:simpleType>
    </xsd:element>
    <xsd:element name="PII" ma:index="17" nillable="true" ma:displayName="Personally Identifiable Information" ma:default="0" ma:internalName="PII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23519b-0241-4eb7-9275-dd087ef04c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6F7B6D-A252-4CE0-9065-9DB7A912FBF1}">
  <ds:schemaRefs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b823519b-0241-4eb7-9275-dd087ef04c8a"/>
    <ds:schemaRef ds:uri="dca2bb93-9590-440e-9c84-7496ba36520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11A8A2C-0E71-4774-8793-0B5C8E68B9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6229F3-C282-4776-B51F-FC8F8C825898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6B33AD1C-E22E-4D21-830F-88A2961918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a2bb93-9590-440e-9c84-7496ba365209"/>
    <ds:schemaRef ds:uri="b823519b-0241-4eb7-9275-dd087ef04c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3191</TotalTime>
  <Words>425</Words>
  <Application>Microsoft Office PowerPoint</Application>
  <PresentationFormat>Widescreen</PresentationFormat>
  <Paragraphs>79</Paragraphs>
  <Slides>7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Yu Gothic UI Semilight</vt:lpstr>
      <vt:lpstr>Abadi</vt:lpstr>
      <vt:lpstr>Arial</vt:lpstr>
      <vt:lpstr>Calibri</vt:lpstr>
      <vt:lpstr>Fira Sans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Milena</dc:creator>
  <cp:lastModifiedBy>Sergio Araujo</cp:lastModifiedBy>
  <cp:revision>155</cp:revision>
  <dcterms:created xsi:type="dcterms:W3CDTF">2020-06-11T18:05:07Z</dcterms:created>
  <dcterms:modified xsi:type="dcterms:W3CDTF">2023-09-26T14:36:49Z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0x0101007772ED1E4092564C8DFB51E536F0B854</vt:lpwstr>
  </property>
</Properties>
</file>