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68" r:id="rId1"/>
  </p:sldMasterIdLst>
  <p:notesMasterIdLst>
    <p:notesMasterId r:id="rId28"/>
  </p:notesMasterIdLst>
  <p:handoutMasterIdLst>
    <p:handoutMasterId r:id="rId29"/>
  </p:handoutMasterIdLst>
  <p:sldIdLst>
    <p:sldId id="256" r:id="rId2"/>
    <p:sldId id="419" r:id="rId3"/>
    <p:sldId id="420" r:id="rId4"/>
    <p:sldId id="422" r:id="rId5"/>
    <p:sldId id="426" r:id="rId6"/>
    <p:sldId id="427" r:id="rId7"/>
    <p:sldId id="428" r:id="rId8"/>
    <p:sldId id="429" r:id="rId9"/>
    <p:sldId id="430" r:id="rId10"/>
    <p:sldId id="431" r:id="rId11"/>
    <p:sldId id="432" r:id="rId12"/>
    <p:sldId id="425" r:id="rId13"/>
    <p:sldId id="403" r:id="rId14"/>
    <p:sldId id="404" r:id="rId15"/>
    <p:sldId id="405" r:id="rId16"/>
    <p:sldId id="406" r:id="rId17"/>
    <p:sldId id="416" r:id="rId18"/>
    <p:sldId id="408" r:id="rId19"/>
    <p:sldId id="409" r:id="rId20"/>
    <p:sldId id="410" r:id="rId21"/>
    <p:sldId id="411" r:id="rId22"/>
    <p:sldId id="413" r:id="rId23"/>
    <p:sldId id="414" r:id="rId24"/>
    <p:sldId id="417" r:id="rId25"/>
    <p:sldId id="418" r:id="rId26"/>
    <p:sldId id="415" r:id="rId27"/>
  </p:sldIdLst>
  <p:sldSz cx="9144000" cy="5143500" type="screen16x9"/>
  <p:notesSz cx="6858000" cy="9947275"/>
  <p:defaultTextStyle>
    <a:defPPr>
      <a:defRPr lang="pt-BR"/>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981" userDrawn="1">
          <p15:clr>
            <a:srgbClr val="A4A3A4"/>
          </p15:clr>
        </p15:guide>
        <p15:guide id="2" pos="2880">
          <p15:clr>
            <a:srgbClr val="A4A3A4"/>
          </p15:clr>
        </p15:guide>
        <p15:guide id="3" orient="horz" pos="75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006699"/>
    <a:srgbClr val="242852"/>
    <a:srgbClr val="21778B"/>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Estilo Médio 2 - Ênfas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770" autoAdjust="0"/>
    <p:restoredTop sz="94813" autoAdjust="0"/>
  </p:normalViewPr>
  <p:slideViewPr>
    <p:cSldViewPr>
      <p:cViewPr varScale="1">
        <p:scale>
          <a:sx n="143" d="100"/>
          <a:sy n="143" d="100"/>
        </p:scale>
        <p:origin x="732" y="102"/>
      </p:cViewPr>
      <p:guideLst>
        <p:guide orient="horz" pos="981"/>
        <p:guide pos="2880"/>
        <p:guide orient="horz" pos="758"/>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Espaço Reservado para Cabeçalho 1">
            <a:extLst>
              <a:ext uri="{FF2B5EF4-FFF2-40B4-BE49-F238E27FC236}">
                <a16:creationId xmlns:a16="http://schemas.microsoft.com/office/drawing/2014/main" id="{CC8E1E77-A9DA-4726-8F75-E0197996DB5E}"/>
              </a:ext>
            </a:extLst>
          </p:cNvPr>
          <p:cNvSpPr>
            <a:spLocks noGrp="1"/>
          </p:cNvSpPr>
          <p:nvPr>
            <p:ph type="hdr" sz="quarter"/>
          </p:nvPr>
        </p:nvSpPr>
        <p:spPr>
          <a:xfrm>
            <a:off x="0" y="0"/>
            <a:ext cx="2971800" cy="496888"/>
          </a:xfrm>
          <a:prstGeom prst="rect">
            <a:avLst/>
          </a:prstGeom>
        </p:spPr>
        <p:txBody>
          <a:bodyPr vert="horz" lIns="88651" tIns="44326" rIns="88651" bIns="44326" rtlCol="0"/>
          <a:lstStyle>
            <a:lvl1pPr algn="l" eaLnBrk="1" fontAlgn="auto" hangingPunct="1">
              <a:spcBef>
                <a:spcPts val="0"/>
              </a:spcBef>
              <a:spcAft>
                <a:spcPts val="0"/>
              </a:spcAft>
              <a:defRPr sz="1200">
                <a:latin typeface="+mn-lt"/>
                <a:cs typeface="+mn-cs"/>
              </a:defRPr>
            </a:lvl1pPr>
          </a:lstStyle>
          <a:p>
            <a:pPr>
              <a:defRPr/>
            </a:pPr>
            <a:endParaRPr lang="pt-BR"/>
          </a:p>
        </p:txBody>
      </p:sp>
      <p:sp>
        <p:nvSpPr>
          <p:cNvPr id="3" name="Espaço Reservado para Data 2">
            <a:extLst>
              <a:ext uri="{FF2B5EF4-FFF2-40B4-BE49-F238E27FC236}">
                <a16:creationId xmlns:a16="http://schemas.microsoft.com/office/drawing/2014/main" id="{55677142-413E-4F9E-BE63-ABCAD70B74F3}"/>
              </a:ext>
            </a:extLst>
          </p:cNvPr>
          <p:cNvSpPr>
            <a:spLocks noGrp="1"/>
          </p:cNvSpPr>
          <p:nvPr>
            <p:ph type="dt" sz="quarter" idx="1"/>
          </p:nvPr>
        </p:nvSpPr>
        <p:spPr>
          <a:xfrm>
            <a:off x="3884613" y="0"/>
            <a:ext cx="2971800" cy="496888"/>
          </a:xfrm>
          <a:prstGeom prst="rect">
            <a:avLst/>
          </a:prstGeom>
        </p:spPr>
        <p:txBody>
          <a:bodyPr vert="horz" lIns="88651" tIns="44326" rIns="88651" bIns="44326" rtlCol="0"/>
          <a:lstStyle>
            <a:lvl1pPr algn="r" eaLnBrk="1" fontAlgn="auto" hangingPunct="1">
              <a:spcBef>
                <a:spcPts val="0"/>
              </a:spcBef>
              <a:spcAft>
                <a:spcPts val="0"/>
              </a:spcAft>
              <a:defRPr sz="1200">
                <a:latin typeface="+mn-lt"/>
                <a:cs typeface="+mn-cs"/>
              </a:defRPr>
            </a:lvl1pPr>
          </a:lstStyle>
          <a:p>
            <a:pPr>
              <a:defRPr/>
            </a:pPr>
            <a:fld id="{D5D931C9-08B6-4110-8BF0-E0CBFE521550}" type="datetimeFigureOut">
              <a:rPr lang="pt-BR"/>
              <a:pPr>
                <a:defRPr/>
              </a:pPr>
              <a:t>04/09/2024</a:t>
            </a:fld>
            <a:endParaRPr lang="pt-BR"/>
          </a:p>
        </p:txBody>
      </p:sp>
      <p:sp>
        <p:nvSpPr>
          <p:cNvPr id="4" name="Espaço Reservado para Rodapé 3">
            <a:extLst>
              <a:ext uri="{FF2B5EF4-FFF2-40B4-BE49-F238E27FC236}">
                <a16:creationId xmlns:a16="http://schemas.microsoft.com/office/drawing/2014/main" id="{4BC06B69-36A0-4502-96BF-39A532852E3A}"/>
              </a:ext>
            </a:extLst>
          </p:cNvPr>
          <p:cNvSpPr>
            <a:spLocks noGrp="1"/>
          </p:cNvSpPr>
          <p:nvPr>
            <p:ph type="ftr" sz="quarter" idx="2"/>
          </p:nvPr>
        </p:nvSpPr>
        <p:spPr>
          <a:xfrm>
            <a:off x="0" y="9448800"/>
            <a:ext cx="2971800" cy="496888"/>
          </a:xfrm>
          <a:prstGeom prst="rect">
            <a:avLst/>
          </a:prstGeom>
        </p:spPr>
        <p:txBody>
          <a:bodyPr vert="horz" lIns="88651" tIns="44326" rIns="88651" bIns="44326" rtlCol="0" anchor="b"/>
          <a:lstStyle>
            <a:lvl1pPr algn="l" eaLnBrk="1" fontAlgn="auto" hangingPunct="1">
              <a:spcBef>
                <a:spcPts val="0"/>
              </a:spcBef>
              <a:spcAft>
                <a:spcPts val="0"/>
              </a:spcAft>
              <a:defRPr sz="1200">
                <a:latin typeface="+mn-lt"/>
                <a:cs typeface="+mn-cs"/>
              </a:defRPr>
            </a:lvl1pPr>
          </a:lstStyle>
          <a:p>
            <a:pPr>
              <a:defRPr/>
            </a:pPr>
            <a:endParaRPr lang="pt-BR"/>
          </a:p>
        </p:txBody>
      </p:sp>
      <p:sp>
        <p:nvSpPr>
          <p:cNvPr id="5" name="Espaço Reservado para Número de Slide 4">
            <a:extLst>
              <a:ext uri="{FF2B5EF4-FFF2-40B4-BE49-F238E27FC236}">
                <a16:creationId xmlns:a16="http://schemas.microsoft.com/office/drawing/2014/main" id="{5EC7E662-C559-4F4A-AFB6-266868267030}"/>
              </a:ext>
            </a:extLst>
          </p:cNvPr>
          <p:cNvSpPr>
            <a:spLocks noGrp="1"/>
          </p:cNvSpPr>
          <p:nvPr>
            <p:ph type="sldNum" sz="quarter" idx="3"/>
          </p:nvPr>
        </p:nvSpPr>
        <p:spPr>
          <a:xfrm>
            <a:off x="3884613" y="9448800"/>
            <a:ext cx="2971800" cy="496888"/>
          </a:xfrm>
          <a:prstGeom prst="rect">
            <a:avLst/>
          </a:prstGeom>
        </p:spPr>
        <p:txBody>
          <a:bodyPr vert="horz" wrap="square" lIns="88651" tIns="44326" rIns="88651" bIns="44326" numCol="1" anchor="b" anchorCtr="0" compatLnSpc="1">
            <a:prstTxWarp prst="textNoShape">
              <a:avLst/>
            </a:prstTxWarp>
          </a:bodyPr>
          <a:lstStyle>
            <a:lvl1pPr algn="r" eaLnBrk="1" hangingPunct="1">
              <a:defRPr sz="1200">
                <a:latin typeface="Calibri" panose="020F0502020204030204" pitchFamily="34" charset="0"/>
              </a:defRPr>
            </a:lvl1pPr>
          </a:lstStyle>
          <a:p>
            <a:pPr>
              <a:defRPr/>
            </a:pPr>
            <a:fld id="{0FBC92C9-10D3-46A0-BAD2-4C98F830F647}" type="slidenum">
              <a:rPr lang="pt-BR" altLang="pt-BR"/>
              <a:pPr>
                <a:defRPr/>
              </a:pPr>
              <a:t>‹nº›</a:t>
            </a:fld>
            <a:endParaRPr lang="pt-BR" altLang="pt-BR"/>
          </a:p>
        </p:txBody>
      </p:sp>
    </p:spTree>
    <p:extLst>
      <p:ext uri="{BB962C8B-B14F-4D97-AF65-F5344CB8AC3E}">
        <p14:creationId xmlns:p14="http://schemas.microsoft.com/office/powerpoint/2010/main" val="191839058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Espaço Reservado para Cabeçalho 1">
            <a:extLst>
              <a:ext uri="{FF2B5EF4-FFF2-40B4-BE49-F238E27FC236}">
                <a16:creationId xmlns:a16="http://schemas.microsoft.com/office/drawing/2014/main" id="{03D0B197-2F4E-43C1-AB23-A5886C0A3917}"/>
              </a:ext>
            </a:extLst>
          </p:cNvPr>
          <p:cNvSpPr>
            <a:spLocks noGrp="1"/>
          </p:cNvSpPr>
          <p:nvPr>
            <p:ph type="hdr" sz="quarter"/>
          </p:nvPr>
        </p:nvSpPr>
        <p:spPr>
          <a:xfrm>
            <a:off x="0" y="0"/>
            <a:ext cx="2971800" cy="496888"/>
          </a:xfrm>
          <a:prstGeom prst="rect">
            <a:avLst/>
          </a:prstGeom>
        </p:spPr>
        <p:txBody>
          <a:bodyPr vert="horz" lIns="88646" tIns="44324" rIns="88646" bIns="44324" rtlCol="0"/>
          <a:lstStyle>
            <a:lvl1pPr algn="l" eaLnBrk="1" fontAlgn="auto" hangingPunct="1">
              <a:spcBef>
                <a:spcPts val="0"/>
              </a:spcBef>
              <a:spcAft>
                <a:spcPts val="0"/>
              </a:spcAft>
              <a:defRPr sz="1200">
                <a:latin typeface="+mn-lt"/>
                <a:cs typeface="+mn-cs"/>
              </a:defRPr>
            </a:lvl1pPr>
          </a:lstStyle>
          <a:p>
            <a:pPr>
              <a:defRPr/>
            </a:pPr>
            <a:endParaRPr lang="pt-BR"/>
          </a:p>
        </p:txBody>
      </p:sp>
      <p:sp>
        <p:nvSpPr>
          <p:cNvPr id="3" name="Espaço Reservado para Data 2">
            <a:extLst>
              <a:ext uri="{FF2B5EF4-FFF2-40B4-BE49-F238E27FC236}">
                <a16:creationId xmlns:a16="http://schemas.microsoft.com/office/drawing/2014/main" id="{D2AFBDA2-7C43-4516-8D29-EBDFB85FA812}"/>
              </a:ext>
            </a:extLst>
          </p:cNvPr>
          <p:cNvSpPr>
            <a:spLocks noGrp="1"/>
          </p:cNvSpPr>
          <p:nvPr>
            <p:ph type="dt" idx="1"/>
          </p:nvPr>
        </p:nvSpPr>
        <p:spPr>
          <a:xfrm>
            <a:off x="3884613" y="0"/>
            <a:ext cx="2971800" cy="496888"/>
          </a:xfrm>
          <a:prstGeom prst="rect">
            <a:avLst/>
          </a:prstGeom>
        </p:spPr>
        <p:txBody>
          <a:bodyPr vert="horz" lIns="88646" tIns="44324" rIns="88646" bIns="44324" rtlCol="0"/>
          <a:lstStyle>
            <a:lvl1pPr algn="r" eaLnBrk="1" fontAlgn="auto" hangingPunct="1">
              <a:spcBef>
                <a:spcPts val="0"/>
              </a:spcBef>
              <a:spcAft>
                <a:spcPts val="0"/>
              </a:spcAft>
              <a:defRPr sz="1200">
                <a:latin typeface="+mn-lt"/>
                <a:cs typeface="+mn-cs"/>
              </a:defRPr>
            </a:lvl1pPr>
          </a:lstStyle>
          <a:p>
            <a:pPr>
              <a:defRPr/>
            </a:pPr>
            <a:fld id="{4ACD8C53-D6E8-4326-8562-97058C0A8808}" type="datetimeFigureOut">
              <a:rPr lang="pt-BR"/>
              <a:pPr>
                <a:defRPr/>
              </a:pPr>
              <a:t>04/09/2024</a:t>
            </a:fld>
            <a:endParaRPr lang="pt-BR"/>
          </a:p>
        </p:txBody>
      </p:sp>
      <p:sp>
        <p:nvSpPr>
          <p:cNvPr id="4" name="Espaço Reservado para Imagem de Slide 3">
            <a:extLst>
              <a:ext uri="{FF2B5EF4-FFF2-40B4-BE49-F238E27FC236}">
                <a16:creationId xmlns:a16="http://schemas.microsoft.com/office/drawing/2014/main" id="{01E92C14-4A1A-40A5-AD0B-9048988BE0EB}"/>
              </a:ext>
            </a:extLst>
          </p:cNvPr>
          <p:cNvSpPr>
            <a:spLocks noGrp="1" noRot="1" noChangeAspect="1"/>
          </p:cNvSpPr>
          <p:nvPr>
            <p:ph type="sldImg" idx="2"/>
          </p:nvPr>
        </p:nvSpPr>
        <p:spPr>
          <a:xfrm>
            <a:off x="114300" y="746125"/>
            <a:ext cx="6629400" cy="3730625"/>
          </a:xfrm>
          <a:prstGeom prst="rect">
            <a:avLst/>
          </a:prstGeom>
          <a:noFill/>
          <a:ln w="12700">
            <a:solidFill>
              <a:prstClr val="black"/>
            </a:solidFill>
          </a:ln>
        </p:spPr>
        <p:txBody>
          <a:bodyPr vert="horz" lIns="88646" tIns="44324" rIns="88646" bIns="44324" rtlCol="0" anchor="ctr"/>
          <a:lstStyle/>
          <a:p>
            <a:pPr lvl="0"/>
            <a:endParaRPr lang="pt-BR" noProof="0"/>
          </a:p>
        </p:txBody>
      </p:sp>
      <p:sp>
        <p:nvSpPr>
          <p:cNvPr id="5" name="Espaço Reservado para Anotações 4">
            <a:extLst>
              <a:ext uri="{FF2B5EF4-FFF2-40B4-BE49-F238E27FC236}">
                <a16:creationId xmlns:a16="http://schemas.microsoft.com/office/drawing/2014/main" id="{25198FB9-CF4F-405A-9865-C26E06E1F8FB}"/>
              </a:ext>
            </a:extLst>
          </p:cNvPr>
          <p:cNvSpPr>
            <a:spLocks noGrp="1"/>
          </p:cNvSpPr>
          <p:nvPr>
            <p:ph type="body" sz="quarter" idx="3"/>
          </p:nvPr>
        </p:nvSpPr>
        <p:spPr>
          <a:xfrm>
            <a:off x="685800" y="4724400"/>
            <a:ext cx="5486400" cy="4476750"/>
          </a:xfrm>
          <a:prstGeom prst="rect">
            <a:avLst/>
          </a:prstGeom>
        </p:spPr>
        <p:txBody>
          <a:bodyPr vert="horz" lIns="88646" tIns="44324" rIns="88646" bIns="44324" rtlCol="0"/>
          <a:lstStyle/>
          <a:p>
            <a:pPr lvl="0"/>
            <a:r>
              <a:rPr lang="pt-BR" noProof="0"/>
              <a:t>Clique para editar o texto mestre</a:t>
            </a:r>
          </a:p>
          <a:p>
            <a:pPr lvl="1"/>
            <a:r>
              <a:rPr lang="pt-BR" noProof="0"/>
              <a:t>Segundo nível</a:t>
            </a:r>
          </a:p>
          <a:p>
            <a:pPr lvl="2"/>
            <a:r>
              <a:rPr lang="pt-BR" noProof="0"/>
              <a:t>Terceiro nível</a:t>
            </a:r>
          </a:p>
          <a:p>
            <a:pPr lvl="3"/>
            <a:r>
              <a:rPr lang="pt-BR" noProof="0"/>
              <a:t>Quarto nível</a:t>
            </a:r>
          </a:p>
          <a:p>
            <a:pPr lvl="4"/>
            <a:r>
              <a:rPr lang="pt-BR" noProof="0"/>
              <a:t>Quinto nível</a:t>
            </a:r>
          </a:p>
        </p:txBody>
      </p:sp>
      <p:sp>
        <p:nvSpPr>
          <p:cNvPr id="6" name="Espaço Reservado para Rodapé 5">
            <a:extLst>
              <a:ext uri="{FF2B5EF4-FFF2-40B4-BE49-F238E27FC236}">
                <a16:creationId xmlns:a16="http://schemas.microsoft.com/office/drawing/2014/main" id="{E00B625B-9F2F-4B48-8F9B-2111C8653E05}"/>
              </a:ext>
            </a:extLst>
          </p:cNvPr>
          <p:cNvSpPr>
            <a:spLocks noGrp="1"/>
          </p:cNvSpPr>
          <p:nvPr>
            <p:ph type="ftr" sz="quarter" idx="4"/>
          </p:nvPr>
        </p:nvSpPr>
        <p:spPr>
          <a:xfrm>
            <a:off x="0" y="9448800"/>
            <a:ext cx="2971800" cy="496888"/>
          </a:xfrm>
          <a:prstGeom prst="rect">
            <a:avLst/>
          </a:prstGeom>
        </p:spPr>
        <p:txBody>
          <a:bodyPr vert="horz" lIns="88646" tIns="44324" rIns="88646" bIns="44324" rtlCol="0" anchor="b"/>
          <a:lstStyle>
            <a:lvl1pPr algn="l" eaLnBrk="1" fontAlgn="auto" hangingPunct="1">
              <a:spcBef>
                <a:spcPts val="0"/>
              </a:spcBef>
              <a:spcAft>
                <a:spcPts val="0"/>
              </a:spcAft>
              <a:defRPr sz="1200">
                <a:latin typeface="+mn-lt"/>
                <a:cs typeface="+mn-cs"/>
              </a:defRPr>
            </a:lvl1pPr>
          </a:lstStyle>
          <a:p>
            <a:pPr>
              <a:defRPr/>
            </a:pPr>
            <a:endParaRPr lang="pt-BR"/>
          </a:p>
        </p:txBody>
      </p:sp>
      <p:sp>
        <p:nvSpPr>
          <p:cNvPr id="7" name="Espaço Reservado para Número de Slide 6">
            <a:extLst>
              <a:ext uri="{FF2B5EF4-FFF2-40B4-BE49-F238E27FC236}">
                <a16:creationId xmlns:a16="http://schemas.microsoft.com/office/drawing/2014/main" id="{85D6261B-9663-4B82-8879-7561321A13B5}"/>
              </a:ext>
            </a:extLst>
          </p:cNvPr>
          <p:cNvSpPr>
            <a:spLocks noGrp="1"/>
          </p:cNvSpPr>
          <p:nvPr>
            <p:ph type="sldNum" sz="quarter" idx="5"/>
          </p:nvPr>
        </p:nvSpPr>
        <p:spPr>
          <a:xfrm>
            <a:off x="3884613" y="9448800"/>
            <a:ext cx="2971800" cy="496888"/>
          </a:xfrm>
          <a:prstGeom prst="rect">
            <a:avLst/>
          </a:prstGeom>
        </p:spPr>
        <p:txBody>
          <a:bodyPr vert="horz" wrap="square" lIns="88646" tIns="44324" rIns="88646" bIns="44324" numCol="1" anchor="b" anchorCtr="0" compatLnSpc="1">
            <a:prstTxWarp prst="textNoShape">
              <a:avLst/>
            </a:prstTxWarp>
          </a:bodyPr>
          <a:lstStyle>
            <a:lvl1pPr algn="r" eaLnBrk="1" hangingPunct="1">
              <a:defRPr sz="1200">
                <a:latin typeface="Calibri" panose="020F0502020204030204" pitchFamily="34" charset="0"/>
              </a:defRPr>
            </a:lvl1pPr>
          </a:lstStyle>
          <a:p>
            <a:pPr>
              <a:defRPr/>
            </a:pPr>
            <a:fld id="{1B335B3B-6D1F-4436-9908-26D990E032D7}" type="slidenum">
              <a:rPr lang="pt-BR" altLang="pt-BR"/>
              <a:pPr>
                <a:defRPr/>
              </a:pPr>
              <a:t>‹nº›</a:t>
            </a:fld>
            <a:endParaRPr lang="pt-BR" altLang="pt-BR"/>
          </a:p>
        </p:txBody>
      </p:sp>
    </p:spTree>
    <p:extLst>
      <p:ext uri="{BB962C8B-B14F-4D97-AF65-F5344CB8AC3E}">
        <p14:creationId xmlns:p14="http://schemas.microsoft.com/office/powerpoint/2010/main" val="1448715679"/>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ide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428751"/>
            <a:ext cx="7543800" cy="1945481"/>
          </a:xfrm>
        </p:spPr>
        <p:txBody>
          <a:bodyPr anchor="b"/>
          <a:lstStyle>
            <a:lvl1pPr>
              <a:defRPr sz="6600">
                <a:ln>
                  <a:noFill/>
                </a:ln>
                <a:solidFill>
                  <a:schemeClr val="tx2"/>
                </a:solidFill>
              </a:defRPr>
            </a:lvl1pPr>
          </a:lstStyle>
          <a:p>
            <a:r>
              <a:rPr lang="pt-BR"/>
              <a:t>Clique para editar o título mestre</a:t>
            </a:r>
            <a:endParaRPr lang="en-US" dirty="0"/>
          </a:p>
        </p:txBody>
      </p:sp>
      <p:sp>
        <p:nvSpPr>
          <p:cNvPr id="3" name="Subtitle 2"/>
          <p:cNvSpPr>
            <a:spLocks noGrp="1"/>
          </p:cNvSpPr>
          <p:nvPr>
            <p:ph type="subTitle" idx="1"/>
          </p:nvPr>
        </p:nvSpPr>
        <p:spPr>
          <a:xfrm>
            <a:off x="685800" y="3429000"/>
            <a:ext cx="6461760" cy="800100"/>
          </a:xfrm>
        </p:spPr>
        <p:txBody>
          <a:bodyPr anchor="t">
            <a:normAutofit/>
          </a:bodyPr>
          <a:lstStyle>
            <a:lvl1pPr marL="0" indent="0" algn="l">
              <a:buNone/>
              <a:defRPr sz="20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pt-BR"/>
              <a:t>Clique para editar o estilo do subtítulo mestre</a:t>
            </a:r>
            <a:endParaRPr lang="en-US" dirty="0"/>
          </a:p>
        </p:txBody>
      </p:sp>
      <p:sp>
        <p:nvSpPr>
          <p:cNvPr id="4" name="Date Placeholder 3"/>
          <p:cNvSpPr>
            <a:spLocks noGrp="1"/>
          </p:cNvSpPr>
          <p:nvPr>
            <p:ph type="dt" sz="half" idx="10"/>
          </p:nvPr>
        </p:nvSpPr>
        <p:spPr/>
        <p:txBody>
          <a:bodyPr/>
          <a:lstStyle/>
          <a:p>
            <a:pPr>
              <a:defRPr/>
            </a:pPr>
            <a:fld id="{6D70F249-9388-41AF-AE7A-46EDA084BB5F}" type="datetime1">
              <a:rPr lang="pt-BR" smtClean="0"/>
              <a:pPr>
                <a:defRPr/>
              </a:pPr>
              <a:t>04/09/2024</a:t>
            </a:fld>
            <a:endParaRPr lang="pt-BR"/>
          </a:p>
        </p:txBody>
      </p:sp>
      <p:sp>
        <p:nvSpPr>
          <p:cNvPr id="5" name="Footer Placeholder 4"/>
          <p:cNvSpPr>
            <a:spLocks noGrp="1"/>
          </p:cNvSpPr>
          <p:nvPr>
            <p:ph type="ftr" sz="quarter" idx="11"/>
          </p:nvPr>
        </p:nvSpPr>
        <p:spPr/>
        <p:txBody>
          <a:bodyPr/>
          <a:lstStyle/>
          <a:p>
            <a:pPr>
              <a:defRPr/>
            </a:pPr>
            <a:endParaRPr lang="pt-BR"/>
          </a:p>
        </p:txBody>
      </p:sp>
      <p:sp>
        <p:nvSpPr>
          <p:cNvPr id="6" name="Slide Number Placeholder 5"/>
          <p:cNvSpPr>
            <a:spLocks noGrp="1"/>
          </p:cNvSpPr>
          <p:nvPr>
            <p:ph type="sldNum" sz="quarter" idx="12"/>
          </p:nvPr>
        </p:nvSpPr>
        <p:spPr/>
        <p:txBody>
          <a:bodyPr/>
          <a:lstStyle/>
          <a:p>
            <a:pPr>
              <a:defRPr/>
            </a:pPr>
            <a:fld id="{396BC15B-0C05-4CFA-AAC1-065948620786}" type="slidenum">
              <a:rPr lang="pt-BR" altLang="pt-BR" smtClean="0"/>
              <a:pPr>
                <a:defRPr/>
              </a:pPr>
              <a:t>‹nº›</a:t>
            </a:fld>
            <a:endParaRPr lang="pt-BR" altLang="pt-B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a:t>Clique para editar o título mestre</a:t>
            </a:r>
            <a:endParaRPr lang="en-US"/>
          </a:p>
        </p:txBody>
      </p:sp>
      <p:sp>
        <p:nvSpPr>
          <p:cNvPr id="3" name="Vertical Text Placeholder 2"/>
          <p:cNvSpPr>
            <a:spLocks noGrp="1"/>
          </p:cNvSpPr>
          <p:nvPr>
            <p:ph type="body" orient="vert" idx="1"/>
          </p:nvPr>
        </p:nvSpPr>
        <p:spPr/>
        <p:txBody>
          <a:bodyPr vert="eaVert"/>
          <a:lstStyle/>
          <a:p>
            <a:pPr lvl="0"/>
            <a:r>
              <a:rPr lang="pt-BR"/>
              <a:t>Clique para editar o texto mestre</a:t>
            </a:r>
          </a:p>
          <a:p>
            <a:pPr lvl="1"/>
            <a:r>
              <a:rPr lang="pt-BR"/>
              <a:t>Segundo nível</a:t>
            </a:r>
          </a:p>
          <a:p>
            <a:pPr lvl="2"/>
            <a:r>
              <a:rPr lang="pt-BR"/>
              <a:t>Terceiro nível</a:t>
            </a:r>
          </a:p>
          <a:p>
            <a:pPr lvl="3"/>
            <a:r>
              <a:rPr lang="pt-BR"/>
              <a:t>Quarto nível</a:t>
            </a:r>
          </a:p>
          <a:p>
            <a:pPr lvl="4"/>
            <a:r>
              <a:rPr lang="pt-BR"/>
              <a:t>Quinto nível</a:t>
            </a:r>
            <a:endParaRPr lang="en-US"/>
          </a:p>
        </p:txBody>
      </p:sp>
      <p:sp>
        <p:nvSpPr>
          <p:cNvPr id="4" name="Date Placeholder 3"/>
          <p:cNvSpPr>
            <a:spLocks noGrp="1"/>
          </p:cNvSpPr>
          <p:nvPr>
            <p:ph type="dt" sz="half" idx="10"/>
          </p:nvPr>
        </p:nvSpPr>
        <p:spPr/>
        <p:txBody>
          <a:bodyPr/>
          <a:lstStyle/>
          <a:p>
            <a:pPr>
              <a:defRPr/>
            </a:pPr>
            <a:fld id="{417A76A7-0DAD-461F-8E4C-732F656BF681}" type="datetime1">
              <a:rPr lang="pt-BR" smtClean="0"/>
              <a:pPr>
                <a:defRPr/>
              </a:pPr>
              <a:t>04/09/2024</a:t>
            </a:fld>
            <a:endParaRPr lang="pt-BR"/>
          </a:p>
        </p:txBody>
      </p:sp>
      <p:sp>
        <p:nvSpPr>
          <p:cNvPr id="5" name="Footer Placeholder 4"/>
          <p:cNvSpPr>
            <a:spLocks noGrp="1"/>
          </p:cNvSpPr>
          <p:nvPr>
            <p:ph type="ftr" sz="quarter" idx="11"/>
          </p:nvPr>
        </p:nvSpPr>
        <p:spPr/>
        <p:txBody>
          <a:bodyPr/>
          <a:lstStyle/>
          <a:p>
            <a:pPr>
              <a:defRPr/>
            </a:pPr>
            <a:endParaRPr lang="pt-BR"/>
          </a:p>
        </p:txBody>
      </p:sp>
      <p:sp>
        <p:nvSpPr>
          <p:cNvPr id="6" name="Slide Number Placeholder 5"/>
          <p:cNvSpPr>
            <a:spLocks noGrp="1"/>
          </p:cNvSpPr>
          <p:nvPr>
            <p:ph type="sldNum" sz="quarter" idx="12"/>
          </p:nvPr>
        </p:nvSpPr>
        <p:spPr/>
        <p:txBody>
          <a:bodyPr/>
          <a:lstStyle/>
          <a:p>
            <a:pPr>
              <a:defRPr/>
            </a:pPr>
            <a:fld id="{E5E5F93F-722F-46CA-A023-5A361C45A510}" type="slidenum">
              <a:rPr lang="pt-BR" altLang="pt-BR" smtClean="0"/>
              <a:pPr>
                <a:defRPr/>
              </a:pPr>
              <a:t>‹nº›</a:t>
            </a:fld>
            <a:endParaRPr lang="pt-BR" altLang="pt-B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e texto verticais">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5979"/>
            <a:ext cx="1752600" cy="4388644"/>
          </a:xfrm>
        </p:spPr>
        <p:txBody>
          <a:bodyPr vert="eaVert" anchor="b" anchorCtr="0"/>
          <a:lstStyle/>
          <a:p>
            <a:r>
              <a:rPr lang="pt-BR"/>
              <a:t>Clique para editar o título mestre</a:t>
            </a:r>
            <a:endParaRPr lang="en-US" dirty="0"/>
          </a:p>
        </p:txBody>
      </p:sp>
      <p:sp>
        <p:nvSpPr>
          <p:cNvPr id="3" name="Vertical Text Placeholder 2"/>
          <p:cNvSpPr>
            <a:spLocks noGrp="1"/>
          </p:cNvSpPr>
          <p:nvPr>
            <p:ph type="body" orient="vert" idx="1"/>
          </p:nvPr>
        </p:nvSpPr>
        <p:spPr>
          <a:xfrm>
            <a:off x="457200" y="205979"/>
            <a:ext cx="6019800" cy="4388644"/>
          </a:xfrm>
        </p:spPr>
        <p:txBody>
          <a:bodyPr vert="eaVert"/>
          <a:lstStyle/>
          <a:p>
            <a:pPr lvl="0"/>
            <a:r>
              <a:rPr lang="pt-BR"/>
              <a:t>Clique para editar o texto mestre</a:t>
            </a:r>
          </a:p>
          <a:p>
            <a:pPr lvl="1"/>
            <a:r>
              <a:rPr lang="pt-BR"/>
              <a:t>Segundo nível</a:t>
            </a:r>
          </a:p>
          <a:p>
            <a:pPr lvl="2"/>
            <a:r>
              <a:rPr lang="pt-BR"/>
              <a:t>Terceiro nível</a:t>
            </a:r>
          </a:p>
          <a:p>
            <a:pPr lvl="3"/>
            <a:r>
              <a:rPr lang="pt-BR"/>
              <a:t>Quarto nível</a:t>
            </a:r>
          </a:p>
          <a:p>
            <a:pPr lvl="4"/>
            <a:r>
              <a:rPr lang="pt-BR"/>
              <a:t>Quinto nível</a:t>
            </a:r>
            <a:endParaRPr lang="en-US"/>
          </a:p>
        </p:txBody>
      </p:sp>
      <p:sp>
        <p:nvSpPr>
          <p:cNvPr id="4" name="Date Placeholder 3"/>
          <p:cNvSpPr>
            <a:spLocks noGrp="1"/>
          </p:cNvSpPr>
          <p:nvPr>
            <p:ph type="dt" sz="half" idx="10"/>
          </p:nvPr>
        </p:nvSpPr>
        <p:spPr/>
        <p:txBody>
          <a:bodyPr/>
          <a:lstStyle/>
          <a:p>
            <a:pPr>
              <a:defRPr/>
            </a:pPr>
            <a:fld id="{968B2777-5FC9-4B7A-BA4C-8FFDE6C157F9}" type="datetime1">
              <a:rPr lang="pt-BR" smtClean="0"/>
              <a:pPr>
                <a:defRPr/>
              </a:pPr>
              <a:t>04/09/2024</a:t>
            </a:fld>
            <a:endParaRPr lang="pt-BR"/>
          </a:p>
        </p:txBody>
      </p:sp>
      <p:sp>
        <p:nvSpPr>
          <p:cNvPr id="5" name="Footer Placeholder 4"/>
          <p:cNvSpPr>
            <a:spLocks noGrp="1"/>
          </p:cNvSpPr>
          <p:nvPr>
            <p:ph type="ftr" sz="quarter" idx="11"/>
          </p:nvPr>
        </p:nvSpPr>
        <p:spPr/>
        <p:txBody>
          <a:bodyPr/>
          <a:lstStyle/>
          <a:p>
            <a:pPr>
              <a:defRPr/>
            </a:pPr>
            <a:endParaRPr lang="pt-BR"/>
          </a:p>
        </p:txBody>
      </p:sp>
      <p:sp>
        <p:nvSpPr>
          <p:cNvPr id="6" name="Slide Number Placeholder 5"/>
          <p:cNvSpPr>
            <a:spLocks noGrp="1"/>
          </p:cNvSpPr>
          <p:nvPr>
            <p:ph type="sldNum" sz="quarter" idx="12"/>
          </p:nvPr>
        </p:nvSpPr>
        <p:spPr/>
        <p:txBody>
          <a:bodyPr/>
          <a:lstStyle/>
          <a:p>
            <a:pPr>
              <a:defRPr/>
            </a:pPr>
            <a:fld id="{0C865AE4-5585-4ECF-B3CF-BD3570193EBD}" type="slidenum">
              <a:rPr lang="pt-BR" altLang="pt-BR" smtClean="0"/>
              <a:pPr>
                <a:defRPr/>
              </a:pPr>
              <a:t>‹nº›</a:t>
            </a:fld>
            <a:endParaRPr lang="pt-BR" altLang="pt-B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userDrawn="1">
  <p:cSld name="1_Conteúdo com Legenda">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 name="Título 1"/>
          <p:cNvSpPr>
            <a:spLocks noGrp="1"/>
          </p:cNvSpPr>
          <p:nvPr>
            <p:ph type="title"/>
          </p:nvPr>
        </p:nvSpPr>
        <p:spPr>
          <a:xfrm>
            <a:off x="1331640" y="195486"/>
            <a:ext cx="7481776" cy="342900"/>
          </a:xfrm>
        </p:spPr>
        <p:txBody>
          <a:bodyPr anchor="t">
            <a:noAutofit/>
            <a:sp3d prstMaterial="softEdge">
              <a:bevelT w="0" h="0"/>
            </a:sp3d>
          </a:bodyPr>
          <a:lstStyle>
            <a:lvl1pPr algn="r">
              <a:buNone/>
              <a:defRPr sz="2500" b="0">
                <a:solidFill>
                  <a:schemeClr val="accent1"/>
                </a:solidFill>
                <a:effectLst/>
              </a:defRPr>
            </a:lvl1pPr>
            <a:extLst/>
          </a:lstStyle>
          <a:p>
            <a:r>
              <a:rPr lang="pt-BR"/>
              <a:t>Clique para editar o título mestre</a:t>
            </a:r>
            <a:endParaRPr lang="en-US"/>
          </a:p>
        </p:txBody>
      </p:sp>
      <p:sp>
        <p:nvSpPr>
          <p:cNvPr id="3" name="Espaço Reservado para Texto 2"/>
          <p:cNvSpPr>
            <a:spLocks noGrp="1"/>
          </p:cNvSpPr>
          <p:nvPr>
            <p:ph type="body" idx="2"/>
          </p:nvPr>
        </p:nvSpPr>
        <p:spPr>
          <a:xfrm>
            <a:off x="4860032" y="570749"/>
            <a:ext cx="3974592" cy="6858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a:r>
              <a:rPr lang="pt-BR" dirty="0"/>
              <a:t>Clique para editar o texto mestre</a:t>
            </a:r>
          </a:p>
        </p:txBody>
      </p:sp>
      <p:sp>
        <p:nvSpPr>
          <p:cNvPr id="5" name="Espaço Reservado para Data 4">
            <a:extLst>
              <a:ext uri="{FF2B5EF4-FFF2-40B4-BE49-F238E27FC236}">
                <a16:creationId xmlns:a16="http://schemas.microsoft.com/office/drawing/2014/main" id="{8349D223-EC4E-40E8-BE0F-06533EB90075}"/>
              </a:ext>
            </a:extLst>
          </p:cNvPr>
          <p:cNvSpPr>
            <a:spLocks noGrp="1"/>
          </p:cNvSpPr>
          <p:nvPr>
            <p:ph type="dt" sz="half" idx="10"/>
          </p:nvPr>
        </p:nvSpPr>
        <p:spPr/>
        <p:txBody>
          <a:bodyPr/>
          <a:lstStyle>
            <a:lvl1pPr>
              <a:defRPr/>
            </a:lvl1pPr>
          </a:lstStyle>
          <a:p>
            <a:pPr>
              <a:defRPr/>
            </a:pPr>
            <a:fld id="{22515D68-4565-4356-BF25-455CDF69579E}" type="datetime1">
              <a:rPr lang="pt-BR"/>
              <a:pPr>
                <a:defRPr/>
              </a:pPr>
              <a:t>04/09/2024</a:t>
            </a:fld>
            <a:endParaRPr lang="pt-BR"/>
          </a:p>
        </p:txBody>
      </p:sp>
      <p:sp>
        <p:nvSpPr>
          <p:cNvPr id="6" name="Espaço Reservado para Rodapé 5">
            <a:extLst>
              <a:ext uri="{FF2B5EF4-FFF2-40B4-BE49-F238E27FC236}">
                <a16:creationId xmlns:a16="http://schemas.microsoft.com/office/drawing/2014/main" id="{45D39787-EEEA-4378-8F7E-07957DDE01E2}"/>
              </a:ext>
            </a:extLst>
          </p:cNvPr>
          <p:cNvSpPr>
            <a:spLocks noGrp="1"/>
          </p:cNvSpPr>
          <p:nvPr>
            <p:ph type="ftr" sz="quarter" idx="11"/>
          </p:nvPr>
        </p:nvSpPr>
        <p:spPr/>
        <p:txBody>
          <a:bodyPr/>
          <a:lstStyle>
            <a:lvl1pPr>
              <a:defRPr/>
            </a:lvl1pPr>
          </a:lstStyle>
          <a:p>
            <a:pPr>
              <a:defRPr/>
            </a:pPr>
            <a:endParaRPr lang="pt-BR"/>
          </a:p>
        </p:txBody>
      </p:sp>
      <p:sp>
        <p:nvSpPr>
          <p:cNvPr id="7" name="Espaço Reservado para Número de Slide 6">
            <a:extLst>
              <a:ext uri="{FF2B5EF4-FFF2-40B4-BE49-F238E27FC236}">
                <a16:creationId xmlns:a16="http://schemas.microsoft.com/office/drawing/2014/main" id="{BF3FF2DE-5376-4624-B572-E11EA051A048}"/>
              </a:ext>
            </a:extLst>
          </p:cNvPr>
          <p:cNvSpPr>
            <a:spLocks noGrp="1"/>
          </p:cNvSpPr>
          <p:nvPr>
            <p:ph type="sldNum" sz="quarter" idx="12"/>
          </p:nvPr>
        </p:nvSpPr>
        <p:spPr/>
        <p:txBody>
          <a:bodyPr/>
          <a:lstStyle>
            <a:lvl1pPr>
              <a:defRPr/>
            </a:lvl1pPr>
          </a:lstStyle>
          <a:p>
            <a:pPr>
              <a:defRPr/>
            </a:pPr>
            <a:fld id="{69B2A05F-6CAA-4033-9357-75FE56F06CD6}" type="slidenum">
              <a:rPr lang="pt-BR" altLang="pt-BR"/>
              <a:pPr>
                <a:defRPr/>
              </a:pPr>
              <a:t>‹nº›</a:t>
            </a:fld>
            <a:endParaRPr lang="pt-BR" altLang="pt-BR"/>
          </a:p>
        </p:txBody>
      </p:sp>
      <p:pic>
        <p:nvPicPr>
          <p:cNvPr id="8" name="Imagem 7">
            <a:extLst>
              <a:ext uri="{FF2B5EF4-FFF2-40B4-BE49-F238E27FC236}">
                <a16:creationId xmlns:a16="http://schemas.microsoft.com/office/drawing/2014/main" id="{7E7B1BDF-331A-4C29-898E-8F0D5D47C179}"/>
              </a:ext>
            </a:extLst>
          </p:cNvPr>
          <p:cNvPicPr>
            <a:picLocks noChangeAspect="1"/>
          </p:cNvPicPr>
          <p:nvPr userDrawn="1"/>
        </p:nvPicPr>
        <p:blipFill>
          <a:blip r:embed="rId3"/>
          <a:stretch>
            <a:fillRect/>
          </a:stretch>
        </p:blipFill>
        <p:spPr>
          <a:xfrm>
            <a:off x="179512" y="101623"/>
            <a:ext cx="860402" cy="530627"/>
          </a:xfrm>
          <a:prstGeom prst="rect">
            <a:avLst/>
          </a:prstGeom>
        </p:spPr>
      </p:pic>
    </p:spTree>
    <p:extLst>
      <p:ext uri="{BB962C8B-B14F-4D97-AF65-F5344CB8AC3E}">
        <p14:creationId xmlns:p14="http://schemas.microsoft.com/office/powerpoint/2010/main" val="638348871"/>
      </p:ext>
    </p:extLst>
  </p:cSld>
  <p:clrMapOvr>
    <a:overrideClrMapping bg1="lt1" tx1="dk1" bg2="lt2" tx2="dk2" accent1="accent1" accent2="accent2" accent3="accent3" accent4="accent4" accent5="accent5" accent6="accent6" hlink="hlink" folHlink="folHlink"/>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userDrawn="1">
  <p:cSld name="5_Conteúdo com Legenda">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 name="Título 1"/>
          <p:cNvSpPr>
            <a:spLocks noGrp="1"/>
          </p:cNvSpPr>
          <p:nvPr>
            <p:ph type="title"/>
          </p:nvPr>
        </p:nvSpPr>
        <p:spPr>
          <a:xfrm>
            <a:off x="1331640" y="195486"/>
            <a:ext cx="7481776" cy="342900"/>
          </a:xfrm>
        </p:spPr>
        <p:txBody>
          <a:bodyPr anchor="t">
            <a:noAutofit/>
            <a:sp3d prstMaterial="softEdge">
              <a:bevelT w="0" h="0"/>
            </a:sp3d>
          </a:bodyPr>
          <a:lstStyle>
            <a:lvl1pPr algn="r">
              <a:buNone/>
              <a:defRPr sz="2500" b="0">
                <a:solidFill>
                  <a:schemeClr val="accent1"/>
                </a:solidFill>
                <a:effectLst/>
              </a:defRPr>
            </a:lvl1pPr>
            <a:extLst/>
          </a:lstStyle>
          <a:p>
            <a:r>
              <a:rPr lang="pt-BR"/>
              <a:t>Clique para editar o título mestre</a:t>
            </a:r>
            <a:endParaRPr lang="en-US"/>
          </a:p>
        </p:txBody>
      </p:sp>
      <p:sp>
        <p:nvSpPr>
          <p:cNvPr id="3" name="Espaço Reservado para Texto 2"/>
          <p:cNvSpPr>
            <a:spLocks noGrp="1"/>
          </p:cNvSpPr>
          <p:nvPr>
            <p:ph type="body" idx="2"/>
          </p:nvPr>
        </p:nvSpPr>
        <p:spPr>
          <a:xfrm>
            <a:off x="4860032" y="570749"/>
            <a:ext cx="3974592" cy="6858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a:r>
              <a:rPr lang="pt-BR" dirty="0"/>
              <a:t>Clique para editar o texto mestre</a:t>
            </a:r>
          </a:p>
        </p:txBody>
      </p:sp>
      <p:sp>
        <p:nvSpPr>
          <p:cNvPr id="5" name="Espaço Reservado para Data 4">
            <a:extLst>
              <a:ext uri="{FF2B5EF4-FFF2-40B4-BE49-F238E27FC236}">
                <a16:creationId xmlns:a16="http://schemas.microsoft.com/office/drawing/2014/main" id="{8349D223-EC4E-40E8-BE0F-06533EB90075}"/>
              </a:ext>
            </a:extLst>
          </p:cNvPr>
          <p:cNvSpPr>
            <a:spLocks noGrp="1"/>
          </p:cNvSpPr>
          <p:nvPr>
            <p:ph type="dt" sz="half" idx="10"/>
          </p:nvPr>
        </p:nvSpPr>
        <p:spPr/>
        <p:txBody>
          <a:bodyPr/>
          <a:lstStyle>
            <a:lvl1pPr>
              <a:defRPr/>
            </a:lvl1pPr>
          </a:lstStyle>
          <a:p>
            <a:pPr>
              <a:defRPr/>
            </a:pPr>
            <a:fld id="{22515D68-4565-4356-BF25-455CDF69579E}" type="datetime1">
              <a:rPr lang="pt-BR"/>
              <a:pPr>
                <a:defRPr/>
              </a:pPr>
              <a:t>04/09/2024</a:t>
            </a:fld>
            <a:endParaRPr lang="pt-BR"/>
          </a:p>
        </p:txBody>
      </p:sp>
      <p:sp>
        <p:nvSpPr>
          <p:cNvPr id="6" name="Espaço Reservado para Rodapé 5">
            <a:extLst>
              <a:ext uri="{FF2B5EF4-FFF2-40B4-BE49-F238E27FC236}">
                <a16:creationId xmlns:a16="http://schemas.microsoft.com/office/drawing/2014/main" id="{45D39787-EEEA-4378-8F7E-07957DDE01E2}"/>
              </a:ext>
            </a:extLst>
          </p:cNvPr>
          <p:cNvSpPr>
            <a:spLocks noGrp="1"/>
          </p:cNvSpPr>
          <p:nvPr>
            <p:ph type="ftr" sz="quarter" idx="11"/>
          </p:nvPr>
        </p:nvSpPr>
        <p:spPr/>
        <p:txBody>
          <a:bodyPr/>
          <a:lstStyle>
            <a:lvl1pPr>
              <a:defRPr/>
            </a:lvl1pPr>
          </a:lstStyle>
          <a:p>
            <a:pPr>
              <a:defRPr/>
            </a:pPr>
            <a:endParaRPr lang="pt-BR"/>
          </a:p>
        </p:txBody>
      </p:sp>
      <p:sp>
        <p:nvSpPr>
          <p:cNvPr id="7" name="Espaço Reservado para Número de Slide 6">
            <a:extLst>
              <a:ext uri="{FF2B5EF4-FFF2-40B4-BE49-F238E27FC236}">
                <a16:creationId xmlns:a16="http://schemas.microsoft.com/office/drawing/2014/main" id="{BF3FF2DE-5376-4624-B572-E11EA051A048}"/>
              </a:ext>
            </a:extLst>
          </p:cNvPr>
          <p:cNvSpPr>
            <a:spLocks noGrp="1"/>
          </p:cNvSpPr>
          <p:nvPr>
            <p:ph type="sldNum" sz="quarter" idx="12"/>
          </p:nvPr>
        </p:nvSpPr>
        <p:spPr/>
        <p:txBody>
          <a:bodyPr/>
          <a:lstStyle>
            <a:lvl1pPr>
              <a:defRPr/>
            </a:lvl1pPr>
          </a:lstStyle>
          <a:p>
            <a:pPr>
              <a:defRPr/>
            </a:pPr>
            <a:fld id="{69B2A05F-6CAA-4033-9357-75FE56F06CD6}" type="slidenum">
              <a:rPr lang="pt-BR" altLang="pt-BR"/>
              <a:pPr>
                <a:defRPr/>
              </a:pPr>
              <a:t>‹nº›</a:t>
            </a:fld>
            <a:endParaRPr lang="pt-BR" altLang="pt-BR"/>
          </a:p>
        </p:txBody>
      </p:sp>
      <p:pic>
        <p:nvPicPr>
          <p:cNvPr id="8" name="Imagem 7">
            <a:extLst>
              <a:ext uri="{FF2B5EF4-FFF2-40B4-BE49-F238E27FC236}">
                <a16:creationId xmlns:a16="http://schemas.microsoft.com/office/drawing/2014/main" id="{7E7B1BDF-331A-4C29-898E-8F0D5D47C179}"/>
              </a:ext>
            </a:extLst>
          </p:cNvPr>
          <p:cNvPicPr>
            <a:picLocks noChangeAspect="1"/>
          </p:cNvPicPr>
          <p:nvPr userDrawn="1"/>
        </p:nvPicPr>
        <p:blipFill>
          <a:blip r:embed="rId3"/>
          <a:stretch>
            <a:fillRect/>
          </a:stretch>
        </p:blipFill>
        <p:spPr>
          <a:xfrm>
            <a:off x="179512" y="101623"/>
            <a:ext cx="860402" cy="530627"/>
          </a:xfrm>
          <a:prstGeom prst="rect">
            <a:avLst/>
          </a:prstGeom>
        </p:spPr>
      </p:pic>
    </p:spTree>
    <p:extLst>
      <p:ext uri="{BB962C8B-B14F-4D97-AF65-F5344CB8AC3E}">
        <p14:creationId xmlns:p14="http://schemas.microsoft.com/office/powerpoint/2010/main" val="638348871"/>
      </p:ext>
    </p:extLst>
  </p:cSld>
  <p:clrMapOvr>
    <a:overrideClrMapping bg1="lt1" tx1="dk1" bg2="lt2" tx2="dk2" accent1="accent1" accent2="accent2" accent3="accent3" accent4="accent4" accent5="accent5" accent6="accent6" hlink="hlink" folHlink="folHlink"/>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userDrawn="1">
  <p:cSld name="6_Conteúdo com Legenda">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 name="Título 1"/>
          <p:cNvSpPr>
            <a:spLocks noGrp="1"/>
          </p:cNvSpPr>
          <p:nvPr>
            <p:ph type="title"/>
          </p:nvPr>
        </p:nvSpPr>
        <p:spPr>
          <a:xfrm>
            <a:off x="1331640" y="195486"/>
            <a:ext cx="7481776" cy="342900"/>
          </a:xfrm>
        </p:spPr>
        <p:txBody>
          <a:bodyPr anchor="t">
            <a:noAutofit/>
            <a:sp3d prstMaterial="softEdge">
              <a:bevelT w="0" h="0"/>
            </a:sp3d>
          </a:bodyPr>
          <a:lstStyle>
            <a:lvl1pPr algn="r">
              <a:buNone/>
              <a:defRPr sz="2500" b="0">
                <a:solidFill>
                  <a:schemeClr val="accent1"/>
                </a:solidFill>
                <a:effectLst/>
              </a:defRPr>
            </a:lvl1pPr>
            <a:extLst/>
          </a:lstStyle>
          <a:p>
            <a:r>
              <a:rPr lang="pt-BR"/>
              <a:t>Clique para editar o título mestre</a:t>
            </a:r>
            <a:endParaRPr lang="en-US"/>
          </a:p>
        </p:txBody>
      </p:sp>
      <p:sp>
        <p:nvSpPr>
          <p:cNvPr id="3" name="Espaço Reservado para Texto 2"/>
          <p:cNvSpPr>
            <a:spLocks noGrp="1"/>
          </p:cNvSpPr>
          <p:nvPr>
            <p:ph type="body" idx="2"/>
          </p:nvPr>
        </p:nvSpPr>
        <p:spPr>
          <a:xfrm>
            <a:off x="4860032" y="570749"/>
            <a:ext cx="3974592" cy="6858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a:r>
              <a:rPr lang="pt-BR" dirty="0"/>
              <a:t>Clique para editar o texto mestre</a:t>
            </a:r>
          </a:p>
        </p:txBody>
      </p:sp>
      <p:sp>
        <p:nvSpPr>
          <p:cNvPr id="5" name="Espaço Reservado para Data 4">
            <a:extLst>
              <a:ext uri="{FF2B5EF4-FFF2-40B4-BE49-F238E27FC236}">
                <a16:creationId xmlns:a16="http://schemas.microsoft.com/office/drawing/2014/main" id="{8349D223-EC4E-40E8-BE0F-06533EB90075}"/>
              </a:ext>
            </a:extLst>
          </p:cNvPr>
          <p:cNvSpPr>
            <a:spLocks noGrp="1"/>
          </p:cNvSpPr>
          <p:nvPr>
            <p:ph type="dt" sz="half" idx="10"/>
          </p:nvPr>
        </p:nvSpPr>
        <p:spPr/>
        <p:txBody>
          <a:bodyPr/>
          <a:lstStyle>
            <a:lvl1pPr>
              <a:defRPr/>
            </a:lvl1pPr>
          </a:lstStyle>
          <a:p>
            <a:pPr>
              <a:defRPr/>
            </a:pPr>
            <a:fld id="{22515D68-4565-4356-BF25-455CDF69579E}" type="datetime1">
              <a:rPr lang="pt-BR"/>
              <a:pPr>
                <a:defRPr/>
              </a:pPr>
              <a:t>04/09/2024</a:t>
            </a:fld>
            <a:endParaRPr lang="pt-BR"/>
          </a:p>
        </p:txBody>
      </p:sp>
      <p:sp>
        <p:nvSpPr>
          <p:cNvPr id="6" name="Espaço Reservado para Rodapé 5">
            <a:extLst>
              <a:ext uri="{FF2B5EF4-FFF2-40B4-BE49-F238E27FC236}">
                <a16:creationId xmlns:a16="http://schemas.microsoft.com/office/drawing/2014/main" id="{45D39787-EEEA-4378-8F7E-07957DDE01E2}"/>
              </a:ext>
            </a:extLst>
          </p:cNvPr>
          <p:cNvSpPr>
            <a:spLocks noGrp="1"/>
          </p:cNvSpPr>
          <p:nvPr>
            <p:ph type="ftr" sz="quarter" idx="11"/>
          </p:nvPr>
        </p:nvSpPr>
        <p:spPr/>
        <p:txBody>
          <a:bodyPr/>
          <a:lstStyle>
            <a:lvl1pPr>
              <a:defRPr/>
            </a:lvl1pPr>
          </a:lstStyle>
          <a:p>
            <a:pPr>
              <a:defRPr/>
            </a:pPr>
            <a:endParaRPr lang="pt-BR"/>
          </a:p>
        </p:txBody>
      </p:sp>
      <p:sp>
        <p:nvSpPr>
          <p:cNvPr id="7" name="Espaço Reservado para Número de Slide 6">
            <a:extLst>
              <a:ext uri="{FF2B5EF4-FFF2-40B4-BE49-F238E27FC236}">
                <a16:creationId xmlns:a16="http://schemas.microsoft.com/office/drawing/2014/main" id="{BF3FF2DE-5376-4624-B572-E11EA051A048}"/>
              </a:ext>
            </a:extLst>
          </p:cNvPr>
          <p:cNvSpPr>
            <a:spLocks noGrp="1"/>
          </p:cNvSpPr>
          <p:nvPr>
            <p:ph type="sldNum" sz="quarter" idx="12"/>
          </p:nvPr>
        </p:nvSpPr>
        <p:spPr/>
        <p:txBody>
          <a:bodyPr/>
          <a:lstStyle>
            <a:lvl1pPr>
              <a:defRPr/>
            </a:lvl1pPr>
          </a:lstStyle>
          <a:p>
            <a:pPr>
              <a:defRPr/>
            </a:pPr>
            <a:fld id="{69B2A05F-6CAA-4033-9357-75FE56F06CD6}" type="slidenum">
              <a:rPr lang="pt-BR" altLang="pt-BR"/>
              <a:pPr>
                <a:defRPr/>
              </a:pPr>
              <a:t>‹nº›</a:t>
            </a:fld>
            <a:endParaRPr lang="pt-BR" altLang="pt-BR"/>
          </a:p>
        </p:txBody>
      </p:sp>
      <p:pic>
        <p:nvPicPr>
          <p:cNvPr id="8" name="Imagem 7">
            <a:extLst>
              <a:ext uri="{FF2B5EF4-FFF2-40B4-BE49-F238E27FC236}">
                <a16:creationId xmlns:a16="http://schemas.microsoft.com/office/drawing/2014/main" id="{7E7B1BDF-331A-4C29-898E-8F0D5D47C179}"/>
              </a:ext>
            </a:extLst>
          </p:cNvPr>
          <p:cNvPicPr>
            <a:picLocks noChangeAspect="1"/>
          </p:cNvPicPr>
          <p:nvPr userDrawn="1"/>
        </p:nvPicPr>
        <p:blipFill>
          <a:blip r:embed="rId3"/>
          <a:stretch>
            <a:fillRect/>
          </a:stretch>
        </p:blipFill>
        <p:spPr>
          <a:xfrm>
            <a:off x="179512" y="101623"/>
            <a:ext cx="860402" cy="530627"/>
          </a:xfrm>
          <a:prstGeom prst="rect">
            <a:avLst/>
          </a:prstGeom>
        </p:spPr>
      </p:pic>
    </p:spTree>
    <p:extLst>
      <p:ext uri="{BB962C8B-B14F-4D97-AF65-F5344CB8AC3E}">
        <p14:creationId xmlns:p14="http://schemas.microsoft.com/office/powerpoint/2010/main" val="638348871"/>
      </p:ext>
    </p:extLst>
  </p:cSld>
  <p:clrMapOvr>
    <a:overrideClrMapping bg1="lt1" tx1="dk1" bg2="lt2" tx2="dk2" accent1="accent1" accent2="accent2" accent3="accent3" accent4="accent4" accent5="accent5" accent6="accent6" hlink="hlink" folHlink="folHlink"/>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userDrawn="1">
  <p:cSld name="8_Conteúdo com Legenda">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 name="Título 1"/>
          <p:cNvSpPr>
            <a:spLocks noGrp="1"/>
          </p:cNvSpPr>
          <p:nvPr>
            <p:ph type="title"/>
          </p:nvPr>
        </p:nvSpPr>
        <p:spPr>
          <a:xfrm>
            <a:off x="1331640" y="195486"/>
            <a:ext cx="7481776" cy="342900"/>
          </a:xfrm>
        </p:spPr>
        <p:txBody>
          <a:bodyPr anchor="t">
            <a:noAutofit/>
            <a:sp3d prstMaterial="softEdge">
              <a:bevelT w="0" h="0"/>
            </a:sp3d>
          </a:bodyPr>
          <a:lstStyle>
            <a:lvl1pPr algn="r">
              <a:buNone/>
              <a:defRPr sz="2500" b="0">
                <a:solidFill>
                  <a:schemeClr val="accent1"/>
                </a:solidFill>
                <a:effectLst/>
              </a:defRPr>
            </a:lvl1pPr>
            <a:extLst/>
          </a:lstStyle>
          <a:p>
            <a:r>
              <a:rPr lang="pt-BR"/>
              <a:t>Clique para editar o título mestre</a:t>
            </a:r>
            <a:endParaRPr lang="en-US"/>
          </a:p>
        </p:txBody>
      </p:sp>
      <p:sp>
        <p:nvSpPr>
          <p:cNvPr id="3" name="Espaço Reservado para Texto 2"/>
          <p:cNvSpPr>
            <a:spLocks noGrp="1"/>
          </p:cNvSpPr>
          <p:nvPr>
            <p:ph type="body" idx="2"/>
          </p:nvPr>
        </p:nvSpPr>
        <p:spPr>
          <a:xfrm>
            <a:off x="4860032" y="570749"/>
            <a:ext cx="3974592" cy="6858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a:r>
              <a:rPr lang="pt-BR" dirty="0"/>
              <a:t>Clique para editar o texto mestre</a:t>
            </a:r>
          </a:p>
        </p:txBody>
      </p:sp>
      <p:sp>
        <p:nvSpPr>
          <p:cNvPr id="5" name="Espaço Reservado para Data 4">
            <a:extLst>
              <a:ext uri="{FF2B5EF4-FFF2-40B4-BE49-F238E27FC236}">
                <a16:creationId xmlns:a16="http://schemas.microsoft.com/office/drawing/2014/main" id="{8349D223-EC4E-40E8-BE0F-06533EB90075}"/>
              </a:ext>
            </a:extLst>
          </p:cNvPr>
          <p:cNvSpPr>
            <a:spLocks noGrp="1"/>
          </p:cNvSpPr>
          <p:nvPr>
            <p:ph type="dt" sz="half" idx="10"/>
          </p:nvPr>
        </p:nvSpPr>
        <p:spPr/>
        <p:txBody>
          <a:bodyPr/>
          <a:lstStyle>
            <a:lvl1pPr>
              <a:defRPr/>
            </a:lvl1pPr>
          </a:lstStyle>
          <a:p>
            <a:pPr>
              <a:defRPr/>
            </a:pPr>
            <a:fld id="{22515D68-4565-4356-BF25-455CDF69579E}" type="datetime1">
              <a:rPr lang="pt-BR"/>
              <a:pPr>
                <a:defRPr/>
              </a:pPr>
              <a:t>04/09/2024</a:t>
            </a:fld>
            <a:endParaRPr lang="pt-BR"/>
          </a:p>
        </p:txBody>
      </p:sp>
      <p:sp>
        <p:nvSpPr>
          <p:cNvPr id="6" name="Espaço Reservado para Rodapé 5">
            <a:extLst>
              <a:ext uri="{FF2B5EF4-FFF2-40B4-BE49-F238E27FC236}">
                <a16:creationId xmlns:a16="http://schemas.microsoft.com/office/drawing/2014/main" id="{45D39787-EEEA-4378-8F7E-07957DDE01E2}"/>
              </a:ext>
            </a:extLst>
          </p:cNvPr>
          <p:cNvSpPr>
            <a:spLocks noGrp="1"/>
          </p:cNvSpPr>
          <p:nvPr>
            <p:ph type="ftr" sz="quarter" idx="11"/>
          </p:nvPr>
        </p:nvSpPr>
        <p:spPr/>
        <p:txBody>
          <a:bodyPr/>
          <a:lstStyle>
            <a:lvl1pPr>
              <a:defRPr/>
            </a:lvl1pPr>
          </a:lstStyle>
          <a:p>
            <a:pPr>
              <a:defRPr/>
            </a:pPr>
            <a:endParaRPr lang="pt-BR"/>
          </a:p>
        </p:txBody>
      </p:sp>
      <p:sp>
        <p:nvSpPr>
          <p:cNvPr id="7" name="Espaço Reservado para Número de Slide 6">
            <a:extLst>
              <a:ext uri="{FF2B5EF4-FFF2-40B4-BE49-F238E27FC236}">
                <a16:creationId xmlns:a16="http://schemas.microsoft.com/office/drawing/2014/main" id="{BF3FF2DE-5376-4624-B572-E11EA051A048}"/>
              </a:ext>
            </a:extLst>
          </p:cNvPr>
          <p:cNvSpPr>
            <a:spLocks noGrp="1"/>
          </p:cNvSpPr>
          <p:nvPr>
            <p:ph type="sldNum" sz="quarter" idx="12"/>
          </p:nvPr>
        </p:nvSpPr>
        <p:spPr/>
        <p:txBody>
          <a:bodyPr/>
          <a:lstStyle>
            <a:lvl1pPr>
              <a:defRPr/>
            </a:lvl1pPr>
          </a:lstStyle>
          <a:p>
            <a:pPr>
              <a:defRPr/>
            </a:pPr>
            <a:fld id="{69B2A05F-6CAA-4033-9357-75FE56F06CD6}" type="slidenum">
              <a:rPr lang="pt-BR" altLang="pt-BR"/>
              <a:pPr>
                <a:defRPr/>
              </a:pPr>
              <a:t>‹nº›</a:t>
            </a:fld>
            <a:endParaRPr lang="pt-BR" altLang="pt-BR"/>
          </a:p>
        </p:txBody>
      </p:sp>
      <p:pic>
        <p:nvPicPr>
          <p:cNvPr id="8" name="Imagem 7">
            <a:extLst>
              <a:ext uri="{FF2B5EF4-FFF2-40B4-BE49-F238E27FC236}">
                <a16:creationId xmlns:a16="http://schemas.microsoft.com/office/drawing/2014/main" id="{7E7B1BDF-331A-4C29-898E-8F0D5D47C179}"/>
              </a:ext>
            </a:extLst>
          </p:cNvPr>
          <p:cNvPicPr>
            <a:picLocks noChangeAspect="1"/>
          </p:cNvPicPr>
          <p:nvPr userDrawn="1"/>
        </p:nvPicPr>
        <p:blipFill>
          <a:blip r:embed="rId3"/>
          <a:stretch>
            <a:fillRect/>
          </a:stretch>
        </p:blipFill>
        <p:spPr>
          <a:xfrm>
            <a:off x="179512" y="101623"/>
            <a:ext cx="860402" cy="530627"/>
          </a:xfrm>
          <a:prstGeom prst="rect">
            <a:avLst/>
          </a:prstGeom>
        </p:spPr>
      </p:pic>
    </p:spTree>
    <p:extLst>
      <p:ext uri="{BB962C8B-B14F-4D97-AF65-F5344CB8AC3E}">
        <p14:creationId xmlns:p14="http://schemas.microsoft.com/office/powerpoint/2010/main" val="638348871"/>
      </p:ext>
    </p:extLst>
  </p:cSld>
  <p:clrMapOvr>
    <a:overrideClrMapping bg1="lt1" tx1="dk1" bg2="lt2" tx2="dk2" accent1="accent1" accent2="accent2" accent3="accent3" accent4="accent4" accent5="accent5" accent6="accent6" hlink="hlink" folHlink="folHlink"/>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userDrawn="1">
  <p:cSld name="9_Conteúdo com Legenda">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 name="Título 1"/>
          <p:cNvSpPr>
            <a:spLocks noGrp="1"/>
          </p:cNvSpPr>
          <p:nvPr>
            <p:ph type="title"/>
          </p:nvPr>
        </p:nvSpPr>
        <p:spPr>
          <a:xfrm>
            <a:off x="1331640" y="195486"/>
            <a:ext cx="7481776" cy="342900"/>
          </a:xfrm>
        </p:spPr>
        <p:txBody>
          <a:bodyPr anchor="t">
            <a:noAutofit/>
            <a:sp3d prstMaterial="softEdge">
              <a:bevelT w="0" h="0"/>
            </a:sp3d>
          </a:bodyPr>
          <a:lstStyle>
            <a:lvl1pPr algn="r">
              <a:buNone/>
              <a:defRPr sz="2500" b="0">
                <a:solidFill>
                  <a:schemeClr val="accent1"/>
                </a:solidFill>
                <a:effectLst/>
              </a:defRPr>
            </a:lvl1pPr>
            <a:extLst/>
          </a:lstStyle>
          <a:p>
            <a:r>
              <a:rPr lang="pt-BR"/>
              <a:t>Clique para editar o título mestre</a:t>
            </a:r>
            <a:endParaRPr lang="en-US"/>
          </a:p>
        </p:txBody>
      </p:sp>
      <p:sp>
        <p:nvSpPr>
          <p:cNvPr id="3" name="Espaço Reservado para Texto 2"/>
          <p:cNvSpPr>
            <a:spLocks noGrp="1"/>
          </p:cNvSpPr>
          <p:nvPr>
            <p:ph type="body" idx="2"/>
          </p:nvPr>
        </p:nvSpPr>
        <p:spPr>
          <a:xfrm>
            <a:off x="4860032" y="570749"/>
            <a:ext cx="3974592" cy="6858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a:r>
              <a:rPr lang="pt-BR" dirty="0"/>
              <a:t>Clique para editar o texto mestre</a:t>
            </a:r>
          </a:p>
        </p:txBody>
      </p:sp>
      <p:sp>
        <p:nvSpPr>
          <p:cNvPr id="5" name="Espaço Reservado para Data 4">
            <a:extLst>
              <a:ext uri="{FF2B5EF4-FFF2-40B4-BE49-F238E27FC236}">
                <a16:creationId xmlns:a16="http://schemas.microsoft.com/office/drawing/2014/main" id="{8349D223-EC4E-40E8-BE0F-06533EB90075}"/>
              </a:ext>
            </a:extLst>
          </p:cNvPr>
          <p:cNvSpPr>
            <a:spLocks noGrp="1"/>
          </p:cNvSpPr>
          <p:nvPr>
            <p:ph type="dt" sz="half" idx="10"/>
          </p:nvPr>
        </p:nvSpPr>
        <p:spPr/>
        <p:txBody>
          <a:bodyPr/>
          <a:lstStyle>
            <a:lvl1pPr>
              <a:defRPr/>
            </a:lvl1pPr>
          </a:lstStyle>
          <a:p>
            <a:pPr>
              <a:defRPr/>
            </a:pPr>
            <a:fld id="{22515D68-4565-4356-BF25-455CDF69579E}" type="datetime1">
              <a:rPr lang="pt-BR"/>
              <a:pPr>
                <a:defRPr/>
              </a:pPr>
              <a:t>04/09/2024</a:t>
            </a:fld>
            <a:endParaRPr lang="pt-BR"/>
          </a:p>
        </p:txBody>
      </p:sp>
      <p:sp>
        <p:nvSpPr>
          <p:cNvPr id="6" name="Espaço Reservado para Rodapé 5">
            <a:extLst>
              <a:ext uri="{FF2B5EF4-FFF2-40B4-BE49-F238E27FC236}">
                <a16:creationId xmlns:a16="http://schemas.microsoft.com/office/drawing/2014/main" id="{45D39787-EEEA-4378-8F7E-07957DDE01E2}"/>
              </a:ext>
            </a:extLst>
          </p:cNvPr>
          <p:cNvSpPr>
            <a:spLocks noGrp="1"/>
          </p:cNvSpPr>
          <p:nvPr>
            <p:ph type="ftr" sz="quarter" idx="11"/>
          </p:nvPr>
        </p:nvSpPr>
        <p:spPr/>
        <p:txBody>
          <a:bodyPr/>
          <a:lstStyle>
            <a:lvl1pPr>
              <a:defRPr/>
            </a:lvl1pPr>
          </a:lstStyle>
          <a:p>
            <a:pPr>
              <a:defRPr/>
            </a:pPr>
            <a:endParaRPr lang="pt-BR"/>
          </a:p>
        </p:txBody>
      </p:sp>
      <p:sp>
        <p:nvSpPr>
          <p:cNvPr id="7" name="Espaço Reservado para Número de Slide 6">
            <a:extLst>
              <a:ext uri="{FF2B5EF4-FFF2-40B4-BE49-F238E27FC236}">
                <a16:creationId xmlns:a16="http://schemas.microsoft.com/office/drawing/2014/main" id="{BF3FF2DE-5376-4624-B572-E11EA051A048}"/>
              </a:ext>
            </a:extLst>
          </p:cNvPr>
          <p:cNvSpPr>
            <a:spLocks noGrp="1"/>
          </p:cNvSpPr>
          <p:nvPr>
            <p:ph type="sldNum" sz="quarter" idx="12"/>
          </p:nvPr>
        </p:nvSpPr>
        <p:spPr/>
        <p:txBody>
          <a:bodyPr/>
          <a:lstStyle>
            <a:lvl1pPr>
              <a:defRPr/>
            </a:lvl1pPr>
          </a:lstStyle>
          <a:p>
            <a:pPr>
              <a:defRPr/>
            </a:pPr>
            <a:fld id="{69B2A05F-6CAA-4033-9357-75FE56F06CD6}" type="slidenum">
              <a:rPr lang="pt-BR" altLang="pt-BR"/>
              <a:pPr>
                <a:defRPr/>
              </a:pPr>
              <a:t>‹nº›</a:t>
            </a:fld>
            <a:endParaRPr lang="pt-BR" altLang="pt-BR"/>
          </a:p>
        </p:txBody>
      </p:sp>
      <p:pic>
        <p:nvPicPr>
          <p:cNvPr id="8" name="Imagem 7">
            <a:extLst>
              <a:ext uri="{FF2B5EF4-FFF2-40B4-BE49-F238E27FC236}">
                <a16:creationId xmlns:a16="http://schemas.microsoft.com/office/drawing/2014/main" id="{7E7B1BDF-331A-4C29-898E-8F0D5D47C179}"/>
              </a:ext>
            </a:extLst>
          </p:cNvPr>
          <p:cNvPicPr>
            <a:picLocks noChangeAspect="1"/>
          </p:cNvPicPr>
          <p:nvPr userDrawn="1"/>
        </p:nvPicPr>
        <p:blipFill>
          <a:blip r:embed="rId3"/>
          <a:stretch>
            <a:fillRect/>
          </a:stretch>
        </p:blipFill>
        <p:spPr>
          <a:xfrm>
            <a:off x="179512" y="101623"/>
            <a:ext cx="860402" cy="530627"/>
          </a:xfrm>
          <a:prstGeom prst="rect">
            <a:avLst/>
          </a:prstGeom>
        </p:spPr>
      </p:pic>
    </p:spTree>
    <p:extLst>
      <p:ext uri="{BB962C8B-B14F-4D97-AF65-F5344CB8AC3E}">
        <p14:creationId xmlns:p14="http://schemas.microsoft.com/office/powerpoint/2010/main" val="638348871"/>
      </p:ext>
    </p:extLst>
  </p:cSld>
  <p:clrMapOvr>
    <a:overrideClrMapping bg1="lt1" tx1="dk1" bg2="lt2" tx2="dk2" accent1="accent1" accent2="accent2" accent3="accent3" accent4="accent4" accent5="accent5" accent6="accent6" hlink="hlink" folHlink="folHlink"/>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userDrawn="1">
  <p:cSld name="10_Conteúdo com Legenda">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 name="Título 1"/>
          <p:cNvSpPr>
            <a:spLocks noGrp="1"/>
          </p:cNvSpPr>
          <p:nvPr>
            <p:ph type="title"/>
          </p:nvPr>
        </p:nvSpPr>
        <p:spPr>
          <a:xfrm>
            <a:off x="1331640" y="195486"/>
            <a:ext cx="7481776" cy="342900"/>
          </a:xfrm>
        </p:spPr>
        <p:txBody>
          <a:bodyPr anchor="t">
            <a:noAutofit/>
            <a:sp3d prstMaterial="softEdge">
              <a:bevelT w="0" h="0"/>
            </a:sp3d>
          </a:bodyPr>
          <a:lstStyle>
            <a:lvl1pPr algn="r">
              <a:buNone/>
              <a:defRPr sz="2500" b="0">
                <a:solidFill>
                  <a:schemeClr val="accent1"/>
                </a:solidFill>
                <a:effectLst/>
              </a:defRPr>
            </a:lvl1pPr>
            <a:extLst/>
          </a:lstStyle>
          <a:p>
            <a:r>
              <a:rPr lang="pt-BR"/>
              <a:t>Clique para editar o título mestre</a:t>
            </a:r>
            <a:endParaRPr lang="en-US"/>
          </a:p>
        </p:txBody>
      </p:sp>
      <p:sp>
        <p:nvSpPr>
          <p:cNvPr id="3" name="Espaço Reservado para Texto 2"/>
          <p:cNvSpPr>
            <a:spLocks noGrp="1"/>
          </p:cNvSpPr>
          <p:nvPr>
            <p:ph type="body" idx="2"/>
          </p:nvPr>
        </p:nvSpPr>
        <p:spPr>
          <a:xfrm>
            <a:off x="4860032" y="570749"/>
            <a:ext cx="3974592" cy="6858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a:r>
              <a:rPr lang="pt-BR" dirty="0"/>
              <a:t>Clique para editar o texto mestre</a:t>
            </a:r>
          </a:p>
        </p:txBody>
      </p:sp>
      <p:sp>
        <p:nvSpPr>
          <p:cNvPr id="5" name="Espaço Reservado para Data 4">
            <a:extLst>
              <a:ext uri="{FF2B5EF4-FFF2-40B4-BE49-F238E27FC236}">
                <a16:creationId xmlns:a16="http://schemas.microsoft.com/office/drawing/2014/main" id="{8349D223-EC4E-40E8-BE0F-06533EB90075}"/>
              </a:ext>
            </a:extLst>
          </p:cNvPr>
          <p:cNvSpPr>
            <a:spLocks noGrp="1"/>
          </p:cNvSpPr>
          <p:nvPr>
            <p:ph type="dt" sz="half" idx="10"/>
          </p:nvPr>
        </p:nvSpPr>
        <p:spPr/>
        <p:txBody>
          <a:bodyPr/>
          <a:lstStyle>
            <a:lvl1pPr>
              <a:defRPr/>
            </a:lvl1pPr>
          </a:lstStyle>
          <a:p>
            <a:pPr>
              <a:defRPr/>
            </a:pPr>
            <a:fld id="{22515D68-4565-4356-BF25-455CDF69579E}" type="datetime1">
              <a:rPr lang="pt-BR"/>
              <a:pPr>
                <a:defRPr/>
              </a:pPr>
              <a:t>04/09/2024</a:t>
            </a:fld>
            <a:endParaRPr lang="pt-BR"/>
          </a:p>
        </p:txBody>
      </p:sp>
      <p:sp>
        <p:nvSpPr>
          <p:cNvPr id="6" name="Espaço Reservado para Rodapé 5">
            <a:extLst>
              <a:ext uri="{FF2B5EF4-FFF2-40B4-BE49-F238E27FC236}">
                <a16:creationId xmlns:a16="http://schemas.microsoft.com/office/drawing/2014/main" id="{45D39787-EEEA-4378-8F7E-07957DDE01E2}"/>
              </a:ext>
            </a:extLst>
          </p:cNvPr>
          <p:cNvSpPr>
            <a:spLocks noGrp="1"/>
          </p:cNvSpPr>
          <p:nvPr>
            <p:ph type="ftr" sz="quarter" idx="11"/>
          </p:nvPr>
        </p:nvSpPr>
        <p:spPr/>
        <p:txBody>
          <a:bodyPr/>
          <a:lstStyle>
            <a:lvl1pPr>
              <a:defRPr/>
            </a:lvl1pPr>
          </a:lstStyle>
          <a:p>
            <a:pPr>
              <a:defRPr/>
            </a:pPr>
            <a:endParaRPr lang="pt-BR"/>
          </a:p>
        </p:txBody>
      </p:sp>
      <p:sp>
        <p:nvSpPr>
          <p:cNvPr id="7" name="Espaço Reservado para Número de Slide 6">
            <a:extLst>
              <a:ext uri="{FF2B5EF4-FFF2-40B4-BE49-F238E27FC236}">
                <a16:creationId xmlns:a16="http://schemas.microsoft.com/office/drawing/2014/main" id="{BF3FF2DE-5376-4624-B572-E11EA051A048}"/>
              </a:ext>
            </a:extLst>
          </p:cNvPr>
          <p:cNvSpPr>
            <a:spLocks noGrp="1"/>
          </p:cNvSpPr>
          <p:nvPr>
            <p:ph type="sldNum" sz="quarter" idx="12"/>
          </p:nvPr>
        </p:nvSpPr>
        <p:spPr/>
        <p:txBody>
          <a:bodyPr/>
          <a:lstStyle>
            <a:lvl1pPr>
              <a:defRPr/>
            </a:lvl1pPr>
          </a:lstStyle>
          <a:p>
            <a:pPr>
              <a:defRPr/>
            </a:pPr>
            <a:fld id="{69B2A05F-6CAA-4033-9357-75FE56F06CD6}" type="slidenum">
              <a:rPr lang="pt-BR" altLang="pt-BR"/>
              <a:pPr>
                <a:defRPr/>
              </a:pPr>
              <a:t>‹nº›</a:t>
            </a:fld>
            <a:endParaRPr lang="pt-BR" altLang="pt-BR"/>
          </a:p>
        </p:txBody>
      </p:sp>
      <p:pic>
        <p:nvPicPr>
          <p:cNvPr id="8" name="Imagem 7">
            <a:extLst>
              <a:ext uri="{FF2B5EF4-FFF2-40B4-BE49-F238E27FC236}">
                <a16:creationId xmlns:a16="http://schemas.microsoft.com/office/drawing/2014/main" id="{7E7B1BDF-331A-4C29-898E-8F0D5D47C179}"/>
              </a:ext>
            </a:extLst>
          </p:cNvPr>
          <p:cNvPicPr>
            <a:picLocks noChangeAspect="1"/>
          </p:cNvPicPr>
          <p:nvPr userDrawn="1"/>
        </p:nvPicPr>
        <p:blipFill>
          <a:blip r:embed="rId3"/>
          <a:stretch>
            <a:fillRect/>
          </a:stretch>
        </p:blipFill>
        <p:spPr>
          <a:xfrm>
            <a:off x="179512" y="101623"/>
            <a:ext cx="860402" cy="530627"/>
          </a:xfrm>
          <a:prstGeom prst="rect">
            <a:avLst/>
          </a:prstGeom>
        </p:spPr>
      </p:pic>
    </p:spTree>
    <p:extLst>
      <p:ext uri="{BB962C8B-B14F-4D97-AF65-F5344CB8AC3E}">
        <p14:creationId xmlns:p14="http://schemas.microsoft.com/office/powerpoint/2010/main" val="638348871"/>
      </p:ext>
    </p:extLst>
  </p:cSld>
  <p:clrMapOvr>
    <a:overrideClrMapping bg1="lt1" tx1="dk1" bg2="lt2" tx2="dk2" accent1="accent1" accent2="accent2" accent3="accent3" accent4="accent4" accent5="accent5" accent6="accent6" hlink="hlink" folHlink="folHlink"/>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userDrawn="1">
  <p:cSld name="11_Conteúdo com Legenda">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 name="Título 1"/>
          <p:cNvSpPr>
            <a:spLocks noGrp="1"/>
          </p:cNvSpPr>
          <p:nvPr>
            <p:ph type="title"/>
          </p:nvPr>
        </p:nvSpPr>
        <p:spPr>
          <a:xfrm>
            <a:off x="1331640" y="195486"/>
            <a:ext cx="7481776" cy="342900"/>
          </a:xfrm>
        </p:spPr>
        <p:txBody>
          <a:bodyPr anchor="t">
            <a:noAutofit/>
            <a:sp3d prstMaterial="softEdge">
              <a:bevelT w="0" h="0"/>
            </a:sp3d>
          </a:bodyPr>
          <a:lstStyle>
            <a:lvl1pPr algn="r">
              <a:buNone/>
              <a:defRPr sz="2500" b="0">
                <a:solidFill>
                  <a:schemeClr val="accent1"/>
                </a:solidFill>
                <a:effectLst/>
              </a:defRPr>
            </a:lvl1pPr>
            <a:extLst/>
          </a:lstStyle>
          <a:p>
            <a:r>
              <a:rPr lang="pt-BR"/>
              <a:t>Clique para editar o título mestre</a:t>
            </a:r>
            <a:endParaRPr lang="en-US"/>
          </a:p>
        </p:txBody>
      </p:sp>
      <p:sp>
        <p:nvSpPr>
          <p:cNvPr id="3" name="Espaço Reservado para Texto 2"/>
          <p:cNvSpPr>
            <a:spLocks noGrp="1"/>
          </p:cNvSpPr>
          <p:nvPr>
            <p:ph type="body" idx="2"/>
          </p:nvPr>
        </p:nvSpPr>
        <p:spPr>
          <a:xfrm>
            <a:off x="4860032" y="570749"/>
            <a:ext cx="3974592" cy="6858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a:r>
              <a:rPr lang="pt-BR" dirty="0"/>
              <a:t>Clique para editar o texto mestre</a:t>
            </a:r>
          </a:p>
        </p:txBody>
      </p:sp>
      <p:sp>
        <p:nvSpPr>
          <p:cNvPr id="5" name="Espaço Reservado para Data 4">
            <a:extLst>
              <a:ext uri="{FF2B5EF4-FFF2-40B4-BE49-F238E27FC236}">
                <a16:creationId xmlns:a16="http://schemas.microsoft.com/office/drawing/2014/main" id="{8349D223-EC4E-40E8-BE0F-06533EB90075}"/>
              </a:ext>
            </a:extLst>
          </p:cNvPr>
          <p:cNvSpPr>
            <a:spLocks noGrp="1"/>
          </p:cNvSpPr>
          <p:nvPr>
            <p:ph type="dt" sz="half" idx="10"/>
          </p:nvPr>
        </p:nvSpPr>
        <p:spPr/>
        <p:txBody>
          <a:bodyPr/>
          <a:lstStyle>
            <a:lvl1pPr>
              <a:defRPr/>
            </a:lvl1pPr>
          </a:lstStyle>
          <a:p>
            <a:pPr>
              <a:defRPr/>
            </a:pPr>
            <a:fld id="{22515D68-4565-4356-BF25-455CDF69579E}" type="datetime1">
              <a:rPr lang="pt-BR"/>
              <a:pPr>
                <a:defRPr/>
              </a:pPr>
              <a:t>04/09/2024</a:t>
            </a:fld>
            <a:endParaRPr lang="pt-BR"/>
          </a:p>
        </p:txBody>
      </p:sp>
      <p:sp>
        <p:nvSpPr>
          <p:cNvPr id="6" name="Espaço Reservado para Rodapé 5">
            <a:extLst>
              <a:ext uri="{FF2B5EF4-FFF2-40B4-BE49-F238E27FC236}">
                <a16:creationId xmlns:a16="http://schemas.microsoft.com/office/drawing/2014/main" id="{45D39787-EEEA-4378-8F7E-07957DDE01E2}"/>
              </a:ext>
            </a:extLst>
          </p:cNvPr>
          <p:cNvSpPr>
            <a:spLocks noGrp="1"/>
          </p:cNvSpPr>
          <p:nvPr>
            <p:ph type="ftr" sz="quarter" idx="11"/>
          </p:nvPr>
        </p:nvSpPr>
        <p:spPr/>
        <p:txBody>
          <a:bodyPr/>
          <a:lstStyle>
            <a:lvl1pPr>
              <a:defRPr/>
            </a:lvl1pPr>
          </a:lstStyle>
          <a:p>
            <a:pPr>
              <a:defRPr/>
            </a:pPr>
            <a:endParaRPr lang="pt-BR"/>
          </a:p>
        </p:txBody>
      </p:sp>
      <p:sp>
        <p:nvSpPr>
          <p:cNvPr id="7" name="Espaço Reservado para Número de Slide 6">
            <a:extLst>
              <a:ext uri="{FF2B5EF4-FFF2-40B4-BE49-F238E27FC236}">
                <a16:creationId xmlns:a16="http://schemas.microsoft.com/office/drawing/2014/main" id="{BF3FF2DE-5376-4624-B572-E11EA051A048}"/>
              </a:ext>
            </a:extLst>
          </p:cNvPr>
          <p:cNvSpPr>
            <a:spLocks noGrp="1"/>
          </p:cNvSpPr>
          <p:nvPr>
            <p:ph type="sldNum" sz="quarter" idx="12"/>
          </p:nvPr>
        </p:nvSpPr>
        <p:spPr/>
        <p:txBody>
          <a:bodyPr/>
          <a:lstStyle>
            <a:lvl1pPr>
              <a:defRPr/>
            </a:lvl1pPr>
          </a:lstStyle>
          <a:p>
            <a:pPr>
              <a:defRPr/>
            </a:pPr>
            <a:fld id="{69B2A05F-6CAA-4033-9357-75FE56F06CD6}" type="slidenum">
              <a:rPr lang="pt-BR" altLang="pt-BR"/>
              <a:pPr>
                <a:defRPr/>
              </a:pPr>
              <a:t>‹nº›</a:t>
            </a:fld>
            <a:endParaRPr lang="pt-BR" altLang="pt-BR"/>
          </a:p>
        </p:txBody>
      </p:sp>
      <p:pic>
        <p:nvPicPr>
          <p:cNvPr id="8" name="Imagem 7">
            <a:extLst>
              <a:ext uri="{FF2B5EF4-FFF2-40B4-BE49-F238E27FC236}">
                <a16:creationId xmlns:a16="http://schemas.microsoft.com/office/drawing/2014/main" id="{7E7B1BDF-331A-4C29-898E-8F0D5D47C179}"/>
              </a:ext>
            </a:extLst>
          </p:cNvPr>
          <p:cNvPicPr>
            <a:picLocks noChangeAspect="1"/>
          </p:cNvPicPr>
          <p:nvPr userDrawn="1"/>
        </p:nvPicPr>
        <p:blipFill>
          <a:blip r:embed="rId3"/>
          <a:stretch>
            <a:fillRect/>
          </a:stretch>
        </p:blipFill>
        <p:spPr>
          <a:xfrm>
            <a:off x="179512" y="101623"/>
            <a:ext cx="860402" cy="530627"/>
          </a:xfrm>
          <a:prstGeom prst="rect">
            <a:avLst/>
          </a:prstGeom>
        </p:spPr>
      </p:pic>
    </p:spTree>
    <p:extLst>
      <p:ext uri="{BB962C8B-B14F-4D97-AF65-F5344CB8AC3E}">
        <p14:creationId xmlns:p14="http://schemas.microsoft.com/office/powerpoint/2010/main" val="638348871"/>
      </p:ext>
    </p:extLst>
  </p:cSld>
  <p:clrMapOvr>
    <a:overrideClrMapping bg1="lt1" tx1="dk1" bg2="lt2" tx2="dk2" accent1="accent1" accent2="accent2" accent3="accent3" accent4="accent4" accent5="accent5" accent6="accent6" hlink="hlink" folHlink="folHlink"/>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userDrawn="1">
  <p:cSld name="12_Conteúdo com Legenda">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 name="Título 1"/>
          <p:cNvSpPr>
            <a:spLocks noGrp="1"/>
          </p:cNvSpPr>
          <p:nvPr>
            <p:ph type="title"/>
          </p:nvPr>
        </p:nvSpPr>
        <p:spPr>
          <a:xfrm>
            <a:off x="1331640" y="195486"/>
            <a:ext cx="7481776" cy="342900"/>
          </a:xfrm>
        </p:spPr>
        <p:txBody>
          <a:bodyPr anchor="t">
            <a:noAutofit/>
            <a:sp3d prstMaterial="softEdge">
              <a:bevelT w="0" h="0"/>
            </a:sp3d>
          </a:bodyPr>
          <a:lstStyle>
            <a:lvl1pPr algn="r">
              <a:buNone/>
              <a:defRPr sz="2500" b="0">
                <a:solidFill>
                  <a:schemeClr val="accent1"/>
                </a:solidFill>
                <a:effectLst/>
              </a:defRPr>
            </a:lvl1pPr>
            <a:extLst/>
          </a:lstStyle>
          <a:p>
            <a:r>
              <a:rPr lang="pt-BR"/>
              <a:t>Clique para editar o título mestre</a:t>
            </a:r>
            <a:endParaRPr lang="en-US"/>
          </a:p>
        </p:txBody>
      </p:sp>
      <p:sp>
        <p:nvSpPr>
          <p:cNvPr id="3" name="Espaço Reservado para Texto 2"/>
          <p:cNvSpPr>
            <a:spLocks noGrp="1"/>
          </p:cNvSpPr>
          <p:nvPr>
            <p:ph type="body" idx="2"/>
          </p:nvPr>
        </p:nvSpPr>
        <p:spPr>
          <a:xfrm>
            <a:off x="4860032" y="570749"/>
            <a:ext cx="3974592" cy="6858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a:r>
              <a:rPr lang="pt-BR" dirty="0"/>
              <a:t>Clique para editar o texto mestre</a:t>
            </a:r>
          </a:p>
        </p:txBody>
      </p:sp>
      <p:sp>
        <p:nvSpPr>
          <p:cNvPr id="5" name="Espaço Reservado para Data 4">
            <a:extLst>
              <a:ext uri="{FF2B5EF4-FFF2-40B4-BE49-F238E27FC236}">
                <a16:creationId xmlns:a16="http://schemas.microsoft.com/office/drawing/2014/main" id="{8349D223-EC4E-40E8-BE0F-06533EB90075}"/>
              </a:ext>
            </a:extLst>
          </p:cNvPr>
          <p:cNvSpPr>
            <a:spLocks noGrp="1"/>
          </p:cNvSpPr>
          <p:nvPr>
            <p:ph type="dt" sz="half" idx="10"/>
          </p:nvPr>
        </p:nvSpPr>
        <p:spPr/>
        <p:txBody>
          <a:bodyPr/>
          <a:lstStyle>
            <a:lvl1pPr>
              <a:defRPr/>
            </a:lvl1pPr>
          </a:lstStyle>
          <a:p>
            <a:pPr>
              <a:defRPr/>
            </a:pPr>
            <a:fld id="{22515D68-4565-4356-BF25-455CDF69579E}" type="datetime1">
              <a:rPr lang="pt-BR"/>
              <a:pPr>
                <a:defRPr/>
              </a:pPr>
              <a:t>04/09/2024</a:t>
            </a:fld>
            <a:endParaRPr lang="pt-BR"/>
          </a:p>
        </p:txBody>
      </p:sp>
      <p:sp>
        <p:nvSpPr>
          <p:cNvPr id="6" name="Espaço Reservado para Rodapé 5">
            <a:extLst>
              <a:ext uri="{FF2B5EF4-FFF2-40B4-BE49-F238E27FC236}">
                <a16:creationId xmlns:a16="http://schemas.microsoft.com/office/drawing/2014/main" id="{45D39787-EEEA-4378-8F7E-07957DDE01E2}"/>
              </a:ext>
            </a:extLst>
          </p:cNvPr>
          <p:cNvSpPr>
            <a:spLocks noGrp="1"/>
          </p:cNvSpPr>
          <p:nvPr>
            <p:ph type="ftr" sz="quarter" idx="11"/>
          </p:nvPr>
        </p:nvSpPr>
        <p:spPr/>
        <p:txBody>
          <a:bodyPr/>
          <a:lstStyle>
            <a:lvl1pPr>
              <a:defRPr/>
            </a:lvl1pPr>
          </a:lstStyle>
          <a:p>
            <a:pPr>
              <a:defRPr/>
            </a:pPr>
            <a:endParaRPr lang="pt-BR"/>
          </a:p>
        </p:txBody>
      </p:sp>
      <p:sp>
        <p:nvSpPr>
          <p:cNvPr id="7" name="Espaço Reservado para Número de Slide 6">
            <a:extLst>
              <a:ext uri="{FF2B5EF4-FFF2-40B4-BE49-F238E27FC236}">
                <a16:creationId xmlns:a16="http://schemas.microsoft.com/office/drawing/2014/main" id="{BF3FF2DE-5376-4624-B572-E11EA051A048}"/>
              </a:ext>
            </a:extLst>
          </p:cNvPr>
          <p:cNvSpPr>
            <a:spLocks noGrp="1"/>
          </p:cNvSpPr>
          <p:nvPr>
            <p:ph type="sldNum" sz="quarter" idx="12"/>
          </p:nvPr>
        </p:nvSpPr>
        <p:spPr/>
        <p:txBody>
          <a:bodyPr/>
          <a:lstStyle>
            <a:lvl1pPr>
              <a:defRPr/>
            </a:lvl1pPr>
          </a:lstStyle>
          <a:p>
            <a:pPr>
              <a:defRPr/>
            </a:pPr>
            <a:fld id="{69B2A05F-6CAA-4033-9357-75FE56F06CD6}" type="slidenum">
              <a:rPr lang="pt-BR" altLang="pt-BR"/>
              <a:pPr>
                <a:defRPr/>
              </a:pPr>
              <a:t>‹nº›</a:t>
            </a:fld>
            <a:endParaRPr lang="pt-BR" altLang="pt-BR"/>
          </a:p>
        </p:txBody>
      </p:sp>
      <p:pic>
        <p:nvPicPr>
          <p:cNvPr id="8" name="Imagem 7">
            <a:extLst>
              <a:ext uri="{FF2B5EF4-FFF2-40B4-BE49-F238E27FC236}">
                <a16:creationId xmlns:a16="http://schemas.microsoft.com/office/drawing/2014/main" id="{7E7B1BDF-331A-4C29-898E-8F0D5D47C179}"/>
              </a:ext>
            </a:extLst>
          </p:cNvPr>
          <p:cNvPicPr>
            <a:picLocks noChangeAspect="1"/>
          </p:cNvPicPr>
          <p:nvPr userDrawn="1"/>
        </p:nvPicPr>
        <p:blipFill>
          <a:blip r:embed="rId3"/>
          <a:stretch>
            <a:fillRect/>
          </a:stretch>
        </p:blipFill>
        <p:spPr>
          <a:xfrm>
            <a:off x="179512" y="101623"/>
            <a:ext cx="860402" cy="530627"/>
          </a:xfrm>
          <a:prstGeom prst="rect">
            <a:avLst/>
          </a:prstGeom>
        </p:spPr>
      </p:pic>
    </p:spTree>
    <p:extLst>
      <p:ext uri="{BB962C8B-B14F-4D97-AF65-F5344CB8AC3E}">
        <p14:creationId xmlns:p14="http://schemas.microsoft.com/office/powerpoint/2010/main" val="638348871"/>
      </p:ext>
    </p:extLst>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a:t>Clique para editar o título mestre</a:t>
            </a:r>
            <a:endParaRPr lang="en-US"/>
          </a:p>
        </p:txBody>
      </p:sp>
      <p:sp>
        <p:nvSpPr>
          <p:cNvPr id="3" name="Content Placeholder 2"/>
          <p:cNvSpPr>
            <a:spLocks noGrp="1"/>
          </p:cNvSpPr>
          <p:nvPr>
            <p:ph idx="1"/>
          </p:nvPr>
        </p:nvSpPr>
        <p:spPr/>
        <p:txBody>
          <a:bodyPr/>
          <a:lstStyle/>
          <a:p>
            <a:pPr lvl="0"/>
            <a:r>
              <a:rPr lang="pt-BR"/>
              <a:t>Clique para editar o texto mestre</a:t>
            </a:r>
          </a:p>
          <a:p>
            <a:pPr lvl="1"/>
            <a:r>
              <a:rPr lang="pt-BR"/>
              <a:t>Segundo nível</a:t>
            </a:r>
          </a:p>
          <a:p>
            <a:pPr lvl="2"/>
            <a:r>
              <a:rPr lang="pt-BR"/>
              <a:t>Terceiro nível</a:t>
            </a:r>
          </a:p>
          <a:p>
            <a:pPr lvl="3"/>
            <a:r>
              <a:rPr lang="pt-BR"/>
              <a:t>Quarto nível</a:t>
            </a:r>
          </a:p>
          <a:p>
            <a:pPr lvl="4"/>
            <a:r>
              <a:rPr lang="pt-BR"/>
              <a:t>Quinto nível</a:t>
            </a:r>
            <a:endParaRPr lang="en-US"/>
          </a:p>
        </p:txBody>
      </p:sp>
      <p:sp>
        <p:nvSpPr>
          <p:cNvPr id="4" name="Date Placeholder 3"/>
          <p:cNvSpPr>
            <a:spLocks noGrp="1"/>
          </p:cNvSpPr>
          <p:nvPr>
            <p:ph type="dt" sz="half" idx="10"/>
          </p:nvPr>
        </p:nvSpPr>
        <p:spPr/>
        <p:txBody>
          <a:bodyPr/>
          <a:lstStyle/>
          <a:p>
            <a:pPr>
              <a:defRPr/>
            </a:pPr>
            <a:fld id="{C5C5F0BE-0580-4318-9A26-AAF904C205CA}" type="datetime1">
              <a:rPr lang="pt-BR" smtClean="0"/>
              <a:pPr>
                <a:defRPr/>
              </a:pPr>
              <a:t>04/09/2024</a:t>
            </a:fld>
            <a:endParaRPr lang="pt-BR"/>
          </a:p>
        </p:txBody>
      </p:sp>
      <p:sp>
        <p:nvSpPr>
          <p:cNvPr id="5" name="Footer Placeholder 4"/>
          <p:cNvSpPr>
            <a:spLocks noGrp="1"/>
          </p:cNvSpPr>
          <p:nvPr>
            <p:ph type="ftr" sz="quarter" idx="11"/>
          </p:nvPr>
        </p:nvSpPr>
        <p:spPr/>
        <p:txBody>
          <a:bodyPr/>
          <a:lstStyle/>
          <a:p>
            <a:pPr>
              <a:defRPr/>
            </a:pPr>
            <a:endParaRPr lang="pt-BR"/>
          </a:p>
        </p:txBody>
      </p:sp>
      <p:sp>
        <p:nvSpPr>
          <p:cNvPr id="6" name="Slide Number Placeholder 5"/>
          <p:cNvSpPr>
            <a:spLocks noGrp="1"/>
          </p:cNvSpPr>
          <p:nvPr>
            <p:ph type="sldNum" sz="quarter" idx="12"/>
          </p:nvPr>
        </p:nvSpPr>
        <p:spPr/>
        <p:txBody>
          <a:bodyPr/>
          <a:lstStyle/>
          <a:p>
            <a:pPr>
              <a:defRPr/>
            </a:pPr>
            <a:fld id="{43ADED90-BCCF-4C02-8179-328DC6DDA98B}" type="slidenum">
              <a:rPr lang="pt-BR" altLang="pt-BR" smtClean="0"/>
              <a:pPr>
                <a:defRPr/>
              </a:pPr>
              <a:t>‹nº›</a:t>
            </a:fld>
            <a:endParaRPr lang="pt-BR" altLang="pt-B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userDrawn="1">
  <p:cSld name="13_Conteúdo com Legenda">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 name="Título 1"/>
          <p:cNvSpPr>
            <a:spLocks noGrp="1"/>
          </p:cNvSpPr>
          <p:nvPr>
            <p:ph type="title"/>
          </p:nvPr>
        </p:nvSpPr>
        <p:spPr>
          <a:xfrm>
            <a:off x="1331640" y="195486"/>
            <a:ext cx="7481776" cy="342900"/>
          </a:xfrm>
        </p:spPr>
        <p:txBody>
          <a:bodyPr anchor="t">
            <a:noAutofit/>
            <a:sp3d prstMaterial="softEdge">
              <a:bevelT w="0" h="0"/>
            </a:sp3d>
          </a:bodyPr>
          <a:lstStyle>
            <a:lvl1pPr algn="r">
              <a:buNone/>
              <a:defRPr sz="2500" b="0">
                <a:solidFill>
                  <a:schemeClr val="accent1"/>
                </a:solidFill>
                <a:effectLst/>
              </a:defRPr>
            </a:lvl1pPr>
            <a:extLst/>
          </a:lstStyle>
          <a:p>
            <a:r>
              <a:rPr lang="pt-BR"/>
              <a:t>Clique para editar o título mestre</a:t>
            </a:r>
            <a:endParaRPr lang="en-US"/>
          </a:p>
        </p:txBody>
      </p:sp>
      <p:sp>
        <p:nvSpPr>
          <p:cNvPr id="3" name="Espaço Reservado para Texto 2"/>
          <p:cNvSpPr>
            <a:spLocks noGrp="1"/>
          </p:cNvSpPr>
          <p:nvPr>
            <p:ph type="body" idx="2"/>
          </p:nvPr>
        </p:nvSpPr>
        <p:spPr>
          <a:xfrm>
            <a:off x="4860032" y="570749"/>
            <a:ext cx="3974592" cy="6858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a:r>
              <a:rPr lang="pt-BR" dirty="0"/>
              <a:t>Clique para editar o texto mestre</a:t>
            </a:r>
          </a:p>
        </p:txBody>
      </p:sp>
      <p:sp>
        <p:nvSpPr>
          <p:cNvPr id="5" name="Espaço Reservado para Data 4">
            <a:extLst>
              <a:ext uri="{FF2B5EF4-FFF2-40B4-BE49-F238E27FC236}">
                <a16:creationId xmlns:a16="http://schemas.microsoft.com/office/drawing/2014/main" id="{8349D223-EC4E-40E8-BE0F-06533EB90075}"/>
              </a:ext>
            </a:extLst>
          </p:cNvPr>
          <p:cNvSpPr>
            <a:spLocks noGrp="1"/>
          </p:cNvSpPr>
          <p:nvPr>
            <p:ph type="dt" sz="half" idx="10"/>
          </p:nvPr>
        </p:nvSpPr>
        <p:spPr/>
        <p:txBody>
          <a:bodyPr/>
          <a:lstStyle>
            <a:lvl1pPr>
              <a:defRPr/>
            </a:lvl1pPr>
          </a:lstStyle>
          <a:p>
            <a:pPr>
              <a:defRPr/>
            </a:pPr>
            <a:fld id="{22515D68-4565-4356-BF25-455CDF69579E}" type="datetime1">
              <a:rPr lang="pt-BR"/>
              <a:pPr>
                <a:defRPr/>
              </a:pPr>
              <a:t>04/09/2024</a:t>
            </a:fld>
            <a:endParaRPr lang="pt-BR"/>
          </a:p>
        </p:txBody>
      </p:sp>
      <p:sp>
        <p:nvSpPr>
          <p:cNvPr id="6" name="Espaço Reservado para Rodapé 5">
            <a:extLst>
              <a:ext uri="{FF2B5EF4-FFF2-40B4-BE49-F238E27FC236}">
                <a16:creationId xmlns:a16="http://schemas.microsoft.com/office/drawing/2014/main" id="{45D39787-EEEA-4378-8F7E-07957DDE01E2}"/>
              </a:ext>
            </a:extLst>
          </p:cNvPr>
          <p:cNvSpPr>
            <a:spLocks noGrp="1"/>
          </p:cNvSpPr>
          <p:nvPr>
            <p:ph type="ftr" sz="quarter" idx="11"/>
          </p:nvPr>
        </p:nvSpPr>
        <p:spPr/>
        <p:txBody>
          <a:bodyPr/>
          <a:lstStyle>
            <a:lvl1pPr>
              <a:defRPr/>
            </a:lvl1pPr>
          </a:lstStyle>
          <a:p>
            <a:pPr>
              <a:defRPr/>
            </a:pPr>
            <a:endParaRPr lang="pt-BR"/>
          </a:p>
        </p:txBody>
      </p:sp>
      <p:sp>
        <p:nvSpPr>
          <p:cNvPr id="7" name="Espaço Reservado para Número de Slide 6">
            <a:extLst>
              <a:ext uri="{FF2B5EF4-FFF2-40B4-BE49-F238E27FC236}">
                <a16:creationId xmlns:a16="http://schemas.microsoft.com/office/drawing/2014/main" id="{BF3FF2DE-5376-4624-B572-E11EA051A048}"/>
              </a:ext>
            </a:extLst>
          </p:cNvPr>
          <p:cNvSpPr>
            <a:spLocks noGrp="1"/>
          </p:cNvSpPr>
          <p:nvPr>
            <p:ph type="sldNum" sz="quarter" idx="12"/>
          </p:nvPr>
        </p:nvSpPr>
        <p:spPr/>
        <p:txBody>
          <a:bodyPr/>
          <a:lstStyle>
            <a:lvl1pPr>
              <a:defRPr/>
            </a:lvl1pPr>
          </a:lstStyle>
          <a:p>
            <a:pPr>
              <a:defRPr/>
            </a:pPr>
            <a:fld id="{69B2A05F-6CAA-4033-9357-75FE56F06CD6}" type="slidenum">
              <a:rPr lang="pt-BR" altLang="pt-BR"/>
              <a:pPr>
                <a:defRPr/>
              </a:pPr>
              <a:t>‹nº›</a:t>
            </a:fld>
            <a:endParaRPr lang="pt-BR" altLang="pt-BR"/>
          </a:p>
        </p:txBody>
      </p:sp>
      <p:pic>
        <p:nvPicPr>
          <p:cNvPr id="8" name="Imagem 7">
            <a:extLst>
              <a:ext uri="{FF2B5EF4-FFF2-40B4-BE49-F238E27FC236}">
                <a16:creationId xmlns:a16="http://schemas.microsoft.com/office/drawing/2014/main" id="{7E7B1BDF-331A-4C29-898E-8F0D5D47C179}"/>
              </a:ext>
            </a:extLst>
          </p:cNvPr>
          <p:cNvPicPr>
            <a:picLocks noChangeAspect="1"/>
          </p:cNvPicPr>
          <p:nvPr userDrawn="1"/>
        </p:nvPicPr>
        <p:blipFill>
          <a:blip r:embed="rId3"/>
          <a:stretch>
            <a:fillRect/>
          </a:stretch>
        </p:blipFill>
        <p:spPr>
          <a:xfrm>
            <a:off x="179512" y="101623"/>
            <a:ext cx="860402" cy="530627"/>
          </a:xfrm>
          <a:prstGeom prst="rect">
            <a:avLst/>
          </a:prstGeom>
        </p:spPr>
      </p:pic>
    </p:spTree>
    <p:extLst>
      <p:ext uri="{BB962C8B-B14F-4D97-AF65-F5344CB8AC3E}">
        <p14:creationId xmlns:p14="http://schemas.microsoft.com/office/powerpoint/2010/main" val="638348871"/>
      </p:ext>
    </p:extLst>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Cabeçalho da Seção">
    <p:spTree>
      <p:nvGrpSpPr>
        <p:cNvPr id="1" name=""/>
        <p:cNvGrpSpPr/>
        <p:nvPr/>
      </p:nvGrpSpPr>
      <p:grpSpPr>
        <a:xfrm>
          <a:off x="0" y="0"/>
          <a:ext cx="0" cy="0"/>
          <a:chOff x="0" y="0"/>
          <a:chExt cx="0" cy="0"/>
        </a:xfrm>
      </p:grpSpPr>
      <p:sp>
        <p:nvSpPr>
          <p:cNvPr id="2" name="Title 1"/>
          <p:cNvSpPr>
            <a:spLocks noGrp="1"/>
          </p:cNvSpPr>
          <p:nvPr>
            <p:ph type="title"/>
          </p:nvPr>
        </p:nvSpPr>
        <p:spPr>
          <a:xfrm>
            <a:off x="722314" y="4114800"/>
            <a:ext cx="7659687" cy="876300"/>
          </a:xfrm>
        </p:spPr>
        <p:txBody>
          <a:bodyPr anchor="t"/>
          <a:lstStyle>
            <a:lvl1pPr algn="l">
              <a:defRPr sz="3600" b="0" cap="all"/>
            </a:lvl1pPr>
          </a:lstStyle>
          <a:p>
            <a:r>
              <a:rPr lang="pt-BR"/>
              <a:t>Clique para editar o título mestre</a:t>
            </a:r>
            <a:endParaRPr lang="en-US" dirty="0"/>
          </a:p>
        </p:txBody>
      </p:sp>
      <p:sp>
        <p:nvSpPr>
          <p:cNvPr id="3" name="Text Placeholder 2"/>
          <p:cNvSpPr>
            <a:spLocks noGrp="1"/>
          </p:cNvSpPr>
          <p:nvPr>
            <p:ph type="body" idx="1"/>
          </p:nvPr>
        </p:nvSpPr>
        <p:spPr>
          <a:xfrm>
            <a:off x="722314" y="2889647"/>
            <a:ext cx="6135687" cy="1225154"/>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t-BR"/>
              <a:t>Clique para editar o texto mestre</a:t>
            </a:r>
          </a:p>
        </p:txBody>
      </p:sp>
      <p:sp>
        <p:nvSpPr>
          <p:cNvPr id="4" name="Date Placeholder 3"/>
          <p:cNvSpPr>
            <a:spLocks noGrp="1"/>
          </p:cNvSpPr>
          <p:nvPr>
            <p:ph type="dt" sz="half" idx="10"/>
          </p:nvPr>
        </p:nvSpPr>
        <p:spPr/>
        <p:txBody>
          <a:bodyPr/>
          <a:lstStyle/>
          <a:p>
            <a:pPr>
              <a:defRPr/>
            </a:pPr>
            <a:fld id="{98283E42-6697-4C4D-9D8D-550FDEB82C9A}" type="datetime1">
              <a:rPr lang="pt-BR" smtClean="0"/>
              <a:pPr>
                <a:defRPr/>
              </a:pPr>
              <a:t>04/09/2024</a:t>
            </a:fld>
            <a:endParaRPr lang="pt-BR"/>
          </a:p>
        </p:txBody>
      </p:sp>
      <p:sp>
        <p:nvSpPr>
          <p:cNvPr id="5" name="Footer Placeholder 4"/>
          <p:cNvSpPr>
            <a:spLocks noGrp="1"/>
          </p:cNvSpPr>
          <p:nvPr>
            <p:ph type="ftr" sz="quarter" idx="11"/>
          </p:nvPr>
        </p:nvSpPr>
        <p:spPr/>
        <p:txBody>
          <a:bodyPr/>
          <a:lstStyle/>
          <a:p>
            <a:pPr>
              <a:defRPr/>
            </a:pPr>
            <a:endParaRPr lang="pt-BR"/>
          </a:p>
        </p:txBody>
      </p:sp>
      <p:sp>
        <p:nvSpPr>
          <p:cNvPr id="6" name="Slide Number Placeholder 5"/>
          <p:cNvSpPr>
            <a:spLocks noGrp="1"/>
          </p:cNvSpPr>
          <p:nvPr>
            <p:ph type="sldNum" sz="quarter" idx="12"/>
          </p:nvPr>
        </p:nvSpPr>
        <p:spPr/>
        <p:txBody>
          <a:bodyPr/>
          <a:lstStyle/>
          <a:p>
            <a:pPr>
              <a:defRPr/>
            </a:pPr>
            <a:fld id="{21DBCE42-F578-4758-BA37-8A66F9DF2AAE}" type="slidenum">
              <a:rPr lang="pt-BR" altLang="pt-BR" smtClean="0"/>
              <a:pPr>
                <a:defRPr/>
              </a:pPr>
              <a:t>‹nº›</a:t>
            </a:fld>
            <a:endParaRPr lang="pt-BR" altLang="pt-B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a:t>Clique para editar o título mestre</a:t>
            </a:r>
            <a:endParaRPr lang="en-US"/>
          </a:p>
        </p:txBody>
      </p:sp>
      <p:sp>
        <p:nvSpPr>
          <p:cNvPr id="3" name="Content Placeholder 2"/>
          <p:cNvSpPr>
            <a:spLocks noGrp="1"/>
          </p:cNvSpPr>
          <p:nvPr>
            <p:ph sz="half" idx="1"/>
          </p:nvPr>
        </p:nvSpPr>
        <p:spPr>
          <a:xfrm>
            <a:off x="457200" y="1152144"/>
            <a:ext cx="3657600" cy="344271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t-BR"/>
              <a:t>Clique para editar o texto mestre</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Content Placeholder 3"/>
          <p:cNvSpPr>
            <a:spLocks noGrp="1"/>
          </p:cNvSpPr>
          <p:nvPr>
            <p:ph sz="half" idx="2"/>
          </p:nvPr>
        </p:nvSpPr>
        <p:spPr>
          <a:xfrm>
            <a:off x="4419600" y="1152144"/>
            <a:ext cx="3657600" cy="344271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t-BR"/>
              <a:t>Clique para editar o texto mestre</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5" name="Date Placeholder 4"/>
          <p:cNvSpPr>
            <a:spLocks noGrp="1"/>
          </p:cNvSpPr>
          <p:nvPr>
            <p:ph type="dt" sz="half" idx="10"/>
          </p:nvPr>
        </p:nvSpPr>
        <p:spPr/>
        <p:txBody>
          <a:bodyPr/>
          <a:lstStyle/>
          <a:p>
            <a:pPr>
              <a:defRPr/>
            </a:pPr>
            <a:fld id="{BD43732D-7411-4358-8730-C147D5AFC570}" type="datetime1">
              <a:rPr lang="pt-BR" smtClean="0"/>
              <a:pPr>
                <a:defRPr/>
              </a:pPr>
              <a:t>04/09/2024</a:t>
            </a:fld>
            <a:endParaRPr lang="pt-BR"/>
          </a:p>
        </p:txBody>
      </p:sp>
      <p:sp>
        <p:nvSpPr>
          <p:cNvPr id="6" name="Footer Placeholder 5"/>
          <p:cNvSpPr>
            <a:spLocks noGrp="1"/>
          </p:cNvSpPr>
          <p:nvPr>
            <p:ph type="ftr" sz="quarter" idx="11"/>
          </p:nvPr>
        </p:nvSpPr>
        <p:spPr/>
        <p:txBody>
          <a:bodyPr/>
          <a:lstStyle/>
          <a:p>
            <a:pPr>
              <a:defRPr/>
            </a:pPr>
            <a:endParaRPr lang="pt-BR"/>
          </a:p>
        </p:txBody>
      </p:sp>
      <p:sp>
        <p:nvSpPr>
          <p:cNvPr id="7" name="Slide Number Placeholder 6"/>
          <p:cNvSpPr>
            <a:spLocks noGrp="1"/>
          </p:cNvSpPr>
          <p:nvPr>
            <p:ph type="sldNum" sz="quarter" idx="12"/>
          </p:nvPr>
        </p:nvSpPr>
        <p:spPr/>
        <p:txBody>
          <a:bodyPr/>
          <a:lstStyle/>
          <a:p>
            <a:pPr>
              <a:defRPr/>
            </a:pPr>
            <a:fld id="{CFD6DE58-EF1D-4F06-8E1A-73C5D283C7A4}" type="slidenum">
              <a:rPr lang="pt-BR" altLang="pt-BR" smtClean="0"/>
              <a:pPr>
                <a:defRPr/>
              </a:pPr>
              <a:t>‹nº›</a:t>
            </a:fld>
            <a:endParaRPr lang="pt-BR" altLang="pt-B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pt-BR"/>
              <a:t>Clique para editar o título mestre</a:t>
            </a:r>
            <a:endParaRPr lang="en-US"/>
          </a:p>
        </p:txBody>
      </p:sp>
      <p:sp>
        <p:nvSpPr>
          <p:cNvPr id="3" name="Text Placeholder 2"/>
          <p:cNvSpPr>
            <a:spLocks noGrp="1"/>
          </p:cNvSpPr>
          <p:nvPr>
            <p:ph type="body" idx="1"/>
          </p:nvPr>
        </p:nvSpPr>
        <p:spPr>
          <a:xfrm>
            <a:off x="457200" y="1151335"/>
            <a:ext cx="3657600" cy="47982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a:t>Clique para editar o texto mestre</a:t>
            </a:r>
          </a:p>
        </p:txBody>
      </p:sp>
      <p:sp>
        <p:nvSpPr>
          <p:cNvPr id="4" name="Content Placeholder 3"/>
          <p:cNvSpPr>
            <a:spLocks noGrp="1"/>
          </p:cNvSpPr>
          <p:nvPr>
            <p:ph sz="half" idx="2"/>
          </p:nvPr>
        </p:nvSpPr>
        <p:spPr>
          <a:xfrm>
            <a:off x="457200" y="1631156"/>
            <a:ext cx="3657600"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t-BR"/>
              <a:t>Clique para editar o texto mestre</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5" name="Text Placeholder 4"/>
          <p:cNvSpPr>
            <a:spLocks noGrp="1"/>
          </p:cNvSpPr>
          <p:nvPr>
            <p:ph type="body" sz="quarter" idx="3"/>
          </p:nvPr>
        </p:nvSpPr>
        <p:spPr>
          <a:xfrm>
            <a:off x="4419600" y="1151335"/>
            <a:ext cx="3657600" cy="47982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a:t>Clique para editar o texto mestre</a:t>
            </a:r>
          </a:p>
        </p:txBody>
      </p:sp>
      <p:sp>
        <p:nvSpPr>
          <p:cNvPr id="6" name="Content Placeholder 5"/>
          <p:cNvSpPr>
            <a:spLocks noGrp="1"/>
          </p:cNvSpPr>
          <p:nvPr>
            <p:ph sz="quarter" idx="4"/>
          </p:nvPr>
        </p:nvSpPr>
        <p:spPr>
          <a:xfrm>
            <a:off x="4419600" y="1631156"/>
            <a:ext cx="3657600"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t-BR"/>
              <a:t>Clique para editar o texto mestre</a:t>
            </a:r>
          </a:p>
          <a:p>
            <a:pPr lvl="1"/>
            <a:r>
              <a:rPr lang="pt-BR"/>
              <a:t>Segundo nível</a:t>
            </a:r>
          </a:p>
          <a:p>
            <a:pPr lvl="2"/>
            <a:r>
              <a:rPr lang="pt-BR"/>
              <a:t>Terceiro nível</a:t>
            </a:r>
          </a:p>
          <a:p>
            <a:pPr lvl="3"/>
            <a:r>
              <a:rPr lang="pt-BR"/>
              <a:t>Quarto nível</a:t>
            </a:r>
          </a:p>
          <a:p>
            <a:pPr lvl="4"/>
            <a:r>
              <a:rPr lang="pt-BR"/>
              <a:t>Quinto nível</a:t>
            </a:r>
            <a:endParaRPr lang="en-US"/>
          </a:p>
        </p:txBody>
      </p:sp>
      <p:sp>
        <p:nvSpPr>
          <p:cNvPr id="7" name="Date Placeholder 6"/>
          <p:cNvSpPr>
            <a:spLocks noGrp="1"/>
          </p:cNvSpPr>
          <p:nvPr>
            <p:ph type="dt" sz="half" idx="10"/>
          </p:nvPr>
        </p:nvSpPr>
        <p:spPr/>
        <p:txBody>
          <a:bodyPr/>
          <a:lstStyle/>
          <a:p>
            <a:pPr>
              <a:defRPr/>
            </a:pPr>
            <a:fld id="{EF416B2D-E01B-4844-971D-4112A4922E17}" type="datetime1">
              <a:rPr lang="pt-BR" smtClean="0"/>
              <a:pPr>
                <a:defRPr/>
              </a:pPr>
              <a:t>04/09/2024</a:t>
            </a:fld>
            <a:endParaRPr lang="pt-BR"/>
          </a:p>
        </p:txBody>
      </p:sp>
      <p:sp>
        <p:nvSpPr>
          <p:cNvPr id="8" name="Footer Placeholder 7"/>
          <p:cNvSpPr>
            <a:spLocks noGrp="1"/>
          </p:cNvSpPr>
          <p:nvPr>
            <p:ph type="ftr" sz="quarter" idx="11"/>
          </p:nvPr>
        </p:nvSpPr>
        <p:spPr/>
        <p:txBody>
          <a:bodyPr/>
          <a:lstStyle/>
          <a:p>
            <a:pPr>
              <a:defRPr/>
            </a:pPr>
            <a:endParaRPr lang="pt-BR"/>
          </a:p>
        </p:txBody>
      </p:sp>
      <p:sp>
        <p:nvSpPr>
          <p:cNvPr id="9" name="Slide Number Placeholder 8"/>
          <p:cNvSpPr>
            <a:spLocks noGrp="1"/>
          </p:cNvSpPr>
          <p:nvPr>
            <p:ph type="sldNum" sz="quarter" idx="12"/>
          </p:nvPr>
        </p:nvSpPr>
        <p:spPr/>
        <p:txBody>
          <a:bodyPr/>
          <a:lstStyle/>
          <a:p>
            <a:pPr>
              <a:defRPr/>
            </a:pPr>
            <a:fld id="{4A7847C9-E93B-4107-8802-62636580AE2C}" type="slidenum">
              <a:rPr lang="pt-BR" altLang="pt-BR" smtClean="0"/>
              <a:pPr>
                <a:defRPr/>
              </a:pPr>
              <a:t>‹nº›</a:t>
            </a:fld>
            <a:endParaRPr lang="pt-BR" altLang="pt-B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a:t>Clique para editar o título mestre</a:t>
            </a:r>
            <a:endParaRPr lang="en-US"/>
          </a:p>
        </p:txBody>
      </p:sp>
      <p:sp>
        <p:nvSpPr>
          <p:cNvPr id="3" name="Date Placeholder 2"/>
          <p:cNvSpPr>
            <a:spLocks noGrp="1"/>
          </p:cNvSpPr>
          <p:nvPr>
            <p:ph type="dt" sz="half" idx="10"/>
          </p:nvPr>
        </p:nvSpPr>
        <p:spPr/>
        <p:txBody>
          <a:bodyPr/>
          <a:lstStyle/>
          <a:p>
            <a:pPr>
              <a:defRPr/>
            </a:pPr>
            <a:fld id="{B0054E29-2DFF-4D87-A517-D73DFFDA78F8}" type="datetime1">
              <a:rPr lang="pt-BR" smtClean="0"/>
              <a:pPr>
                <a:defRPr/>
              </a:pPr>
              <a:t>04/09/2024</a:t>
            </a:fld>
            <a:endParaRPr lang="pt-BR"/>
          </a:p>
        </p:txBody>
      </p:sp>
      <p:sp>
        <p:nvSpPr>
          <p:cNvPr id="4" name="Footer Placeholder 3"/>
          <p:cNvSpPr>
            <a:spLocks noGrp="1"/>
          </p:cNvSpPr>
          <p:nvPr>
            <p:ph type="ftr" sz="quarter" idx="11"/>
          </p:nvPr>
        </p:nvSpPr>
        <p:spPr/>
        <p:txBody>
          <a:bodyPr/>
          <a:lstStyle/>
          <a:p>
            <a:pPr>
              <a:defRPr/>
            </a:pPr>
            <a:endParaRPr lang="pt-BR"/>
          </a:p>
        </p:txBody>
      </p:sp>
      <p:sp>
        <p:nvSpPr>
          <p:cNvPr id="5" name="Slide Number Placeholder 4"/>
          <p:cNvSpPr>
            <a:spLocks noGrp="1"/>
          </p:cNvSpPr>
          <p:nvPr>
            <p:ph type="sldNum" sz="quarter" idx="12"/>
          </p:nvPr>
        </p:nvSpPr>
        <p:spPr/>
        <p:txBody>
          <a:bodyPr/>
          <a:lstStyle/>
          <a:p>
            <a:pPr>
              <a:defRPr/>
            </a:pPr>
            <a:fld id="{05E60C85-AFB5-4D75-B211-81A1FD3F80B7}" type="slidenum">
              <a:rPr lang="pt-BR" altLang="pt-BR" smtClean="0"/>
              <a:pPr>
                <a:defRPr/>
              </a:pPr>
              <a:t>‹nº›</a:t>
            </a:fld>
            <a:endParaRPr lang="pt-BR" altLang="pt-B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E5761223-EEF6-40A9-8326-CBD4932B79EE}" type="datetime1">
              <a:rPr lang="pt-BR" smtClean="0"/>
              <a:pPr>
                <a:defRPr/>
              </a:pPr>
              <a:t>04/09/2024</a:t>
            </a:fld>
            <a:endParaRPr lang="pt-BR"/>
          </a:p>
        </p:txBody>
      </p:sp>
      <p:sp>
        <p:nvSpPr>
          <p:cNvPr id="3" name="Footer Placeholder 2"/>
          <p:cNvSpPr>
            <a:spLocks noGrp="1"/>
          </p:cNvSpPr>
          <p:nvPr>
            <p:ph type="ftr" sz="quarter" idx="11"/>
          </p:nvPr>
        </p:nvSpPr>
        <p:spPr/>
        <p:txBody>
          <a:bodyPr/>
          <a:lstStyle/>
          <a:p>
            <a:pPr>
              <a:defRPr/>
            </a:pPr>
            <a:endParaRPr lang="pt-BR"/>
          </a:p>
        </p:txBody>
      </p:sp>
      <p:sp>
        <p:nvSpPr>
          <p:cNvPr id="4" name="Slide Number Placeholder 3"/>
          <p:cNvSpPr>
            <a:spLocks noGrp="1"/>
          </p:cNvSpPr>
          <p:nvPr>
            <p:ph type="sldNum" sz="quarter" idx="12"/>
          </p:nvPr>
        </p:nvSpPr>
        <p:spPr/>
        <p:txBody>
          <a:bodyPr/>
          <a:lstStyle/>
          <a:p>
            <a:pPr>
              <a:defRPr/>
            </a:pPr>
            <a:fld id="{61607931-0E9E-436C-9EF6-771EE6BEA776}" type="slidenum">
              <a:rPr lang="pt-BR" altLang="pt-BR" smtClean="0"/>
              <a:pPr>
                <a:defRPr/>
              </a:pPr>
              <a:t>‹nº›</a:t>
            </a:fld>
            <a:endParaRPr lang="pt-BR" altLang="pt-B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itle 1"/>
          <p:cNvSpPr>
            <a:spLocks noGrp="1"/>
          </p:cNvSpPr>
          <p:nvPr>
            <p:ph type="title"/>
          </p:nvPr>
        </p:nvSpPr>
        <p:spPr>
          <a:xfrm>
            <a:off x="304801" y="4121658"/>
            <a:ext cx="7772400" cy="445770"/>
          </a:xfrm>
        </p:spPr>
        <p:txBody>
          <a:bodyPr anchor="b"/>
          <a:lstStyle>
            <a:lvl1pPr algn="ctr">
              <a:defRPr sz="2200" b="1"/>
            </a:lvl1pPr>
          </a:lstStyle>
          <a:p>
            <a:r>
              <a:rPr lang="pt-BR"/>
              <a:t>Clique para editar o título mestre</a:t>
            </a:r>
            <a:endParaRPr lang="en-US" dirty="0"/>
          </a:p>
        </p:txBody>
      </p:sp>
      <p:sp>
        <p:nvSpPr>
          <p:cNvPr id="4" name="Text Placeholder 3"/>
          <p:cNvSpPr>
            <a:spLocks noGrp="1"/>
          </p:cNvSpPr>
          <p:nvPr>
            <p:ph type="body" sz="half" idx="2"/>
          </p:nvPr>
        </p:nvSpPr>
        <p:spPr>
          <a:xfrm>
            <a:off x="304800" y="4572000"/>
            <a:ext cx="7772401" cy="4572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a:t>Clique para editar o texto mestre</a:t>
            </a:r>
          </a:p>
        </p:txBody>
      </p:sp>
      <p:sp>
        <p:nvSpPr>
          <p:cNvPr id="5" name="Date Placeholder 4"/>
          <p:cNvSpPr>
            <a:spLocks noGrp="1"/>
          </p:cNvSpPr>
          <p:nvPr>
            <p:ph type="dt" sz="half" idx="10"/>
          </p:nvPr>
        </p:nvSpPr>
        <p:spPr/>
        <p:txBody>
          <a:bodyPr/>
          <a:lstStyle/>
          <a:p>
            <a:pPr>
              <a:defRPr/>
            </a:pPr>
            <a:fld id="{505C3654-B454-4AF7-98A2-8BA291D6C019}" type="datetime1">
              <a:rPr lang="pt-BR" smtClean="0"/>
              <a:pPr>
                <a:defRPr/>
              </a:pPr>
              <a:t>04/09/2024</a:t>
            </a:fld>
            <a:endParaRPr lang="pt-BR"/>
          </a:p>
        </p:txBody>
      </p:sp>
      <p:sp>
        <p:nvSpPr>
          <p:cNvPr id="6" name="Footer Placeholder 5"/>
          <p:cNvSpPr>
            <a:spLocks noGrp="1"/>
          </p:cNvSpPr>
          <p:nvPr>
            <p:ph type="ftr" sz="quarter" idx="11"/>
          </p:nvPr>
        </p:nvSpPr>
        <p:spPr/>
        <p:txBody>
          <a:bodyPr/>
          <a:lstStyle/>
          <a:p>
            <a:pPr>
              <a:defRPr/>
            </a:pPr>
            <a:endParaRPr lang="pt-BR"/>
          </a:p>
        </p:txBody>
      </p:sp>
      <p:sp>
        <p:nvSpPr>
          <p:cNvPr id="7" name="Slide Number Placeholder 6"/>
          <p:cNvSpPr>
            <a:spLocks noGrp="1"/>
          </p:cNvSpPr>
          <p:nvPr>
            <p:ph type="sldNum" sz="quarter" idx="12"/>
          </p:nvPr>
        </p:nvSpPr>
        <p:spPr/>
        <p:txBody>
          <a:bodyPr/>
          <a:lstStyle/>
          <a:p>
            <a:pPr>
              <a:defRPr/>
            </a:pPr>
            <a:fld id="{3FF3B401-D2FC-46C8-8F90-BD3B394799F1}" type="slidenum">
              <a:rPr lang="pt-BR" altLang="pt-BR" smtClean="0"/>
              <a:pPr>
                <a:defRPr/>
              </a:pPr>
              <a:t>‹nº›</a:t>
            </a:fld>
            <a:endParaRPr lang="pt-BR" altLang="pt-BR"/>
          </a:p>
        </p:txBody>
      </p:sp>
      <p:sp>
        <p:nvSpPr>
          <p:cNvPr id="9" name="Content Placeholder 8"/>
          <p:cNvSpPr>
            <a:spLocks noGrp="1"/>
          </p:cNvSpPr>
          <p:nvPr>
            <p:ph sz="quarter" idx="13"/>
          </p:nvPr>
        </p:nvSpPr>
        <p:spPr>
          <a:xfrm>
            <a:off x="304800" y="285750"/>
            <a:ext cx="7772400" cy="3707130"/>
          </a:xfrm>
        </p:spPr>
        <p:txBody>
          <a:bodyPr/>
          <a:lstStyle/>
          <a:p>
            <a:pPr lvl="0"/>
            <a:r>
              <a:rPr lang="pt-BR"/>
              <a:t>Clique para editar o texto mestre</a:t>
            </a:r>
          </a:p>
          <a:p>
            <a:pPr lvl="1"/>
            <a:r>
              <a:rPr lang="pt-BR"/>
              <a:t>Segundo nível</a:t>
            </a:r>
          </a:p>
          <a:p>
            <a:pPr lvl="2"/>
            <a:r>
              <a:rPr lang="pt-BR"/>
              <a:t>Terceiro nível</a:t>
            </a:r>
          </a:p>
          <a:p>
            <a:pPr lvl="3"/>
            <a:r>
              <a:rPr lang="pt-BR"/>
              <a:t>Quarto nível</a:t>
            </a:r>
          </a:p>
          <a:p>
            <a:pPr lvl="4"/>
            <a:r>
              <a:rPr lang="pt-BR"/>
              <a:t>Quinto nível</a:t>
            </a:r>
            <a:endParaRPr lang="en-US"/>
          </a:p>
        </p:txBody>
      </p:sp>
    </p:spTree>
  </p:cSld>
  <p:clrMapOvr>
    <a:masterClrMapping/>
  </p:clrMapOvr>
  <p:hf hdr="0" dt="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m com Legenda">
    <p:spTree>
      <p:nvGrpSpPr>
        <p:cNvPr id="1" name=""/>
        <p:cNvGrpSpPr/>
        <p:nvPr/>
      </p:nvGrpSpPr>
      <p:grpSpPr>
        <a:xfrm>
          <a:off x="0" y="0"/>
          <a:ext cx="0" cy="0"/>
          <a:chOff x="0" y="0"/>
          <a:chExt cx="0" cy="0"/>
        </a:xfrm>
      </p:grpSpPr>
      <p:sp>
        <p:nvSpPr>
          <p:cNvPr id="2" name="Title 1"/>
          <p:cNvSpPr>
            <a:spLocks noGrp="1"/>
          </p:cNvSpPr>
          <p:nvPr>
            <p:ph type="title"/>
          </p:nvPr>
        </p:nvSpPr>
        <p:spPr>
          <a:xfrm>
            <a:off x="301752" y="4121458"/>
            <a:ext cx="7772400" cy="445970"/>
          </a:xfrm>
        </p:spPr>
        <p:txBody>
          <a:bodyPr anchor="b"/>
          <a:lstStyle>
            <a:lvl1pPr algn="ctr">
              <a:defRPr sz="2200" b="1">
                <a:ln>
                  <a:noFill/>
                </a:ln>
                <a:solidFill>
                  <a:schemeClr val="tx2"/>
                </a:solidFill>
              </a:defRPr>
            </a:lvl1pPr>
          </a:lstStyle>
          <a:p>
            <a:r>
              <a:rPr lang="pt-BR"/>
              <a:t>Clique para editar o título mestre</a:t>
            </a:r>
            <a:endParaRPr lang="en-US" dirty="0"/>
          </a:p>
        </p:txBody>
      </p:sp>
      <p:sp>
        <p:nvSpPr>
          <p:cNvPr id="3" name="Picture Placeholder 2"/>
          <p:cNvSpPr>
            <a:spLocks noGrp="1"/>
          </p:cNvSpPr>
          <p:nvPr>
            <p:ph type="pic" idx="1"/>
          </p:nvPr>
        </p:nvSpPr>
        <p:spPr>
          <a:xfrm>
            <a:off x="0" y="0"/>
            <a:ext cx="8458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pt-BR"/>
              <a:t>Clique no ícone para adicionar uma imagem</a:t>
            </a:r>
            <a:endParaRPr lang="en-US" dirty="0"/>
          </a:p>
        </p:txBody>
      </p:sp>
      <p:sp>
        <p:nvSpPr>
          <p:cNvPr id="4" name="Text Placeholder 3"/>
          <p:cNvSpPr>
            <a:spLocks noGrp="1"/>
          </p:cNvSpPr>
          <p:nvPr>
            <p:ph type="body" sz="half" idx="2"/>
          </p:nvPr>
        </p:nvSpPr>
        <p:spPr>
          <a:xfrm>
            <a:off x="301752" y="4572000"/>
            <a:ext cx="7772400" cy="459486"/>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a:t>Clique para editar o texto mestre</a:t>
            </a:r>
          </a:p>
        </p:txBody>
      </p:sp>
      <p:sp>
        <p:nvSpPr>
          <p:cNvPr id="8" name="Date Placeholder 7"/>
          <p:cNvSpPr>
            <a:spLocks noGrp="1"/>
          </p:cNvSpPr>
          <p:nvPr>
            <p:ph type="dt" sz="half" idx="10"/>
          </p:nvPr>
        </p:nvSpPr>
        <p:spPr/>
        <p:txBody>
          <a:bodyPr/>
          <a:lstStyle/>
          <a:p>
            <a:pPr>
              <a:defRPr/>
            </a:pPr>
            <a:fld id="{FD7FE12D-1E1A-428D-BF63-943FDF0DBCD7}" type="datetime1">
              <a:rPr lang="pt-BR" smtClean="0"/>
              <a:pPr>
                <a:defRPr/>
              </a:pPr>
              <a:t>04/09/2024</a:t>
            </a:fld>
            <a:endParaRPr lang="pt-BR"/>
          </a:p>
        </p:txBody>
      </p:sp>
      <p:sp>
        <p:nvSpPr>
          <p:cNvPr id="9" name="Slide Number Placeholder 8"/>
          <p:cNvSpPr>
            <a:spLocks noGrp="1"/>
          </p:cNvSpPr>
          <p:nvPr>
            <p:ph type="sldNum" sz="quarter" idx="11"/>
          </p:nvPr>
        </p:nvSpPr>
        <p:spPr/>
        <p:txBody>
          <a:bodyPr/>
          <a:lstStyle/>
          <a:p>
            <a:pPr>
              <a:defRPr/>
            </a:pPr>
            <a:fld id="{D03E0BC9-1727-48A5-A720-E101513A587D}" type="slidenum">
              <a:rPr lang="pt-BR" altLang="pt-BR" smtClean="0"/>
              <a:pPr>
                <a:defRPr/>
              </a:pPr>
              <a:t>‹nº›</a:t>
            </a:fld>
            <a:endParaRPr lang="pt-BR" altLang="pt-BR"/>
          </a:p>
        </p:txBody>
      </p:sp>
      <p:sp>
        <p:nvSpPr>
          <p:cNvPr id="10" name="Footer Placeholder 9"/>
          <p:cNvSpPr>
            <a:spLocks noGrp="1"/>
          </p:cNvSpPr>
          <p:nvPr>
            <p:ph type="ftr" sz="quarter" idx="12"/>
          </p:nvPr>
        </p:nvSpPr>
        <p:spPr/>
        <p:txBody>
          <a:bodyPr/>
          <a:lstStyle/>
          <a:p>
            <a:pPr>
              <a:defRPr/>
            </a:pPr>
            <a:endParaRPr lang="pt-B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theme" Target="../theme/theme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5979"/>
            <a:ext cx="7620000" cy="857250"/>
          </a:xfrm>
          <a:prstGeom prst="rect">
            <a:avLst/>
          </a:prstGeom>
        </p:spPr>
        <p:txBody>
          <a:bodyPr vert="horz" lIns="91440" tIns="45720" rIns="91440" bIns="45720" rtlCol="0" anchor="ctr">
            <a:noAutofit/>
          </a:bodyPr>
          <a:lstStyle/>
          <a:p>
            <a:r>
              <a:rPr lang="pt-BR"/>
              <a:t>Clique para editar o título mestre</a:t>
            </a:r>
            <a:endParaRPr lang="en-US" dirty="0"/>
          </a:p>
        </p:txBody>
      </p:sp>
      <p:sp>
        <p:nvSpPr>
          <p:cNvPr id="3" name="Text Placeholder 2"/>
          <p:cNvSpPr>
            <a:spLocks noGrp="1"/>
          </p:cNvSpPr>
          <p:nvPr>
            <p:ph type="body" idx="1"/>
          </p:nvPr>
        </p:nvSpPr>
        <p:spPr>
          <a:xfrm>
            <a:off x="457200" y="1200150"/>
            <a:ext cx="7620000" cy="3600450"/>
          </a:xfrm>
          <a:prstGeom prst="rect">
            <a:avLst/>
          </a:prstGeom>
        </p:spPr>
        <p:txBody>
          <a:bodyPr vert="horz" lIns="91440" tIns="45720" rIns="91440" bIns="45720" rtlCol="0">
            <a:normAutofit/>
          </a:bodyPr>
          <a:lstStyle/>
          <a:p>
            <a:pPr lvl="0"/>
            <a:r>
              <a:rPr lang="pt-BR"/>
              <a:t>Clique para editar o texto mestre</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7" name="Rectangle 6"/>
          <p:cNvSpPr/>
          <p:nvPr/>
        </p:nvSpPr>
        <p:spPr>
          <a:xfrm>
            <a:off x="8458200" y="0"/>
            <a:ext cx="685800" cy="51435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8458200" y="4114800"/>
            <a:ext cx="685800" cy="51435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4"/>
          </p:nvPr>
        </p:nvSpPr>
        <p:spPr>
          <a:xfrm>
            <a:off x="8531788" y="4236720"/>
            <a:ext cx="548640" cy="297180"/>
          </a:xfrm>
          <a:prstGeom prst="bracketPair">
            <a:avLst>
              <a:gd name="adj" fmla="val 17949"/>
            </a:avLst>
          </a:prstGeom>
          <a:ln w="19050">
            <a:solidFill>
              <a:srgbClr val="FFFFFF"/>
            </a:solidFill>
          </a:ln>
        </p:spPr>
        <p:txBody>
          <a:bodyPr vert="horz" lIns="0" tIns="0" rIns="0" bIns="0" rtlCol="0" anchor="ctr"/>
          <a:lstStyle>
            <a:lvl1pPr algn="ctr">
              <a:defRPr sz="1800">
                <a:solidFill>
                  <a:srgbClr val="FFFFFF"/>
                </a:solidFill>
              </a:defRPr>
            </a:lvl1pPr>
          </a:lstStyle>
          <a:p>
            <a:pPr>
              <a:defRPr/>
            </a:pPr>
            <a:fld id="{3FF3B401-D2FC-46C8-8F90-BD3B394799F1}" type="slidenum">
              <a:rPr lang="pt-BR" altLang="pt-BR" smtClean="0"/>
              <a:pPr>
                <a:defRPr/>
              </a:pPr>
              <a:t>‹nº›</a:t>
            </a:fld>
            <a:endParaRPr lang="pt-BR" altLang="pt-BR"/>
          </a:p>
        </p:txBody>
      </p:sp>
      <p:sp>
        <p:nvSpPr>
          <p:cNvPr id="5" name="Footer Placeholder 4"/>
          <p:cNvSpPr>
            <a:spLocks noGrp="1"/>
          </p:cNvSpPr>
          <p:nvPr>
            <p:ph type="ftr" sz="quarter" idx="3"/>
          </p:nvPr>
        </p:nvSpPr>
        <p:spPr>
          <a:xfrm rot="16200000">
            <a:off x="7882821" y="2990850"/>
            <a:ext cx="1775461" cy="365760"/>
          </a:xfrm>
          <a:prstGeom prst="rect">
            <a:avLst/>
          </a:prstGeom>
        </p:spPr>
        <p:txBody>
          <a:bodyPr vert="horz" lIns="91440" tIns="45720" rIns="91440" bIns="45720" rtlCol="0" anchor="ctr"/>
          <a:lstStyle>
            <a:lvl1pPr algn="r">
              <a:defRPr sz="1200">
                <a:solidFill>
                  <a:schemeClr val="bg2"/>
                </a:solidFill>
              </a:defRPr>
            </a:lvl1pPr>
          </a:lstStyle>
          <a:p>
            <a:pPr>
              <a:defRPr/>
            </a:pPr>
            <a:endParaRPr lang="pt-BR"/>
          </a:p>
        </p:txBody>
      </p:sp>
      <p:sp>
        <p:nvSpPr>
          <p:cNvPr id="4" name="Date Placeholder 3"/>
          <p:cNvSpPr>
            <a:spLocks noGrp="1"/>
          </p:cNvSpPr>
          <p:nvPr>
            <p:ph type="dt" sz="half" idx="2"/>
          </p:nvPr>
        </p:nvSpPr>
        <p:spPr>
          <a:xfrm rot="16200000">
            <a:off x="7856152" y="1188720"/>
            <a:ext cx="1828799" cy="365760"/>
          </a:xfrm>
          <a:prstGeom prst="rect">
            <a:avLst/>
          </a:prstGeom>
        </p:spPr>
        <p:txBody>
          <a:bodyPr vert="horz" lIns="91440" tIns="45720" rIns="91440" bIns="45720" rtlCol="0" anchor="ctr"/>
          <a:lstStyle>
            <a:lvl1pPr algn="l">
              <a:defRPr sz="1200">
                <a:solidFill>
                  <a:schemeClr val="bg2"/>
                </a:solidFill>
              </a:defRPr>
            </a:lvl1pPr>
          </a:lstStyle>
          <a:p>
            <a:pPr>
              <a:defRPr/>
            </a:pPr>
            <a:fld id="{505C3654-B454-4AF7-98A2-8BA291D6C019}" type="datetime1">
              <a:rPr lang="pt-BR" smtClean="0"/>
              <a:pPr>
                <a:defRPr/>
              </a:pPr>
              <a:t>04/09/2024</a:t>
            </a:fld>
            <a:endParaRPr lang="pt-BR"/>
          </a:p>
        </p:txBody>
      </p:sp>
    </p:spTree>
  </p:cSld>
  <p:clrMap bg1="lt1" tx1="dk1" bg2="lt2" tx2="dk2" accent1="accent1" accent2="accent2" accent3="accent3" accent4="accent4" accent5="accent5" accent6="accent6" hlink="hlink" folHlink="folHlink"/>
  <p:sldLayoutIdLst>
    <p:sldLayoutId id="2147483769" r:id="rId1"/>
    <p:sldLayoutId id="2147483770" r:id="rId2"/>
    <p:sldLayoutId id="2147483771" r:id="rId3"/>
    <p:sldLayoutId id="2147483772" r:id="rId4"/>
    <p:sldLayoutId id="2147483773" r:id="rId5"/>
    <p:sldLayoutId id="2147483774" r:id="rId6"/>
    <p:sldLayoutId id="2147483775" r:id="rId7"/>
    <p:sldLayoutId id="2147483776" r:id="rId8"/>
    <p:sldLayoutId id="2147483777" r:id="rId9"/>
    <p:sldLayoutId id="2147483778" r:id="rId10"/>
    <p:sldLayoutId id="2147483779" r:id="rId11"/>
    <p:sldLayoutId id="2147483780" r:id="rId12"/>
    <p:sldLayoutId id="2147483784" r:id="rId13"/>
    <p:sldLayoutId id="2147483785" r:id="rId14"/>
    <p:sldLayoutId id="2147483787" r:id="rId15"/>
    <p:sldLayoutId id="2147483788" r:id="rId16"/>
    <p:sldLayoutId id="2147483789" r:id="rId17"/>
    <p:sldLayoutId id="2147483790" r:id="rId18"/>
    <p:sldLayoutId id="2147483791" r:id="rId19"/>
    <p:sldLayoutId id="2147483792" r:id="rId20"/>
  </p:sldLayoutIdLst>
  <p:hf hdr="0" dt="0"/>
  <p:txStyles>
    <p:titleStyle>
      <a:lvl1pPr algn="l" defTabSz="914400" rtl="0" eaLnBrk="1" latinLnBrk="0" hangingPunct="1">
        <a:spcBef>
          <a:spcPct val="0"/>
        </a:spcBef>
        <a:buNone/>
        <a:defRPr sz="4600" kern="1200" cap="none" spc="-100" baseline="0">
          <a:ln>
            <a:noFill/>
          </a:ln>
          <a:solidFill>
            <a:schemeClr val="tx2"/>
          </a:solidFill>
          <a:effectLst/>
          <a:latin typeface="+mj-lt"/>
          <a:ea typeface="+mj-ea"/>
          <a:cs typeface="+mj-cs"/>
        </a:defRPr>
      </a:lvl1pPr>
    </p:titleStyle>
    <p:body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0.emf"/><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1.emf"/><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2.em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8F49B39-4508-40E3-9A2F-40347377395D}"/>
              </a:ext>
            </a:extLst>
          </p:cNvPr>
          <p:cNvSpPr>
            <a:spLocks noGrp="1"/>
          </p:cNvSpPr>
          <p:nvPr>
            <p:ph type="ctrTitle"/>
          </p:nvPr>
        </p:nvSpPr>
        <p:spPr>
          <a:xfrm>
            <a:off x="683568" y="2859782"/>
            <a:ext cx="7200800" cy="1066609"/>
          </a:xfrm>
        </p:spPr>
        <p:txBody>
          <a:bodyPr>
            <a:noAutofit/>
          </a:bodyPr>
          <a:lstStyle/>
          <a:p>
            <a:pPr algn="ctr">
              <a:defRPr/>
            </a:pPr>
            <a:r>
              <a:rPr lang="pt-BR" sz="4000" dirty="0">
                <a:latin typeface="Arial Narrow" panose="020B0606020202030204" pitchFamily="34" charset="0"/>
              </a:rPr>
              <a:t>O FINANCIAMENTO DO REGIME GERAL DE PREVIDÊNCIA SOCIAL</a:t>
            </a:r>
            <a:br>
              <a:rPr lang="pt-BR" sz="4000" dirty="0">
                <a:latin typeface="Arial Narrow" panose="020B0606020202030204" pitchFamily="34" charset="0"/>
              </a:rPr>
            </a:br>
            <a:r>
              <a:rPr lang="pt-BR" sz="2800" dirty="0">
                <a:latin typeface="Arial Narrow" panose="020B0606020202030204" pitchFamily="34" charset="0"/>
              </a:rPr>
              <a:t>DESAFIOS E PROPOSTA DE REFORMA</a:t>
            </a:r>
            <a:endParaRPr lang="pt-BR" sz="1400" dirty="0">
              <a:effectLst/>
              <a:latin typeface="Arial Narrow" panose="020B0606020202030204" pitchFamily="34" charset="0"/>
            </a:endParaRPr>
          </a:p>
        </p:txBody>
      </p:sp>
      <p:sp>
        <p:nvSpPr>
          <p:cNvPr id="8" name="Subtítulo 2">
            <a:extLst>
              <a:ext uri="{FF2B5EF4-FFF2-40B4-BE49-F238E27FC236}">
                <a16:creationId xmlns:a16="http://schemas.microsoft.com/office/drawing/2014/main" id="{AB9ACBD2-49B6-402A-819C-DFDED36B15F4}"/>
              </a:ext>
            </a:extLst>
          </p:cNvPr>
          <p:cNvSpPr>
            <a:spLocks noGrp="1"/>
          </p:cNvSpPr>
          <p:nvPr>
            <p:ph type="subTitle" idx="1"/>
          </p:nvPr>
        </p:nvSpPr>
        <p:spPr>
          <a:xfrm>
            <a:off x="416082" y="4261107"/>
            <a:ext cx="7772400" cy="899778"/>
          </a:xfrm>
        </p:spPr>
        <p:txBody>
          <a:bodyPr>
            <a:normAutofit/>
          </a:bodyPr>
          <a:lstStyle/>
          <a:p>
            <a:pPr algn="ctr"/>
            <a:r>
              <a:rPr lang="pt-BR" spc="-100">
                <a:solidFill>
                  <a:schemeClr val="tx2"/>
                </a:solidFill>
                <a:latin typeface="Arial Narrow" panose="020B0606020202030204" pitchFamily="34" charset="0"/>
                <a:ea typeface="+mj-ea"/>
                <a:cs typeface="+mj-cs"/>
              </a:rPr>
              <a:t>04 </a:t>
            </a:r>
            <a:r>
              <a:rPr lang="pt-BR" spc="-100" dirty="0">
                <a:solidFill>
                  <a:schemeClr val="tx2"/>
                </a:solidFill>
                <a:latin typeface="Arial Narrow" panose="020B0606020202030204" pitchFamily="34" charset="0"/>
                <a:ea typeface="+mj-ea"/>
                <a:cs typeface="+mj-cs"/>
              </a:rPr>
              <a:t>de setembro de 2024</a:t>
            </a:r>
          </a:p>
        </p:txBody>
      </p:sp>
      <p:sp>
        <p:nvSpPr>
          <p:cNvPr id="12293" name="Espaço Reservado para Número de Slide 4">
            <a:extLst>
              <a:ext uri="{FF2B5EF4-FFF2-40B4-BE49-F238E27FC236}">
                <a16:creationId xmlns:a16="http://schemas.microsoft.com/office/drawing/2014/main" id="{028CF61E-B8FB-4D5D-898A-C178653F3048}"/>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4091BEFE-651D-4A13-B12E-BFF4CAB06E8B}" type="slidenum">
              <a:rPr lang="pt-BR" altLang="pt-BR" smtClean="0">
                <a:solidFill>
                  <a:srgbClr val="FFFFFF"/>
                </a:solidFill>
                <a:latin typeface="Lucida Sans Unicode" panose="020B0602030504020204" pitchFamily="34" charset="0"/>
              </a:rPr>
              <a:pPr/>
              <a:t>1</a:t>
            </a:fld>
            <a:endParaRPr lang="pt-BR" altLang="pt-BR">
              <a:solidFill>
                <a:srgbClr val="FFFFFF"/>
              </a:solidFill>
              <a:latin typeface="Lucida Sans Unicode" panose="020B0602030504020204" pitchFamily="34" charset="0"/>
            </a:endParaRPr>
          </a:p>
        </p:txBody>
      </p:sp>
      <p:pic>
        <p:nvPicPr>
          <p:cNvPr id="6" name="Imagem 5">
            <a:extLst>
              <a:ext uri="{FF2B5EF4-FFF2-40B4-BE49-F238E27FC236}">
                <a16:creationId xmlns:a16="http://schemas.microsoft.com/office/drawing/2014/main" id="{58C1D735-DD7F-4AA6-A696-0C2C6022B79C}"/>
              </a:ext>
            </a:extLst>
          </p:cNvPr>
          <p:cNvPicPr>
            <a:picLocks noChangeAspect="1"/>
          </p:cNvPicPr>
          <p:nvPr/>
        </p:nvPicPr>
        <p:blipFill>
          <a:blip r:embed="rId2"/>
          <a:stretch>
            <a:fillRect/>
          </a:stretch>
        </p:blipFill>
        <p:spPr>
          <a:xfrm>
            <a:off x="3450353" y="266830"/>
            <a:ext cx="1152127" cy="790250"/>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t="15175"/>
          <a:stretch/>
        </p:blipFill>
        <p:spPr bwMode="auto">
          <a:xfrm>
            <a:off x="502249" y="987574"/>
            <a:ext cx="7238103" cy="382811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6387" name="Espaço Reservado para Número de Slide 3">
            <a:extLst>
              <a:ext uri="{FF2B5EF4-FFF2-40B4-BE49-F238E27FC236}">
                <a16:creationId xmlns:a16="http://schemas.microsoft.com/office/drawing/2014/main" id="{7FA8EF1E-6CB1-44A6-9E3E-C21AD8221135}"/>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D3606E9A-2873-4263-A2A3-C83F2052DC61}" type="slidenum">
              <a:rPr lang="pt-BR" altLang="pt-BR" smtClean="0">
                <a:latin typeface="Arial Narrow" pitchFamily="34" charset="0"/>
              </a:rPr>
              <a:pPr/>
              <a:t>10</a:t>
            </a:fld>
            <a:endParaRPr lang="pt-BR" altLang="pt-BR" dirty="0">
              <a:latin typeface="Arial Narrow" pitchFamily="34" charset="0"/>
            </a:endParaRPr>
          </a:p>
        </p:txBody>
      </p:sp>
      <p:sp>
        <p:nvSpPr>
          <p:cNvPr id="7" name="Título 2">
            <a:extLst>
              <a:ext uri="{FF2B5EF4-FFF2-40B4-BE49-F238E27FC236}">
                <a16:creationId xmlns:a16="http://schemas.microsoft.com/office/drawing/2014/main" id="{F8226A79-5FE1-4368-90C5-0537F3903351}"/>
              </a:ext>
            </a:extLst>
          </p:cNvPr>
          <p:cNvSpPr txBox="1">
            <a:spLocks/>
          </p:cNvSpPr>
          <p:nvPr/>
        </p:nvSpPr>
        <p:spPr>
          <a:xfrm>
            <a:off x="529534" y="4803998"/>
            <a:ext cx="7704856" cy="285680"/>
          </a:xfrm>
          <a:prstGeom prst="rect">
            <a:avLst/>
          </a:prstGeom>
        </p:spPr>
        <p:txBody>
          <a:bodyPr vert="horz" anchor="t">
            <a:noAutofit/>
            <a:scene3d>
              <a:camera prst="orthographicFront"/>
              <a:lightRig rig="soft" dir="t"/>
            </a:scene3d>
            <a:sp3d prstMaterial="softEdge">
              <a:bevelT w="0" h="0"/>
            </a:sp3d>
          </a:bodyPr>
          <a:lstStyle>
            <a:lvl1pPr algn="r" rtl="0" eaLnBrk="0" fontAlgn="base" hangingPunct="0">
              <a:spcBef>
                <a:spcPct val="0"/>
              </a:spcBef>
              <a:spcAft>
                <a:spcPct val="0"/>
              </a:spcAft>
              <a:buNone/>
              <a:defRPr sz="2500" b="0" kern="1200">
                <a:solidFill>
                  <a:schemeClr val="accent1"/>
                </a:solidFill>
                <a:effectLst/>
                <a:latin typeface="+mj-lt"/>
                <a:ea typeface="+mj-ea"/>
                <a:cs typeface="+mj-cs"/>
              </a:defRPr>
            </a:lvl1pPr>
            <a:lvl2pPr algn="l" rtl="0" eaLnBrk="0" fontAlgn="base" hangingPunct="0">
              <a:spcBef>
                <a:spcPct val="0"/>
              </a:spcBef>
              <a:spcAft>
                <a:spcPct val="0"/>
              </a:spcAft>
              <a:defRPr sz="4100" b="1">
                <a:solidFill>
                  <a:schemeClr val="tx2"/>
                </a:solidFill>
                <a:latin typeface="Lucida Sans Unicode" panose="020B0602030504020204" pitchFamily="34" charset="0"/>
              </a:defRPr>
            </a:lvl2pPr>
            <a:lvl3pPr algn="l" rtl="0" eaLnBrk="0" fontAlgn="base" hangingPunct="0">
              <a:spcBef>
                <a:spcPct val="0"/>
              </a:spcBef>
              <a:spcAft>
                <a:spcPct val="0"/>
              </a:spcAft>
              <a:defRPr sz="4100" b="1">
                <a:solidFill>
                  <a:schemeClr val="tx2"/>
                </a:solidFill>
                <a:latin typeface="Lucida Sans Unicode" panose="020B0602030504020204" pitchFamily="34" charset="0"/>
              </a:defRPr>
            </a:lvl3pPr>
            <a:lvl4pPr algn="l" rtl="0" eaLnBrk="0" fontAlgn="base" hangingPunct="0">
              <a:spcBef>
                <a:spcPct val="0"/>
              </a:spcBef>
              <a:spcAft>
                <a:spcPct val="0"/>
              </a:spcAft>
              <a:defRPr sz="4100" b="1">
                <a:solidFill>
                  <a:schemeClr val="tx2"/>
                </a:solidFill>
                <a:latin typeface="Lucida Sans Unicode" panose="020B0602030504020204" pitchFamily="34" charset="0"/>
              </a:defRPr>
            </a:lvl4pPr>
            <a:lvl5pPr algn="l" rtl="0" eaLnBrk="0" fontAlgn="base" hangingPunct="0">
              <a:spcBef>
                <a:spcPct val="0"/>
              </a:spcBef>
              <a:spcAft>
                <a:spcPct val="0"/>
              </a:spcAft>
              <a:defRPr sz="4100" b="1">
                <a:solidFill>
                  <a:schemeClr val="tx2"/>
                </a:solidFill>
                <a:latin typeface="Lucida Sans Unicode" panose="020B0602030504020204" pitchFamily="34" charset="0"/>
              </a:defRPr>
            </a:lvl5pPr>
            <a:lvl6pPr marL="457200" algn="l" rtl="0" fontAlgn="base">
              <a:spcBef>
                <a:spcPct val="0"/>
              </a:spcBef>
              <a:spcAft>
                <a:spcPct val="0"/>
              </a:spcAft>
              <a:defRPr sz="4100" b="1">
                <a:solidFill>
                  <a:schemeClr val="tx2"/>
                </a:solidFill>
                <a:latin typeface="Lucida Sans Unicode" panose="020B0602030504020204" pitchFamily="34" charset="0"/>
              </a:defRPr>
            </a:lvl6pPr>
            <a:lvl7pPr marL="914400" algn="l" rtl="0" fontAlgn="base">
              <a:spcBef>
                <a:spcPct val="0"/>
              </a:spcBef>
              <a:spcAft>
                <a:spcPct val="0"/>
              </a:spcAft>
              <a:defRPr sz="4100" b="1">
                <a:solidFill>
                  <a:schemeClr val="tx2"/>
                </a:solidFill>
                <a:latin typeface="Lucida Sans Unicode" panose="020B0602030504020204" pitchFamily="34" charset="0"/>
              </a:defRPr>
            </a:lvl7pPr>
            <a:lvl8pPr marL="1371600" algn="l" rtl="0" fontAlgn="base">
              <a:spcBef>
                <a:spcPct val="0"/>
              </a:spcBef>
              <a:spcAft>
                <a:spcPct val="0"/>
              </a:spcAft>
              <a:defRPr sz="4100" b="1">
                <a:solidFill>
                  <a:schemeClr val="tx2"/>
                </a:solidFill>
                <a:latin typeface="Lucida Sans Unicode" panose="020B0602030504020204" pitchFamily="34" charset="0"/>
              </a:defRPr>
            </a:lvl8pPr>
            <a:lvl9pPr marL="1828800" algn="l" rtl="0" fontAlgn="base">
              <a:spcBef>
                <a:spcPct val="0"/>
              </a:spcBef>
              <a:spcAft>
                <a:spcPct val="0"/>
              </a:spcAft>
              <a:defRPr sz="4100" b="1">
                <a:solidFill>
                  <a:schemeClr val="tx2"/>
                </a:solidFill>
                <a:latin typeface="Lucida Sans Unicode" panose="020B0602030504020204" pitchFamily="34" charset="0"/>
              </a:defRPr>
            </a:lvl9pPr>
            <a:extLst/>
          </a:lstStyle>
          <a:p>
            <a:pPr algn="l" eaLnBrk="1" fontAlgn="auto" hangingPunct="1">
              <a:spcAft>
                <a:spcPts val="0"/>
              </a:spcAft>
              <a:defRPr/>
            </a:pPr>
            <a:r>
              <a:rPr lang="pt-BR" sz="1200" dirty="0">
                <a:solidFill>
                  <a:srgbClr val="0070C0"/>
                </a:solidFill>
                <a:latin typeface="Arial Narrow" panose="020B0606020202030204" pitchFamily="34" charset="0"/>
              </a:rPr>
              <a:t>Fonte: IBGE.</a:t>
            </a:r>
          </a:p>
        </p:txBody>
      </p:sp>
      <p:sp>
        <p:nvSpPr>
          <p:cNvPr id="4" name="CaixaDeTexto 3">
            <a:extLst>
              <a:ext uri="{FF2B5EF4-FFF2-40B4-BE49-F238E27FC236}">
                <a16:creationId xmlns:a16="http://schemas.microsoft.com/office/drawing/2014/main" id="{DD2EFD5C-B507-4411-BBD0-1794825EB091}"/>
              </a:ext>
            </a:extLst>
          </p:cNvPr>
          <p:cNvSpPr txBox="1"/>
          <p:nvPr/>
        </p:nvSpPr>
        <p:spPr>
          <a:xfrm>
            <a:off x="611560" y="51470"/>
            <a:ext cx="5616624" cy="707886"/>
          </a:xfrm>
          <a:prstGeom prst="rect">
            <a:avLst/>
          </a:prstGeom>
          <a:noFill/>
        </p:spPr>
        <p:txBody>
          <a:bodyPr wrap="square" rtlCol="0">
            <a:spAutoFit/>
          </a:bodyPr>
          <a:lstStyle/>
          <a:p>
            <a:r>
              <a:rPr lang="pt-BR" sz="2000" b="1" dirty="0">
                <a:latin typeface="Arial Narrow" panose="020B0606020202030204" pitchFamily="34" charset="0"/>
              </a:rPr>
              <a:t>Evolução do número potencial de aposentados,</a:t>
            </a:r>
          </a:p>
          <a:p>
            <a:r>
              <a:rPr lang="pt-BR" sz="2000" b="1" dirty="0">
                <a:latin typeface="Arial Narrow" panose="020B0606020202030204" pitchFamily="34" charset="0"/>
              </a:rPr>
              <a:t>indivíduos a cada 100 pessoas em idade contributiva</a:t>
            </a:r>
          </a:p>
        </p:txBody>
      </p:sp>
      <p:sp>
        <p:nvSpPr>
          <p:cNvPr id="8" name="CaixaDeTexto 7"/>
          <p:cNvSpPr txBox="1"/>
          <p:nvPr/>
        </p:nvSpPr>
        <p:spPr>
          <a:xfrm>
            <a:off x="1059509" y="1355758"/>
            <a:ext cx="2720403" cy="1477328"/>
          </a:xfrm>
          <a:prstGeom prst="rect">
            <a:avLst/>
          </a:prstGeom>
          <a:noFill/>
        </p:spPr>
        <p:txBody>
          <a:bodyPr wrap="square" rtlCol="0">
            <a:spAutoFit/>
          </a:bodyPr>
          <a:lstStyle/>
          <a:p>
            <a:r>
              <a:rPr lang="pt-BR" dirty="0">
                <a:latin typeface="Arial Narrow" pitchFamily="34" charset="0"/>
              </a:rPr>
              <a:t>Aumento de 10 para 57 aposentados a cada 100 pessoas em idade contributiva em 50 anos </a:t>
            </a:r>
          </a:p>
          <a:p>
            <a:endParaRPr lang="pt-BR" dirty="0">
              <a:latin typeface="Arial Narrow" pitchFamily="34" charset="0"/>
            </a:endParaRPr>
          </a:p>
        </p:txBody>
      </p:sp>
    </p:spTree>
    <p:extLst>
      <p:ext uri="{BB962C8B-B14F-4D97-AF65-F5344CB8AC3E}">
        <p14:creationId xmlns:p14="http://schemas.microsoft.com/office/powerpoint/2010/main" val="221684704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7" name="Espaço Reservado para Número de Slide 3">
            <a:extLst>
              <a:ext uri="{FF2B5EF4-FFF2-40B4-BE49-F238E27FC236}">
                <a16:creationId xmlns:a16="http://schemas.microsoft.com/office/drawing/2014/main" id="{7FA8EF1E-6CB1-44A6-9E3E-C21AD8221135}"/>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D3606E9A-2873-4263-A2A3-C83F2052DC61}" type="slidenum">
              <a:rPr lang="pt-BR" altLang="pt-BR" smtClean="0">
                <a:latin typeface="Arial Narrow" pitchFamily="34" charset="0"/>
              </a:rPr>
              <a:pPr/>
              <a:t>11</a:t>
            </a:fld>
            <a:endParaRPr lang="pt-BR" altLang="pt-BR" dirty="0">
              <a:latin typeface="Arial Narrow" pitchFamily="34" charset="0"/>
            </a:endParaRPr>
          </a:p>
        </p:txBody>
      </p:sp>
      <p:sp>
        <p:nvSpPr>
          <p:cNvPr id="7" name="Título 2">
            <a:extLst>
              <a:ext uri="{FF2B5EF4-FFF2-40B4-BE49-F238E27FC236}">
                <a16:creationId xmlns:a16="http://schemas.microsoft.com/office/drawing/2014/main" id="{F8226A79-5FE1-4368-90C5-0537F3903351}"/>
              </a:ext>
            </a:extLst>
          </p:cNvPr>
          <p:cNvSpPr txBox="1">
            <a:spLocks/>
          </p:cNvSpPr>
          <p:nvPr/>
        </p:nvSpPr>
        <p:spPr>
          <a:xfrm>
            <a:off x="529534" y="4731990"/>
            <a:ext cx="7704856" cy="285680"/>
          </a:xfrm>
          <a:prstGeom prst="rect">
            <a:avLst/>
          </a:prstGeom>
        </p:spPr>
        <p:txBody>
          <a:bodyPr vert="horz" anchor="t">
            <a:noAutofit/>
            <a:scene3d>
              <a:camera prst="orthographicFront"/>
              <a:lightRig rig="soft" dir="t"/>
            </a:scene3d>
            <a:sp3d prstMaterial="softEdge">
              <a:bevelT w="0" h="0"/>
            </a:sp3d>
          </a:bodyPr>
          <a:lstStyle>
            <a:lvl1pPr algn="r" rtl="0" eaLnBrk="0" fontAlgn="base" hangingPunct="0">
              <a:spcBef>
                <a:spcPct val="0"/>
              </a:spcBef>
              <a:spcAft>
                <a:spcPct val="0"/>
              </a:spcAft>
              <a:buNone/>
              <a:defRPr sz="2500" b="0" kern="1200">
                <a:solidFill>
                  <a:schemeClr val="accent1"/>
                </a:solidFill>
                <a:effectLst/>
                <a:latin typeface="+mj-lt"/>
                <a:ea typeface="+mj-ea"/>
                <a:cs typeface="+mj-cs"/>
              </a:defRPr>
            </a:lvl1pPr>
            <a:lvl2pPr algn="l" rtl="0" eaLnBrk="0" fontAlgn="base" hangingPunct="0">
              <a:spcBef>
                <a:spcPct val="0"/>
              </a:spcBef>
              <a:spcAft>
                <a:spcPct val="0"/>
              </a:spcAft>
              <a:defRPr sz="4100" b="1">
                <a:solidFill>
                  <a:schemeClr val="tx2"/>
                </a:solidFill>
                <a:latin typeface="Lucida Sans Unicode" panose="020B0602030504020204" pitchFamily="34" charset="0"/>
              </a:defRPr>
            </a:lvl2pPr>
            <a:lvl3pPr algn="l" rtl="0" eaLnBrk="0" fontAlgn="base" hangingPunct="0">
              <a:spcBef>
                <a:spcPct val="0"/>
              </a:spcBef>
              <a:spcAft>
                <a:spcPct val="0"/>
              </a:spcAft>
              <a:defRPr sz="4100" b="1">
                <a:solidFill>
                  <a:schemeClr val="tx2"/>
                </a:solidFill>
                <a:latin typeface="Lucida Sans Unicode" panose="020B0602030504020204" pitchFamily="34" charset="0"/>
              </a:defRPr>
            </a:lvl3pPr>
            <a:lvl4pPr algn="l" rtl="0" eaLnBrk="0" fontAlgn="base" hangingPunct="0">
              <a:spcBef>
                <a:spcPct val="0"/>
              </a:spcBef>
              <a:spcAft>
                <a:spcPct val="0"/>
              </a:spcAft>
              <a:defRPr sz="4100" b="1">
                <a:solidFill>
                  <a:schemeClr val="tx2"/>
                </a:solidFill>
                <a:latin typeface="Lucida Sans Unicode" panose="020B0602030504020204" pitchFamily="34" charset="0"/>
              </a:defRPr>
            </a:lvl4pPr>
            <a:lvl5pPr algn="l" rtl="0" eaLnBrk="0" fontAlgn="base" hangingPunct="0">
              <a:spcBef>
                <a:spcPct val="0"/>
              </a:spcBef>
              <a:spcAft>
                <a:spcPct val="0"/>
              </a:spcAft>
              <a:defRPr sz="4100" b="1">
                <a:solidFill>
                  <a:schemeClr val="tx2"/>
                </a:solidFill>
                <a:latin typeface="Lucida Sans Unicode" panose="020B0602030504020204" pitchFamily="34" charset="0"/>
              </a:defRPr>
            </a:lvl5pPr>
            <a:lvl6pPr marL="457200" algn="l" rtl="0" fontAlgn="base">
              <a:spcBef>
                <a:spcPct val="0"/>
              </a:spcBef>
              <a:spcAft>
                <a:spcPct val="0"/>
              </a:spcAft>
              <a:defRPr sz="4100" b="1">
                <a:solidFill>
                  <a:schemeClr val="tx2"/>
                </a:solidFill>
                <a:latin typeface="Lucida Sans Unicode" panose="020B0602030504020204" pitchFamily="34" charset="0"/>
              </a:defRPr>
            </a:lvl6pPr>
            <a:lvl7pPr marL="914400" algn="l" rtl="0" fontAlgn="base">
              <a:spcBef>
                <a:spcPct val="0"/>
              </a:spcBef>
              <a:spcAft>
                <a:spcPct val="0"/>
              </a:spcAft>
              <a:defRPr sz="4100" b="1">
                <a:solidFill>
                  <a:schemeClr val="tx2"/>
                </a:solidFill>
                <a:latin typeface="Lucida Sans Unicode" panose="020B0602030504020204" pitchFamily="34" charset="0"/>
              </a:defRPr>
            </a:lvl7pPr>
            <a:lvl8pPr marL="1371600" algn="l" rtl="0" fontAlgn="base">
              <a:spcBef>
                <a:spcPct val="0"/>
              </a:spcBef>
              <a:spcAft>
                <a:spcPct val="0"/>
              </a:spcAft>
              <a:defRPr sz="4100" b="1">
                <a:solidFill>
                  <a:schemeClr val="tx2"/>
                </a:solidFill>
                <a:latin typeface="Lucida Sans Unicode" panose="020B0602030504020204" pitchFamily="34" charset="0"/>
              </a:defRPr>
            </a:lvl8pPr>
            <a:lvl9pPr marL="1828800" algn="l" rtl="0" fontAlgn="base">
              <a:spcBef>
                <a:spcPct val="0"/>
              </a:spcBef>
              <a:spcAft>
                <a:spcPct val="0"/>
              </a:spcAft>
              <a:defRPr sz="4100" b="1">
                <a:solidFill>
                  <a:schemeClr val="tx2"/>
                </a:solidFill>
                <a:latin typeface="Lucida Sans Unicode" panose="020B0602030504020204" pitchFamily="34" charset="0"/>
              </a:defRPr>
            </a:lvl9pPr>
            <a:extLst/>
          </a:lstStyle>
          <a:p>
            <a:pPr algn="l" eaLnBrk="1" fontAlgn="auto" hangingPunct="1">
              <a:spcAft>
                <a:spcPts val="0"/>
              </a:spcAft>
              <a:defRPr/>
            </a:pPr>
            <a:r>
              <a:rPr lang="pt-BR" sz="1200" dirty="0">
                <a:solidFill>
                  <a:srgbClr val="0070C0"/>
                </a:solidFill>
                <a:latin typeface="Arial Narrow" panose="020B0606020202030204" pitchFamily="34" charset="0"/>
              </a:rPr>
              <a:t>Fonte: CNS com base em dados do IBGE e STN.</a:t>
            </a:r>
          </a:p>
        </p:txBody>
      </p:sp>
      <p:sp>
        <p:nvSpPr>
          <p:cNvPr id="4" name="CaixaDeTexto 3">
            <a:extLst>
              <a:ext uri="{FF2B5EF4-FFF2-40B4-BE49-F238E27FC236}">
                <a16:creationId xmlns:a16="http://schemas.microsoft.com/office/drawing/2014/main" id="{DD2EFD5C-B507-4411-BBD0-1794825EB091}"/>
              </a:ext>
            </a:extLst>
          </p:cNvPr>
          <p:cNvSpPr txBox="1"/>
          <p:nvPr/>
        </p:nvSpPr>
        <p:spPr>
          <a:xfrm>
            <a:off x="467544" y="111536"/>
            <a:ext cx="5112568" cy="707886"/>
          </a:xfrm>
          <a:prstGeom prst="rect">
            <a:avLst/>
          </a:prstGeom>
          <a:noFill/>
        </p:spPr>
        <p:txBody>
          <a:bodyPr wrap="square" rtlCol="0">
            <a:spAutoFit/>
          </a:bodyPr>
          <a:lstStyle/>
          <a:p>
            <a:r>
              <a:rPr lang="pt-BR" sz="2000" b="1" dirty="0">
                <a:solidFill>
                  <a:schemeClr val="bg2">
                    <a:lumMod val="50000"/>
                  </a:schemeClr>
                </a:solidFill>
                <a:latin typeface="Arial Narrow" panose="020B0606020202030204" pitchFamily="34" charset="0"/>
              </a:rPr>
              <a:t>IMPLICAÇÃO DO AUMENTO DA RELAÇÃO APOSENTADOS POR CONTRIBUINTES DO RGPS</a:t>
            </a:r>
            <a:endParaRPr lang="pt-BR" sz="2000" b="1" dirty="0">
              <a:latin typeface="Arial Narrow" panose="020B0606020202030204" pitchFamily="34" charset="0"/>
            </a:endParaRPr>
          </a:p>
        </p:txBody>
      </p:sp>
      <p:sp>
        <p:nvSpPr>
          <p:cNvPr id="8" name="CaixaDeTexto 7"/>
          <p:cNvSpPr txBox="1"/>
          <p:nvPr/>
        </p:nvSpPr>
        <p:spPr>
          <a:xfrm>
            <a:off x="529534" y="771550"/>
            <a:ext cx="7622830" cy="1938992"/>
          </a:xfrm>
          <a:prstGeom prst="rect">
            <a:avLst/>
          </a:prstGeom>
          <a:noFill/>
        </p:spPr>
        <p:txBody>
          <a:bodyPr wrap="square" rtlCol="0">
            <a:spAutoFit/>
          </a:bodyPr>
          <a:lstStyle/>
          <a:p>
            <a:r>
              <a:rPr lang="pt-BR" sz="2000" dirty="0">
                <a:latin typeface="Arial Narrow" pitchFamily="34" charset="0"/>
              </a:rPr>
              <a:t>Considerando as receitas e despesas do RGPS em 2022, o aumento da relação entre aposentados e contribuintes projeta um aumento do déficit do RGPS de R$ 284,6 bilhões em 2022 para R$ 569,2 bilhões em 2030. Ou seja, em curto período de tempo (apenas oito anos), o déficit do RGPS tende a dobrar. Em 2060, mantidas as condições atuais, </a:t>
            </a:r>
            <a:r>
              <a:rPr lang="pt-BR" sz="2000" b="1" dirty="0">
                <a:latin typeface="Arial Narrow" pitchFamily="34" charset="0"/>
              </a:rPr>
              <a:t>o déficit do RGPS tende a ficar 6 vezes maior do que era em 2022</a:t>
            </a:r>
            <a:r>
              <a:rPr lang="pt-BR" sz="2000" dirty="0">
                <a:latin typeface="Arial Narrow" pitchFamily="34" charset="0"/>
              </a:rPr>
              <a:t>. </a:t>
            </a:r>
          </a:p>
        </p:txBody>
      </p:sp>
      <p:pic>
        <p:nvPicPr>
          <p:cNvPr id="409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11560" y="3137549"/>
            <a:ext cx="6120680" cy="15944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9" name="CaixaDeTexto 8">
            <a:extLst>
              <a:ext uri="{FF2B5EF4-FFF2-40B4-BE49-F238E27FC236}">
                <a16:creationId xmlns:a16="http://schemas.microsoft.com/office/drawing/2014/main" id="{DD2EFD5C-B507-4411-BBD0-1794825EB091}"/>
              </a:ext>
            </a:extLst>
          </p:cNvPr>
          <p:cNvSpPr txBox="1"/>
          <p:nvPr/>
        </p:nvSpPr>
        <p:spPr>
          <a:xfrm>
            <a:off x="611560" y="2737439"/>
            <a:ext cx="6264696" cy="400110"/>
          </a:xfrm>
          <a:prstGeom prst="rect">
            <a:avLst/>
          </a:prstGeom>
          <a:noFill/>
        </p:spPr>
        <p:txBody>
          <a:bodyPr wrap="square" rtlCol="0">
            <a:spAutoFit/>
          </a:bodyPr>
          <a:lstStyle/>
          <a:p>
            <a:r>
              <a:rPr lang="pt-BR" sz="2000" b="1" dirty="0">
                <a:latin typeface="Arial Narrow" panose="020B0606020202030204" pitchFamily="34" charset="0"/>
              </a:rPr>
              <a:t>Projeção das receitas e despesas, em R$ milhões</a:t>
            </a:r>
          </a:p>
        </p:txBody>
      </p:sp>
    </p:spTree>
    <p:extLst>
      <p:ext uri="{BB962C8B-B14F-4D97-AF65-F5344CB8AC3E}">
        <p14:creationId xmlns:p14="http://schemas.microsoft.com/office/powerpoint/2010/main" val="267583408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ço Reservado para Número de Slide 4"/>
          <p:cNvSpPr>
            <a:spLocks noGrp="1"/>
          </p:cNvSpPr>
          <p:nvPr>
            <p:ph type="sldNum" sz="quarter" idx="12"/>
          </p:nvPr>
        </p:nvSpPr>
        <p:spPr/>
        <p:txBody>
          <a:bodyPr/>
          <a:lstStyle/>
          <a:p>
            <a:pPr>
              <a:defRPr/>
            </a:pPr>
            <a:fld id="{43ADED90-BCCF-4C02-8179-328DC6DDA98B}" type="slidenum">
              <a:rPr lang="pt-BR" altLang="pt-BR" smtClean="0"/>
              <a:pPr>
                <a:defRPr/>
              </a:pPr>
              <a:t>12</a:t>
            </a:fld>
            <a:endParaRPr lang="pt-BR" altLang="pt-BR"/>
          </a:p>
        </p:txBody>
      </p:sp>
      <p:sp>
        <p:nvSpPr>
          <p:cNvPr id="12" name="Título 7"/>
          <p:cNvSpPr txBox="1">
            <a:spLocks/>
          </p:cNvSpPr>
          <p:nvPr/>
        </p:nvSpPr>
        <p:spPr>
          <a:xfrm>
            <a:off x="1187624" y="2931790"/>
            <a:ext cx="6552728" cy="802482"/>
          </a:xfrm>
          <a:prstGeom prst="rect">
            <a:avLst/>
          </a:prstGeom>
        </p:spPr>
        <p:txBody>
          <a:bodyPr vert="horz" lIns="91440" tIns="45720" rIns="91440" bIns="45720" rtlCol="0" anchor="b">
            <a:noAutofit/>
          </a:bodyPr>
          <a:lstStyle>
            <a:lvl1pPr algn="l" defTabSz="914400" rtl="0" eaLnBrk="1" latinLnBrk="0" hangingPunct="1">
              <a:spcBef>
                <a:spcPct val="0"/>
              </a:spcBef>
              <a:buNone/>
              <a:defRPr sz="6600" kern="1200" cap="none" spc="-100" baseline="0">
                <a:ln>
                  <a:noFill/>
                </a:ln>
                <a:solidFill>
                  <a:schemeClr val="tx2"/>
                </a:solidFill>
                <a:effectLst/>
                <a:latin typeface="+mj-lt"/>
                <a:ea typeface="+mj-ea"/>
                <a:cs typeface="+mj-cs"/>
              </a:defRPr>
            </a:lvl1pPr>
          </a:lstStyle>
          <a:p>
            <a:pPr algn="ctr"/>
            <a:r>
              <a:rPr lang="pt-BR" sz="3600" dirty="0">
                <a:latin typeface="Arial Narrow" pitchFamily="34" charset="0"/>
              </a:rPr>
              <a:t>A PROPOSTA DA </a:t>
            </a:r>
            <a:r>
              <a:rPr lang="pt-BR" sz="3600" b="1" dirty="0">
                <a:latin typeface="Arial Narrow" pitchFamily="34" charset="0"/>
              </a:rPr>
              <a:t>CNS</a:t>
            </a:r>
            <a:r>
              <a:rPr lang="pt-BR" sz="3600" dirty="0">
                <a:latin typeface="Arial Narrow" pitchFamily="34" charset="0"/>
              </a:rPr>
              <a:t> DE REFORMA DO MODELO DE FINANCIAMENTO DA PREVIDÊNCIA COM DESONERAÇÃO DA FOLHA DE PAGAMENTOS</a:t>
            </a:r>
          </a:p>
        </p:txBody>
      </p:sp>
    </p:spTree>
    <p:extLst>
      <p:ext uri="{BB962C8B-B14F-4D97-AF65-F5344CB8AC3E}">
        <p14:creationId xmlns:p14="http://schemas.microsoft.com/office/powerpoint/2010/main" val="202664029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z="2400" b="1" dirty="0">
                <a:solidFill>
                  <a:schemeClr val="bg2">
                    <a:lumMod val="50000"/>
                  </a:schemeClr>
                </a:solidFill>
                <a:latin typeface="Arial Narrow" panose="020B0606020202030204" pitchFamily="34" charset="0"/>
              </a:rPr>
              <a:t>DESONERAÇÃO DA FOLHA</a:t>
            </a:r>
          </a:p>
        </p:txBody>
      </p:sp>
      <p:sp>
        <p:nvSpPr>
          <p:cNvPr id="3" name="Espaço Reservado para Texto 2"/>
          <p:cNvSpPr>
            <a:spLocks noGrp="1"/>
          </p:cNvSpPr>
          <p:nvPr>
            <p:ph idx="1"/>
          </p:nvPr>
        </p:nvSpPr>
        <p:spPr>
          <a:xfrm>
            <a:off x="457200" y="1059582"/>
            <a:ext cx="7620000" cy="3600450"/>
          </a:xfrm>
        </p:spPr>
        <p:txBody>
          <a:bodyPr>
            <a:noAutofit/>
          </a:bodyPr>
          <a:lstStyle/>
          <a:p>
            <a:pPr marL="0" indent="0" algn="l">
              <a:buNone/>
            </a:pPr>
            <a:r>
              <a:rPr lang="pt-BR" dirty="0">
                <a:latin typeface="Arial Narrow" pitchFamily="34" charset="0"/>
              </a:rPr>
              <a:t>A proposta compreende:</a:t>
            </a:r>
          </a:p>
          <a:p>
            <a:pPr marL="457200" indent="-457200" algn="l">
              <a:buFont typeface="Arial" pitchFamily="34" charset="0"/>
              <a:buChar char="•"/>
            </a:pPr>
            <a:r>
              <a:rPr lang="pt-BR" b="1" dirty="0">
                <a:latin typeface="Arial Narrow" pitchFamily="34" charset="0"/>
              </a:rPr>
              <a:t>zerar a contribuição patronal para todas as empresas do país</a:t>
            </a:r>
            <a:r>
              <a:rPr lang="pt-BR" dirty="0">
                <a:latin typeface="Arial Narrow" pitchFamily="34" charset="0"/>
              </a:rPr>
              <a:t>, sejam elas contribuintes do GPS, da contribuição sobre faturamento bruto ou do Simples Nacional;</a:t>
            </a:r>
          </a:p>
          <a:p>
            <a:pPr marL="457200" indent="-457200" algn="l">
              <a:buFont typeface="Arial" pitchFamily="34" charset="0"/>
              <a:buChar char="•"/>
            </a:pPr>
            <a:r>
              <a:rPr lang="pt-BR" b="1" dirty="0">
                <a:latin typeface="Arial Narrow" pitchFamily="34" charset="0"/>
              </a:rPr>
              <a:t>reduzir a contribuição dos trabalhadores</a:t>
            </a:r>
            <a:r>
              <a:rPr lang="pt-BR" dirty="0">
                <a:latin typeface="Arial Narrow" pitchFamily="34" charset="0"/>
              </a:rPr>
              <a:t>, que passaria a variar entre 4,5% e 11,0%, de acordo com a faixa salarial de cada empregado; </a:t>
            </a:r>
          </a:p>
          <a:p>
            <a:pPr marL="457200" indent="-457200" algn="l">
              <a:buFont typeface="Arial" pitchFamily="34" charset="0"/>
              <a:buChar char="•"/>
            </a:pPr>
            <a:r>
              <a:rPr lang="pt-BR" b="1" dirty="0">
                <a:latin typeface="Arial Narrow" pitchFamily="34" charset="0"/>
              </a:rPr>
              <a:t>zerar</a:t>
            </a:r>
            <a:r>
              <a:rPr lang="pt-BR" dirty="0">
                <a:latin typeface="Arial Narrow" pitchFamily="34" charset="0"/>
              </a:rPr>
              <a:t> a contribuição ao </a:t>
            </a:r>
            <a:r>
              <a:rPr lang="pt-BR" b="1" dirty="0">
                <a:latin typeface="Arial Narrow" pitchFamily="34" charset="0"/>
              </a:rPr>
              <a:t>INCRA</a:t>
            </a:r>
            <a:r>
              <a:rPr lang="pt-BR" dirty="0">
                <a:latin typeface="Arial Narrow" pitchFamily="34" charset="0"/>
              </a:rPr>
              <a:t> e o </a:t>
            </a:r>
            <a:r>
              <a:rPr lang="pt-BR" b="1" dirty="0">
                <a:latin typeface="Arial Narrow" pitchFamily="34" charset="0"/>
              </a:rPr>
              <a:t>salário educação</a:t>
            </a:r>
            <a:r>
              <a:rPr lang="pt-BR" dirty="0">
                <a:latin typeface="Arial Narrow" pitchFamily="34" charset="0"/>
              </a:rPr>
              <a:t>; e</a:t>
            </a:r>
          </a:p>
          <a:p>
            <a:pPr marL="457200" indent="-457200" algn="l">
              <a:buFont typeface="Arial" pitchFamily="34" charset="0"/>
              <a:buChar char="•"/>
            </a:pPr>
            <a:r>
              <a:rPr lang="pt-BR" dirty="0">
                <a:latin typeface="Arial Narrow" pitchFamily="34" charset="0"/>
              </a:rPr>
              <a:t>aplicação de um tributo sobre depósitos à vista nos bancos, o qual é chamado de </a:t>
            </a:r>
            <a:r>
              <a:rPr lang="pt-BR" b="1" dirty="0">
                <a:latin typeface="Arial Narrow" pitchFamily="34" charset="0"/>
              </a:rPr>
              <a:t>Contribuição Previdenciária</a:t>
            </a:r>
            <a:r>
              <a:rPr lang="pt-BR" dirty="0">
                <a:latin typeface="Arial Narrow" pitchFamily="34" charset="0"/>
              </a:rPr>
              <a:t> (CP).</a:t>
            </a:r>
            <a:r>
              <a:rPr lang="pt-BR" sz="1400" dirty="0">
                <a:latin typeface="Arial Narrow" pitchFamily="34" charset="0"/>
              </a:rPr>
              <a:t> </a:t>
            </a:r>
          </a:p>
          <a:p>
            <a:pPr algn="l"/>
            <a:endParaRPr lang="pt-BR" sz="1400" dirty="0">
              <a:latin typeface="Arial Narrow" pitchFamily="34" charset="0"/>
            </a:endParaRPr>
          </a:p>
        </p:txBody>
      </p:sp>
      <p:sp>
        <p:nvSpPr>
          <p:cNvPr id="5" name="Espaço Reservado para Número de Slide 4"/>
          <p:cNvSpPr>
            <a:spLocks noGrp="1"/>
          </p:cNvSpPr>
          <p:nvPr>
            <p:ph type="sldNum" sz="quarter" idx="12"/>
          </p:nvPr>
        </p:nvSpPr>
        <p:spPr/>
        <p:txBody>
          <a:bodyPr/>
          <a:lstStyle/>
          <a:p>
            <a:pPr>
              <a:defRPr/>
            </a:pPr>
            <a:fld id="{69B2A05F-6CAA-4033-9357-75FE56F06CD6}" type="slidenum">
              <a:rPr lang="pt-BR" altLang="pt-BR" smtClean="0"/>
              <a:pPr>
                <a:defRPr/>
              </a:pPr>
              <a:t>13</a:t>
            </a:fld>
            <a:endParaRPr lang="pt-BR" altLang="pt-BR"/>
          </a:p>
        </p:txBody>
      </p:sp>
    </p:spTree>
    <p:extLst>
      <p:ext uri="{BB962C8B-B14F-4D97-AF65-F5344CB8AC3E}">
        <p14:creationId xmlns:p14="http://schemas.microsoft.com/office/powerpoint/2010/main" val="357519129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ço Reservado para Número de Slide 4"/>
          <p:cNvSpPr>
            <a:spLocks noGrp="1"/>
          </p:cNvSpPr>
          <p:nvPr>
            <p:ph type="sldNum" sz="quarter" idx="12"/>
          </p:nvPr>
        </p:nvSpPr>
        <p:spPr/>
        <p:txBody>
          <a:bodyPr/>
          <a:lstStyle/>
          <a:p>
            <a:pPr>
              <a:defRPr/>
            </a:pPr>
            <a:fld id="{43ADED90-BCCF-4C02-8179-328DC6DDA98B}" type="slidenum">
              <a:rPr lang="pt-BR" altLang="pt-BR" smtClean="0"/>
              <a:pPr>
                <a:defRPr/>
              </a:pPr>
              <a:t>14</a:t>
            </a:fld>
            <a:endParaRPr lang="pt-BR" altLang="pt-BR"/>
          </a:p>
        </p:txBody>
      </p:sp>
      <p:sp>
        <p:nvSpPr>
          <p:cNvPr id="6" name="Espaço Reservado para Número de Slide 4"/>
          <p:cNvSpPr txBox="1">
            <a:spLocks/>
          </p:cNvSpPr>
          <p:nvPr/>
        </p:nvSpPr>
        <p:spPr>
          <a:xfrm>
            <a:off x="8647113" y="6408738"/>
            <a:ext cx="366712" cy="365125"/>
          </a:xfrm>
          <a:prstGeom prst="bracketPair">
            <a:avLst>
              <a:gd name="adj" fmla="val 17949"/>
            </a:avLst>
          </a:prstGeom>
          <a:ln w="19050">
            <a:solidFill>
              <a:srgbClr val="FFFFFF"/>
            </a:solidFill>
          </a:ln>
        </p:spPr>
        <p:txBody>
          <a:bodyPr vert="horz" lIns="0" tIns="0" rIns="0" bIns="0" rtlCol="0" anchor="ctr"/>
          <a:lstStyle>
            <a:defPPr>
              <a:defRPr lang="pt-BR"/>
            </a:defPPr>
            <a:lvl1pPr algn="ctr" rtl="0" eaLnBrk="0" fontAlgn="base" hangingPunct="0">
              <a:spcBef>
                <a:spcPct val="0"/>
              </a:spcBef>
              <a:spcAft>
                <a:spcPct val="0"/>
              </a:spcAft>
              <a:defRPr sz="1800" kern="1200">
                <a:solidFill>
                  <a:srgbClr val="FFFFFF"/>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a:lstStyle>
          <a:p>
            <a:pPr>
              <a:defRPr/>
            </a:pPr>
            <a:fld id="{69B2A05F-6CAA-4033-9357-75FE56F06CD6}" type="slidenum">
              <a:rPr lang="pt-BR" altLang="pt-BR" smtClean="0"/>
              <a:pPr>
                <a:defRPr/>
              </a:pPr>
              <a:t>14</a:t>
            </a:fld>
            <a:endParaRPr lang="pt-BR" altLang="pt-BR"/>
          </a:p>
        </p:txBody>
      </p:sp>
      <p:sp>
        <p:nvSpPr>
          <p:cNvPr id="7" name="CaixaDeTexto 6">
            <a:extLst>
              <a:ext uri="{FF2B5EF4-FFF2-40B4-BE49-F238E27FC236}">
                <a16:creationId xmlns:a16="http://schemas.microsoft.com/office/drawing/2014/main" id="{C97F3D6F-9891-464F-92E7-1CBA6CCF440D}"/>
              </a:ext>
            </a:extLst>
          </p:cNvPr>
          <p:cNvSpPr txBox="1"/>
          <p:nvPr/>
        </p:nvSpPr>
        <p:spPr>
          <a:xfrm>
            <a:off x="323528" y="123478"/>
            <a:ext cx="7982437" cy="400110"/>
          </a:xfrm>
          <a:prstGeom prst="rect">
            <a:avLst/>
          </a:prstGeom>
          <a:noFill/>
        </p:spPr>
        <p:txBody>
          <a:bodyPr wrap="square" rtlCol="0">
            <a:spAutoFit/>
          </a:bodyPr>
          <a:lstStyle/>
          <a:p>
            <a:r>
              <a:rPr lang="pt-BR" sz="2000" dirty="0">
                <a:solidFill>
                  <a:srgbClr val="0070C0"/>
                </a:solidFill>
                <a:latin typeface="Arial Narrow" panose="020B0606020202030204" pitchFamily="34" charset="0"/>
              </a:rPr>
              <a:t>Proposta de Emenda Constitucional 63/2023 </a:t>
            </a:r>
          </a:p>
        </p:txBody>
      </p:sp>
      <p:sp>
        <p:nvSpPr>
          <p:cNvPr id="8" name="Espaço Reservado para Texto 2">
            <a:extLst>
              <a:ext uri="{FF2B5EF4-FFF2-40B4-BE49-F238E27FC236}">
                <a16:creationId xmlns:a16="http://schemas.microsoft.com/office/drawing/2014/main" id="{E155804C-701B-46C1-87BF-600737A8E2CC}"/>
              </a:ext>
            </a:extLst>
          </p:cNvPr>
          <p:cNvSpPr txBox="1">
            <a:spLocks/>
          </p:cNvSpPr>
          <p:nvPr/>
        </p:nvSpPr>
        <p:spPr>
          <a:xfrm>
            <a:off x="35496" y="721246"/>
            <a:ext cx="8352928" cy="914400"/>
          </a:xfrm>
          <a:prstGeom prst="rect">
            <a:avLst/>
          </a:prstGeom>
        </p:spPr>
        <p:txBody>
          <a:bodyPr/>
          <a:lst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a:lstStyle>
          <a:p>
            <a:pPr marL="114300" indent="0">
              <a:buNone/>
            </a:pPr>
            <a:r>
              <a:rPr lang="pt-BR" sz="1550" dirty="0">
                <a:latin typeface="Arial Narrow" pitchFamily="34" charset="0"/>
              </a:rPr>
              <a:t>Art. 1º O art. 195 da Constituição Federal passa a vigorar com as seguintes alterações: </a:t>
            </a:r>
          </a:p>
          <a:p>
            <a:pPr marL="114300" indent="0">
              <a:buNone/>
            </a:pPr>
            <a:r>
              <a:rPr lang="pt-BR" sz="1550" dirty="0">
                <a:latin typeface="Arial Narrow" pitchFamily="34" charset="0"/>
              </a:rPr>
              <a:t>“Art. 195......................................................................................</a:t>
            </a:r>
          </a:p>
          <a:p>
            <a:pPr marL="114300" indent="0">
              <a:buNone/>
            </a:pPr>
            <a:r>
              <a:rPr lang="pt-BR" sz="1550" dirty="0">
                <a:latin typeface="Arial Narrow" pitchFamily="34" charset="0"/>
              </a:rPr>
              <a:t>V – sobre a movimentação ou transmissão de valores e de créditos e direitos de natureza financeira. ...............</a:t>
            </a:r>
          </a:p>
          <a:p>
            <a:pPr marL="114300" indent="0">
              <a:buNone/>
            </a:pPr>
            <a:r>
              <a:rPr lang="pt-BR" sz="1550" dirty="0">
                <a:latin typeface="Arial Narrow" pitchFamily="34" charset="0"/>
              </a:rPr>
              <a:t>§ 15º O produto da arrecadação da contribuição social de que trata o inciso V destinar-se-á exclusivamente ao financiamento da Previdência Social, vedada qualquer forma de retenção.” (NR)</a:t>
            </a:r>
          </a:p>
          <a:p>
            <a:pPr marL="114300" indent="0">
              <a:buNone/>
            </a:pPr>
            <a:r>
              <a:rPr lang="pt-BR" sz="1550" dirty="0">
                <a:latin typeface="Arial Narrow" pitchFamily="34" charset="0"/>
              </a:rPr>
              <a:t>Art. 2º Ficam reduzidas: </a:t>
            </a:r>
          </a:p>
          <a:p>
            <a:pPr marL="411480" lvl="1" indent="0">
              <a:buNone/>
            </a:pPr>
            <a:r>
              <a:rPr lang="pt-BR" sz="1550" dirty="0">
                <a:latin typeface="Arial Narrow" pitchFamily="34" charset="0"/>
              </a:rPr>
              <a:t>I – para 0% (zero por cento), as alíquotas da contribuição patronal previdenciária para a Seguridade Social, de responsabilidade das pessoas jurídicas, de que tratam os </a:t>
            </a:r>
            <a:r>
              <a:rPr lang="pt-BR" sz="1550" dirty="0" err="1">
                <a:latin typeface="Arial Narrow" pitchFamily="34" charset="0"/>
              </a:rPr>
              <a:t>arts</a:t>
            </a:r>
            <a:r>
              <a:rPr lang="pt-BR" sz="1550" dirty="0">
                <a:latin typeface="Arial Narrow" pitchFamily="34" charset="0"/>
              </a:rPr>
              <a:t>. 22, inciso I, e 22-A, inciso I, da Lei nº 8.212, de 24 de julho de 1991, e os </a:t>
            </a:r>
            <a:r>
              <a:rPr lang="pt-BR" sz="1550" dirty="0" err="1">
                <a:latin typeface="Arial Narrow" pitchFamily="34" charset="0"/>
              </a:rPr>
              <a:t>arts</a:t>
            </a:r>
            <a:r>
              <a:rPr lang="pt-BR" sz="1550" dirty="0">
                <a:latin typeface="Arial Narrow" pitchFamily="34" charset="0"/>
              </a:rPr>
              <a:t>. 13, inciso VI, e 18, § 5º-A, da Lei Complementar nº 123, de 14 de dezembro de 2006; </a:t>
            </a:r>
          </a:p>
          <a:p>
            <a:pPr marL="411480" lvl="1" indent="0">
              <a:buNone/>
            </a:pPr>
            <a:r>
              <a:rPr lang="pt-BR" sz="1550" dirty="0">
                <a:latin typeface="Arial Narrow" pitchFamily="34" charset="0"/>
              </a:rPr>
              <a:t>II – as alíquotas incidentes sobre o salário de contribuição, relativas à contribuição social devida pelo trabalhador e demais segurados da previdência social, de que tratam o art. 195, inciso II, da Constituição, e o art. 20 da Lei nº 8.212, de 24 de julho de 1991, serão reduzidas na proporção necessária para repor as despesas do trabalhador e demais segurados da previdência social com a tributação sobre a movimentação ou transmissão de valores e de créditos e direitos de natureza financeira. As novas alíquotas deverão ser definidas em Lei Complementar. </a:t>
            </a:r>
          </a:p>
          <a:p>
            <a:pPr marL="114300" indent="0">
              <a:buNone/>
            </a:pPr>
            <a:endParaRPr lang="pt-BR" sz="1550" dirty="0">
              <a:latin typeface="Arial Narrow" pitchFamily="34" charset="0"/>
            </a:endParaRPr>
          </a:p>
          <a:p>
            <a:pPr marL="114300" indent="0">
              <a:buNone/>
            </a:pPr>
            <a:endParaRPr lang="pt-BR" sz="1550" dirty="0">
              <a:latin typeface="Arial Narrow" pitchFamily="34" charset="0"/>
            </a:endParaRPr>
          </a:p>
        </p:txBody>
      </p:sp>
    </p:spTree>
    <p:extLst>
      <p:ext uri="{BB962C8B-B14F-4D97-AF65-F5344CB8AC3E}">
        <p14:creationId xmlns:p14="http://schemas.microsoft.com/office/powerpoint/2010/main" val="402392128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ço Reservado para Rodapé 3"/>
          <p:cNvSpPr>
            <a:spLocks noGrp="1"/>
          </p:cNvSpPr>
          <p:nvPr>
            <p:ph type="ftr" sz="quarter" idx="11"/>
          </p:nvPr>
        </p:nvSpPr>
        <p:spPr/>
        <p:txBody>
          <a:bodyPr/>
          <a:lstStyle/>
          <a:p>
            <a:pPr>
              <a:defRPr/>
            </a:pPr>
            <a:endParaRPr lang="pt-BR"/>
          </a:p>
        </p:txBody>
      </p:sp>
      <p:sp>
        <p:nvSpPr>
          <p:cNvPr id="5" name="Espaço Reservado para Número de Slide 4"/>
          <p:cNvSpPr>
            <a:spLocks noGrp="1"/>
          </p:cNvSpPr>
          <p:nvPr>
            <p:ph type="sldNum" sz="quarter" idx="12"/>
          </p:nvPr>
        </p:nvSpPr>
        <p:spPr/>
        <p:txBody>
          <a:bodyPr/>
          <a:lstStyle/>
          <a:p>
            <a:pPr>
              <a:defRPr/>
            </a:pPr>
            <a:fld id="{43ADED90-BCCF-4C02-8179-328DC6DDA98B}" type="slidenum">
              <a:rPr lang="pt-BR" altLang="pt-BR" smtClean="0"/>
              <a:pPr>
                <a:defRPr/>
              </a:pPr>
              <a:t>15</a:t>
            </a:fld>
            <a:endParaRPr lang="pt-BR" altLang="pt-BR"/>
          </a:p>
        </p:txBody>
      </p:sp>
      <p:sp>
        <p:nvSpPr>
          <p:cNvPr id="6" name="Espaço Reservado para Número de Slide 4"/>
          <p:cNvSpPr txBox="1">
            <a:spLocks/>
          </p:cNvSpPr>
          <p:nvPr/>
        </p:nvSpPr>
        <p:spPr>
          <a:xfrm>
            <a:off x="8647113" y="6408738"/>
            <a:ext cx="366712" cy="365125"/>
          </a:xfrm>
          <a:prstGeom prst="bracketPair">
            <a:avLst>
              <a:gd name="adj" fmla="val 17949"/>
            </a:avLst>
          </a:prstGeom>
          <a:ln w="19050">
            <a:solidFill>
              <a:srgbClr val="FFFFFF"/>
            </a:solidFill>
          </a:ln>
        </p:spPr>
        <p:txBody>
          <a:bodyPr vert="horz" lIns="0" tIns="0" rIns="0" bIns="0" rtlCol="0" anchor="ctr"/>
          <a:lstStyle>
            <a:defPPr>
              <a:defRPr lang="pt-BR"/>
            </a:defPPr>
            <a:lvl1pPr algn="ctr" rtl="0" eaLnBrk="0" fontAlgn="base" hangingPunct="0">
              <a:spcBef>
                <a:spcPct val="0"/>
              </a:spcBef>
              <a:spcAft>
                <a:spcPct val="0"/>
              </a:spcAft>
              <a:defRPr sz="1800" kern="1200">
                <a:solidFill>
                  <a:srgbClr val="FFFFFF"/>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a:lstStyle>
          <a:p>
            <a:pPr>
              <a:defRPr/>
            </a:pPr>
            <a:fld id="{69B2A05F-6CAA-4033-9357-75FE56F06CD6}" type="slidenum">
              <a:rPr lang="pt-BR" altLang="pt-BR" smtClean="0"/>
              <a:pPr>
                <a:defRPr/>
              </a:pPr>
              <a:t>15</a:t>
            </a:fld>
            <a:endParaRPr lang="pt-BR" altLang="pt-BR"/>
          </a:p>
        </p:txBody>
      </p:sp>
      <p:sp>
        <p:nvSpPr>
          <p:cNvPr id="7" name="CaixaDeTexto 6">
            <a:extLst>
              <a:ext uri="{FF2B5EF4-FFF2-40B4-BE49-F238E27FC236}">
                <a16:creationId xmlns:a16="http://schemas.microsoft.com/office/drawing/2014/main" id="{C97F3D6F-9891-464F-92E7-1CBA6CCF440D}"/>
              </a:ext>
            </a:extLst>
          </p:cNvPr>
          <p:cNvSpPr txBox="1"/>
          <p:nvPr/>
        </p:nvSpPr>
        <p:spPr>
          <a:xfrm>
            <a:off x="323528" y="123478"/>
            <a:ext cx="7982437" cy="400110"/>
          </a:xfrm>
          <a:prstGeom prst="rect">
            <a:avLst/>
          </a:prstGeom>
          <a:noFill/>
        </p:spPr>
        <p:txBody>
          <a:bodyPr wrap="square" rtlCol="0">
            <a:spAutoFit/>
          </a:bodyPr>
          <a:lstStyle/>
          <a:p>
            <a:r>
              <a:rPr lang="pt-BR" sz="2000" dirty="0">
                <a:solidFill>
                  <a:srgbClr val="0070C0"/>
                </a:solidFill>
                <a:latin typeface="Arial Narrow" panose="020B0606020202030204" pitchFamily="34" charset="0"/>
              </a:rPr>
              <a:t>Proposta de Emenda Constitucional 63/2023 </a:t>
            </a:r>
          </a:p>
        </p:txBody>
      </p:sp>
      <p:sp>
        <p:nvSpPr>
          <p:cNvPr id="8" name="Espaço Reservado para Texto 2">
            <a:extLst>
              <a:ext uri="{FF2B5EF4-FFF2-40B4-BE49-F238E27FC236}">
                <a16:creationId xmlns:a16="http://schemas.microsoft.com/office/drawing/2014/main" id="{E155804C-701B-46C1-87BF-600737A8E2CC}"/>
              </a:ext>
            </a:extLst>
          </p:cNvPr>
          <p:cNvSpPr txBox="1">
            <a:spLocks/>
          </p:cNvSpPr>
          <p:nvPr/>
        </p:nvSpPr>
        <p:spPr>
          <a:xfrm>
            <a:off x="251520" y="699542"/>
            <a:ext cx="7829400" cy="914400"/>
          </a:xfrm>
          <a:prstGeom prst="rect">
            <a:avLst/>
          </a:prstGeom>
        </p:spPr>
        <p:txBody>
          <a:bodyPr/>
          <a:lst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a:lstStyle>
          <a:p>
            <a:pPr marL="114300" indent="0">
              <a:buNone/>
            </a:pPr>
            <a:r>
              <a:rPr lang="pt-BR" sz="1600" dirty="0">
                <a:latin typeface="Arial Narrow" pitchFamily="34" charset="0"/>
              </a:rPr>
              <a:t>Art. 3° Ficam extintas: </a:t>
            </a:r>
          </a:p>
          <a:p>
            <a:pPr marL="114300" indent="0">
              <a:buNone/>
            </a:pPr>
            <a:r>
              <a:rPr lang="pt-BR" sz="1600" dirty="0">
                <a:latin typeface="Arial Narrow" pitchFamily="34" charset="0"/>
              </a:rPr>
              <a:t>I – a contribuição para o Instituto Nacional da Colonização e Reforma Agrária (INCRA), instituída pela Lei nº 2.613, de 23 de setembro de 1955, com as alterações posteriores; e </a:t>
            </a:r>
          </a:p>
          <a:p>
            <a:pPr marL="114300" indent="0">
              <a:buNone/>
            </a:pPr>
            <a:r>
              <a:rPr lang="pt-BR" sz="1600" dirty="0">
                <a:latin typeface="Arial Narrow" pitchFamily="34" charset="0"/>
              </a:rPr>
              <a:t> II – a contribuição para o Salário-Educação, prevista nos §§ 5° e 6° do art. 212 desta Constituição, e de que trata a Lei nº 9.766, de 18 de dezembro de 1998, e o art. 15 da Lei nº 9.424, de 24 de dezembro de 1996.</a:t>
            </a:r>
          </a:p>
          <a:p>
            <a:pPr marL="114300" indent="0">
              <a:buNone/>
            </a:pPr>
            <a:endParaRPr lang="pt-BR" sz="1600" dirty="0">
              <a:latin typeface="Arial Narrow" pitchFamily="34" charset="0"/>
            </a:endParaRPr>
          </a:p>
          <a:p>
            <a:pPr marL="114300" indent="0">
              <a:buNone/>
            </a:pPr>
            <a:r>
              <a:rPr lang="pt-BR" sz="1600" dirty="0">
                <a:latin typeface="Arial Narrow" pitchFamily="34" charset="0"/>
              </a:rPr>
              <a:t>Art. 4º Ficam revogadas as alíneas “a” e “b” do inciso I do caput do art. 195 desta Constituição.</a:t>
            </a:r>
          </a:p>
          <a:p>
            <a:pPr marL="114300" indent="0">
              <a:buNone/>
            </a:pPr>
            <a:endParaRPr lang="pt-BR" sz="1600" dirty="0">
              <a:latin typeface="Arial Narrow" pitchFamily="34" charset="0"/>
            </a:endParaRPr>
          </a:p>
        </p:txBody>
      </p:sp>
    </p:spTree>
    <p:extLst>
      <p:ext uri="{BB962C8B-B14F-4D97-AF65-F5344CB8AC3E}">
        <p14:creationId xmlns:p14="http://schemas.microsoft.com/office/powerpoint/2010/main" val="351793677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57200" y="2322"/>
            <a:ext cx="7620000" cy="857250"/>
          </a:xfrm>
        </p:spPr>
        <p:txBody>
          <a:bodyPr/>
          <a:lstStyle/>
          <a:p>
            <a:r>
              <a:rPr lang="pt-BR" sz="2400" b="1" dirty="0">
                <a:solidFill>
                  <a:srgbClr val="0070C0"/>
                </a:solidFill>
                <a:latin typeface="Arial Narrow" panose="020B0606020202030204" pitchFamily="34" charset="0"/>
              </a:rPr>
              <a:t>ESTIMATIVA DA ALÍQUOTA NECESSÁRIA</a:t>
            </a:r>
          </a:p>
        </p:txBody>
      </p:sp>
      <p:sp>
        <p:nvSpPr>
          <p:cNvPr id="5" name="Espaço Reservado para Número de Slide 4"/>
          <p:cNvSpPr>
            <a:spLocks noGrp="1"/>
          </p:cNvSpPr>
          <p:nvPr>
            <p:ph type="sldNum" sz="quarter" idx="12"/>
          </p:nvPr>
        </p:nvSpPr>
        <p:spPr/>
        <p:txBody>
          <a:bodyPr/>
          <a:lstStyle/>
          <a:p>
            <a:pPr>
              <a:defRPr/>
            </a:pPr>
            <a:fld id="{69B2A05F-6CAA-4033-9357-75FE56F06CD6}" type="slidenum">
              <a:rPr lang="pt-BR" altLang="pt-BR" smtClean="0"/>
              <a:pPr>
                <a:defRPr/>
              </a:pPr>
              <a:t>16</a:t>
            </a:fld>
            <a:endParaRPr lang="pt-BR" altLang="pt-B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43921" y="1062870"/>
            <a:ext cx="7124423" cy="36691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53383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z="2400" b="1" dirty="0">
                <a:solidFill>
                  <a:srgbClr val="0070C0"/>
                </a:solidFill>
                <a:latin typeface="Arial Narrow" panose="020B0606020202030204" pitchFamily="34" charset="0"/>
              </a:rPr>
              <a:t>ESTIMATIVA DA ALÍQUOTA NECESSÁRIA</a:t>
            </a:r>
          </a:p>
        </p:txBody>
      </p:sp>
      <p:sp>
        <p:nvSpPr>
          <p:cNvPr id="3" name="Espaço Reservado para Texto 2"/>
          <p:cNvSpPr>
            <a:spLocks noGrp="1"/>
          </p:cNvSpPr>
          <p:nvPr>
            <p:ph idx="1"/>
          </p:nvPr>
        </p:nvSpPr>
        <p:spPr>
          <a:xfrm>
            <a:off x="385192" y="1059532"/>
            <a:ext cx="5554960" cy="3600450"/>
          </a:xfrm>
        </p:spPr>
        <p:txBody>
          <a:bodyPr>
            <a:noAutofit/>
          </a:bodyPr>
          <a:lstStyle/>
          <a:p>
            <a:r>
              <a:rPr lang="pt-BR" sz="1800" dirty="0">
                <a:latin typeface="Arial Narrow" pitchFamily="34" charset="0"/>
              </a:rPr>
              <a:t>Valor da desoneração da folha: R$ 285,841 bilhões</a:t>
            </a:r>
          </a:p>
          <a:p>
            <a:endParaRPr lang="pt-BR" sz="1800" dirty="0">
              <a:latin typeface="Arial Narrow" pitchFamily="34" charset="0"/>
            </a:endParaRPr>
          </a:p>
          <a:p>
            <a:r>
              <a:rPr lang="pt-BR" sz="1800" b="1" dirty="0">
                <a:latin typeface="Arial Narrow" pitchFamily="34" charset="0"/>
              </a:rPr>
              <a:t>Base de incidência </a:t>
            </a:r>
          </a:p>
          <a:p>
            <a:pPr>
              <a:lnSpc>
                <a:spcPts val="800"/>
              </a:lnSpc>
              <a:spcBef>
                <a:spcPts val="0"/>
              </a:spcBef>
            </a:pPr>
            <a:endParaRPr lang="pt-BR" sz="1800" dirty="0">
              <a:latin typeface="Arial Narrow" pitchFamily="34" charset="0"/>
            </a:endParaRPr>
          </a:p>
          <a:p>
            <a:pPr lvl="1"/>
            <a:r>
              <a:rPr lang="pt-BR" sz="1600" dirty="0">
                <a:latin typeface="Arial Narrow" pitchFamily="34" charset="0"/>
              </a:rPr>
              <a:t>Antiga CPMF corrigida: 43,283 trilhões</a:t>
            </a:r>
          </a:p>
          <a:p>
            <a:pPr lvl="1"/>
            <a:endParaRPr lang="pt-BR" sz="1600" dirty="0">
              <a:latin typeface="Arial Narrow" pitchFamily="34" charset="0"/>
            </a:endParaRPr>
          </a:p>
          <a:p>
            <a:pPr lvl="1"/>
            <a:r>
              <a:rPr lang="pt-BR" sz="1600" dirty="0">
                <a:latin typeface="Arial Narrow" pitchFamily="34" charset="0"/>
              </a:rPr>
              <a:t>Matriz Insumo-Produto: R$ 39,325 trilhões</a:t>
            </a:r>
          </a:p>
          <a:p>
            <a:endParaRPr lang="pt-BR" sz="1800" dirty="0">
              <a:latin typeface="Arial Narrow" pitchFamily="34" charset="0"/>
            </a:endParaRPr>
          </a:p>
          <a:p>
            <a:r>
              <a:rPr lang="pt-BR" sz="1800" b="1" dirty="0">
                <a:latin typeface="Arial Narrow" pitchFamily="34" charset="0"/>
              </a:rPr>
              <a:t>Alíquota de CPMF</a:t>
            </a:r>
          </a:p>
          <a:p>
            <a:pPr>
              <a:lnSpc>
                <a:spcPts val="800"/>
              </a:lnSpc>
              <a:spcBef>
                <a:spcPts val="0"/>
              </a:spcBef>
            </a:pPr>
            <a:endParaRPr lang="pt-BR" sz="1800" dirty="0">
              <a:latin typeface="Arial Narrow" pitchFamily="34" charset="0"/>
            </a:endParaRPr>
          </a:p>
          <a:p>
            <a:pPr lvl="1"/>
            <a:r>
              <a:rPr lang="pt-BR" sz="1600" dirty="0">
                <a:latin typeface="Arial Narrow" pitchFamily="34" charset="0"/>
              </a:rPr>
              <a:t>Base na antiga CPMF corrigida: </a:t>
            </a:r>
            <a:r>
              <a:rPr lang="pt-BR" sz="1600" b="1" dirty="0">
                <a:latin typeface="Arial Narrow" pitchFamily="34" charset="0"/>
              </a:rPr>
              <a:t>0,66%</a:t>
            </a:r>
            <a:endParaRPr lang="pt-BR" sz="1600" dirty="0">
              <a:latin typeface="Arial Narrow" pitchFamily="34" charset="0"/>
            </a:endParaRPr>
          </a:p>
          <a:p>
            <a:pPr lvl="1"/>
            <a:endParaRPr lang="pt-BR" sz="1600" dirty="0">
              <a:latin typeface="Arial Narrow" pitchFamily="34" charset="0"/>
            </a:endParaRPr>
          </a:p>
          <a:p>
            <a:pPr lvl="1"/>
            <a:r>
              <a:rPr lang="pt-BR" sz="1600" dirty="0">
                <a:latin typeface="Arial Narrow" pitchFamily="34" charset="0"/>
              </a:rPr>
              <a:t>Matriz Insumo-Produto: </a:t>
            </a:r>
            <a:r>
              <a:rPr lang="pt-BR" sz="1600" b="1" dirty="0">
                <a:latin typeface="Arial Narrow" pitchFamily="34" charset="0"/>
              </a:rPr>
              <a:t>0,73%</a:t>
            </a:r>
            <a:endParaRPr lang="pt-BR" sz="1600" dirty="0">
              <a:latin typeface="Arial Narrow" pitchFamily="34" charset="0"/>
            </a:endParaRPr>
          </a:p>
          <a:p>
            <a:endParaRPr lang="pt-BR" sz="1800" dirty="0">
              <a:latin typeface="Arial Narrow" pitchFamily="34" charset="0"/>
            </a:endParaRPr>
          </a:p>
          <a:p>
            <a:endParaRPr lang="pt-BR" sz="1800" dirty="0">
              <a:latin typeface="Arial Narrow" pitchFamily="34" charset="0"/>
            </a:endParaRPr>
          </a:p>
          <a:p>
            <a:endParaRPr lang="pt-BR" sz="1800" dirty="0">
              <a:latin typeface="Arial Narrow" pitchFamily="34" charset="0"/>
            </a:endParaRPr>
          </a:p>
          <a:p>
            <a:endParaRPr lang="pt-BR" sz="1800" dirty="0">
              <a:latin typeface="Arial Narrow" pitchFamily="34" charset="0"/>
            </a:endParaRPr>
          </a:p>
          <a:p>
            <a:r>
              <a:rPr lang="pt-BR" sz="1800" dirty="0">
                <a:latin typeface="Arial Narrow" pitchFamily="34" charset="0"/>
              </a:rPr>
              <a:t> </a:t>
            </a:r>
          </a:p>
          <a:p>
            <a:endParaRPr lang="pt-BR" sz="1800" dirty="0">
              <a:latin typeface="Arial Narrow" pitchFamily="34" charset="0"/>
            </a:endParaRPr>
          </a:p>
        </p:txBody>
      </p:sp>
      <p:sp>
        <p:nvSpPr>
          <p:cNvPr id="5" name="Espaço Reservado para Número de Slide 4"/>
          <p:cNvSpPr>
            <a:spLocks noGrp="1"/>
          </p:cNvSpPr>
          <p:nvPr>
            <p:ph type="sldNum" sz="quarter" idx="12"/>
          </p:nvPr>
        </p:nvSpPr>
        <p:spPr/>
        <p:txBody>
          <a:bodyPr/>
          <a:lstStyle/>
          <a:p>
            <a:pPr>
              <a:defRPr/>
            </a:pPr>
            <a:fld id="{69B2A05F-6CAA-4033-9357-75FE56F06CD6}" type="slidenum">
              <a:rPr lang="pt-BR" altLang="pt-BR" smtClean="0"/>
              <a:pPr>
                <a:defRPr/>
              </a:pPr>
              <a:t>17</a:t>
            </a:fld>
            <a:endParaRPr lang="pt-BR" altLang="pt-BR"/>
          </a:p>
        </p:txBody>
      </p:sp>
      <p:cxnSp>
        <p:nvCxnSpPr>
          <p:cNvPr id="6" name="Conector reto 5"/>
          <p:cNvCxnSpPr/>
          <p:nvPr/>
        </p:nvCxnSpPr>
        <p:spPr>
          <a:xfrm>
            <a:off x="611560" y="1673696"/>
            <a:ext cx="5472608"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9" name="Conector reto 8"/>
          <p:cNvCxnSpPr/>
          <p:nvPr/>
        </p:nvCxnSpPr>
        <p:spPr>
          <a:xfrm>
            <a:off x="611560" y="3291780"/>
            <a:ext cx="5472608" cy="0"/>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01714645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96315" y="753328"/>
            <a:ext cx="6781321" cy="419328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ítulo 1"/>
          <p:cNvSpPr>
            <a:spLocks noGrp="1"/>
          </p:cNvSpPr>
          <p:nvPr>
            <p:ph type="title"/>
          </p:nvPr>
        </p:nvSpPr>
        <p:spPr>
          <a:xfrm>
            <a:off x="323528" y="2322"/>
            <a:ext cx="7620000" cy="857250"/>
          </a:xfrm>
        </p:spPr>
        <p:txBody>
          <a:bodyPr/>
          <a:lstStyle/>
          <a:p>
            <a:r>
              <a:rPr lang="pt-BR" sz="2400" b="1" dirty="0">
                <a:solidFill>
                  <a:srgbClr val="0070C0"/>
                </a:solidFill>
                <a:latin typeface="Arial Narrow" panose="020B0606020202030204" pitchFamily="34" charset="0"/>
              </a:rPr>
              <a:t>CÁLCULO DO IMPOSTO E REDUÇÃO DA CARGA TRIBUTÁRIA</a:t>
            </a:r>
          </a:p>
        </p:txBody>
      </p:sp>
      <p:sp>
        <p:nvSpPr>
          <p:cNvPr id="5" name="Espaço Reservado para Número de Slide 4"/>
          <p:cNvSpPr>
            <a:spLocks noGrp="1"/>
          </p:cNvSpPr>
          <p:nvPr>
            <p:ph type="sldNum" sz="quarter" idx="12"/>
          </p:nvPr>
        </p:nvSpPr>
        <p:spPr/>
        <p:txBody>
          <a:bodyPr/>
          <a:lstStyle/>
          <a:p>
            <a:pPr>
              <a:defRPr/>
            </a:pPr>
            <a:fld id="{69B2A05F-6CAA-4033-9357-75FE56F06CD6}" type="slidenum">
              <a:rPr lang="pt-BR" altLang="pt-BR" smtClean="0"/>
              <a:pPr>
                <a:defRPr/>
              </a:pPr>
              <a:t>18</a:t>
            </a:fld>
            <a:endParaRPr lang="pt-BR" altLang="pt-BR"/>
          </a:p>
        </p:txBody>
      </p:sp>
      <p:sp>
        <p:nvSpPr>
          <p:cNvPr id="3" name="Elipse 2"/>
          <p:cNvSpPr/>
          <p:nvPr/>
        </p:nvSpPr>
        <p:spPr>
          <a:xfrm>
            <a:off x="6873585" y="4500726"/>
            <a:ext cx="288032" cy="288032"/>
          </a:xfrm>
          <a:prstGeom prst="ellipse">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Tree>
    <p:extLst>
      <p:ext uri="{BB962C8B-B14F-4D97-AF65-F5344CB8AC3E}">
        <p14:creationId xmlns:p14="http://schemas.microsoft.com/office/powerpoint/2010/main" val="366710000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57200" y="2322"/>
            <a:ext cx="7620000" cy="857250"/>
          </a:xfrm>
        </p:spPr>
        <p:txBody>
          <a:bodyPr/>
          <a:lstStyle/>
          <a:p>
            <a:r>
              <a:rPr lang="pt-BR" sz="2400" b="1" dirty="0">
                <a:solidFill>
                  <a:srgbClr val="0070C0"/>
                </a:solidFill>
                <a:latin typeface="Arial Narrow" panose="020B0606020202030204" pitchFamily="34" charset="0"/>
              </a:rPr>
              <a:t>ESTIMATIVAS DE IMPACTOS NO PIB, EMPREGO E INFLAÇÃO</a:t>
            </a:r>
          </a:p>
        </p:txBody>
      </p:sp>
      <p:sp>
        <p:nvSpPr>
          <p:cNvPr id="5" name="Espaço Reservado para Número de Slide 4"/>
          <p:cNvSpPr>
            <a:spLocks noGrp="1"/>
          </p:cNvSpPr>
          <p:nvPr>
            <p:ph type="sldNum" sz="quarter" idx="12"/>
          </p:nvPr>
        </p:nvSpPr>
        <p:spPr/>
        <p:txBody>
          <a:bodyPr/>
          <a:lstStyle/>
          <a:p>
            <a:pPr>
              <a:defRPr/>
            </a:pPr>
            <a:fld id="{69B2A05F-6CAA-4033-9357-75FE56F06CD6}" type="slidenum">
              <a:rPr lang="pt-BR" altLang="pt-BR" smtClean="0"/>
              <a:pPr>
                <a:defRPr/>
              </a:pPr>
              <a:t>19</a:t>
            </a:fld>
            <a:endParaRPr lang="pt-BR" altLang="pt-BR"/>
          </a:p>
        </p:txBody>
      </p:sp>
      <p:sp>
        <p:nvSpPr>
          <p:cNvPr id="3" name="CaixaDeTexto 2"/>
          <p:cNvSpPr txBox="1"/>
          <p:nvPr/>
        </p:nvSpPr>
        <p:spPr>
          <a:xfrm>
            <a:off x="6084168" y="1396970"/>
            <a:ext cx="2242800" cy="3046988"/>
          </a:xfrm>
          <a:prstGeom prst="rect">
            <a:avLst/>
          </a:prstGeom>
          <a:noFill/>
        </p:spPr>
        <p:txBody>
          <a:bodyPr wrap="square" rtlCol="0">
            <a:spAutoFit/>
          </a:bodyPr>
          <a:lstStyle/>
          <a:p>
            <a:pPr marL="285750" indent="-285750">
              <a:buFont typeface="Arial" pitchFamily="34" charset="0"/>
              <a:buChar char="•"/>
            </a:pPr>
            <a:r>
              <a:rPr lang="pt-BR" sz="1600" dirty="0">
                <a:latin typeface="Arial Narrow" pitchFamily="34" charset="0"/>
              </a:rPr>
              <a:t>Aumento do PIB de 1,2%</a:t>
            </a:r>
          </a:p>
          <a:p>
            <a:pPr marL="285750" indent="-285750">
              <a:buFont typeface="Arial" pitchFamily="34" charset="0"/>
              <a:buChar char="•"/>
            </a:pPr>
            <a:endParaRPr lang="pt-BR" sz="1600" dirty="0">
              <a:latin typeface="Arial Narrow" pitchFamily="34" charset="0"/>
            </a:endParaRPr>
          </a:p>
          <a:p>
            <a:pPr marL="285750" indent="-285750">
              <a:buFont typeface="Arial" pitchFamily="34" charset="0"/>
              <a:buChar char="•"/>
            </a:pPr>
            <a:r>
              <a:rPr lang="pt-BR" sz="1600" dirty="0">
                <a:latin typeface="Arial Narrow" pitchFamily="34" charset="0"/>
              </a:rPr>
              <a:t>Aumento de 1,6% no emprego com abertura de mais de 1,6 milhão de postos de trabalho</a:t>
            </a:r>
          </a:p>
          <a:p>
            <a:pPr marL="285750" indent="-285750">
              <a:buFont typeface="Arial" pitchFamily="34" charset="0"/>
              <a:buChar char="•"/>
            </a:pPr>
            <a:endParaRPr lang="pt-BR" sz="1600" dirty="0">
              <a:latin typeface="Arial Narrow" pitchFamily="34" charset="0"/>
            </a:endParaRPr>
          </a:p>
          <a:p>
            <a:pPr marL="285750" indent="-285750">
              <a:buFont typeface="Arial" pitchFamily="34" charset="0"/>
              <a:buChar char="•"/>
            </a:pPr>
            <a:r>
              <a:rPr lang="pt-BR" sz="1600" dirty="0">
                <a:latin typeface="Arial Narrow" pitchFamily="34" charset="0"/>
              </a:rPr>
              <a:t>Redução de 0,6% na inflação devido ao reposicionamento de preços</a:t>
            </a:r>
          </a:p>
        </p:txBody>
      </p:sp>
      <p:pic>
        <p:nvPicPr>
          <p:cNvPr id="30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39552" y="1049430"/>
            <a:ext cx="5341636" cy="36825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98929660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ço Reservado para Número de Slide 4"/>
          <p:cNvSpPr>
            <a:spLocks noGrp="1"/>
          </p:cNvSpPr>
          <p:nvPr>
            <p:ph type="sldNum" sz="quarter" idx="12"/>
          </p:nvPr>
        </p:nvSpPr>
        <p:spPr/>
        <p:txBody>
          <a:bodyPr/>
          <a:lstStyle/>
          <a:p>
            <a:pPr>
              <a:defRPr/>
            </a:pPr>
            <a:fld id="{43ADED90-BCCF-4C02-8179-328DC6DDA98B}" type="slidenum">
              <a:rPr lang="pt-BR" altLang="pt-BR" smtClean="0"/>
              <a:pPr>
                <a:defRPr/>
              </a:pPr>
              <a:t>2</a:t>
            </a:fld>
            <a:endParaRPr lang="pt-BR" altLang="pt-BR"/>
          </a:p>
        </p:txBody>
      </p:sp>
      <p:sp>
        <p:nvSpPr>
          <p:cNvPr id="12" name="Título 7"/>
          <p:cNvSpPr txBox="1">
            <a:spLocks/>
          </p:cNvSpPr>
          <p:nvPr/>
        </p:nvSpPr>
        <p:spPr>
          <a:xfrm>
            <a:off x="899592" y="2633364"/>
            <a:ext cx="6694512" cy="802482"/>
          </a:xfrm>
          <a:prstGeom prst="rect">
            <a:avLst/>
          </a:prstGeom>
        </p:spPr>
        <p:txBody>
          <a:bodyPr vert="horz" lIns="91440" tIns="45720" rIns="91440" bIns="45720" rtlCol="0" anchor="b">
            <a:noAutofit/>
          </a:bodyPr>
          <a:lstStyle>
            <a:lvl1pPr algn="l" defTabSz="914400" rtl="0" eaLnBrk="1" latinLnBrk="0" hangingPunct="1">
              <a:spcBef>
                <a:spcPct val="0"/>
              </a:spcBef>
              <a:buNone/>
              <a:defRPr sz="6600" kern="1200" cap="none" spc="-100" baseline="0">
                <a:ln>
                  <a:noFill/>
                </a:ln>
                <a:solidFill>
                  <a:schemeClr val="tx2"/>
                </a:solidFill>
                <a:effectLst/>
                <a:latin typeface="+mj-lt"/>
                <a:ea typeface="+mj-ea"/>
                <a:cs typeface="+mj-cs"/>
              </a:defRPr>
            </a:lvl1pPr>
          </a:lstStyle>
          <a:p>
            <a:pPr algn="ctr"/>
            <a:r>
              <a:rPr lang="pt-BR" sz="4400" dirty="0">
                <a:latin typeface="Arial Narrow" pitchFamily="34" charset="0"/>
              </a:rPr>
              <a:t>A IMPORTÂNCIA DO SETOR </a:t>
            </a:r>
            <a:br>
              <a:rPr lang="pt-BR" sz="4400" dirty="0">
                <a:latin typeface="Arial Narrow" pitchFamily="34" charset="0"/>
              </a:rPr>
            </a:br>
            <a:r>
              <a:rPr lang="pt-BR" sz="4400" dirty="0">
                <a:latin typeface="Arial Narrow" pitchFamily="34" charset="0"/>
              </a:rPr>
              <a:t>DE SERVIÇOS NO BRASIL</a:t>
            </a:r>
          </a:p>
        </p:txBody>
      </p:sp>
    </p:spTree>
    <p:extLst>
      <p:ext uri="{BB962C8B-B14F-4D97-AF65-F5344CB8AC3E}">
        <p14:creationId xmlns:p14="http://schemas.microsoft.com/office/powerpoint/2010/main" val="121044640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ço Reservado para Número de Slide 4"/>
          <p:cNvSpPr>
            <a:spLocks noGrp="1"/>
          </p:cNvSpPr>
          <p:nvPr>
            <p:ph type="sldNum" sz="quarter" idx="12"/>
          </p:nvPr>
        </p:nvSpPr>
        <p:spPr/>
        <p:txBody>
          <a:bodyPr/>
          <a:lstStyle/>
          <a:p>
            <a:pPr>
              <a:defRPr/>
            </a:pPr>
            <a:fld id="{69B2A05F-6CAA-4033-9357-75FE56F06CD6}" type="slidenum">
              <a:rPr lang="pt-BR" altLang="pt-BR" smtClean="0"/>
              <a:pPr>
                <a:defRPr/>
              </a:pPr>
              <a:t>20</a:t>
            </a:fld>
            <a:endParaRPr lang="pt-BR" altLang="pt-BR"/>
          </a:p>
        </p:txBody>
      </p:sp>
      <p:sp>
        <p:nvSpPr>
          <p:cNvPr id="2" name="Título 1"/>
          <p:cNvSpPr>
            <a:spLocks noGrp="1"/>
          </p:cNvSpPr>
          <p:nvPr>
            <p:ph type="title" idx="4294967295"/>
          </p:nvPr>
        </p:nvSpPr>
        <p:spPr>
          <a:xfrm>
            <a:off x="1" y="195263"/>
            <a:ext cx="8460431" cy="342900"/>
          </a:xfrm>
        </p:spPr>
        <p:txBody>
          <a:bodyPr/>
          <a:lstStyle/>
          <a:p>
            <a:pPr algn="ctr"/>
            <a:r>
              <a:rPr lang="pt-BR" sz="2400" b="1" dirty="0">
                <a:solidFill>
                  <a:srgbClr val="0070C0"/>
                </a:solidFill>
                <a:latin typeface="Arial Narrow" panose="020B0606020202030204" pitchFamily="34" charset="0"/>
              </a:rPr>
              <a:t>8 VANTAGENS DA DESONERAÇÃO DA FOLHA</a:t>
            </a:r>
          </a:p>
        </p:txBody>
      </p:sp>
      <p:graphicFrame>
        <p:nvGraphicFramePr>
          <p:cNvPr id="7" name="Tabela 6"/>
          <p:cNvGraphicFramePr>
            <a:graphicFrameLocks noGrp="1"/>
          </p:cNvGraphicFramePr>
          <p:nvPr>
            <p:extLst>
              <p:ext uri="{D42A27DB-BD31-4B8C-83A1-F6EECF244321}">
                <p14:modId xmlns:p14="http://schemas.microsoft.com/office/powerpoint/2010/main" val="1979696482"/>
              </p:ext>
            </p:extLst>
          </p:nvPr>
        </p:nvGraphicFramePr>
        <p:xfrm>
          <a:off x="539751" y="1005577"/>
          <a:ext cx="7416625" cy="3672406"/>
        </p:xfrm>
        <a:graphic>
          <a:graphicData uri="http://schemas.openxmlformats.org/drawingml/2006/table">
            <a:tbl>
              <a:tblPr>
                <a:tableStyleId>{D7AC3CCA-C797-4891-BE02-D94E43425B78}</a:tableStyleId>
              </a:tblPr>
              <a:tblGrid>
                <a:gridCol w="2621062">
                  <a:extLst>
                    <a:ext uri="{9D8B030D-6E8A-4147-A177-3AD203B41FA5}">
                      <a16:colId xmlns:a16="http://schemas.microsoft.com/office/drawing/2014/main" val="20000"/>
                    </a:ext>
                  </a:extLst>
                </a:gridCol>
                <a:gridCol w="4795563">
                  <a:extLst>
                    <a:ext uri="{9D8B030D-6E8A-4147-A177-3AD203B41FA5}">
                      <a16:colId xmlns:a16="http://schemas.microsoft.com/office/drawing/2014/main" val="20001"/>
                    </a:ext>
                  </a:extLst>
                </a:gridCol>
              </a:tblGrid>
              <a:tr h="918101">
                <a:tc>
                  <a:txBody>
                    <a:bodyPr/>
                    <a:lstStyle/>
                    <a:p>
                      <a:pPr algn="l" fontAlgn="ctr"/>
                      <a:r>
                        <a:rPr lang="pt-BR" sz="1400" b="1" u="none" strike="noStrike" dirty="0">
                          <a:effectLst/>
                          <a:latin typeface="Arial Narrow" pitchFamily="34" charset="0"/>
                          <a:cs typeface="IrisUPC" pitchFamily="34" charset="-34"/>
                        </a:rPr>
                        <a:t>1. Fim da sonegação</a:t>
                      </a:r>
                      <a:endParaRPr lang="pt-BR" sz="1400" b="1" i="0" u="none" strike="noStrike" dirty="0">
                        <a:solidFill>
                          <a:srgbClr val="000000"/>
                        </a:solidFill>
                        <a:effectLst/>
                        <a:latin typeface="Arial Narrow" pitchFamily="34" charset="0"/>
                        <a:cs typeface="IrisUPC" pitchFamily="34" charset="-34"/>
                      </a:endParaRPr>
                    </a:p>
                  </a:txBody>
                  <a:tcPr marL="9526" marR="9526" marT="5264" marB="0" anchor="ctr"/>
                </a:tc>
                <a:tc>
                  <a:txBody>
                    <a:bodyPr/>
                    <a:lstStyle/>
                    <a:p>
                      <a:pPr marL="36000" algn="l" fontAlgn="b"/>
                      <a:r>
                        <a:rPr lang="pt-BR" sz="1400" u="none" strike="noStrike" dirty="0">
                          <a:effectLst/>
                          <a:latin typeface="Arial Narrow" pitchFamily="34" charset="0"/>
                          <a:cs typeface="IrisUPC" pitchFamily="34" charset="-34"/>
                        </a:rPr>
                        <a:t>Com a mudança proposta pela CNS, a sonegação da contribuição ao INSS cairá de forma expressiva. Isso contribui para a sustentabilidade do sistema.</a:t>
                      </a:r>
                      <a:endParaRPr lang="pt-BR" sz="1400" b="0" i="0" u="none" strike="noStrike" dirty="0">
                        <a:solidFill>
                          <a:srgbClr val="000000"/>
                        </a:solidFill>
                        <a:effectLst/>
                        <a:latin typeface="Arial Narrow" pitchFamily="34" charset="0"/>
                        <a:cs typeface="IrisUPC" pitchFamily="34" charset="-34"/>
                      </a:endParaRPr>
                    </a:p>
                  </a:txBody>
                  <a:tcPr marL="9526" marR="9526" marT="5264" marB="0" anchor="ctr"/>
                </a:tc>
                <a:extLst>
                  <a:ext uri="{0D108BD9-81ED-4DB2-BD59-A6C34878D82A}">
                    <a16:rowId xmlns:a16="http://schemas.microsoft.com/office/drawing/2014/main" val="10000"/>
                  </a:ext>
                </a:extLst>
              </a:tr>
              <a:tr h="690061">
                <a:tc>
                  <a:txBody>
                    <a:bodyPr/>
                    <a:lstStyle/>
                    <a:p>
                      <a:pPr algn="l" fontAlgn="ctr"/>
                      <a:r>
                        <a:rPr lang="pt-BR" sz="1400" b="1" u="none" strike="noStrike" dirty="0">
                          <a:effectLst/>
                          <a:latin typeface="Arial Narrow" pitchFamily="34" charset="0"/>
                          <a:cs typeface="IrisUPC" pitchFamily="34" charset="-34"/>
                        </a:rPr>
                        <a:t>2. Redução do custo Brasil</a:t>
                      </a:r>
                      <a:endParaRPr lang="pt-BR" sz="1400" b="1" i="0" u="none" strike="noStrike" dirty="0">
                        <a:solidFill>
                          <a:srgbClr val="000000"/>
                        </a:solidFill>
                        <a:effectLst/>
                        <a:latin typeface="Arial Narrow" pitchFamily="34" charset="0"/>
                        <a:cs typeface="IrisUPC" pitchFamily="34" charset="-34"/>
                      </a:endParaRPr>
                    </a:p>
                  </a:txBody>
                  <a:tcPr marL="9526" marR="9526" marT="5264" marB="0" anchor="ctr"/>
                </a:tc>
                <a:tc>
                  <a:txBody>
                    <a:bodyPr/>
                    <a:lstStyle/>
                    <a:p>
                      <a:pPr marL="36000" algn="l" fontAlgn="b"/>
                      <a:r>
                        <a:rPr lang="pt-BR" sz="1400" u="none" strike="noStrike" dirty="0">
                          <a:effectLst/>
                          <a:latin typeface="Arial Narrow" pitchFamily="34" charset="0"/>
                          <a:cs typeface="IrisUPC" pitchFamily="34" charset="-34"/>
                        </a:rPr>
                        <a:t>O custo das empresas irá diminuir, permitindo a redução de preços. Isso contribuirá para uma inflação menor:</a:t>
                      </a:r>
                      <a:r>
                        <a:rPr lang="pt-BR" sz="1400" u="none" strike="noStrike" baseline="0" dirty="0">
                          <a:effectLst/>
                          <a:latin typeface="Arial Narrow" pitchFamily="34" charset="0"/>
                          <a:cs typeface="IrisUPC" pitchFamily="34" charset="-34"/>
                        </a:rPr>
                        <a:t> </a:t>
                      </a:r>
                      <a:r>
                        <a:rPr lang="pt-BR" sz="1400" b="1" u="none" strike="noStrike" baseline="0" dirty="0">
                          <a:solidFill>
                            <a:srgbClr val="0070C0"/>
                          </a:solidFill>
                          <a:effectLst/>
                          <a:latin typeface="Arial Narrow" pitchFamily="34" charset="0"/>
                          <a:cs typeface="IrisUPC" pitchFamily="34" charset="-34"/>
                        </a:rPr>
                        <a:t>-0,6% (IGP)</a:t>
                      </a:r>
                      <a:endParaRPr lang="pt-BR" sz="1400" b="1" i="0" u="none" strike="noStrike" dirty="0">
                        <a:solidFill>
                          <a:srgbClr val="0070C0"/>
                        </a:solidFill>
                        <a:effectLst/>
                        <a:latin typeface="Arial Narrow" pitchFamily="34" charset="0"/>
                        <a:cs typeface="IrisUPC" pitchFamily="34" charset="-34"/>
                      </a:endParaRPr>
                    </a:p>
                  </a:txBody>
                  <a:tcPr marL="9526" marR="9526" marT="5264" marB="0" anchor="ctr"/>
                </a:tc>
                <a:extLst>
                  <a:ext uri="{0D108BD9-81ED-4DB2-BD59-A6C34878D82A}">
                    <a16:rowId xmlns:a16="http://schemas.microsoft.com/office/drawing/2014/main" val="10001"/>
                  </a:ext>
                </a:extLst>
              </a:tr>
              <a:tr h="918101">
                <a:tc>
                  <a:txBody>
                    <a:bodyPr/>
                    <a:lstStyle/>
                    <a:p>
                      <a:pPr algn="l" fontAlgn="ctr"/>
                      <a:r>
                        <a:rPr lang="pt-BR" sz="1400" b="1" u="none" strike="noStrike" dirty="0">
                          <a:effectLst/>
                          <a:latin typeface="Arial Narrow" pitchFamily="34" charset="0"/>
                          <a:cs typeface="IrisUPC" pitchFamily="34" charset="-34"/>
                        </a:rPr>
                        <a:t>3. Aumento das exportações</a:t>
                      </a:r>
                      <a:endParaRPr lang="pt-BR" sz="1400" b="1" i="0" u="none" strike="noStrike" dirty="0">
                        <a:solidFill>
                          <a:srgbClr val="000000"/>
                        </a:solidFill>
                        <a:effectLst/>
                        <a:latin typeface="Arial Narrow" pitchFamily="34" charset="0"/>
                        <a:cs typeface="IrisUPC" pitchFamily="34" charset="-34"/>
                      </a:endParaRPr>
                    </a:p>
                  </a:txBody>
                  <a:tcPr marL="9526" marR="9526" marT="5264" marB="0" anchor="ctr"/>
                </a:tc>
                <a:tc>
                  <a:txBody>
                    <a:bodyPr/>
                    <a:lstStyle/>
                    <a:p>
                      <a:pPr marL="36000" algn="l" fontAlgn="b"/>
                      <a:r>
                        <a:rPr lang="pt-BR" sz="1400" u="none" strike="noStrike" dirty="0">
                          <a:effectLst/>
                          <a:latin typeface="Arial Narrow" pitchFamily="34" charset="0"/>
                          <a:cs typeface="IrisUPC" pitchFamily="34" charset="-34"/>
                        </a:rPr>
                        <a:t>Os preços menores significam ganhos de comércio exterior, hoje bastante prejudicado pelos preços elevados no país</a:t>
                      </a:r>
                      <a:endParaRPr lang="pt-BR" sz="1400" b="0" i="0" u="none" strike="noStrike" dirty="0">
                        <a:solidFill>
                          <a:srgbClr val="000000"/>
                        </a:solidFill>
                        <a:effectLst/>
                        <a:latin typeface="Arial Narrow" pitchFamily="34" charset="0"/>
                        <a:cs typeface="IrisUPC" pitchFamily="34" charset="-34"/>
                      </a:endParaRPr>
                    </a:p>
                  </a:txBody>
                  <a:tcPr marL="9526" marR="9526" marT="5264" marB="0" anchor="ctr"/>
                </a:tc>
                <a:extLst>
                  <a:ext uri="{0D108BD9-81ED-4DB2-BD59-A6C34878D82A}">
                    <a16:rowId xmlns:a16="http://schemas.microsoft.com/office/drawing/2014/main" val="10002"/>
                  </a:ext>
                </a:extLst>
              </a:tr>
              <a:tr h="1146143">
                <a:tc>
                  <a:txBody>
                    <a:bodyPr/>
                    <a:lstStyle/>
                    <a:p>
                      <a:pPr algn="l" fontAlgn="ctr"/>
                      <a:r>
                        <a:rPr lang="pt-BR" sz="1400" b="1" u="none" strike="noStrike" dirty="0">
                          <a:effectLst/>
                          <a:latin typeface="Arial Narrow" pitchFamily="34" charset="0"/>
                          <a:cs typeface="IrisUPC" pitchFamily="34" charset="-34"/>
                        </a:rPr>
                        <a:t>4. Aumento da competitividade</a:t>
                      </a:r>
                      <a:endParaRPr lang="pt-BR" sz="1400" b="1" i="0" u="none" strike="noStrike" dirty="0">
                        <a:solidFill>
                          <a:srgbClr val="000000"/>
                        </a:solidFill>
                        <a:effectLst/>
                        <a:latin typeface="Arial Narrow" pitchFamily="34" charset="0"/>
                        <a:cs typeface="IrisUPC" pitchFamily="34" charset="-34"/>
                      </a:endParaRPr>
                    </a:p>
                  </a:txBody>
                  <a:tcPr marL="9526" marR="9526" marT="5264" marB="0" anchor="ctr"/>
                </a:tc>
                <a:tc>
                  <a:txBody>
                    <a:bodyPr/>
                    <a:lstStyle/>
                    <a:p>
                      <a:pPr marL="36000" algn="l" fontAlgn="b"/>
                      <a:r>
                        <a:rPr lang="pt-BR" sz="1400" u="none" strike="noStrike" dirty="0">
                          <a:effectLst/>
                          <a:latin typeface="Arial Narrow" pitchFamily="34" charset="0"/>
                          <a:cs typeface="IrisUPC" pitchFamily="34" charset="-34"/>
                        </a:rPr>
                        <a:t>Os bens e serviços importados passarão a contribuir para o financiamento da seguridade, aumentando  a competitividade das empresas brasileiras</a:t>
                      </a:r>
                      <a:endParaRPr lang="pt-BR" sz="1400" b="0" i="0" u="none" strike="noStrike" dirty="0">
                        <a:solidFill>
                          <a:srgbClr val="000000"/>
                        </a:solidFill>
                        <a:effectLst/>
                        <a:latin typeface="Arial Narrow" pitchFamily="34" charset="0"/>
                        <a:cs typeface="IrisUPC" pitchFamily="34" charset="-34"/>
                      </a:endParaRPr>
                    </a:p>
                  </a:txBody>
                  <a:tcPr marL="9526" marR="9526" marT="5264" marB="0" anchor="ctr"/>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231944042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ço Reservado para Número de Slide 4"/>
          <p:cNvSpPr>
            <a:spLocks noGrp="1"/>
          </p:cNvSpPr>
          <p:nvPr>
            <p:ph type="sldNum" sz="quarter" idx="12"/>
          </p:nvPr>
        </p:nvSpPr>
        <p:spPr/>
        <p:txBody>
          <a:bodyPr/>
          <a:lstStyle/>
          <a:p>
            <a:pPr>
              <a:defRPr/>
            </a:pPr>
            <a:fld id="{69B2A05F-6CAA-4033-9357-75FE56F06CD6}" type="slidenum">
              <a:rPr lang="pt-BR" altLang="pt-BR" smtClean="0"/>
              <a:pPr>
                <a:defRPr/>
              </a:pPr>
              <a:t>21</a:t>
            </a:fld>
            <a:endParaRPr lang="pt-BR" altLang="pt-BR"/>
          </a:p>
        </p:txBody>
      </p:sp>
      <p:sp>
        <p:nvSpPr>
          <p:cNvPr id="2" name="Título 1"/>
          <p:cNvSpPr>
            <a:spLocks noGrp="1"/>
          </p:cNvSpPr>
          <p:nvPr>
            <p:ph type="title" idx="4294967295"/>
          </p:nvPr>
        </p:nvSpPr>
        <p:spPr>
          <a:xfrm>
            <a:off x="1" y="195263"/>
            <a:ext cx="8460431" cy="342900"/>
          </a:xfrm>
        </p:spPr>
        <p:txBody>
          <a:bodyPr/>
          <a:lstStyle/>
          <a:p>
            <a:pPr algn="ctr"/>
            <a:r>
              <a:rPr lang="pt-BR" sz="2400" b="1" dirty="0">
                <a:solidFill>
                  <a:srgbClr val="0070C0"/>
                </a:solidFill>
                <a:latin typeface="Arial Narrow" panose="020B0606020202030204" pitchFamily="34" charset="0"/>
              </a:rPr>
              <a:t>8 VANTAGENS DA DESONERAÇÃO DA FOLHA</a:t>
            </a:r>
          </a:p>
        </p:txBody>
      </p:sp>
      <p:graphicFrame>
        <p:nvGraphicFramePr>
          <p:cNvPr id="6" name="Tabela 5"/>
          <p:cNvGraphicFramePr>
            <a:graphicFrameLocks noGrp="1"/>
          </p:cNvGraphicFramePr>
          <p:nvPr>
            <p:extLst>
              <p:ext uri="{D42A27DB-BD31-4B8C-83A1-F6EECF244321}">
                <p14:modId xmlns:p14="http://schemas.microsoft.com/office/powerpoint/2010/main" val="270704941"/>
              </p:ext>
            </p:extLst>
          </p:nvPr>
        </p:nvGraphicFramePr>
        <p:xfrm>
          <a:off x="539751" y="1005576"/>
          <a:ext cx="7344617" cy="3850986"/>
        </p:xfrm>
        <a:graphic>
          <a:graphicData uri="http://schemas.openxmlformats.org/drawingml/2006/table">
            <a:tbl>
              <a:tblPr>
                <a:tableStyleId>{D7AC3CCA-C797-4891-BE02-D94E43425B78}</a:tableStyleId>
              </a:tblPr>
              <a:tblGrid>
                <a:gridCol w="2342680">
                  <a:extLst>
                    <a:ext uri="{9D8B030D-6E8A-4147-A177-3AD203B41FA5}">
                      <a16:colId xmlns:a16="http://schemas.microsoft.com/office/drawing/2014/main" val="20000"/>
                    </a:ext>
                  </a:extLst>
                </a:gridCol>
                <a:gridCol w="5001937">
                  <a:extLst>
                    <a:ext uri="{9D8B030D-6E8A-4147-A177-3AD203B41FA5}">
                      <a16:colId xmlns:a16="http://schemas.microsoft.com/office/drawing/2014/main" val="20001"/>
                    </a:ext>
                  </a:extLst>
                </a:gridCol>
              </a:tblGrid>
              <a:tr h="1154208">
                <a:tc>
                  <a:txBody>
                    <a:bodyPr/>
                    <a:lstStyle/>
                    <a:p>
                      <a:pPr marL="0" algn="l" defTabSz="914400" rtl="0" eaLnBrk="1" fontAlgn="ctr" latinLnBrk="0" hangingPunct="1"/>
                      <a:r>
                        <a:rPr lang="pt-BR" sz="1400" b="1" u="none" strike="noStrike" kern="1200" dirty="0">
                          <a:solidFill>
                            <a:schemeClr val="dk1"/>
                          </a:solidFill>
                          <a:effectLst/>
                          <a:latin typeface="Arial Narrow" panose="020B0606020202030204" pitchFamily="34" charset="0"/>
                          <a:ea typeface="+mn-ea"/>
                          <a:cs typeface="IrisUPC" pitchFamily="34" charset="-34"/>
                        </a:rPr>
                        <a:t>5. Aumento dos investimentos</a:t>
                      </a:r>
                    </a:p>
                  </a:txBody>
                  <a:tcPr marL="9526" marR="9526" marT="5209" marB="0" anchor="ctr"/>
                </a:tc>
                <a:tc>
                  <a:txBody>
                    <a:bodyPr/>
                    <a:lstStyle/>
                    <a:p>
                      <a:pPr marL="36000" algn="l" defTabSz="914400" rtl="0" eaLnBrk="1" fontAlgn="b" latinLnBrk="0" hangingPunct="1">
                        <a:spcBef>
                          <a:spcPts val="0"/>
                        </a:spcBef>
                      </a:pPr>
                      <a:r>
                        <a:rPr lang="pt-BR" sz="1400" u="none" strike="noStrike" kern="1200" dirty="0">
                          <a:solidFill>
                            <a:schemeClr val="dk1"/>
                          </a:solidFill>
                          <a:effectLst/>
                          <a:latin typeface="Arial Narrow" panose="020B0606020202030204" pitchFamily="34" charset="0"/>
                          <a:ea typeface="+mn-ea"/>
                          <a:cs typeface="IrisUPC" pitchFamily="34" charset="-34"/>
                        </a:rPr>
                        <a:t>A redução de custos e o aumento de produtividade induzem investimentos na economia brasileira. Além disso, a redução de preços de bens e serviços permitirá a redução do custo do investimento para empresas e famílias</a:t>
                      </a:r>
                    </a:p>
                  </a:txBody>
                  <a:tcPr marL="9526" marR="9526" marT="5209" marB="0" anchor="ctr"/>
                </a:tc>
                <a:extLst>
                  <a:ext uri="{0D108BD9-81ED-4DB2-BD59-A6C34878D82A}">
                    <a16:rowId xmlns:a16="http://schemas.microsoft.com/office/drawing/2014/main" val="10000"/>
                  </a:ext>
                </a:extLst>
              </a:tr>
              <a:tr h="962747">
                <a:tc>
                  <a:txBody>
                    <a:bodyPr/>
                    <a:lstStyle/>
                    <a:p>
                      <a:pPr marL="0" algn="l" defTabSz="914400" rtl="0" eaLnBrk="1" fontAlgn="ctr" latinLnBrk="0" hangingPunct="1"/>
                      <a:r>
                        <a:rPr lang="pt-BR" sz="1400" b="1" u="none" strike="noStrike" kern="1200" dirty="0">
                          <a:solidFill>
                            <a:schemeClr val="dk1"/>
                          </a:solidFill>
                          <a:effectLst/>
                          <a:latin typeface="Arial Narrow" panose="020B0606020202030204" pitchFamily="34" charset="0"/>
                          <a:ea typeface="+mn-ea"/>
                          <a:cs typeface="IrisUPC" pitchFamily="34" charset="-34"/>
                        </a:rPr>
                        <a:t>6. Crescimento econômico</a:t>
                      </a:r>
                    </a:p>
                  </a:txBody>
                  <a:tcPr marL="9526" marR="9526" marT="5209" marB="0" anchor="ctr"/>
                </a:tc>
                <a:tc>
                  <a:txBody>
                    <a:bodyPr/>
                    <a:lstStyle/>
                    <a:p>
                      <a:pPr marL="36000" algn="l" defTabSz="914400" rtl="0" eaLnBrk="1" fontAlgn="b" latinLnBrk="0" hangingPunct="1">
                        <a:spcBef>
                          <a:spcPts val="0"/>
                        </a:spcBef>
                      </a:pPr>
                      <a:r>
                        <a:rPr lang="pt-BR" sz="1400" u="none" strike="noStrike" kern="1200" dirty="0">
                          <a:solidFill>
                            <a:schemeClr val="dk1"/>
                          </a:solidFill>
                          <a:effectLst/>
                          <a:latin typeface="Arial Narrow" panose="020B0606020202030204" pitchFamily="34" charset="0"/>
                          <a:ea typeface="+mn-ea"/>
                          <a:cs typeface="IrisUPC" pitchFamily="34" charset="-34"/>
                        </a:rPr>
                        <a:t>O aumento da competitividade, dos investimentos e a redução de preços trazem crescimento econômico e geração de renda para as famílias. Cresce também a arrecadação de impostos para o governo. </a:t>
                      </a:r>
                      <a:r>
                        <a:rPr lang="pt-BR" sz="1400" b="1" u="none" strike="noStrike" kern="1200" dirty="0">
                          <a:solidFill>
                            <a:srgbClr val="0070C0"/>
                          </a:solidFill>
                          <a:effectLst/>
                          <a:latin typeface="Arial Narrow" panose="020B0606020202030204" pitchFamily="34" charset="0"/>
                          <a:ea typeface="+mn-ea"/>
                          <a:cs typeface="IrisUPC" pitchFamily="34" charset="-34"/>
                        </a:rPr>
                        <a:t>Aumento do PIB de 1,2% após 18 meses</a:t>
                      </a:r>
                      <a:r>
                        <a:rPr lang="pt-BR" sz="1400" u="none" strike="noStrike" kern="1200" dirty="0">
                          <a:solidFill>
                            <a:schemeClr val="dk1"/>
                          </a:solidFill>
                          <a:effectLst/>
                          <a:latin typeface="Arial Narrow" panose="020B0606020202030204" pitchFamily="34" charset="0"/>
                          <a:ea typeface="+mn-ea"/>
                          <a:cs typeface="IrisUPC" pitchFamily="34" charset="-34"/>
                        </a:rPr>
                        <a:t>.</a:t>
                      </a:r>
                    </a:p>
                  </a:txBody>
                  <a:tcPr marL="9526" marR="9526" marT="5209" marB="0" anchor="ctr"/>
                </a:tc>
                <a:extLst>
                  <a:ext uri="{0D108BD9-81ED-4DB2-BD59-A6C34878D82A}">
                    <a16:rowId xmlns:a16="http://schemas.microsoft.com/office/drawing/2014/main" val="10001"/>
                  </a:ext>
                </a:extLst>
              </a:tr>
              <a:tr h="771284">
                <a:tc>
                  <a:txBody>
                    <a:bodyPr/>
                    <a:lstStyle/>
                    <a:p>
                      <a:pPr marL="0" algn="l" defTabSz="914400" rtl="0" eaLnBrk="1" fontAlgn="ctr" latinLnBrk="0" hangingPunct="1"/>
                      <a:r>
                        <a:rPr lang="pt-BR" sz="1400" b="1" u="none" strike="noStrike" kern="1200" dirty="0">
                          <a:solidFill>
                            <a:schemeClr val="dk1"/>
                          </a:solidFill>
                          <a:effectLst/>
                          <a:latin typeface="Arial Narrow" panose="020B0606020202030204" pitchFamily="34" charset="0"/>
                          <a:ea typeface="+mn-ea"/>
                          <a:cs typeface="IrisUPC" pitchFamily="34" charset="-34"/>
                        </a:rPr>
                        <a:t>7. Aumento do emprego</a:t>
                      </a:r>
                    </a:p>
                  </a:txBody>
                  <a:tcPr marL="9526" marR="9526" marT="5209" marB="0" anchor="ctr"/>
                </a:tc>
                <a:tc>
                  <a:txBody>
                    <a:bodyPr/>
                    <a:lstStyle/>
                    <a:p>
                      <a:pPr marL="36000" algn="l" defTabSz="914400" rtl="0" eaLnBrk="1" fontAlgn="b" latinLnBrk="0" hangingPunct="1">
                        <a:spcBef>
                          <a:spcPts val="0"/>
                        </a:spcBef>
                      </a:pPr>
                      <a:r>
                        <a:rPr lang="pt-BR" sz="1400" u="none" strike="noStrike" kern="1200" dirty="0">
                          <a:solidFill>
                            <a:schemeClr val="dk1"/>
                          </a:solidFill>
                          <a:effectLst/>
                          <a:latin typeface="Arial Narrow" panose="020B0606020202030204" pitchFamily="34" charset="0"/>
                          <a:ea typeface="+mn-ea"/>
                          <a:cs typeface="IrisUPC" pitchFamily="34" charset="-34"/>
                        </a:rPr>
                        <a:t>O crescimento econômico e a redução dos custos da mão de obra incentivam a abertura de novos postos de trabalho. </a:t>
                      </a:r>
                      <a:r>
                        <a:rPr lang="pt-BR" sz="1400" b="1" u="none" strike="noStrike" kern="1200" dirty="0">
                          <a:solidFill>
                            <a:srgbClr val="0070C0"/>
                          </a:solidFill>
                          <a:effectLst/>
                          <a:latin typeface="Arial Narrow" panose="020B0606020202030204" pitchFamily="34" charset="0"/>
                          <a:ea typeface="+mn-ea"/>
                          <a:cs typeface="IrisUPC" pitchFamily="34" charset="-34"/>
                        </a:rPr>
                        <a:t>Aumento do emprego de 1,6% após 18 meses</a:t>
                      </a:r>
                      <a:r>
                        <a:rPr lang="pt-BR" sz="1400" u="none" strike="noStrike" kern="1200" dirty="0">
                          <a:solidFill>
                            <a:srgbClr val="0070C0"/>
                          </a:solidFill>
                          <a:effectLst/>
                          <a:latin typeface="Arial Narrow" panose="020B0606020202030204" pitchFamily="34" charset="0"/>
                          <a:ea typeface="+mn-ea"/>
                          <a:cs typeface="IrisUPC" pitchFamily="34" charset="-34"/>
                        </a:rPr>
                        <a:t>.</a:t>
                      </a:r>
                    </a:p>
                  </a:txBody>
                  <a:tcPr marL="9526" marR="9526" marT="5209" marB="0" anchor="ctr"/>
                </a:tc>
                <a:extLst>
                  <a:ext uri="{0D108BD9-81ED-4DB2-BD59-A6C34878D82A}">
                    <a16:rowId xmlns:a16="http://schemas.microsoft.com/office/drawing/2014/main" val="10002"/>
                  </a:ext>
                </a:extLst>
              </a:tr>
              <a:tr h="962747">
                <a:tc>
                  <a:txBody>
                    <a:bodyPr/>
                    <a:lstStyle/>
                    <a:p>
                      <a:pPr marL="0" algn="l" defTabSz="914400" rtl="0" eaLnBrk="1" fontAlgn="ctr" latinLnBrk="0" hangingPunct="1"/>
                      <a:r>
                        <a:rPr lang="pt-BR" sz="1400" b="1" u="none" strike="noStrike" kern="1200" dirty="0">
                          <a:solidFill>
                            <a:schemeClr val="dk1"/>
                          </a:solidFill>
                          <a:effectLst/>
                          <a:latin typeface="Arial Narrow" panose="020B0606020202030204" pitchFamily="34" charset="0"/>
                          <a:ea typeface="+mn-ea"/>
                          <a:cs typeface="IrisUPC" pitchFamily="34" charset="-34"/>
                        </a:rPr>
                        <a:t>8. Aumento da formalidade</a:t>
                      </a:r>
                    </a:p>
                  </a:txBody>
                  <a:tcPr marL="9526" marR="9526" marT="5209" marB="0" anchor="ctr"/>
                </a:tc>
                <a:tc>
                  <a:txBody>
                    <a:bodyPr/>
                    <a:lstStyle/>
                    <a:p>
                      <a:pPr marL="36000" algn="l" defTabSz="914400" rtl="0" eaLnBrk="1" fontAlgn="b" latinLnBrk="0" hangingPunct="1">
                        <a:spcBef>
                          <a:spcPts val="0"/>
                        </a:spcBef>
                      </a:pPr>
                      <a:r>
                        <a:rPr lang="pt-BR" sz="1400" u="none" strike="noStrike" kern="1200" dirty="0">
                          <a:solidFill>
                            <a:schemeClr val="dk1"/>
                          </a:solidFill>
                          <a:effectLst/>
                          <a:latin typeface="Arial Narrow" panose="020B0606020202030204" pitchFamily="34" charset="0"/>
                          <a:ea typeface="+mn-ea"/>
                          <a:cs typeface="IrisUPC" pitchFamily="34" charset="-34"/>
                        </a:rPr>
                        <a:t>A redução dos encargos trabalhistas reduz a concorrência desleal e desincentiva a informalidade da mão de obra, com efeito sobre a rotatividade e qualificação profissional</a:t>
                      </a:r>
                    </a:p>
                  </a:txBody>
                  <a:tcPr marL="9526" marR="9526" marT="5209" marB="0" anchor="ctr"/>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360155493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7" name="Espaço Reservado para Número de Slide 3">
            <a:extLst>
              <a:ext uri="{FF2B5EF4-FFF2-40B4-BE49-F238E27FC236}">
                <a16:creationId xmlns:a16="http://schemas.microsoft.com/office/drawing/2014/main" id="{7FA8EF1E-6CB1-44A6-9E3E-C21AD8221135}"/>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D3606E9A-2873-4263-A2A3-C83F2052DC61}" type="slidenum">
              <a:rPr lang="pt-BR" altLang="pt-BR" smtClean="0">
                <a:latin typeface="Arial Narrow" pitchFamily="34" charset="0"/>
              </a:rPr>
              <a:pPr/>
              <a:t>22</a:t>
            </a:fld>
            <a:endParaRPr lang="pt-BR" altLang="pt-BR" dirty="0">
              <a:latin typeface="Arial Narrow" pitchFamily="34" charset="0"/>
            </a:endParaRPr>
          </a:p>
        </p:txBody>
      </p:sp>
      <p:sp>
        <p:nvSpPr>
          <p:cNvPr id="7" name="Título 2">
            <a:extLst>
              <a:ext uri="{FF2B5EF4-FFF2-40B4-BE49-F238E27FC236}">
                <a16:creationId xmlns:a16="http://schemas.microsoft.com/office/drawing/2014/main" id="{F8226A79-5FE1-4368-90C5-0537F3903351}"/>
              </a:ext>
            </a:extLst>
          </p:cNvPr>
          <p:cNvSpPr txBox="1">
            <a:spLocks/>
          </p:cNvSpPr>
          <p:nvPr/>
        </p:nvSpPr>
        <p:spPr>
          <a:xfrm>
            <a:off x="529534" y="4803998"/>
            <a:ext cx="7704856" cy="285680"/>
          </a:xfrm>
          <a:prstGeom prst="rect">
            <a:avLst/>
          </a:prstGeom>
        </p:spPr>
        <p:txBody>
          <a:bodyPr vert="horz" anchor="t">
            <a:noAutofit/>
            <a:scene3d>
              <a:camera prst="orthographicFront"/>
              <a:lightRig rig="soft" dir="t"/>
            </a:scene3d>
            <a:sp3d prstMaterial="softEdge">
              <a:bevelT w="0" h="0"/>
            </a:sp3d>
          </a:bodyPr>
          <a:lstStyle>
            <a:lvl1pPr algn="r" rtl="0" eaLnBrk="0" fontAlgn="base" hangingPunct="0">
              <a:spcBef>
                <a:spcPct val="0"/>
              </a:spcBef>
              <a:spcAft>
                <a:spcPct val="0"/>
              </a:spcAft>
              <a:buNone/>
              <a:defRPr sz="2500" b="0" kern="1200">
                <a:solidFill>
                  <a:schemeClr val="accent1"/>
                </a:solidFill>
                <a:effectLst/>
                <a:latin typeface="+mj-lt"/>
                <a:ea typeface="+mj-ea"/>
                <a:cs typeface="+mj-cs"/>
              </a:defRPr>
            </a:lvl1pPr>
            <a:lvl2pPr algn="l" rtl="0" eaLnBrk="0" fontAlgn="base" hangingPunct="0">
              <a:spcBef>
                <a:spcPct val="0"/>
              </a:spcBef>
              <a:spcAft>
                <a:spcPct val="0"/>
              </a:spcAft>
              <a:defRPr sz="4100" b="1">
                <a:solidFill>
                  <a:schemeClr val="tx2"/>
                </a:solidFill>
                <a:latin typeface="Lucida Sans Unicode" panose="020B0602030504020204" pitchFamily="34" charset="0"/>
              </a:defRPr>
            </a:lvl2pPr>
            <a:lvl3pPr algn="l" rtl="0" eaLnBrk="0" fontAlgn="base" hangingPunct="0">
              <a:spcBef>
                <a:spcPct val="0"/>
              </a:spcBef>
              <a:spcAft>
                <a:spcPct val="0"/>
              </a:spcAft>
              <a:defRPr sz="4100" b="1">
                <a:solidFill>
                  <a:schemeClr val="tx2"/>
                </a:solidFill>
                <a:latin typeface="Lucida Sans Unicode" panose="020B0602030504020204" pitchFamily="34" charset="0"/>
              </a:defRPr>
            </a:lvl3pPr>
            <a:lvl4pPr algn="l" rtl="0" eaLnBrk="0" fontAlgn="base" hangingPunct="0">
              <a:spcBef>
                <a:spcPct val="0"/>
              </a:spcBef>
              <a:spcAft>
                <a:spcPct val="0"/>
              </a:spcAft>
              <a:defRPr sz="4100" b="1">
                <a:solidFill>
                  <a:schemeClr val="tx2"/>
                </a:solidFill>
                <a:latin typeface="Lucida Sans Unicode" panose="020B0602030504020204" pitchFamily="34" charset="0"/>
              </a:defRPr>
            </a:lvl4pPr>
            <a:lvl5pPr algn="l" rtl="0" eaLnBrk="0" fontAlgn="base" hangingPunct="0">
              <a:spcBef>
                <a:spcPct val="0"/>
              </a:spcBef>
              <a:spcAft>
                <a:spcPct val="0"/>
              </a:spcAft>
              <a:defRPr sz="4100" b="1">
                <a:solidFill>
                  <a:schemeClr val="tx2"/>
                </a:solidFill>
                <a:latin typeface="Lucida Sans Unicode" panose="020B0602030504020204" pitchFamily="34" charset="0"/>
              </a:defRPr>
            </a:lvl5pPr>
            <a:lvl6pPr marL="457200" algn="l" rtl="0" fontAlgn="base">
              <a:spcBef>
                <a:spcPct val="0"/>
              </a:spcBef>
              <a:spcAft>
                <a:spcPct val="0"/>
              </a:spcAft>
              <a:defRPr sz="4100" b="1">
                <a:solidFill>
                  <a:schemeClr val="tx2"/>
                </a:solidFill>
                <a:latin typeface="Lucida Sans Unicode" panose="020B0602030504020204" pitchFamily="34" charset="0"/>
              </a:defRPr>
            </a:lvl6pPr>
            <a:lvl7pPr marL="914400" algn="l" rtl="0" fontAlgn="base">
              <a:spcBef>
                <a:spcPct val="0"/>
              </a:spcBef>
              <a:spcAft>
                <a:spcPct val="0"/>
              </a:spcAft>
              <a:defRPr sz="4100" b="1">
                <a:solidFill>
                  <a:schemeClr val="tx2"/>
                </a:solidFill>
                <a:latin typeface="Lucida Sans Unicode" panose="020B0602030504020204" pitchFamily="34" charset="0"/>
              </a:defRPr>
            </a:lvl7pPr>
            <a:lvl8pPr marL="1371600" algn="l" rtl="0" fontAlgn="base">
              <a:spcBef>
                <a:spcPct val="0"/>
              </a:spcBef>
              <a:spcAft>
                <a:spcPct val="0"/>
              </a:spcAft>
              <a:defRPr sz="4100" b="1">
                <a:solidFill>
                  <a:schemeClr val="tx2"/>
                </a:solidFill>
                <a:latin typeface="Lucida Sans Unicode" panose="020B0602030504020204" pitchFamily="34" charset="0"/>
              </a:defRPr>
            </a:lvl8pPr>
            <a:lvl9pPr marL="1828800" algn="l" rtl="0" fontAlgn="base">
              <a:spcBef>
                <a:spcPct val="0"/>
              </a:spcBef>
              <a:spcAft>
                <a:spcPct val="0"/>
              </a:spcAft>
              <a:defRPr sz="4100" b="1">
                <a:solidFill>
                  <a:schemeClr val="tx2"/>
                </a:solidFill>
                <a:latin typeface="Lucida Sans Unicode" panose="020B0602030504020204" pitchFamily="34" charset="0"/>
              </a:defRPr>
            </a:lvl9pPr>
            <a:extLst/>
          </a:lstStyle>
          <a:p>
            <a:pPr algn="l" eaLnBrk="1" fontAlgn="auto" hangingPunct="1">
              <a:spcAft>
                <a:spcPts val="0"/>
              </a:spcAft>
              <a:defRPr/>
            </a:pPr>
            <a:r>
              <a:rPr lang="pt-BR" sz="1200" dirty="0">
                <a:solidFill>
                  <a:srgbClr val="0070C0"/>
                </a:solidFill>
                <a:latin typeface="Arial Narrow" panose="020B0606020202030204" pitchFamily="34" charset="0"/>
              </a:rPr>
              <a:t>Fonte: Secretaria da Receita Federal, Banco Central e IBGE. </a:t>
            </a:r>
          </a:p>
        </p:txBody>
      </p:sp>
      <p:sp>
        <p:nvSpPr>
          <p:cNvPr id="4" name="CaixaDeTexto 3">
            <a:extLst>
              <a:ext uri="{FF2B5EF4-FFF2-40B4-BE49-F238E27FC236}">
                <a16:creationId xmlns:a16="http://schemas.microsoft.com/office/drawing/2014/main" id="{DD2EFD5C-B507-4411-BBD0-1794825EB091}"/>
              </a:ext>
            </a:extLst>
          </p:cNvPr>
          <p:cNvSpPr txBox="1"/>
          <p:nvPr/>
        </p:nvSpPr>
        <p:spPr>
          <a:xfrm>
            <a:off x="611560" y="51470"/>
            <a:ext cx="6552728" cy="707886"/>
          </a:xfrm>
          <a:prstGeom prst="rect">
            <a:avLst/>
          </a:prstGeom>
          <a:noFill/>
        </p:spPr>
        <p:txBody>
          <a:bodyPr wrap="square" rtlCol="0">
            <a:spAutoFit/>
          </a:bodyPr>
          <a:lstStyle/>
          <a:p>
            <a:r>
              <a:rPr lang="pt-BR" sz="2000" b="1" dirty="0">
                <a:latin typeface="Arial Narrow" panose="020B0606020202030204" pitchFamily="34" charset="0"/>
              </a:rPr>
              <a:t>Estimativa de arrecadação anual via CP e arrecadação efetiva, em número índice base janeiro de 2019 = 100, 2019 a 2023</a:t>
            </a:r>
          </a:p>
        </p:txBody>
      </p:sp>
      <p:sp>
        <p:nvSpPr>
          <p:cNvPr id="8" name="CaixaDeTexto 7"/>
          <p:cNvSpPr txBox="1"/>
          <p:nvPr/>
        </p:nvSpPr>
        <p:spPr>
          <a:xfrm>
            <a:off x="1043608" y="860742"/>
            <a:ext cx="4104456" cy="1754326"/>
          </a:xfrm>
          <a:prstGeom prst="rect">
            <a:avLst/>
          </a:prstGeom>
          <a:noFill/>
        </p:spPr>
        <p:txBody>
          <a:bodyPr wrap="square" rtlCol="0">
            <a:spAutoFit/>
          </a:bodyPr>
          <a:lstStyle/>
          <a:p>
            <a:r>
              <a:rPr lang="pt-BR" dirty="0">
                <a:latin typeface="Arial Narrow" pitchFamily="34" charset="0"/>
              </a:rPr>
              <a:t>Se em janeiro de 2019 ,o sistema proposto já estivesse em operação, não haveria perdas de arrecadação do INSS durante a crise gerada pela pandemia. O endividamento público teria sido menor. </a:t>
            </a:r>
          </a:p>
          <a:p>
            <a:endParaRPr lang="pt-BR" dirty="0">
              <a:latin typeface="Arial Narrow" pitchFamily="34" charset="0"/>
            </a:endParaRPr>
          </a:p>
        </p:txBody>
      </p:sp>
      <p:pic>
        <p:nvPicPr>
          <p:cNvPr id="5122"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t="12148"/>
          <a:stretch/>
        </p:blipFill>
        <p:spPr bwMode="auto">
          <a:xfrm>
            <a:off x="646265" y="860742"/>
            <a:ext cx="7238103" cy="396468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48164998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7" name="Picture 3"/>
          <p:cNvPicPr>
            <a:picLocks noChangeAspect="1" noChangeArrowheads="1"/>
          </p:cNvPicPr>
          <p:nvPr/>
        </p:nvPicPr>
        <p:blipFill rotWithShape="1">
          <a:blip r:embed="rId2">
            <a:extLst>
              <a:ext uri="{28A0092B-C50C-407E-A947-70E740481C1C}">
                <a14:useLocalDpi xmlns:a14="http://schemas.microsoft.com/office/drawing/2010/main" val="0"/>
              </a:ext>
            </a:extLst>
          </a:blip>
          <a:srcRect t="11550"/>
          <a:stretch/>
        </p:blipFill>
        <p:spPr bwMode="auto">
          <a:xfrm>
            <a:off x="597091" y="814024"/>
            <a:ext cx="7238103" cy="39917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6387" name="Espaço Reservado para Número de Slide 3">
            <a:extLst>
              <a:ext uri="{FF2B5EF4-FFF2-40B4-BE49-F238E27FC236}">
                <a16:creationId xmlns:a16="http://schemas.microsoft.com/office/drawing/2014/main" id="{7FA8EF1E-6CB1-44A6-9E3E-C21AD8221135}"/>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D3606E9A-2873-4263-A2A3-C83F2052DC61}" type="slidenum">
              <a:rPr lang="pt-BR" altLang="pt-BR" smtClean="0">
                <a:latin typeface="Arial Narrow" pitchFamily="34" charset="0"/>
              </a:rPr>
              <a:pPr/>
              <a:t>23</a:t>
            </a:fld>
            <a:endParaRPr lang="pt-BR" altLang="pt-BR" dirty="0">
              <a:latin typeface="Arial Narrow" pitchFamily="34" charset="0"/>
            </a:endParaRPr>
          </a:p>
        </p:txBody>
      </p:sp>
      <p:sp>
        <p:nvSpPr>
          <p:cNvPr id="7" name="Título 2">
            <a:extLst>
              <a:ext uri="{FF2B5EF4-FFF2-40B4-BE49-F238E27FC236}">
                <a16:creationId xmlns:a16="http://schemas.microsoft.com/office/drawing/2014/main" id="{F8226A79-5FE1-4368-90C5-0537F3903351}"/>
              </a:ext>
            </a:extLst>
          </p:cNvPr>
          <p:cNvSpPr txBox="1">
            <a:spLocks/>
          </p:cNvSpPr>
          <p:nvPr/>
        </p:nvSpPr>
        <p:spPr>
          <a:xfrm>
            <a:off x="529534" y="4803998"/>
            <a:ext cx="7704856" cy="285680"/>
          </a:xfrm>
          <a:prstGeom prst="rect">
            <a:avLst/>
          </a:prstGeom>
        </p:spPr>
        <p:txBody>
          <a:bodyPr vert="horz" anchor="t">
            <a:noAutofit/>
            <a:scene3d>
              <a:camera prst="orthographicFront"/>
              <a:lightRig rig="soft" dir="t"/>
            </a:scene3d>
            <a:sp3d prstMaterial="softEdge">
              <a:bevelT w="0" h="0"/>
            </a:sp3d>
          </a:bodyPr>
          <a:lstStyle>
            <a:lvl1pPr algn="r" rtl="0" eaLnBrk="0" fontAlgn="base" hangingPunct="0">
              <a:spcBef>
                <a:spcPct val="0"/>
              </a:spcBef>
              <a:spcAft>
                <a:spcPct val="0"/>
              </a:spcAft>
              <a:buNone/>
              <a:defRPr sz="2500" b="0" kern="1200">
                <a:solidFill>
                  <a:schemeClr val="accent1"/>
                </a:solidFill>
                <a:effectLst/>
                <a:latin typeface="+mj-lt"/>
                <a:ea typeface="+mj-ea"/>
                <a:cs typeface="+mj-cs"/>
              </a:defRPr>
            </a:lvl1pPr>
            <a:lvl2pPr algn="l" rtl="0" eaLnBrk="0" fontAlgn="base" hangingPunct="0">
              <a:spcBef>
                <a:spcPct val="0"/>
              </a:spcBef>
              <a:spcAft>
                <a:spcPct val="0"/>
              </a:spcAft>
              <a:defRPr sz="4100" b="1">
                <a:solidFill>
                  <a:schemeClr val="tx2"/>
                </a:solidFill>
                <a:latin typeface="Lucida Sans Unicode" panose="020B0602030504020204" pitchFamily="34" charset="0"/>
              </a:defRPr>
            </a:lvl2pPr>
            <a:lvl3pPr algn="l" rtl="0" eaLnBrk="0" fontAlgn="base" hangingPunct="0">
              <a:spcBef>
                <a:spcPct val="0"/>
              </a:spcBef>
              <a:spcAft>
                <a:spcPct val="0"/>
              </a:spcAft>
              <a:defRPr sz="4100" b="1">
                <a:solidFill>
                  <a:schemeClr val="tx2"/>
                </a:solidFill>
                <a:latin typeface="Lucida Sans Unicode" panose="020B0602030504020204" pitchFamily="34" charset="0"/>
              </a:defRPr>
            </a:lvl3pPr>
            <a:lvl4pPr algn="l" rtl="0" eaLnBrk="0" fontAlgn="base" hangingPunct="0">
              <a:spcBef>
                <a:spcPct val="0"/>
              </a:spcBef>
              <a:spcAft>
                <a:spcPct val="0"/>
              </a:spcAft>
              <a:defRPr sz="4100" b="1">
                <a:solidFill>
                  <a:schemeClr val="tx2"/>
                </a:solidFill>
                <a:latin typeface="Lucida Sans Unicode" panose="020B0602030504020204" pitchFamily="34" charset="0"/>
              </a:defRPr>
            </a:lvl4pPr>
            <a:lvl5pPr algn="l" rtl="0" eaLnBrk="0" fontAlgn="base" hangingPunct="0">
              <a:spcBef>
                <a:spcPct val="0"/>
              </a:spcBef>
              <a:spcAft>
                <a:spcPct val="0"/>
              </a:spcAft>
              <a:defRPr sz="4100" b="1">
                <a:solidFill>
                  <a:schemeClr val="tx2"/>
                </a:solidFill>
                <a:latin typeface="Lucida Sans Unicode" panose="020B0602030504020204" pitchFamily="34" charset="0"/>
              </a:defRPr>
            </a:lvl5pPr>
            <a:lvl6pPr marL="457200" algn="l" rtl="0" fontAlgn="base">
              <a:spcBef>
                <a:spcPct val="0"/>
              </a:spcBef>
              <a:spcAft>
                <a:spcPct val="0"/>
              </a:spcAft>
              <a:defRPr sz="4100" b="1">
                <a:solidFill>
                  <a:schemeClr val="tx2"/>
                </a:solidFill>
                <a:latin typeface="Lucida Sans Unicode" panose="020B0602030504020204" pitchFamily="34" charset="0"/>
              </a:defRPr>
            </a:lvl6pPr>
            <a:lvl7pPr marL="914400" algn="l" rtl="0" fontAlgn="base">
              <a:spcBef>
                <a:spcPct val="0"/>
              </a:spcBef>
              <a:spcAft>
                <a:spcPct val="0"/>
              </a:spcAft>
              <a:defRPr sz="4100" b="1">
                <a:solidFill>
                  <a:schemeClr val="tx2"/>
                </a:solidFill>
                <a:latin typeface="Lucida Sans Unicode" panose="020B0602030504020204" pitchFamily="34" charset="0"/>
              </a:defRPr>
            </a:lvl7pPr>
            <a:lvl8pPr marL="1371600" algn="l" rtl="0" fontAlgn="base">
              <a:spcBef>
                <a:spcPct val="0"/>
              </a:spcBef>
              <a:spcAft>
                <a:spcPct val="0"/>
              </a:spcAft>
              <a:defRPr sz="4100" b="1">
                <a:solidFill>
                  <a:schemeClr val="tx2"/>
                </a:solidFill>
                <a:latin typeface="Lucida Sans Unicode" panose="020B0602030504020204" pitchFamily="34" charset="0"/>
              </a:defRPr>
            </a:lvl8pPr>
            <a:lvl9pPr marL="1828800" algn="l" rtl="0" fontAlgn="base">
              <a:spcBef>
                <a:spcPct val="0"/>
              </a:spcBef>
              <a:spcAft>
                <a:spcPct val="0"/>
              </a:spcAft>
              <a:defRPr sz="4100" b="1">
                <a:solidFill>
                  <a:schemeClr val="tx2"/>
                </a:solidFill>
                <a:latin typeface="Lucida Sans Unicode" panose="020B0602030504020204" pitchFamily="34" charset="0"/>
              </a:defRPr>
            </a:lvl9pPr>
            <a:extLst/>
          </a:lstStyle>
          <a:p>
            <a:pPr algn="l" eaLnBrk="1" fontAlgn="auto" hangingPunct="1">
              <a:spcAft>
                <a:spcPts val="0"/>
              </a:spcAft>
              <a:defRPr/>
            </a:pPr>
            <a:r>
              <a:rPr lang="pt-BR" sz="1200" dirty="0">
                <a:solidFill>
                  <a:srgbClr val="0070C0"/>
                </a:solidFill>
                <a:latin typeface="Arial Narrow" panose="020B0606020202030204" pitchFamily="34" charset="0"/>
              </a:rPr>
              <a:t>Fonte: Secretaria da Receita Federal, Banco Central e IBGE. </a:t>
            </a:r>
          </a:p>
        </p:txBody>
      </p:sp>
      <p:sp>
        <p:nvSpPr>
          <p:cNvPr id="4" name="CaixaDeTexto 3">
            <a:extLst>
              <a:ext uri="{FF2B5EF4-FFF2-40B4-BE49-F238E27FC236}">
                <a16:creationId xmlns:a16="http://schemas.microsoft.com/office/drawing/2014/main" id="{DD2EFD5C-B507-4411-BBD0-1794825EB091}"/>
              </a:ext>
            </a:extLst>
          </p:cNvPr>
          <p:cNvSpPr txBox="1"/>
          <p:nvPr/>
        </p:nvSpPr>
        <p:spPr>
          <a:xfrm>
            <a:off x="611560" y="51470"/>
            <a:ext cx="6552728" cy="707886"/>
          </a:xfrm>
          <a:prstGeom prst="rect">
            <a:avLst/>
          </a:prstGeom>
          <a:noFill/>
        </p:spPr>
        <p:txBody>
          <a:bodyPr wrap="square" rtlCol="0">
            <a:spAutoFit/>
          </a:bodyPr>
          <a:lstStyle/>
          <a:p>
            <a:r>
              <a:rPr lang="pt-BR" sz="2000" b="1" dirty="0">
                <a:latin typeface="Arial Narrow" panose="020B0606020202030204" pitchFamily="34" charset="0"/>
              </a:rPr>
              <a:t>Estimativa de arrecadação anual via CP e arrecadação efetiva, em número índice base janeiro de 2000 = 100, 2000 a 2023</a:t>
            </a:r>
          </a:p>
        </p:txBody>
      </p:sp>
      <p:sp>
        <p:nvSpPr>
          <p:cNvPr id="8" name="CaixaDeTexto 7"/>
          <p:cNvSpPr txBox="1"/>
          <p:nvPr/>
        </p:nvSpPr>
        <p:spPr>
          <a:xfrm>
            <a:off x="1043608" y="814024"/>
            <a:ext cx="4896544" cy="2008242"/>
          </a:xfrm>
          <a:prstGeom prst="rect">
            <a:avLst/>
          </a:prstGeom>
          <a:noFill/>
        </p:spPr>
        <p:txBody>
          <a:bodyPr wrap="square" rtlCol="0">
            <a:spAutoFit/>
          </a:bodyPr>
          <a:lstStyle/>
          <a:p>
            <a:r>
              <a:rPr lang="pt-BR" sz="1600" dirty="0">
                <a:latin typeface="Arial Narrow" pitchFamily="34" charset="0"/>
              </a:rPr>
              <a:t>Entre janeiro de 2000 e junho de 2024, a arrecadação da previdência cresceu 183,7% em termos reais. O aumento da base de movimentação financeira teve elevação de 485,7%! Se a forma de arrecadar tivesse sido alterada em 2000, hoje teríamos um superávit de R$ 103,5 bilhões! </a:t>
            </a:r>
          </a:p>
          <a:p>
            <a:endParaRPr lang="pt-BR" sz="1050" dirty="0">
              <a:latin typeface="Arial Narrow" pitchFamily="34" charset="0"/>
            </a:endParaRPr>
          </a:p>
          <a:p>
            <a:r>
              <a:rPr lang="pt-BR" sz="1600" dirty="0">
                <a:latin typeface="Arial Narrow" pitchFamily="34" charset="0"/>
              </a:rPr>
              <a:t>Benefícios maiores e maior cobertura!</a:t>
            </a:r>
          </a:p>
          <a:p>
            <a:endParaRPr lang="pt-BR" dirty="0">
              <a:latin typeface="Arial Narrow" pitchFamily="34" charset="0"/>
            </a:endParaRPr>
          </a:p>
        </p:txBody>
      </p:sp>
    </p:spTree>
    <p:extLst>
      <p:ext uri="{BB962C8B-B14F-4D97-AF65-F5344CB8AC3E}">
        <p14:creationId xmlns:p14="http://schemas.microsoft.com/office/powerpoint/2010/main" val="382149333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11560" y="291042"/>
            <a:ext cx="7238103" cy="451295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6387" name="Espaço Reservado para Número de Slide 3">
            <a:extLst>
              <a:ext uri="{FF2B5EF4-FFF2-40B4-BE49-F238E27FC236}">
                <a16:creationId xmlns:a16="http://schemas.microsoft.com/office/drawing/2014/main" id="{7FA8EF1E-6CB1-44A6-9E3E-C21AD8221135}"/>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D3606E9A-2873-4263-A2A3-C83F2052DC61}" type="slidenum">
              <a:rPr lang="pt-BR" altLang="pt-BR" smtClean="0">
                <a:latin typeface="Arial Narrow" pitchFamily="34" charset="0"/>
              </a:rPr>
              <a:pPr/>
              <a:t>24</a:t>
            </a:fld>
            <a:endParaRPr lang="pt-BR" altLang="pt-BR" dirty="0">
              <a:latin typeface="Arial Narrow" pitchFamily="34" charset="0"/>
            </a:endParaRPr>
          </a:p>
        </p:txBody>
      </p:sp>
      <p:sp>
        <p:nvSpPr>
          <p:cNvPr id="7" name="Título 2">
            <a:extLst>
              <a:ext uri="{FF2B5EF4-FFF2-40B4-BE49-F238E27FC236}">
                <a16:creationId xmlns:a16="http://schemas.microsoft.com/office/drawing/2014/main" id="{F8226A79-5FE1-4368-90C5-0537F3903351}"/>
              </a:ext>
            </a:extLst>
          </p:cNvPr>
          <p:cNvSpPr txBox="1">
            <a:spLocks/>
          </p:cNvSpPr>
          <p:nvPr/>
        </p:nvSpPr>
        <p:spPr>
          <a:xfrm>
            <a:off x="529534" y="4803998"/>
            <a:ext cx="7704856" cy="285680"/>
          </a:xfrm>
          <a:prstGeom prst="rect">
            <a:avLst/>
          </a:prstGeom>
        </p:spPr>
        <p:txBody>
          <a:bodyPr vert="horz" anchor="t">
            <a:noAutofit/>
            <a:scene3d>
              <a:camera prst="orthographicFront"/>
              <a:lightRig rig="soft" dir="t"/>
            </a:scene3d>
            <a:sp3d prstMaterial="softEdge">
              <a:bevelT w="0" h="0"/>
            </a:sp3d>
          </a:bodyPr>
          <a:lstStyle>
            <a:lvl1pPr algn="r" rtl="0" eaLnBrk="0" fontAlgn="base" hangingPunct="0">
              <a:spcBef>
                <a:spcPct val="0"/>
              </a:spcBef>
              <a:spcAft>
                <a:spcPct val="0"/>
              </a:spcAft>
              <a:buNone/>
              <a:defRPr sz="2500" b="0" kern="1200">
                <a:solidFill>
                  <a:schemeClr val="accent1"/>
                </a:solidFill>
                <a:effectLst/>
                <a:latin typeface="+mj-lt"/>
                <a:ea typeface="+mj-ea"/>
                <a:cs typeface="+mj-cs"/>
              </a:defRPr>
            </a:lvl1pPr>
            <a:lvl2pPr algn="l" rtl="0" eaLnBrk="0" fontAlgn="base" hangingPunct="0">
              <a:spcBef>
                <a:spcPct val="0"/>
              </a:spcBef>
              <a:spcAft>
                <a:spcPct val="0"/>
              </a:spcAft>
              <a:defRPr sz="4100" b="1">
                <a:solidFill>
                  <a:schemeClr val="tx2"/>
                </a:solidFill>
                <a:latin typeface="Lucida Sans Unicode" panose="020B0602030504020204" pitchFamily="34" charset="0"/>
              </a:defRPr>
            </a:lvl2pPr>
            <a:lvl3pPr algn="l" rtl="0" eaLnBrk="0" fontAlgn="base" hangingPunct="0">
              <a:spcBef>
                <a:spcPct val="0"/>
              </a:spcBef>
              <a:spcAft>
                <a:spcPct val="0"/>
              </a:spcAft>
              <a:defRPr sz="4100" b="1">
                <a:solidFill>
                  <a:schemeClr val="tx2"/>
                </a:solidFill>
                <a:latin typeface="Lucida Sans Unicode" panose="020B0602030504020204" pitchFamily="34" charset="0"/>
              </a:defRPr>
            </a:lvl3pPr>
            <a:lvl4pPr algn="l" rtl="0" eaLnBrk="0" fontAlgn="base" hangingPunct="0">
              <a:spcBef>
                <a:spcPct val="0"/>
              </a:spcBef>
              <a:spcAft>
                <a:spcPct val="0"/>
              </a:spcAft>
              <a:defRPr sz="4100" b="1">
                <a:solidFill>
                  <a:schemeClr val="tx2"/>
                </a:solidFill>
                <a:latin typeface="Lucida Sans Unicode" panose="020B0602030504020204" pitchFamily="34" charset="0"/>
              </a:defRPr>
            </a:lvl4pPr>
            <a:lvl5pPr algn="l" rtl="0" eaLnBrk="0" fontAlgn="base" hangingPunct="0">
              <a:spcBef>
                <a:spcPct val="0"/>
              </a:spcBef>
              <a:spcAft>
                <a:spcPct val="0"/>
              </a:spcAft>
              <a:defRPr sz="4100" b="1">
                <a:solidFill>
                  <a:schemeClr val="tx2"/>
                </a:solidFill>
                <a:latin typeface="Lucida Sans Unicode" panose="020B0602030504020204" pitchFamily="34" charset="0"/>
              </a:defRPr>
            </a:lvl5pPr>
            <a:lvl6pPr marL="457200" algn="l" rtl="0" fontAlgn="base">
              <a:spcBef>
                <a:spcPct val="0"/>
              </a:spcBef>
              <a:spcAft>
                <a:spcPct val="0"/>
              </a:spcAft>
              <a:defRPr sz="4100" b="1">
                <a:solidFill>
                  <a:schemeClr val="tx2"/>
                </a:solidFill>
                <a:latin typeface="Lucida Sans Unicode" panose="020B0602030504020204" pitchFamily="34" charset="0"/>
              </a:defRPr>
            </a:lvl6pPr>
            <a:lvl7pPr marL="914400" algn="l" rtl="0" fontAlgn="base">
              <a:spcBef>
                <a:spcPct val="0"/>
              </a:spcBef>
              <a:spcAft>
                <a:spcPct val="0"/>
              </a:spcAft>
              <a:defRPr sz="4100" b="1">
                <a:solidFill>
                  <a:schemeClr val="tx2"/>
                </a:solidFill>
                <a:latin typeface="Lucida Sans Unicode" panose="020B0602030504020204" pitchFamily="34" charset="0"/>
              </a:defRPr>
            </a:lvl7pPr>
            <a:lvl8pPr marL="1371600" algn="l" rtl="0" fontAlgn="base">
              <a:spcBef>
                <a:spcPct val="0"/>
              </a:spcBef>
              <a:spcAft>
                <a:spcPct val="0"/>
              </a:spcAft>
              <a:defRPr sz="4100" b="1">
                <a:solidFill>
                  <a:schemeClr val="tx2"/>
                </a:solidFill>
                <a:latin typeface="Lucida Sans Unicode" panose="020B0602030504020204" pitchFamily="34" charset="0"/>
              </a:defRPr>
            </a:lvl8pPr>
            <a:lvl9pPr marL="1828800" algn="l" rtl="0" fontAlgn="base">
              <a:spcBef>
                <a:spcPct val="0"/>
              </a:spcBef>
              <a:spcAft>
                <a:spcPct val="0"/>
              </a:spcAft>
              <a:defRPr sz="4100" b="1">
                <a:solidFill>
                  <a:schemeClr val="tx2"/>
                </a:solidFill>
                <a:latin typeface="Lucida Sans Unicode" panose="020B0602030504020204" pitchFamily="34" charset="0"/>
              </a:defRPr>
            </a:lvl9pPr>
            <a:extLst/>
          </a:lstStyle>
          <a:p>
            <a:pPr algn="l" eaLnBrk="1" fontAlgn="auto" hangingPunct="1">
              <a:spcAft>
                <a:spcPts val="0"/>
              </a:spcAft>
              <a:defRPr/>
            </a:pPr>
            <a:r>
              <a:rPr lang="pt-BR" sz="1200" dirty="0">
                <a:solidFill>
                  <a:srgbClr val="0070C0"/>
                </a:solidFill>
                <a:latin typeface="Arial Narrow" panose="020B0606020202030204" pitchFamily="34" charset="0"/>
              </a:rPr>
              <a:t>Fonte: Secretaria da Receita Federal, Banco Central e IBGE. </a:t>
            </a:r>
          </a:p>
        </p:txBody>
      </p:sp>
      <p:sp>
        <p:nvSpPr>
          <p:cNvPr id="4" name="CaixaDeTexto 3">
            <a:extLst>
              <a:ext uri="{FF2B5EF4-FFF2-40B4-BE49-F238E27FC236}">
                <a16:creationId xmlns:a16="http://schemas.microsoft.com/office/drawing/2014/main" id="{DD2EFD5C-B507-4411-BBD0-1794825EB091}"/>
              </a:ext>
            </a:extLst>
          </p:cNvPr>
          <p:cNvSpPr txBox="1"/>
          <p:nvPr/>
        </p:nvSpPr>
        <p:spPr>
          <a:xfrm>
            <a:off x="611560" y="51470"/>
            <a:ext cx="6552728" cy="707886"/>
          </a:xfrm>
          <a:prstGeom prst="rect">
            <a:avLst/>
          </a:prstGeom>
          <a:noFill/>
        </p:spPr>
        <p:txBody>
          <a:bodyPr wrap="square" rtlCol="0">
            <a:spAutoFit/>
          </a:bodyPr>
          <a:lstStyle/>
          <a:p>
            <a:r>
              <a:rPr lang="pt-BR" sz="2000" b="1" dirty="0">
                <a:latin typeface="Arial Narrow" panose="020B0606020202030204" pitchFamily="34" charset="0"/>
              </a:rPr>
              <a:t>Estimativa de arrecadação anual via CP e arrecadação efetiva, em número índice base janeiro de 2000 = 100, 2000 a 2023</a:t>
            </a:r>
          </a:p>
        </p:txBody>
      </p:sp>
      <p:sp>
        <p:nvSpPr>
          <p:cNvPr id="8" name="CaixaDeTexto 7"/>
          <p:cNvSpPr txBox="1"/>
          <p:nvPr/>
        </p:nvSpPr>
        <p:spPr>
          <a:xfrm>
            <a:off x="1043608" y="814024"/>
            <a:ext cx="4896544" cy="2585323"/>
          </a:xfrm>
          <a:prstGeom prst="rect">
            <a:avLst/>
          </a:prstGeom>
          <a:noFill/>
        </p:spPr>
        <p:txBody>
          <a:bodyPr wrap="square" rtlCol="0">
            <a:spAutoFit/>
          </a:bodyPr>
          <a:lstStyle/>
          <a:p>
            <a:r>
              <a:rPr lang="pt-BR" sz="1600" dirty="0">
                <a:latin typeface="Arial Narrow" pitchFamily="34" charset="0"/>
              </a:rPr>
              <a:t>Considerando o ritmo histórico de expansão da movimentação financeira como base de arrecadação, que foi de </a:t>
            </a:r>
            <a:r>
              <a:rPr lang="pt-BR" sz="1600" b="1" dirty="0">
                <a:latin typeface="Arial Narrow" pitchFamily="34" charset="0"/>
              </a:rPr>
              <a:t>7,7% ao ano </a:t>
            </a:r>
            <a:r>
              <a:rPr lang="pt-BR" sz="1600" dirty="0">
                <a:latin typeface="Arial Narrow" pitchFamily="34" charset="0"/>
              </a:rPr>
              <a:t>entre 2003 e 2023, em 2024 haveria uma </a:t>
            </a:r>
            <a:r>
              <a:rPr lang="pt-BR" sz="1600" b="1" dirty="0">
                <a:latin typeface="Arial Narrow" pitchFamily="34" charset="0"/>
              </a:rPr>
              <a:t>arrecadação extra de contribuições de R$ 45,704 bilhões para ao RGPS</a:t>
            </a:r>
            <a:r>
              <a:rPr lang="pt-BR" sz="1600" dirty="0">
                <a:latin typeface="Arial Narrow" pitchFamily="34" charset="0"/>
              </a:rPr>
              <a:t>. </a:t>
            </a:r>
          </a:p>
          <a:p>
            <a:endParaRPr lang="pt-BR" sz="1600" dirty="0">
              <a:latin typeface="Arial Narrow" pitchFamily="34" charset="0"/>
            </a:endParaRPr>
          </a:p>
          <a:p>
            <a:endParaRPr lang="pt-BR" sz="1600" dirty="0">
              <a:latin typeface="Arial Narrow" pitchFamily="34" charset="0"/>
            </a:endParaRPr>
          </a:p>
          <a:p>
            <a:r>
              <a:rPr lang="pt-BR" sz="1600" dirty="0">
                <a:latin typeface="Arial Narrow" pitchFamily="34" charset="0"/>
              </a:rPr>
              <a:t>Isso permitiria </a:t>
            </a:r>
            <a:r>
              <a:rPr lang="pt-BR" sz="1600" b="1" dirty="0">
                <a:latin typeface="Arial Narrow" pitchFamily="34" charset="0"/>
              </a:rPr>
              <a:t>reduzir o déficit da </a:t>
            </a:r>
            <a:br>
              <a:rPr lang="pt-BR" sz="1600" b="1" dirty="0">
                <a:latin typeface="Arial Narrow" pitchFamily="34" charset="0"/>
              </a:rPr>
            </a:br>
            <a:r>
              <a:rPr lang="pt-BR" sz="1600" b="1" dirty="0">
                <a:latin typeface="Arial Narrow" pitchFamily="34" charset="0"/>
              </a:rPr>
              <a:t>previdência </a:t>
            </a:r>
            <a:r>
              <a:rPr lang="pt-BR" sz="1600" dirty="0">
                <a:latin typeface="Arial Narrow" pitchFamily="34" charset="0"/>
              </a:rPr>
              <a:t>de R$ 283,6 bilhões </a:t>
            </a:r>
          </a:p>
          <a:p>
            <a:r>
              <a:rPr lang="pt-BR" sz="1600" dirty="0">
                <a:latin typeface="Arial Narrow" pitchFamily="34" charset="0"/>
              </a:rPr>
              <a:t>para R$ 237,9 bilhões </a:t>
            </a:r>
          </a:p>
          <a:p>
            <a:endParaRPr lang="pt-BR" dirty="0">
              <a:latin typeface="Arial Narrow" pitchFamily="34" charset="0"/>
            </a:endParaRPr>
          </a:p>
        </p:txBody>
      </p:sp>
    </p:spTree>
    <p:extLst>
      <p:ext uri="{BB962C8B-B14F-4D97-AF65-F5344CB8AC3E}">
        <p14:creationId xmlns:p14="http://schemas.microsoft.com/office/powerpoint/2010/main" val="271408562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57200" y="130324"/>
            <a:ext cx="7620000" cy="857250"/>
          </a:xfrm>
        </p:spPr>
        <p:txBody>
          <a:bodyPr/>
          <a:lstStyle/>
          <a:p>
            <a:r>
              <a:rPr lang="pt-BR" sz="2400" b="1" dirty="0">
                <a:solidFill>
                  <a:srgbClr val="0070C0"/>
                </a:solidFill>
                <a:latin typeface="Arial Narrow" panose="020B0606020202030204" pitchFamily="34" charset="0"/>
              </a:rPr>
              <a:t>GANHOS PARA AS PREFEITURAS</a:t>
            </a:r>
          </a:p>
        </p:txBody>
      </p:sp>
      <p:sp>
        <p:nvSpPr>
          <p:cNvPr id="3" name="Espaço Reservado para Texto 2"/>
          <p:cNvSpPr>
            <a:spLocks noGrp="1"/>
          </p:cNvSpPr>
          <p:nvPr>
            <p:ph idx="1"/>
          </p:nvPr>
        </p:nvSpPr>
        <p:spPr>
          <a:xfrm>
            <a:off x="385192" y="987574"/>
            <a:ext cx="7499176" cy="3600450"/>
          </a:xfrm>
        </p:spPr>
        <p:txBody>
          <a:bodyPr>
            <a:noAutofit/>
          </a:bodyPr>
          <a:lstStyle/>
          <a:p>
            <a:pPr>
              <a:spcBef>
                <a:spcPts val="600"/>
              </a:spcBef>
            </a:pPr>
            <a:r>
              <a:rPr lang="pt-BR" sz="1800" dirty="0">
                <a:latin typeface="Arial Narrow" pitchFamily="34" charset="0"/>
              </a:rPr>
              <a:t>As prefeituras, governos estaduais e a União terão uma redução de despesas de R$ 44,2 bilhões com o recolhimento da atual Contribuição Patronal sobre os salários dos empregados celetistas</a:t>
            </a:r>
          </a:p>
          <a:p>
            <a:pPr>
              <a:spcBef>
                <a:spcPts val="600"/>
              </a:spcBef>
            </a:pPr>
            <a:r>
              <a:rPr lang="pt-BR" sz="1800" dirty="0">
                <a:latin typeface="Arial Narrow" pitchFamily="34" charset="0"/>
              </a:rPr>
              <a:t>Aproximadamente 21,7% desses R$ 44,2 bilhões são de despesas de prefeituras, indicando uma economia de R$ 9,6 bilhões.</a:t>
            </a:r>
          </a:p>
          <a:p>
            <a:pPr>
              <a:spcBef>
                <a:spcPts val="600"/>
              </a:spcBef>
            </a:pPr>
            <a:r>
              <a:rPr lang="pt-BR" sz="1800" dirty="0">
                <a:latin typeface="Arial Narrow" pitchFamily="34" charset="0"/>
              </a:rPr>
              <a:t>Isso vai liberar recursos das três esferas de governo para aplicação em outras áreas estratégicas dos governos</a:t>
            </a:r>
          </a:p>
          <a:p>
            <a:pPr>
              <a:spcBef>
                <a:spcPts val="600"/>
              </a:spcBef>
            </a:pPr>
            <a:r>
              <a:rPr lang="pt-BR" sz="1800" dirty="0">
                <a:latin typeface="Arial Narrow" pitchFamily="34" charset="0"/>
              </a:rPr>
              <a:t>Além dessa redução de despesas com pessoal, haverá uma redução de custos dos serviços contratados. No caso das prefeituras, os serviços com maior impacto sobre as despesas são os de limpeza urbana, transportes e saúde. </a:t>
            </a:r>
          </a:p>
          <a:p>
            <a:pPr>
              <a:spcBef>
                <a:spcPts val="600"/>
              </a:spcBef>
            </a:pPr>
            <a:r>
              <a:rPr lang="pt-BR" sz="1800" dirty="0">
                <a:latin typeface="Arial Narrow" pitchFamily="34" charset="0"/>
              </a:rPr>
              <a:t>Espera-se uma economia de R$ 2,8 bilhões com as reduções de custos com esses serviços prestados às prefeituras</a:t>
            </a:r>
          </a:p>
          <a:p>
            <a:endParaRPr lang="pt-BR" sz="1800" dirty="0">
              <a:latin typeface="Arial Narrow" pitchFamily="34" charset="0"/>
            </a:endParaRPr>
          </a:p>
          <a:p>
            <a:endParaRPr lang="pt-BR" sz="1800" dirty="0">
              <a:latin typeface="Arial Narrow" pitchFamily="34" charset="0"/>
            </a:endParaRPr>
          </a:p>
          <a:p>
            <a:endParaRPr lang="pt-BR" sz="1800" dirty="0">
              <a:latin typeface="Arial Narrow" pitchFamily="34" charset="0"/>
            </a:endParaRPr>
          </a:p>
          <a:p>
            <a:r>
              <a:rPr lang="pt-BR" sz="1800" dirty="0">
                <a:latin typeface="Arial Narrow" pitchFamily="34" charset="0"/>
              </a:rPr>
              <a:t> </a:t>
            </a:r>
          </a:p>
          <a:p>
            <a:endParaRPr lang="pt-BR" sz="1800" dirty="0">
              <a:latin typeface="Arial Narrow" pitchFamily="34" charset="0"/>
            </a:endParaRPr>
          </a:p>
        </p:txBody>
      </p:sp>
      <p:sp>
        <p:nvSpPr>
          <p:cNvPr id="5" name="Espaço Reservado para Número de Slide 4"/>
          <p:cNvSpPr>
            <a:spLocks noGrp="1"/>
          </p:cNvSpPr>
          <p:nvPr>
            <p:ph type="sldNum" sz="quarter" idx="12"/>
          </p:nvPr>
        </p:nvSpPr>
        <p:spPr/>
        <p:txBody>
          <a:bodyPr/>
          <a:lstStyle/>
          <a:p>
            <a:pPr>
              <a:defRPr/>
            </a:pPr>
            <a:fld id="{69B2A05F-6CAA-4033-9357-75FE56F06CD6}" type="slidenum">
              <a:rPr lang="pt-BR" altLang="pt-BR" smtClean="0"/>
              <a:pPr>
                <a:defRPr/>
              </a:pPr>
              <a:t>25</a:t>
            </a:fld>
            <a:endParaRPr lang="pt-BR" altLang="pt-BR"/>
          </a:p>
        </p:txBody>
      </p:sp>
    </p:spTree>
    <p:extLst>
      <p:ext uri="{BB962C8B-B14F-4D97-AF65-F5344CB8AC3E}">
        <p14:creationId xmlns:p14="http://schemas.microsoft.com/office/powerpoint/2010/main" val="144724818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Retângulo 18">
            <a:extLst>
              <a:ext uri="{FF2B5EF4-FFF2-40B4-BE49-F238E27FC236}">
                <a16:creationId xmlns:a16="http://schemas.microsoft.com/office/drawing/2014/main" id="{813C87EC-DDB2-4125-9336-4FEDCAECEF7B}"/>
              </a:ext>
            </a:extLst>
          </p:cNvPr>
          <p:cNvSpPr/>
          <p:nvPr/>
        </p:nvSpPr>
        <p:spPr>
          <a:xfrm>
            <a:off x="0" y="1059582"/>
            <a:ext cx="8460036" cy="2677656"/>
          </a:xfrm>
          <a:prstGeom prst="rect">
            <a:avLst/>
          </a:prstGeom>
        </p:spPr>
        <p:txBody>
          <a:bodyPr wrap="square">
            <a:spAutoFit/>
          </a:bodyPr>
          <a:lstStyle/>
          <a:p>
            <a:pPr algn="ctr" eaLnBrk="1" fontAlgn="auto" hangingPunct="1">
              <a:spcBef>
                <a:spcPts val="0"/>
              </a:spcBef>
              <a:spcAft>
                <a:spcPts val="0"/>
              </a:spcAft>
              <a:defRPr/>
            </a:pPr>
            <a:endParaRPr lang="pt-BR" b="1" dirty="0">
              <a:solidFill>
                <a:schemeClr val="bg2">
                  <a:lumMod val="50000"/>
                </a:schemeClr>
              </a:solidFill>
              <a:latin typeface="Arial Narrow" pitchFamily="34" charset="0"/>
              <a:cs typeface="Lucida Sans Unicode" pitchFamily="34" charset="0"/>
            </a:endParaRPr>
          </a:p>
          <a:p>
            <a:pPr algn="ctr" eaLnBrk="1" fontAlgn="auto" hangingPunct="1">
              <a:spcBef>
                <a:spcPts val="0"/>
              </a:spcBef>
              <a:spcAft>
                <a:spcPts val="0"/>
              </a:spcAft>
              <a:defRPr/>
            </a:pPr>
            <a:r>
              <a:rPr lang="pt-BR" sz="2000" b="1" dirty="0">
                <a:solidFill>
                  <a:srgbClr val="002060"/>
                </a:solidFill>
                <a:latin typeface="Arial Narrow" pitchFamily="34" charset="0"/>
                <a:cs typeface="Lucida Sans Unicode" pitchFamily="34" charset="0"/>
              </a:rPr>
              <a:t>Presidente</a:t>
            </a:r>
            <a:endParaRPr lang="pt-BR" b="1" dirty="0">
              <a:solidFill>
                <a:srgbClr val="002060"/>
              </a:solidFill>
              <a:latin typeface="Arial Narrow" pitchFamily="34" charset="0"/>
              <a:cs typeface="Lucida Sans Unicode" pitchFamily="34" charset="0"/>
            </a:endParaRPr>
          </a:p>
          <a:p>
            <a:pPr algn="ctr" eaLnBrk="1" fontAlgn="auto" hangingPunct="1">
              <a:spcBef>
                <a:spcPts val="0"/>
              </a:spcBef>
              <a:spcAft>
                <a:spcPts val="0"/>
              </a:spcAft>
              <a:defRPr/>
            </a:pPr>
            <a:r>
              <a:rPr lang="pt-BR" b="1" dirty="0">
                <a:solidFill>
                  <a:srgbClr val="002060"/>
                </a:solidFill>
                <a:latin typeface="Arial Narrow" pitchFamily="34" charset="0"/>
                <a:cs typeface="Lucida Sans Unicode" pitchFamily="34" charset="0"/>
              </a:rPr>
              <a:t>Luigi Nese </a:t>
            </a:r>
            <a:br>
              <a:rPr lang="pt-BR" b="1" dirty="0">
                <a:solidFill>
                  <a:srgbClr val="002060"/>
                </a:solidFill>
                <a:latin typeface="Arial Narrow" pitchFamily="34" charset="0"/>
                <a:cs typeface="Lucida Sans Unicode" pitchFamily="34" charset="0"/>
              </a:rPr>
            </a:br>
            <a:endParaRPr lang="pt-BR" b="1" dirty="0">
              <a:solidFill>
                <a:srgbClr val="002060"/>
              </a:solidFill>
              <a:latin typeface="Arial Narrow" pitchFamily="34" charset="0"/>
              <a:cs typeface="Lucida Sans Unicode" pitchFamily="34" charset="0"/>
            </a:endParaRPr>
          </a:p>
          <a:p>
            <a:pPr algn="ctr" eaLnBrk="1" fontAlgn="auto" hangingPunct="1">
              <a:spcBef>
                <a:spcPts val="0"/>
              </a:spcBef>
              <a:spcAft>
                <a:spcPts val="0"/>
              </a:spcAft>
              <a:defRPr/>
            </a:pPr>
            <a:endParaRPr lang="pt-BR" sz="2000" b="1" dirty="0">
              <a:solidFill>
                <a:srgbClr val="002060"/>
              </a:solidFill>
              <a:latin typeface="Arial Narrow" pitchFamily="34" charset="0"/>
              <a:cs typeface="Lucida Sans Unicode" pitchFamily="34" charset="0"/>
            </a:endParaRPr>
          </a:p>
          <a:p>
            <a:pPr algn="ctr" eaLnBrk="1" fontAlgn="auto" hangingPunct="1">
              <a:spcBef>
                <a:spcPts val="0"/>
              </a:spcBef>
              <a:spcAft>
                <a:spcPts val="0"/>
              </a:spcAft>
              <a:defRPr/>
            </a:pPr>
            <a:r>
              <a:rPr lang="pt-BR" sz="2000" b="1" dirty="0">
                <a:solidFill>
                  <a:srgbClr val="002060"/>
                </a:solidFill>
                <a:latin typeface="Arial Narrow" pitchFamily="34" charset="0"/>
                <a:cs typeface="Lucida Sans Unicode" pitchFamily="34" charset="0"/>
              </a:rPr>
              <a:t>Assessoria econômica</a:t>
            </a:r>
          </a:p>
          <a:p>
            <a:pPr algn="ctr" eaLnBrk="1" fontAlgn="auto" hangingPunct="1">
              <a:spcBef>
                <a:spcPts val="0"/>
              </a:spcBef>
              <a:spcAft>
                <a:spcPts val="0"/>
              </a:spcAft>
              <a:defRPr/>
            </a:pPr>
            <a:endParaRPr lang="pt-BR" b="1" dirty="0">
              <a:solidFill>
                <a:srgbClr val="002060"/>
              </a:solidFill>
              <a:latin typeface="Arial Narrow" pitchFamily="34" charset="0"/>
              <a:cs typeface="Lucida Sans Unicode" pitchFamily="34" charset="0"/>
            </a:endParaRPr>
          </a:p>
          <a:p>
            <a:pPr algn="ctr" eaLnBrk="1" fontAlgn="auto" hangingPunct="1">
              <a:spcBef>
                <a:spcPts val="0"/>
              </a:spcBef>
              <a:spcAft>
                <a:spcPts val="0"/>
              </a:spcAft>
              <a:defRPr/>
            </a:pPr>
            <a:r>
              <a:rPr lang="pt-BR" b="1" dirty="0">
                <a:solidFill>
                  <a:srgbClr val="002060"/>
                </a:solidFill>
                <a:latin typeface="Arial Narrow" pitchFamily="34" charset="0"/>
                <a:cs typeface="Lucida Sans Unicode" pitchFamily="34" charset="0"/>
              </a:rPr>
              <a:t>Ana Lelia Magnabosco</a:t>
            </a:r>
          </a:p>
          <a:p>
            <a:pPr algn="ctr" eaLnBrk="1" fontAlgn="auto" hangingPunct="1">
              <a:spcBef>
                <a:spcPts val="0"/>
              </a:spcBef>
              <a:spcAft>
                <a:spcPts val="0"/>
              </a:spcAft>
              <a:defRPr/>
            </a:pPr>
            <a:r>
              <a:rPr lang="pt-BR" b="1" dirty="0">
                <a:solidFill>
                  <a:srgbClr val="002060"/>
                </a:solidFill>
                <a:latin typeface="Arial Narrow" pitchFamily="34" charset="0"/>
                <a:cs typeface="Lucida Sans Unicode" pitchFamily="34" charset="0"/>
              </a:rPr>
              <a:t>Fernando Garcia de Freitas</a:t>
            </a:r>
          </a:p>
        </p:txBody>
      </p:sp>
      <p:sp>
        <p:nvSpPr>
          <p:cNvPr id="36870" name="CaixaDeTexto 5">
            <a:extLst>
              <a:ext uri="{FF2B5EF4-FFF2-40B4-BE49-F238E27FC236}">
                <a16:creationId xmlns:a16="http://schemas.microsoft.com/office/drawing/2014/main" id="{091E1B0C-B416-43F9-86F5-FD0222953728}"/>
              </a:ext>
            </a:extLst>
          </p:cNvPr>
          <p:cNvSpPr txBox="1">
            <a:spLocks noChangeArrowheads="1"/>
          </p:cNvSpPr>
          <p:nvPr/>
        </p:nvSpPr>
        <p:spPr bwMode="auto">
          <a:xfrm>
            <a:off x="0" y="4227934"/>
            <a:ext cx="8460036"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pt-BR" altLang="pt-BR" sz="1600" b="1" dirty="0">
                <a:solidFill>
                  <a:schemeClr val="tx1">
                    <a:lumMod val="50000"/>
                    <a:lumOff val="50000"/>
                  </a:schemeClr>
                </a:solidFill>
                <a:latin typeface="Arial Narrow" pitchFamily="34" charset="0"/>
                <a:cs typeface="Lucida Sans Unicode" pitchFamily="34" charset="0"/>
              </a:rPr>
              <a:t>Contato: secretaria @ cnserviços.org.br  –   </a:t>
            </a:r>
            <a:r>
              <a:rPr lang="pt-BR" altLang="pt-BR" sz="1600" b="1" dirty="0" err="1">
                <a:solidFill>
                  <a:schemeClr val="tx1">
                    <a:lumMod val="50000"/>
                    <a:lumOff val="50000"/>
                  </a:schemeClr>
                </a:solidFill>
                <a:latin typeface="Arial Narrow" pitchFamily="34" charset="0"/>
                <a:cs typeface="Lucida Sans Unicode" pitchFamily="34" charset="0"/>
              </a:rPr>
              <a:t>tel</a:t>
            </a:r>
            <a:r>
              <a:rPr lang="pt-BR" altLang="pt-BR" sz="1600" b="1" dirty="0">
                <a:solidFill>
                  <a:schemeClr val="tx1">
                    <a:lumMod val="50000"/>
                    <a:lumOff val="50000"/>
                  </a:schemeClr>
                </a:solidFill>
                <a:latin typeface="Arial Narrow" pitchFamily="34" charset="0"/>
                <a:cs typeface="Lucida Sans Unicode" pitchFamily="34" charset="0"/>
              </a:rPr>
              <a:t>: (011) 2165-1300</a:t>
            </a:r>
          </a:p>
        </p:txBody>
      </p:sp>
      <p:sp>
        <p:nvSpPr>
          <p:cNvPr id="36871" name="Espaço Reservado para Número de Slide 2">
            <a:extLst>
              <a:ext uri="{FF2B5EF4-FFF2-40B4-BE49-F238E27FC236}">
                <a16:creationId xmlns:a16="http://schemas.microsoft.com/office/drawing/2014/main" id="{B84E83D6-B4BA-4BFD-9E33-38A56C544220}"/>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A0B0B961-744B-42C7-A39B-13DD5E4E3EC1}" type="slidenum">
              <a:rPr lang="pt-BR" altLang="pt-BR" smtClean="0">
                <a:latin typeface="Lucida Sans Unicode" panose="020B0602030504020204" pitchFamily="34" charset="0"/>
              </a:rPr>
              <a:pPr/>
              <a:t>26</a:t>
            </a:fld>
            <a:endParaRPr lang="pt-BR" altLang="pt-BR" dirty="0">
              <a:latin typeface="Lucida Sans Unicode" panose="020B0602030504020204" pitchFamily="34" charset="0"/>
            </a:endParaRPr>
          </a:p>
        </p:txBody>
      </p:sp>
      <p:pic>
        <p:nvPicPr>
          <p:cNvPr id="9" name="Imagem 8">
            <a:extLst>
              <a:ext uri="{FF2B5EF4-FFF2-40B4-BE49-F238E27FC236}">
                <a16:creationId xmlns:a16="http://schemas.microsoft.com/office/drawing/2014/main" id="{58C1D735-DD7F-4AA6-A696-0C2C6022B79C}"/>
              </a:ext>
            </a:extLst>
          </p:cNvPr>
          <p:cNvPicPr>
            <a:picLocks noChangeAspect="1"/>
          </p:cNvPicPr>
          <p:nvPr/>
        </p:nvPicPr>
        <p:blipFill>
          <a:blip r:embed="rId2"/>
          <a:stretch>
            <a:fillRect/>
          </a:stretch>
        </p:blipFill>
        <p:spPr>
          <a:xfrm>
            <a:off x="3615874" y="266830"/>
            <a:ext cx="1224136" cy="790250"/>
          </a:xfrm>
          <a:prstGeom prst="rect">
            <a:avLst/>
          </a:prstGeom>
        </p:spPr>
      </p:pic>
    </p:spTree>
    <p:extLst>
      <p:ext uri="{BB962C8B-B14F-4D97-AF65-F5344CB8AC3E}">
        <p14:creationId xmlns:p14="http://schemas.microsoft.com/office/powerpoint/2010/main" val="192698202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50526" y="6330"/>
            <a:ext cx="7620000" cy="693212"/>
          </a:xfrm>
        </p:spPr>
        <p:txBody>
          <a:bodyPr/>
          <a:lstStyle/>
          <a:p>
            <a:r>
              <a:rPr lang="pt-BR" sz="2400" b="1" dirty="0">
                <a:solidFill>
                  <a:schemeClr val="bg2">
                    <a:lumMod val="50000"/>
                  </a:schemeClr>
                </a:solidFill>
                <a:latin typeface="Arial Narrow" panose="020B0606020202030204" pitchFamily="34" charset="0"/>
              </a:rPr>
              <a:t>DISTRIBUIÇÃO DAS ATVIDADES ECONÔMICAS</a:t>
            </a:r>
          </a:p>
        </p:txBody>
      </p:sp>
      <p:sp>
        <p:nvSpPr>
          <p:cNvPr id="5" name="Espaço Reservado para Número de Slide 4"/>
          <p:cNvSpPr>
            <a:spLocks noGrp="1"/>
          </p:cNvSpPr>
          <p:nvPr>
            <p:ph type="sldNum" sz="quarter" idx="12"/>
          </p:nvPr>
        </p:nvSpPr>
        <p:spPr/>
        <p:txBody>
          <a:bodyPr/>
          <a:lstStyle/>
          <a:p>
            <a:pPr>
              <a:defRPr/>
            </a:pPr>
            <a:fld id="{69B2A05F-6CAA-4033-9357-75FE56F06CD6}" type="slidenum">
              <a:rPr lang="pt-BR" altLang="pt-BR" smtClean="0"/>
              <a:pPr>
                <a:defRPr/>
              </a:pPr>
              <a:t>3</a:t>
            </a:fld>
            <a:endParaRPr lang="pt-BR" altLang="pt-BR"/>
          </a:p>
        </p:txBody>
      </p:sp>
      <p:sp>
        <p:nvSpPr>
          <p:cNvPr id="12" name="Título 2">
            <a:extLst>
              <a:ext uri="{FF2B5EF4-FFF2-40B4-BE49-F238E27FC236}">
                <a16:creationId xmlns:a16="http://schemas.microsoft.com/office/drawing/2014/main" id="{E8881AD4-04B3-41E4-B4A3-7ED4F31A8FC1}"/>
              </a:ext>
            </a:extLst>
          </p:cNvPr>
          <p:cNvSpPr txBox="1">
            <a:spLocks/>
          </p:cNvSpPr>
          <p:nvPr/>
        </p:nvSpPr>
        <p:spPr>
          <a:xfrm>
            <a:off x="490536" y="4504838"/>
            <a:ext cx="5593631" cy="380906"/>
          </a:xfrm>
          <a:prstGeom prst="rect">
            <a:avLst/>
          </a:prstGeom>
        </p:spPr>
        <p:txBody>
          <a:bodyPr vert="horz" anchor="t">
            <a:noAutofit/>
            <a:scene3d>
              <a:camera prst="orthographicFront"/>
              <a:lightRig rig="soft" dir="t"/>
            </a:scene3d>
            <a:sp3d prstMaterial="softEdge">
              <a:bevelT w="0" h="0"/>
            </a:sp3d>
          </a:bodyPr>
          <a:lstStyle>
            <a:lvl1pPr algn="r" rtl="0" eaLnBrk="0" fontAlgn="base" hangingPunct="0">
              <a:spcBef>
                <a:spcPct val="0"/>
              </a:spcBef>
              <a:spcAft>
                <a:spcPct val="0"/>
              </a:spcAft>
              <a:buNone/>
              <a:defRPr sz="2500" b="0" kern="1200">
                <a:solidFill>
                  <a:schemeClr val="accent1"/>
                </a:solidFill>
                <a:effectLst/>
                <a:latin typeface="+mj-lt"/>
                <a:ea typeface="+mj-ea"/>
                <a:cs typeface="+mj-cs"/>
              </a:defRPr>
            </a:lvl1pPr>
            <a:lvl2pPr algn="l" rtl="0" eaLnBrk="0" fontAlgn="base" hangingPunct="0">
              <a:spcBef>
                <a:spcPct val="0"/>
              </a:spcBef>
              <a:spcAft>
                <a:spcPct val="0"/>
              </a:spcAft>
              <a:defRPr sz="4100" b="1">
                <a:solidFill>
                  <a:schemeClr val="tx2"/>
                </a:solidFill>
                <a:latin typeface="Lucida Sans Unicode" panose="020B0602030504020204" pitchFamily="34" charset="0"/>
              </a:defRPr>
            </a:lvl2pPr>
            <a:lvl3pPr algn="l" rtl="0" eaLnBrk="0" fontAlgn="base" hangingPunct="0">
              <a:spcBef>
                <a:spcPct val="0"/>
              </a:spcBef>
              <a:spcAft>
                <a:spcPct val="0"/>
              </a:spcAft>
              <a:defRPr sz="4100" b="1">
                <a:solidFill>
                  <a:schemeClr val="tx2"/>
                </a:solidFill>
                <a:latin typeface="Lucida Sans Unicode" panose="020B0602030504020204" pitchFamily="34" charset="0"/>
              </a:defRPr>
            </a:lvl3pPr>
            <a:lvl4pPr algn="l" rtl="0" eaLnBrk="0" fontAlgn="base" hangingPunct="0">
              <a:spcBef>
                <a:spcPct val="0"/>
              </a:spcBef>
              <a:spcAft>
                <a:spcPct val="0"/>
              </a:spcAft>
              <a:defRPr sz="4100" b="1">
                <a:solidFill>
                  <a:schemeClr val="tx2"/>
                </a:solidFill>
                <a:latin typeface="Lucida Sans Unicode" panose="020B0602030504020204" pitchFamily="34" charset="0"/>
              </a:defRPr>
            </a:lvl4pPr>
            <a:lvl5pPr algn="l" rtl="0" eaLnBrk="0" fontAlgn="base" hangingPunct="0">
              <a:spcBef>
                <a:spcPct val="0"/>
              </a:spcBef>
              <a:spcAft>
                <a:spcPct val="0"/>
              </a:spcAft>
              <a:defRPr sz="4100" b="1">
                <a:solidFill>
                  <a:schemeClr val="tx2"/>
                </a:solidFill>
                <a:latin typeface="Lucida Sans Unicode" panose="020B0602030504020204" pitchFamily="34" charset="0"/>
              </a:defRPr>
            </a:lvl5pPr>
            <a:lvl6pPr marL="457200" algn="l" rtl="0" fontAlgn="base">
              <a:spcBef>
                <a:spcPct val="0"/>
              </a:spcBef>
              <a:spcAft>
                <a:spcPct val="0"/>
              </a:spcAft>
              <a:defRPr sz="4100" b="1">
                <a:solidFill>
                  <a:schemeClr val="tx2"/>
                </a:solidFill>
                <a:latin typeface="Lucida Sans Unicode" panose="020B0602030504020204" pitchFamily="34" charset="0"/>
              </a:defRPr>
            </a:lvl6pPr>
            <a:lvl7pPr marL="914400" algn="l" rtl="0" fontAlgn="base">
              <a:spcBef>
                <a:spcPct val="0"/>
              </a:spcBef>
              <a:spcAft>
                <a:spcPct val="0"/>
              </a:spcAft>
              <a:defRPr sz="4100" b="1">
                <a:solidFill>
                  <a:schemeClr val="tx2"/>
                </a:solidFill>
                <a:latin typeface="Lucida Sans Unicode" panose="020B0602030504020204" pitchFamily="34" charset="0"/>
              </a:defRPr>
            </a:lvl7pPr>
            <a:lvl8pPr marL="1371600" algn="l" rtl="0" fontAlgn="base">
              <a:spcBef>
                <a:spcPct val="0"/>
              </a:spcBef>
              <a:spcAft>
                <a:spcPct val="0"/>
              </a:spcAft>
              <a:defRPr sz="4100" b="1">
                <a:solidFill>
                  <a:schemeClr val="tx2"/>
                </a:solidFill>
                <a:latin typeface="Lucida Sans Unicode" panose="020B0602030504020204" pitchFamily="34" charset="0"/>
              </a:defRPr>
            </a:lvl8pPr>
            <a:lvl9pPr marL="1828800" algn="l" rtl="0" fontAlgn="base">
              <a:spcBef>
                <a:spcPct val="0"/>
              </a:spcBef>
              <a:spcAft>
                <a:spcPct val="0"/>
              </a:spcAft>
              <a:defRPr sz="4100" b="1">
                <a:solidFill>
                  <a:schemeClr val="tx2"/>
                </a:solidFill>
                <a:latin typeface="Lucida Sans Unicode" panose="020B0602030504020204" pitchFamily="34" charset="0"/>
              </a:defRPr>
            </a:lvl9pPr>
            <a:extLst/>
          </a:lstStyle>
          <a:p>
            <a:pPr algn="l" eaLnBrk="1" fontAlgn="auto" hangingPunct="1">
              <a:spcAft>
                <a:spcPts val="0"/>
              </a:spcAft>
              <a:defRPr/>
            </a:pPr>
            <a:r>
              <a:rPr lang="pt-BR" sz="1200" b="1" dirty="0">
                <a:solidFill>
                  <a:srgbClr val="242852"/>
                </a:solidFill>
                <a:latin typeface="Arial Narrow" panose="020B0606020202030204" pitchFamily="34" charset="0"/>
              </a:rPr>
              <a:t>Fonte: IBGE. (*) Inclui educação e saúde públicas; (**) Inclui os serviços privados de educação e saúde. </a:t>
            </a:r>
          </a:p>
        </p:txBody>
      </p:sp>
      <p:sp>
        <p:nvSpPr>
          <p:cNvPr id="13" name="Título 2">
            <a:extLst>
              <a:ext uri="{FF2B5EF4-FFF2-40B4-BE49-F238E27FC236}">
                <a16:creationId xmlns:a16="http://schemas.microsoft.com/office/drawing/2014/main" id="{584CB7F3-5E86-417B-B9CC-1BAE242A8C7E}"/>
              </a:ext>
            </a:extLst>
          </p:cNvPr>
          <p:cNvSpPr txBox="1">
            <a:spLocks/>
          </p:cNvSpPr>
          <p:nvPr/>
        </p:nvSpPr>
        <p:spPr>
          <a:xfrm>
            <a:off x="448928" y="637020"/>
            <a:ext cx="5527563" cy="732931"/>
          </a:xfrm>
          <a:prstGeom prst="rect">
            <a:avLst/>
          </a:prstGeom>
        </p:spPr>
        <p:txBody>
          <a:bodyPr>
            <a:normAutofit/>
            <a:scene3d>
              <a:camera prst="orthographicFront"/>
              <a:lightRig rig="soft" dir="t"/>
            </a:scene3d>
            <a:sp3d prstMaterial="softEdge">
              <a:bevelT w="0" h="0"/>
            </a:sp3d>
          </a:bodyPr>
          <a:lstStyle>
            <a:lvl1pPr algn="r" rtl="0" eaLnBrk="1" latinLnBrk="0" hangingPunct="1">
              <a:spcBef>
                <a:spcPct val="0"/>
              </a:spcBef>
              <a:buNone/>
              <a:defRPr kumimoji="0" sz="2500" b="0" kern="1200">
                <a:solidFill>
                  <a:schemeClr val="accent1"/>
                </a:solidFill>
                <a:effectLst/>
                <a:latin typeface="+mj-lt"/>
                <a:ea typeface="+mj-ea"/>
                <a:cs typeface="+mj-cs"/>
              </a:defRPr>
            </a:lvl1pPr>
            <a:extLst/>
          </a:lstStyle>
          <a:p>
            <a:pPr algn="l" fontAlgn="auto">
              <a:spcAft>
                <a:spcPts val="0"/>
              </a:spcAft>
              <a:defRPr/>
            </a:pPr>
            <a:r>
              <a:rPr lang="pt-BR" sz="2000" b="1" dirty="0">
                <a:solidFill>
                  <a:srgbClr val="242852"/>
                </a:solidFill>
                <a:latin typeface="Arial Narrow" panose="020B0606020202030204" pitchFamily="34" charset="0"/>
              </a:rPr>
              <a:t>Produto Interno Bruto, distribuição por ramos de atividade econômica, Brasil, 2021</a:t>
            </a:r>
          </a:p>
          <a:p>
            <a:pPr algn="l" fontAlgn="auto">
              <a:spcAft>
                <a:spcPts val="0"/>
              </a:spcAft>
              <a:defRPr/>
            </a:pPr>
            <a:endParaRPr lang="pt-BR" sz="2000" b="1" dirty="0">
              <a:solidFill>
                <a:schemeClr val="bg2">
                  <a:lumMod val="50000"/>
                </a:schemeClr>
              </a:solidFill>
              <a:latin typeface="Arial Narrow" panose="020B0606020202030204" pitchFamily="34" charset="0"/>
            </a:endParaRPr>
          </a:p>
        </p:txBody>
      </p:sp>
      <p:pic>
        <p:nvPicPr>
          <p:cNvPr id="3"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90536" y="1369950"/>
            <a:ext cx="7116574" cy="310464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59911240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50526" y="6330"/>
            <a:ext cx="7620000" cy="693212"/>
          </a:xfrm>
        </p:spPr>
        <p:txBody>
          <a:bodyPr/>
          <a:lstStyle/>
          <a:p>
            <a:r>
              <a:rPr lang="pt-BR" sz="2400" b="1" dirty="0">
                <a:solidFill>
                  <a:schemeClr val="bg2">
                    <a:lumMod val="50000"/>
                  </a:schemeClr>
                </a:solidFill>
                <a:latin typeface="Arial Narrow" panose="020B0606020202030204" pitchFamily="34" charset="0"/>
              </a:rPr>
              <a:t>DISTRIBUIÇÃO DO EMPREGO COM CARTEIRA</a:t>
            </a:r>
          </a:p>
        </p:txBody>
      </p:sp>
      <p:sp>
        <p:nvSpPr>
          <p:cNvPr id="5" name="Espaço Reservado para Número de Slide 4"/>
          <p:cNvSpPr>
            <a:spLocks noGrp="1"/>
          </p:cNvSpPr>
          <p:nvPr>
            <p:ph type="sldNum" sz="quarter" idx="12"/>
          </p:nvPr>
        </p:nvSpPr>
        <p:spPr/>
        <p:txBody>
          <a:bodyPr/>
          <a:lstStyle/>
          <a:p>
            <a:pPr>
              <a:defRPr/>
            </a:pPr>
            <a:fld id="{69B2A05F-6CAA-4033-9357-75FE56F06CD6}" type="slidenum">
              <a:rPr lang="pt-BR" altLang="pt-BR" smtClean="0"/>
              <a:pPr>
                <a:defRPr/>
              </a:pPr>
              <a:t>4</a:t>
            </a:fld>
            <a:endParaRPr lang="pt-BR" altLang="pt-BR"/>
          </a:p>
        </p:txBody>
      </p:sp>
      <p:sp>
        <p:nvSpPr>
          <p:cNvPr id="12" name="Título 2">
            <a:extLst>
              <a:ext uri="{FF2B5EF4-FFF2-40B4-BE49-F238E27FC236}">
                <a16:creationId xmlns:a16="http://schemas.microsoft.com/office/drawing/2014/main" id="{E8881AD4-04B3-41E4-B4A3-7ED4F31A8FC1}"/>
              </a:ext>
            </a:extLst>
          </p:cNvPr>
          <p:cNvSpPr txBox="1">
            <a:spLocks/>
          </p:cNvSpPr>
          <p:nvPr/>
        </p:nvSpPr>
        <p:spPr>
          <a:xfrm>
            <a:off x="490536" y="4504838"/>
            <a:ext cx="5593631" cy="380906"/>
          </a:xfrm>
          <a:prstGeom prst="rect">
            <a:avLst/>
          </a:prstGeom>
        </p:spPr>
        <p:txBody>
          <a:bodyPr vert="horz" anchor="t">
            <a:noAutofit/>
            <a:scene3d>
              <a:camera prst="orthographicFront"/>
              <a:lightRig rig="soft" dir="t"/>
            </a:scene3d>
            <a:sp3d prstMaterial="softEdge">
              <a:bevelT w="0" h="0"/>
            </a:sp3d>
          </a:bodyPr>
          <a:lstStyle>
            <a:lvl1pPr algn="r" rtl="0" eaLnBrk="0" fontAlgn="base" hangingPunct="0">
              <a:spcBef>
                <a:spcPct val="0"/>
              </a:spcBef>
              <a:spcAft>
                <a:spcPct val="0"/>
              </a:spcAft>
              <a:buNone/>
              <a:defRPr sz="2500" b="0" kern="1200">
                <a:solidFill>
                  <a:schemeClr val="accent1"/>
                </a:solidFill>
                <a:effectLst/>
                <a:latin typeface="+mj-lt"/>
                <a:ea typeface="+mj-ea"/>
                <a:cs typeface="+mj-cs"/>
              </a:defRPr>
            </a:lvl1pPr>
            <a:lvl2pPr algn="l" rtl="0" eaLnBrk="0" fontAlgn="base" hangingPunct="0">
              <a:spcBef>
                <a:spcPct val="0"/>
              </a:spcBef>
              <a:spcAft>
                <a:spcPct val="0"/>
              </a:spcAft>
              <a:defRPr sz="4100" b="1">
                <a:solidFill>
                  <a:schemeClr val="tx2"/>
                </a:solidFill>
                <a:latin typeface="Lucida Sans Unicode" panose="020B0602030504020204" pitchFamily="34" charset="0"/>
              </a:defRPr>
            </a:lvl2pPr>
            <a:lvl3pPr algn="l" rtl="0" eaLnBrk="0" fontAlgn="base" hangingPunct="0">
              <a:spcBef>
                <a:spcPct val="0"/>
              </a:spcBef>
              <a:spcAft>
                <a:spcPct val="0"/>
              </a:spcAft>
              <a:defRPr sz="4100" b="1">
                <a:solidFill>
                  <a:schemeClr val="tx2"/>
                </a:solidFill>
                <a:latin typeface="Lucida Sans Unicode" panose="020B0602030504020204" pitchFamily="34" charset="0"/>
              </a:defRPr>
            </a:lvl3pPr>
            <a:lvl4pPr algn="l" rtl="0" eaLnBrk="0" fontAlgn="base" hangingPunct="0">
              <a:spcBef>
                <a:spcPct val="0"/>
              </a:spcBef>
              <a:spcAft>
                <a:spcPct val="0"/>
              </a:spcAft>
              <a:defRPr sz="4100" b="1">
                <a:solidFill>
                  <a:schemeClr val="tx2"/>
                </a:solidFill>
                <a:latin typeface="Lucida Sans Unicode" panose="020B0602030504020204" pitchFamily="34" charset="0"/>
              </a:defRPr>
            </a:lvl4pPr>
            <a:lvl5pPr algn="l" rtl="0" eaLnBrk="0" fontAlgn="base" hangingPunct="0">
              <a:spcBef>
                <a:spcPct val="0"/>
              </a:spcBef>
              <a:spcAft>
                <a:spcPct val="0"/>
              </a:spcAft>
              <a:defRPr sz="4100" b="1">
                <a:solidFill>
                  <a:schemeClr val="tx2"/>
                </a:solidFill>
                <a:latin typeface="Lucida Sans Unicode" panose="020B0602030504020204" pitchFamily="34" charset="0"/>
              </a:defRPr>
            </a:lvl5pPr>
            <a:lvl6pPr marL="457200" algn="l" rtl="0" fontAlgn="base">
              <a:spcBef>
                <a:spcPct val="0"/>
              </a:spcBef>
              <a:spcAft>
                <a:spcPct val="0"/>
              </a:spcAft>
              <a:defRPr sz="4100" b="1">
                <a:solidFill>
                  <a:schemeClr val="tx2"/>
                </a:solidFill>
                <a:latin typeface="Lucida Sans Unicode" panose="020B0602030504020204" pitchFamily="34" charset="0"/>
              </a:defRPr>
            </a:lvl6pPr>
            <a:lvl7pPr marL="914400" algn="l" rtl="0" fontAlgn="base">
              <a:spcBef>
                <a:spcPct val="0"/>
              </a:spcBef>
              <a:spcAft>
                <a:spcPct val="0"/>
              </a:spcAft>
              <a:defRPr sz="4100" b="1">
                <a:solidFill>
                  <a:schemeClr val="tx2"/>
                </a:solidFill>
                <a:latin typeface="Lucida Sans Unicode" panose="020B0602030504020204" pitchFamily="34" charset="0"/>
              </a:defRPr>
            </a:lvl7pPr>
            <a:lvl8pPr marL="1371600" algn="l" rtl="0" fontAlgn="base">
              <a:spcBef>
                <a:spcPct val="0"/>
              </a:spcBef>
              <a:spcAft>
                <a:spcPct val="0"/>
              </a:spcAft>
              <a:defRPr sz="4100" b="1">
                <a:solidFill>
                  <a:schemeClr val="tx2"/>
                </a:solidFill>
                <a:latin typeface="Lucida Sans Unicode" panose="020B0602030504020204" pitchFamily="34" charset="0"/>
              </a:defRPr>
            </a:lvl8pPr>
            <a:lvl9pPr marL="1828800" algn="l" rtl="0" fontAlgn="base">
              <a:spcBef>
                <a:spcPct val="0"/>
              </a:spcBef>
              <a:spcAft>
                <a:spcPct val="0"/>
              </a:spcAft>
              <a:defRPr sz="4100" b="1">
                <a:solidFill>
                  <a:schemeClr val="tx2"/>
                </a:solidFill>
                <a:latin typeface="Lucida Sans Unicode" panose="020B0602030504020204" pitchFamily="34" charset="0"/>
              </a:defRPr>
            </a:lvl9pPr>
            <a:extLst/>
          </a:lstStyle>
          <a:p>
            <a:pPr algn="l" eaLnBrk="1" fontAlgn="auto" hangingPunct="1">
              <a:spcAft>
                <a:spcPts val="0"/>
              </a:spcAft>
              <a:defRPr/>
            </a:pPr>
            <a:r>
              <a:rPr lang="pt-BR" sz="1200" b="1" dirty="0">
                <a:solidFill>
                  <a:srgbClr val="242852"/>
                </a:solidFill>
                <a:latin typeface="Arial Narrow" panose="020B0606020202030204" pitchFamily="34" charset="0"/>
              </a:rPr>
              <a:t>Fonte: IBGE. (*) Inclui educação e saúde públicas; (**) Inclui os serviços privados de educação e saúde. </a:t>
            </a:r>
          </a:p>
        </p:txBody>
      </p:sp>
      <p:sp>
        <p:nvSpPr>
          <p:cNvPr id="13" name="Título 2">
            <a:extLst>
              <a:ext uri="{FF2B5EF4-FFF2-40B4-BE49-F238E27FC236}">
                <a16:creationId xmlns:a16="http://schemas.microsoft.com/office/drawing/2014/main" id="{584CB7F3-5E86-417B-B9CC-1BAE242A8C7E}"/>
              </a:ext>
            </a:extLst>
          </p:cNvPr>
          <p:cNvSpPr txBox="1">
            <a:spLocks/>
          </p:cNvSpPr>
          <p:nvPr/>
        </p:nvSpPr>
        <p:spPr>
          <a:xfrm>
            <a:off x="448928" y="637020"/>
            <a:ext cx="5527563" cy="732931"/>
          </a:xfrm>
          <a:prstGeom prst="rect">
            <a:avLst/>
          </a:prstGeom>
        </p:spPr>
        <p:txBody>
          <a:bodyPr>
            <a:normAutofit/>
            <a:scene3d>
              <a:camera prst="orthographicFront"/>
              <a:lightRig rig="soft" dir="t"/>
            </a:scene3d>
            <a:sp3d prstMaterial="softEdge">
              <a:bevelT w="0" h="0"/>
            </a:sp3d>
          </a:bodyPr>
          <a:lstStyle>
            <a:lvl1pPr algn="r" rtl="0" eaLnBrk="1" latinLnBrk="0" hangingPunct="1">
              <a:spcBef>
                <a:spcPct val="0"/>
              </a:spcBef>
              <a:buNone/>
              <a:defRPr kumimoji="0" sz="2500" b="0" kern="1200">
                <a:solidFill>
                  <a:schemeClr val="accent1"/>
                </a:solidFill>
                <a:effectLst/>
                <a:latin typeface="+mj-lt"/>
                <a:ea typeface="+mj-ea"/>
                <a:cs typeface="+mj-cs"/>
              </a:defRPr>
            </a:lvl1pPr>
            <a:extLst/>
          </a:lstStyle>
          <a:p>
            <a:pPr algn="l" fontAlgn="auto">
              <a:spcAft>
                <a:spcPts val="0"/>
              </a:spcAft>
              <a:defRPr/>
            </a:pPr>
            <a:r>
              <a:rPr lang="pt-BR" sz="2000" b="1" dirty="0">
                <a:solidFill>
                  <a:srgbClr val="242852"/>
                </a:solidFill>
                <a:latin typeface="Arial Narrow" panose="020B0606020202030204" pitchFamily="34" charset="0"/>
              </a:rPr>
              <a:t>Empregados com carteira assinada</a:t>
            </a:r>
            <a:br>
              <a:rPr lang="pt-BR" sz="2000" b="1" dirty="0">
                <a:solidFill>
                  <a:srgbClr val="242852"/>
                </a:solidFill>
                <a:latin typeface="Arial Narrow" panose="020B0606020202030204" pitchFamily="34" charset="0"/>
              </a:rPr>
            </a:br>
            <a:r>
              <a:rPr lang="pt-BR" sz="2000" b="1" dirty="0">
                <a:solidFill>
                  <a:srgbClr val="242852"/>
                </a:solidFill>
                <a:latin typeface="Arial Narrow" panose="020B0606020202030204" pitchFamily="34" charset="0"/>
              </a:rPr>
              <a:t>na média do ano, em pessoas, Brasil, 2021</a:t>
            </a:r>
          </a:p>
          <a:p>
            <a:pPr algn="l" fontAlgn="auto">
              <a:spcAft>
                <a:spcPts val="0"/>
              </a:spcAft>
              <a:defRPr/>
            </a:pPr>
            <a:endParaRPr lang="pt-BR" sz="2000" b="1" dirty="0">
              <a:solidFill>
                <a:srgbClr val="242852"/>
              </a:solidFill>
              <a:latin typeface="Arial Narrow" panose="020B0606020202030204" pitchFamily="34" charset="0"/>
            </a:endParaRPr>
          </a:p>
          <a:p>
            <a:pPr algn="l" fontAlgn="auto">
              <a:spcAft>
                <a:spcPts val="0"/>
              </a:spcAft>
              <a:defRPr/>
            </a:pPr>
            <a:endParaRPr lang="pt-BR" sz="2000" b="1" dirty="0">
              <a:solidFill>
                <a:schemeClr val="bg2">
                  <a:lumMod val="50000"/>
                </a:schemeClr>
              </a:solidFill>
              <a:latin typeface="Arial Narrow" panose="020B0606020202030204" pitchFamily="34" charset="0"/>
            </a:endParaRPr>
          </a:p>
        </p:txBody>
      </p:sp>
      <p:pic>
        <p:nvPicPr>
          <p:cNvPr id="7"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47632" y="1347614"/>
            <a:ext cx="7116574" cy="312928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76157059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ço Reservado para Número de Slide 4"/>
          <p:cNvSpPr>
            <a:spLocks noGrp="1"/>
          </p:cNvSpPr>
          <p:nvPr>
            <p:ph type="sldNum" sz="quarter" idx="12"/>
          </p:nvPr>
        </p:nvSpPr>
        <p:spPr/>
        <p:txBody>
          <a:bodyPr/>
          <a:lstStyle/>
          <a:p>
            <a:pPr>
              <a:defRPr/>
            </a:pPr>
            <a:fld id="{43ADED90-BCCF-4C02-8179-328DC6DDA98B}" type="slidenum">
              <a:rPr lang="pt-BR" altLang="pt-BR" smtClean="0"/>
              <a:pPr>
                <a:defRPr/>
              </a:pPr>
              <a:t>5</a:t>
            </a:fld>
            <a:endParaRPr lang="pt-BR" altLang="pt-BR"/>
          </a:p>
        </p:txBody>
      </p:sp>
      <p:sp>
        <p:nvSpPr>
          <p:cNvPr id="12" name="Título 7"/>
          <p:cNvSpPr txBox="1">
            <a:spLocks/>
          </p:cNvSpPr>
          <p:nvPr/>
        </p:nvSpPr>
        <p:spPr>
          <a:xfrm>
            <a:off x="685800" y="2489348"/>
            <a:ext cx="7543800" cy="802482"/>
          </a:xfrm>
          <a:prstGeom prst="rect">
            <a:avLst/>
          </a:prstGeom>
        </p:spPr>
        <p:txBody>
          <a:bodyPr vert="horz" lIns="91440" tIns="45720" rIns="91440" bIns="45720" rtlCol="0" anchor="b">
            <a:noAutofit/>
          </a:bodyPr>
          <a:lstStyle>
            <a:lvl1pPr algn="l" defTabSz="914400" rtl="0" eaLnBrk="1" latinLnBrk="0" hangingPunct="1">
              <a:spcBef>
                <a:spcPct val="0"/>
              </a:spcBef>
              <a:buNone/>
              <a:defRPr sz="6600" kern="1200" cap="none" spc="-100" baseline="0">
                <a:ln>
                  <a:noFill/>
                </a:ln>
                <a:solidFill>
                  <a:schemeClr val="tx2"/>
                </a:solidFill>
                <a:effectLst/>
                <a:latin typeface="+mj-lt"/>
                <a:ea typeface="+mj-ea"/>
                <a:cs typeface="+mj-cs"/>
              </a:defRPr>
            </a:lvl1pPr>
          </a:lstStyle>
          <a:p>
            <a:pPr algn="ctr"/>
            <a:r>
              <a:rPr lang="pt-BR" sz="4400" dirty="0">
                <a:latin typeface="Arial Narrow" pitchFamily="34" charset="0"/>
              </a:rPr>
              <a:t>SITUAÇÃO ATUAL E </a:t>
            </a:r>
            <a:br>
              <a:rPr lang="pt-BR" sz="4400" dirty="0">
                <a:latin typeface="Arial Narrow" pitchFamily="34" charset="0"/>
              </a:rPr>
            </a:br>
            <a:r>
              <a:rPr lang="pt-BR" sz="4400" dirty="0">
                <a:latin typeface="Arial Narrow" pitchFamily="34" charset="0"/>
              </a:rPr>
              <a:t>DESAFIOS DO </a:t>
            </a:r>
            <a:r>
              <a:rPr lang="pt-BR" sz="4400" b="1" dirty="0">
                <a:latin typeface="Arial Narrow" pitchFamily="34" charset="0"/>
              </a:rPr>
              <a:t>RGPS</a:t>
            </a:r>
          </a:p>
        </p:txBody>
      </p:sp>
    </p:spTree>
    <p:extLst>
      <p:ext uri="{BB962C8B-B14F-4D97-AF65-F5344CB8AC3E}">
        <p14:creationId xmlns:p14="http://schemas.microsoft.com/office/powerpoint/2010/main" val="404740254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z="2400" b="1" dirty="0">
                <a:solidFill>
                  <a:schemeClr val="bg2">
                    <a:lumMod val="50000"/>
                  </a:schemeClr>
                </a:solidFill>
                <a:latin typeface="Arial Narrow" panose="020B0606020202030204" pitchFamily="34" charset="0"/>
              </a:rPr>
              <a:t>TRÊS GRANDES PROBLEMAS DO SISTEMA ATUAL </a:t>
            </a:r>
            <a:br>
              <a:rPr lang="pt-BR" sz="2400" b="1" dirty="0">
                <a:solidFill>
                  <a:schemeClr val="bg2">
                    <a:lumMod val="50000"/>
                  </a:schemeClr>
                </a:solidFill>
                <a:latin typeface="Arial Narrow" panose="020B0606020202030204" pitchFamily="34" charset="0"/>
              </a:rPr>
            </a:br>
            <a:r>
              <a:rPr lang="pt-BR" sz="2400" b="1" dirty="0">
                <a:solidFill>
                  <a:schemeClr val="bg2">
                    <a:lumMod val="50000"/>
                  </a:schemeClr>
                </a:solidFill>
                <a:latin typeface="Arial Narrow" panose="020B0606020202030204" pitchFamily="34" charset="0"/>
              </a:rPr>
              <a:t>DE BENEFÍCIOS E CONTRIBUIÇÕES AO RGPS</a:t>
            </a:r>
          </a:p>
        </p:txBody>
      </p:sp>
      <p:sp>
        <p:nvSpPr>
          <p:cNvPr id="3" name="Espaço Reservado para Texto 2"/>
          <p:cNvSpPr>
            <a:spLocks noGrp="1"/>
          </p:cNvSpPr>
          <p:nvPr>
            <p:ph idx="1"/>
          </p:nvPr>
        </p:nvSpPr>
        <p:spPr>
          <a:xfrm>
            <a:off x="457200" y="1059582"/>
            <a:ext cx="7620000" cy="3600450"/>
          </a:xfrm>
        </p:spPr>
        <p:txBody>
          <a:bodyPr>
            <a:noAutofit/>
          </a:bodyPr>
          <a:lstStyle/>
          <a:p>
            <a:pPr marL="0" indent="0">
              <a:buNone/>
            </a:pPr>
            <a:r>
              <a:rPr lang="pt-BR" dirty="0">
                <a:latin typeface="Arial Narrow" pitchFamily="34" charset="0"/>
              </a:rPr>
              <a:t>Os dois problemas são históricos e estão associados diretamente à base de contribuição para o sistema:</a:t>
            </a:r>
          </a:p>
          <a:p>
            <a:pPr marL="457200" indent="-457200">
              <a:spcBef>
                <a:spcPts val="1200"/>
              </a:spcBef>
              <a:buFont typeface="+mj-lt"/>
              <a:buAutoNum type="arabicPeriod"/>
            </a:pPr>
            <a:r>
              <a:rPr lang="pt-BR" dirty="0">
                <a:latin typeface="Arial Narrow" pitchFamily="34" charset="0"/>
              </a:rPr>
              <a:t>A </a:t>
            </a:r>
            <a:r>
              <a:rPr lang="pt-BR" b="1" dirty="0">
                <a:latin typeface="Arial Narrow" pitchFamily="34" charset="0"/>
              </a:rPr>
              <a:t>instabilidade do emprego </a:t>
            </a:r>
            <a:r>
              <a:rPr lang="pt-BR" dirty="0">
                <a:latin typeface="Arial Narrow" pitchFamily="34" charset="0"/>
              </a:rPr>
              <a:t>faz com que a arrecadação flutue de forma cíclica nos períodos de crescimento e de recessão. Nos períodos de recessão, cai a arrecadação e aumenta o déficit do sistema. </a:t>
            </a:r>
          </a:p>
          <a:p>
            <a:pPr marL="457200" indent="-457200">
              <a:buFont typeface="+mj-lt"/>
              <a:buAutoNum type="arabicPeriod"/>
            </a:pPr>
            <a:r>
              <a:rPr lang="pt-BR" dirty="0">
                <a:latin typeface="Arial Narrow" pitchFamily="34" charset="0"/>
              </a:rPr>
              <a:t>A </a:t>
            </a:r>
            <a:r>
              <a:rPr lang="pt-BR" b="1" dirty="0">
                <a:latin typeface="Arial Narrow" pitchFamily="34" charset="0"/>
              </a:rPr>
              <a:t>formalidade dos contratos de trabalho</a:t>
            </a:r>
            <a:r>
              <a:rPr lang="pt-BR" dirty="0">
                <a:latin typeface="Arial Narrow" pitchFamily="34" charset="0"/>
              </a:rPr>
              <a:t>, que também flutua de forma cíclica nos períodos de crescimento e de recessão, reforça o efeito da flutuação do emprego sobre a arrecadação e o déficit. </a:t>
            </a:r>
          </a:p>
          <a:p>
            <a:pPr marL="457200" indent="-342900" algn="l">
              <a:buFont typeface="+mj-lt"/>
              <a:buAutoNum type="arabicPeriod"/>
            </a:pPr>
            <a:endParaRPr lang="pt-BR" sz="1400" dirty="0">
              <a:latin typeface="Arial Narrow" pitchFamily="34" charset="0"/>
            </a:endParaRPr>
          </a:p>
        </p:txBody>
      </p:sp>
      <p:sp>
        <p:nvSpPr>
          <p:cNvPr id="5" name="Espaço Reservado para Número de Slide 4"/>
          <p:cNvSpPr>
            <a:spLocks noGrp="1"/>
          </p:cNvSpPr>
          <p:nvPr>
            <p:ph type="sldNum" sz="quarter" idx="12"/>
          </p:nvPr>
        </p:nvSpPr>
        <p:spPr/>
        <p:txBody>
          <a:bodyPr/>
          <a:lstStyle/>
          <a:p>
            <a:pPr>
              <a:defRPr/>
            </a:pPr>
            <a:fld id="{69B2A05F-6CAA-4033-9357-75FE56F06CD6}" type="slidenum">
              <a:rPr lang="pt-BR" altLang="pt-BR" smtClean="0"/>
              <a:pPr>
                <a:defRPr/>
              </a:pPr>
              <a:t>6</a:t>
            </a:fld>
            <a:endParaRPr lang="pt-BR" altLang="pt-BR"/>
          </a:p>
        </p:txBody>
      </p:sp>
    </p:spTree>
    <p:extLst>
      <p:ext uri="{BB962C8B-B14F-4D97-AF65-F5344CB8AC3E}">
        <p14:creationId xmlns:p14="http://schemas.microsoft.com/office/powerpoint/2010/main" val="175477225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t="14661"/>
          <a:stretch/>
        </p:blipFill>
        <p:spPr bwMode="auto">
          <a:xfrm>
            <a:off x="611560" y="915566"/>
            <a:ext cx="7238103" cy="385129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6387" name="Espaço Reservado para Número de Slide 3">
            <a:extLst>
              <a:ext uri="{FF2B5EF4-FFF2-40B4-BE49-F238E27FC236}">
                <a16:creationId xmlns:a16="http://schemas.microsoft.com/office/drawing/2014/main" id="{7FA8EF1E-6CB1-44A6-9E3E-C21AD8221135}"/>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D3606E9A-2873-4263-A2A3-C83F2052DC61}" type="slidenum">
              <a:rPr lang="pt-BR" altLang="pt-BR" smtClean="0">
                <a:latin typeface="Arial Narrow" pitchFamily="34" charset="0"/>
              </a:rPr>
              <a:pPr/>
              <a:t>7</a:t>
            </a:fld>
            <a:endParaRPr lang="pt-BR" altLang="pt-BR" dirty="0">
              <a:latin typeface="Arial Narrow" pitchFamily="34" charset="0"/>
            </a:endParaRPr>
          </a:p>
        </p:txBody>
      </p:sp>
      <p:sp>
        <p:nvSpPr>
          <p:cNvPr id="7" name="Título 2">
            <a:extLst>
              <a:ext uri="{FF2B5EF4-FFF2-40B4-BE49-F238E27FC236}">
                <a16:creationId xmlns:a16="http://schemas.microsoft.com/office/drawing/2014/main" id="{F8226A79-5FE1-4368-90C5-0537F3903351}"/>
              </a:ext>
            </a:extLst>
          </p:cNvPr>
          <p:cNvSpPr txBox="1">
            <a:spLocks/>
          </p:cNvSpPr>
          <p:nvPr/>
        </p:nvSpPr>
        <p:spPr>
          <a:xfrm>
            <a:off x="529534" y="4772980"/>
            <a:ext cx="7704856" cy="285680"/>
          </a:xfrm>
          <a:prstGeom prst="rect">
            <a:avLst/>
          </a:prstGeom>
        </p:spPr>
        <p:txBody>
          <a:bodyPr vert="horz" anchor="t">
            <a:noAutofit/>
            <a:scene3d>
              <a:camera prst="orthographicFront"/>
              <a:lightRig rig="soft" dir="t"/>
            </a:scene3d>
            <a:sp3d prstMaterial="softEdge">
              <a:bevelT w="0" h="0"/>
            </a:sp3d>
          </a:bodyPr>
          <a:lstStyle>
            <a:lvl1pPr algn="r" rtl="0" eaLnBrk="0" fontAlgn="base" hangingPunct="0">
              <a:spcBef>
                <a:spcPct val="0"/>
              </a:spcBef>
              <a:spcAft>
                <a:spcPct val="0"/>
              </a:spcAft>
              <a:buNone/>
              <a:defRPr sz="2500" b="0" kern="1200">
                <a:solidFill>
                  <a:schemeClr val="accent1"/>
                </a:solidFill>
                <a:effectLst/>
                <a:latin typeface="+mj-lt"/>
                <a:ea typeface="+mj-ea"/>
                <a:cs typeface="+mj-cs"/>
              </a:defRPr>
            </a:lvl1pPr>
            <a:lvl2pPr algn="l" rtl="0" eaLnBrk="0" fontAlgn="base" hangingPunct="0">
              <a:spcBef>
                <a:spcPct val="0"/>
              </a:spcBef>
              <a:spcAft>
                <a:spcPct val="0"/>
              </a:spcAft>
              <a:defRPr sz="4100" b="1">
                <a:solidFill>
                  <a:schemeClr val="tx2"/>
                </a:solidFill>
                <a:latin typeface="Lucida Sans Unicode" panose="020B0602030504020204" pitchFamily="34" charset="0"/>
              </a:defRPr>
            </a:lvl2pPr>
            <a:lvl3pPr algn="l" rtl="0" eaLnBrk="0" fontAlgn="base" hangingPunct="0">
              <a:spcBef>
                <a:spcPct val="0"/>
              </a:spcBef>
              <a:spcAft>
                <a:spcPct val="0"/>
              </a:spcAft>
              <a:defRPr sz="4100" b="1">
                <a:solidFill>
                  <a:schemeClr val="tx2"/>
                </a:solidFill>
                <a:latin typeface="Lucida Sans Unicode" panose="020B0602030504020204" pitchFamily="34" charset="0"/>
              </a:defRPr>
            </a:lvl3pPr>
            <a:lvl4pPr algn="l" rtl="0" eaLnBrk="0" fontAlgn="base" hangingPunct="0">
              <a:spcBef>
                <a:spcPct val="0"/>
              </a:spcBef>
              <a:spcAft>
                <a:spcPct val="0"/>
              </a:spcAft>
              <a:defRPr sz="4100" b="1">
                <a:solidFill>
                  <a:schemeClr val="tx2"/>
                </a:solidFill>
                <a:latin typeface="Lucida Sans Unicode" panose="020B0602030504020204" pitchFamily="34" charset="0"/>
              </a:defRPr>
            </a:lvl4pPr>
            <a:lvl5pPr algn="l" rtl="0" eaLnBrk="0" fontAlgn="base" hangingPunct="0">
              <a:spcBef>
                <a:spcPct val="0"/>
              </a:spcBef>
              <a:spcAft>
                <a:spcPct val="0"/>
              </a:spcAft>
              <a:defRPr sz="4100" b="1">
                <a:solidFill>
                  <a:schemeClr val="tx2"/>
                </a:solidFill>
                <a:latin typeface="Lucida Sans Unicode" panose="020B0602030504020204" pitchFamily="34" charset="0"/>
              </a:defRPr>
            </a:lvl5pPr>
            <a:lvl6pPr marL="457200" algn="l" rtl="0" fontAlgn="base">
              <a:spcBef>
                <a:spcPct val="0"/>
              </a:spcBef>
              <a:spcAft>
                <a:spcPct val="0"/>
              </a:spcAft>
              <a:defRPr sz="4100" b="1">
                <a:solidFill>
                  <a:schemeClr val="tx2"/>
                </a:solidFill>
                <a:latin typeface="Lucida Sans Unicode" panose="020B0602030504020204" pitchFamily="34" charset="0"/>
              </a:defRPr>
            </a:lvl6pPr>
            <a:lvl7pPr marL="914400" algn="l" rtl="0" fontAlgn="base">
              <a:spcBef>
                <a:spcPct val="0"/>
              </a:spcBef>
              <a:spcAft>
                <a:spcPct val="0"/>
              </a:spcAft>
              <a:defRPr sz="4100" b="1">
                <a:solidFill>
                  <a:schemeClr val="tx2"/>
                </a:solidFill>
                <a:latin typeface="Lucida Sans Unicode" panose="020B0602030504020204" pitchFamily="34" charset="0"/>
              </a:defRPr>
            </a:lvl7pPr>
            <a:lvl8pPr marL="1371600" algn="l" rtl="0" fontAlgn="base">
              <a:spcBef>
                <a:spcPct val="0"/>
              </a:spcBef>
              <a:spcAft>
                <a:spcPct val="0"/>
              </a:spcAft>
              <a:defRPr sz="4100" b="1">
                <a:solidFill>
                  <a:schemeClr val="tx2"/>
                </a:solidFill>
                <a:latin typeface="Lucida Sans Unicode" panose="020B0602030504020204" pitchFamily="34" charset="0"/>
              </a:defRPr>
            </a:lvl8pPr>
            <a:lvl9pPr marL="1828800" algn="l" rtl="0" fontAlgn="base">
              <a:spcBef>
                <a:spcPct val="0"/>
              </a:spcBef>
              <a:spcAft>
                <a:spcPct val="0"/>
              </a:spcAft>
              <a:defRPr sz="4100" b="1">
                <a:solidFill>
                  <a:schemeClr val="tx2"/>
                </a:solidFill>
                <a:latin typeface="Lucida Sans Unicode" panose="020B0602030504020204" pitchFamily="34" charset="0"/>
              </a:defRPr>
            </a:lvl9pPr>
            <a:extLst/>
          </a:lstStyle>
          <a:p>
            <a:pPr algn="l" eaLnBrk="1" fontAlgn="auto" hangingPunct="1">
              <a:spcAft>
                <a:spcPts val="0"/>
              </a:spcAft>
              <a:defRPr/>
            </a:pPr>
            <a:r>
              <a:rPr lang="pt-BR" sz="1200" dirty="0">
                <a:solidFill>
                  <a:srgbClr val="0070C0"/>
                </a:solidFill>
                <a:latin typeface="Arial Narrow" panose="020B0606020202030204" pitchFamily="34" charset="0"/>
              </a:rPr>
              <a:t>Fonte: Secretaria da Receita Federal e IBGE. (*) valores a preços de junho de 2024.</a:t>
            </a:r>
          </a:p>
        </p:txBody>
      </p:sp>
      <p:sp>
        <p:nvSpPr>
          <p:cNvPr id="4" name="CaixaDeTexto 3">
            <a:extLst>
              <a:ext uri="{FF2B5EF4-FFF2-40B4-BE49-F238E27FC236}">
                <a16:creationId xmlns:a16="http://schemas.microsoft.com/office/drawing/2014/main" id="{DD2EFD5C-B507-4411-BBD0-1794825EB091}"/>
              </a:ext>
            </a:extLst>
          </p:cNvPr>
          <p:cNvSpPr txBox="1"/>
          <p:nvPr/>
        </p:nvSpPr>
        <p:spPr>
          <a:xfrm>
            <a:off x="611560" y="135672"/>
            <a:ext cx="5904656" cy="707886"/>
          </a:xfrm>
          <a:prstGeom prst="rect">
            <a:avLst/>
          </a:prstGeom>
          <a:noFill/>
        </p:spPr>
        <p:txBody>
          <a:bodyPr wrap="square" rtlCol="0">
            <a:spAutoFit/>
          </a:bodyPr>
          <a:lstStyle/>
          <a:p>
            <a:r>
              <a:rPr lang="pt-BR" sz="2000" b="1" dirty="0">
                <a:latin typeface="Arial Narrow" panose="020B0606020202030204" pitchFamily="34" charset="0"/>
              </a:rPr>
              <a:t>Evolução das receitas e despesas do RGPS, acumulado em 12 meses, em R$ bilhões*</a:t>
            </a:r>
          </a:p>
        </p:txBody>
      </p:sp>
      <p:sp>
        <p:nvSpPr>
          <p:cNvPr id="2" name="CaixaDeTexto 1"/>
          <p:cNvSpPr txBox="1"/>
          <p:nvPr/>
        </p:nvSpPr>
        <p:spPr>
          <a:xfrm>
            <a:off x="2018350" y="1195518"/>
            <a:ext cx="5112568" cy="646331"/>
          </a:xfrm>
          <a:prstGeom prst="rect">
            <a:avLst/>
          </a:prstGeom>
          <a:noFill/>
        </p:spPr>
        <p:txBody>
          <a:bodyPr wrap="square" rtlCol="0">
            <a:spAutoFit/>
          </a:bodyPr>
          <a:lstStyle/>
          <a:p>
            <a:r>
              <a:rPr lang="pt-BR" dirty="0">
                <a:latin typeface="Arial Narrow" pitchFamily="34" charset="0"/>
              </a:rPr>
              <a:t>Déficit acumulado em 12 meses está em R$ 345,6 bilhões</a:t>
            </a:r>
          </a:p>
          <a:p>
            <a:endParaRPr lang="pt-BR" dirty="0">
              <a:latin typeface="Arial Narrow" pitchFamily="34" charset="0"/>
            </a:endParaRPr>
          </a:p>
        </p:txBody>
      </p:sp>
      <p:cxnSp>
        <p:nvCxnSpPr>
          <p:cNvPr id="6" name="Conector de seta reta 5"/>
          <p:cNvCxnSpPr/>
          <p:nvPr/>
        </p:nvCxnSpPr>
        <p:spPr>
          <a:xfrm>
            <a:off x="7765037" y="1746679"/>
            <a:ext cx="0" cy="720080"/>
          </a:xfrm>
          <a:prstGeom prst="straightConnector1">
            <a:avLst/>
          </a:prstGeom>
          <a:ln>
            <a:solidFill>
              <a:srgbClr val="002060"/>
            </a:solidFill>
            <a:headEnd type="arrow" w="med" len="med"/>
            <a:tailEnd type="arrow" w="med" len="med"/>
          </a:ln>
        </p:spPr>
        <p:style>
          <a:lnRef idx="1">
            <a:schemeClr val="accent1"/>
          </a:lnRef>
          <a:fillRef idx="0">
            <a:schemeClr val="accent1"/>
          </a:fillRef>
          <a:effectRef idx="0">
            <a:schemeClr val="accent1"/>
          </a:effectRef>
          <a:fontRef idx="minor">
            <a:schemeClr val="tx1"/>
          </a:fontRef>
        </p:style>
      </p:cxnSp>
      <p:sp>
        <p:nvSpPr>
          <p:cNvPr id="3" name="Chave direita 2"/>
          <p:cNvSpPr/>
          <p:nvPr/>
        </p:nvSpPr>
        <p:spPr>
          <a:xfrm rot="5400000">
            <a:off x="5796136" y="2499742"/>
            <a:ext cx="72008" cy="792088"/>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pt-BR"/>
          </a:p>
        </p:txBody>
      </p:sp>
      <p:sp>
        <p:nvSpPr>
          <p:cNvPr id="10" name="Chave direita 9"/>
          <p:cNvSpPr/>
          <p:nvPr/>
        </p:nvSpPr>
        <p:spPr>
          <a:xfrm rot="5400000">
            <a:off x="6948264" y="2643758"/>
            <a:ext cx="72008" cy="792088"/>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pt-BR"/>
          </a:p>
        </p:txBody>
      </p:sp>
      <p:sp>
        <p:nvSpPr>
          <p:cNvPr id="5" name="Retângulo 4"/>
          <p:cNvSpPr/>
          <p:nvPr/>
        </p:nvSpPr>
        <p:spPr>
          <a:xfrm>
            <a:off x="5456118" y="2891746"/>
            <a:ext cx="734496" cy="276999"/>
          </a:xfrm>
          <a:prstGeom prst="rect">
            <a:avLst/>
          </a:prstGeom>
        </p:spPr>
        <p:txBody>
          <a:bodyPr wrap="none">
            <a:spAutoFit/>
          </a:bodyPr>
          <a:lstStyle/>
          <a:p>
            <a:r>
              <a:rPr lang="pt-BR" sz="1200" b="1" dirty="0">
                <a:solidFill>
                  <a:srgbClr val="006699"/>
                </a:solidFill>
                <a:latin typeface="Arial Narrow" pitchFamily="34" charset="0"/>
              </a:rPr>
              <a:t>recessão</a:t>
            </a:r>
            <a:endParaRPr lang="pt-BR" sz="1200" b="1" dirty="0">
              <a:solidFill>
                <a:srgbClr val="006699"/>
              </a:solidFill>
            </a:endParaRPr>
          </a:p>
        </p:txBody>
      </p:sp>
      <p:sp>
        <p:nvSpPr>
          <p:cNvPr id="12" name="Retângulo 11"/>
          <p:cNvSpPr/>
          <p:nvPr/>
        </p:nvSpPr>
        <p:spPr>
          <a:xfrm>
            <a:off x="6588224" y="3046379"/>
            <a:ext cx="774571" cy="276999"/>
          </a:xfrm>
          <a:prstGeom prst="rect">
            <a:avLst/>
          </a:prstGeom>
        </p:spPr>
        <p:txBody>
          <a:bodyPr wrap="none">
            <a:spAutoFit/>
          </a:bodyPr>
          <a:lstStyle/>
          <a:p>
            <a:r>
              <a:rPr lang="pt-BR" sz="1200" b="1" dirty="0">
                <a:solidFill>
                  <a:srgbClr val="006699"/>
                </a:solidFill>
                <a:latin typeface="Arial Narrow" pitchFamily="34" charset="0"/>
              </a:rPr>
              <a:t>pandemia</a:t>
            </a:r>
            <a:endParaRPr lang="pt-BR" sz="1200" b="1" dirty="0">
              <a:solidFill>
                <a:srgbClr val="006699"/>
              </a:solidFill>
            </a:endParaRPr>
          </a:p>
        </p:txBody>
      </p:sp>
    </p:spTree>
    <p:extLst>
      <p:ext uri="{BB962C8B-B14F-4D97-AF65-F5344CB8AC3E}">
        <p14:creationId xmlns:p14="http://schemas.microsoft.com/office/powerpoint/2010/main" val="421123081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t="11767"/>
          <a:stretch/>
        </p:blipFill>
        <p:spPr bwMode="auto">
          <a:xfrm>
            <a:off x="646265" y="860742"/>
            <a:ext cx="7238103" cy="398189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6387" name="Espaço Reservado para Número de Slide 3">
            <a:extLst>
              <a:ext uri="{FF2B5EF4-FFF2-40B4-BE49-F238E27FC236}">
                <a16:creationId xmlns:a16="http://schemas.microsoft.com/office/drawing/2014/main" id="{7FA8EF1E-6CB1-44A6-9E3E-C21AD8221135}"/>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D3606E9A-2873-4263-A2A3-C83F2052DC61}" type="slidenum">
              <a:rPr lang="pt-BR" altLang="pt-BR" smtClean="0">
                <a:latin typeface="Arial Narrow" pitchFamily="34" charset="0"/>
              </a:rPr>
              <a:pPr/>
              <a:t>8</a:t>
            </a:fld>
            <a:endParaRPr lang="pt-BR" altLang="pt-BR" dirty="0">
              <a:latin typeface="Arial Narrow" pitchFamily="34" charset="0"/>
            </a:endParaRPr>
          </a:p>
        </p:txBody>
      </p:sp>
      <p:sp>
        <p:nvSpPr>
          <p:cNvPr id="7" name="Título 2">
            <a:extLst>
              <a:ext uri="{FF2B5EF4-FFF2-40B4-BE49-F238E27FC236}">
                <a16:creationId xmlns:a16="http://schemas.microsoft.com/office/drawing/2014/main" id="{F8226A79-5FE1-4368-90C5-0537F3903351}"/>
              </a:ext>
            </a:extLst>
          </p:cNvPr>
          <p:cNvSpPr txBox="1">
            <a:spLocks/>
          </p:cNvSpPr>
          <p:nvPr/>
        </p:nvSpPr>
        <p:spPr>
          <a:xfrm>
            <a:off x="529534" y="4803998"/>
            <a:ext cx="7704856" cy="285680"/>
          </a:xfrm>
          <a:prstGeom prst="rect">
            <a:avLst/>
          </a:prstGeom>
        </p:spPr>
        <p:txBody>
          <a:bodyPr vert="horz" anchor="t">
            <a:noAutofit/>
            <a:scene3d>
              <a:camera prst="orthographicFront"/>
              <a:lightRig rig="soft" dir="t"/>
            </a:scene3d>
            <a:sp3d prstMaterial="softEdge">
              <a:bevelT w="0" h="0"/>
            </a:sp3d>
          </a:bodyPr>
          <a:lstStyle>
            <a:lvl1pPr algn="r" rtl="0" eaLnBrk="0" fontAlgn="base" hangingPunct="0">
              <a:spcBef>
                <a:spcPct val="0"/>
              </a:spcBef>
              <a:spcAft>
                <a:spcPct val="0"/>
              </a:spcAft>
              <a:buNone/>
              <a:defRPr sz="2500" b="0" kern="1200">
                <a:solidFill>
                  <a:schemeClr val="accent1"/>
                </a:solidFill>
                <a:effectLst/>
                <a:latin typeface="+mj-lt"/>
                <a:ea typeface="+mj-ea"/>
                <a:cs typeface="+mj-cs"/>
              </a:defRPr>
            </a:lvl1pPr>
            <a:lvl2pPr algn="l" rtl="0" eaLnBrk="0" fontAlgn="base" hangingPunct="0">
              <a:spcBef>
                <a:spcPct val="0"/>
              </a:spcBef>
              <a:spcAft>
                <a:spcPct val="0"/>
              </a:spcAft>
              <a:defRPr sz="4100" b="1">
                <a:solidFill>
                  <a:schemeClr val="tx2"/>
                </a:solidFill>
                <a:latin typeface="Lucida Sans Unicode" panose="020B0602030504020204" pitchFamily="34" charset="0"/>
              </a:defRPr>
            </a:lvl2pPr>
            <a:lvl3pPr algn="l" rtl="0" eaLnBrk="0" fontAlgn="base" hangingPunct="0">
              <a:spcBef>
                <a:spcPct val="0"/>
              </a:spcBef>
              <a:spcAft>
                <a:spcPct val="0"/>
              </a:spcAft>
              <a:defRPr sz="4100" b="1">
                <a:solidFill>
                  <a:schemeClr val="tx2"/>
                </a:solidFill>
                <a:latin typeface="Lucida Sans Unicode" panose="020B0602030504020204" pitchFamily="34" charset="0"/>
              </a:defRPr>
            </a:lvl3pPr>
            <a:lvl4pPr algn="l" rtl="0" eaLnBrk="0" fontAlgn="base" hangingPunct="0">
              <a:spcBef>
                <a:spcPct val="0"/>
              </a:spcBef>
              <a:spcAft>
                <a:spcPct val="0"/>
              </a:spcAft>
              <a:defRPr sz="4100" b="1">
                <a:solidFill>
                  <a:schemeClr val="tx2"/>
                </a:solidFill>
                <a:latin typeface="Lucida Sans Unicode" panose="020B0602030504020204" pitchFamily="34" charset="0"/>
              </a:defRPr>
            </a:lvl4pPr>
            <a:lvl5pPr algn="l" rtl="0" eaLnBrk="0" fontAlgn="base" hangingPunct="0">
              <a:spcBef>
                <a:spcPct val="0"/>
              </a:spcBef>
              <a:spcAft>
                <a:spcPct val="0"/>
              </a:spcAft>
              <a:defRPr sz="4100" b="1">
                <a:solidFill>
                  <a:schemeClr val="tx2"/>
                </a:solidFill>
                <a:latin typeface="Lucida Sans Unicode" panose="020B0602030504020204" pitchFamily="34" charset="0"/>
              </a:defRPr>
            </a:lvl5pPr>
            <a:lvl6pPr marL="457200" algn="l" rtl="0" fontAlgn="base">
              <a:spcBef>
                <a:spcPct val="0"/>
              </a:spcBef>
              <a:spcAft>
                <a:spcPct val="0"/>
              </a:spcAft>
              <a:defRPr sz="4100" b="1">
                <a:solidFill>
                  <a:schemeClr val="tx2"/>
                </a:solidFill>
                <a:latin typeface="Lucida Sans Unicode" panose="020B0602030504020204" pitchFamily="34" charset="0"/>
              </a:defRPr>
            </a:lvl6pPr>
            <a:lvl7pPr marL="914400" algn="l" rtl="0" fontAlgn="base">
              <a:spcBef>
                <a:spcPct val="0"/>
              </a:spcBef>
              <a:spcAft>
                <a:spcPct val="0"/>
              </a:spcAft>
              <a:defRPr sz="4100" b="1">
                <a:solidFill>
                  <a:schemeClr val="tx2"/>
                </a:solidFill>
                <a:latin typeface="Lucida Sans Unicode" panose="020B0602030504020204" pitchFamily="34" charset="0"/>
              </a:defRPr>
            </a:lvl7pPr>
            <a:lvl8pPr marL="1371600" algn="l" rtl="0" fontAlgn="base">
              <a:spcBef>
                <a:spcPct val="0"/>
              </a:spcBef>
              <a:spcAft>
                <a:spcPct val="0"/>
              </a:spcAft>
              <a:defRPr sz="4100" b="1">
                <a:solidFill>
                  <a:schemeClr val="tx2"/>
                </a:solidFill>
                <a:latin typeface="Lucida Sans Unicode" panose="020B0602030504020204" pitchFamily="34" charset="0"/>
              </a:defRPr>
            </a:lvl8pPr>
            <a:lvl9pPr marL="1828800" algn="l" rtl="0" fontAlgn="base">
              <a:spcBef>
                <a:spcPct val="0"/>
              </a:spcBef>
              <a:spcAft>
                <a:spcPct val="0"/>
              </a:spcAft>
              <a:defRPr sz="4100" b="1">
                <a:solidFill>
                  <a:schemeClr val="tx2"/>
                </a:solidFill>
                <a:latin typeface="Lucida Sans Unicode" panose="020B0602030504020204" pitchFamily="34" charset="0"/>
              </a:defRPr>
            </a:lvl9pPr>
            <a:extLst/>
          </a:lstStyle>
          <a:p>
            <a:pPr algn="l" eaLnBrk="1" fontAlgn="auto" hangingPunct="1">
              <a:spcAft>
                <a:spcPts val="0"/>
              </a:spcAft>
              <a:defRPr/>
            </a:pPr>
            <a:r>
              <a:rPr lang="pt-BR" sz="1200" dirty="0">
                <a:solidFill>
                  <a:srgbClr val="0070C0"/>
                </a:solidFill>
                <a:latin typeface="Arial Narrow" panose="020B0606020202030204" pitchFamily="34" charset="0"/>
              </a:rPr>
              <a:t>Fonte: Secretaria da Receita Federal e IBGE.</a:t>
            </a:r>
          </a:p>
        </p:txBody>
      </p:sp>
      <p:sp>
        <p:nvSpPr>
          <p:cNvPr id="4" name="CaixaDeTexto 3">
            <a:extLst>
              <a:ext uri="{FF2B5EF4-FFF2-40B4-BE49-F238E27FC236}">
                <a16:creationId xmlns:a16="http://schemas.microsoft.com/office/drawing/2014/main" id="{DD2EFD5C-B507-4411-BBD0-1794825EB091}"/>
              </a:ext>
            </a:extLst>
          </p:cNvPr>
          <p:cNvSpPr txBox="1"/>
          <p:nvPr/>
        </p:nvSpPr>
        <p:spPr>
          <a:xfrm>
            <a:off x="611560" y="51470"/>
            <a:ext cx="5616624" cy="707886"/>
          </a:xfrm>
          <a:prstGeom prst="rect">
            <a:avLst/>
          </a:prstGeom>
          <a:noFill/>
        </p:spPr>
        <p:txBody>
          <a:bodyPr wrap="square" rtlCol="0">
            <a:spAutoFit/>
          </a:bodyPr>
          <a:lstStyle/>
          <a:p>
            <a:r>
              <a:rPr lang="pt-BR" sz="2000" b="1" dirty="0">
                <a:latin typeface="Arial Narrow" panose="020B0606020202030204" pitchFamily="34" charset="0"/>
              </a:rPr>
              <a:t>Evolução do déficit do RGPS, acumulado em 12 meses, em (%) do total das despesas</a:t>
            </a:r>
          </a:p>
        </p:txBody>
      </p:sp>
      <p:sp>
        <p:nvSpPr>
          <p:cNvPr id="8" name="CaixaDeTexto 7"/>
          <p:cNvSpPr txBox="1"/>
          <p:nvPr/>
        </p:nvSpPr>
        <p:spPr>
          <a:xfrm>
            <a:off x="1043608" y="860742"/>
            <a:ext cx="3528392" cy="1200329"/>
          </a:xfrm>
          <a:prstGeom prst="rect">
            <a:avLst/>
          </a:prstGeom>
          <a:noFill/>
        </p:spPr>
        <p:txBody>
          <a:bodyPr wrap="square" rtlCol="0">
            <a:spAutoFit/>
          </a:bodyPr>
          <a:lstStyle/>
          <a:p>
            <a:r>
              <a:rPr lang="pt-BR" dirty="0">
                <a:latin typeface="Arial Narrow" pitchFamily="34" charset="0"/>
              </a:rPr>
              <a:t>Déficit de 35,4% das despesas. Durante a pandemia, esse déficit alcançou 45,5% das despesas. </a:t>
            </a:r>
          </a:p>
          <a:p>
            <a:endParaRPr lang="pt-BR" dirty="0">
              <a:latin typeface="Arial Narrow" pitchFamily="34" charset="0"/>
            </a:endParaRPr>
          </a:p>
        </p:txBody>
      </p:sp>
      <p:sp>
        <p:nvSpPr>
          <p:cNvPr id="9" name="Chave direita 8"/>
          <p:cNvSpPr/>
          <p:nvPr/>
        </p:nvSpPr>
        <p:spPr>
          <a:xfrm rot="16200000">
            <a:off x="5562110" y="1491827"/>
            <a:ext cx="72008" cy="1188132"/>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pt-BR"/>
          </a:p>
        </p:txBody>
      </p:sp>
      <p:sp>
        <p:nvSpPr>
          <p:cNvPr id="10" name="Chave direita 9"/>
          <p:cNvSpPr/>
          <p:nvPr/>
        </p:nvSpPr>
        <p:spPr>
          <a:xfrm rot="5400000">
            <a:off x="6847991" y="2067738"/>
            <a:ext cx="72008" cy="792088"/>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pt-BR"/>
          </a:p>
        </p:txBody>
      </p:sp>
      <p:sp>
        <p:nvSpPr>
          <p:cNvPr id="11" name="Retângulo 10"/>
          <p:cNvSpPr/>
          <p:nvPr/>
        </p:nvSpPr>
        <p:spPr>
          <a:xfrm>
            <a:off x="5244214" y="1799684"/>
            <a:ext cx="734496" cy="276999"/>
          </a:xfrm>
          <a:prstGeom prst="rect">
            <a:avLst/>
          </a:prstGeom>
        </p:spPr>
        <p:txBody>
          <a:bodyPr wrap="none">
            <a:spAutoFit/>
          </a:bodyPr>
          <a:lstStyle/>
          <a:p>
            <a:r>
              <a:rPr lang="pt-BR" sz="1200" b="1" dirty="0">
                <a:solidFill>
                  <a:srgbClr val="006699"/>
                </a:solidFill>
                <a:latin typeface="Arial Narrow" pitchFamily="34" charset="0"/>
              </a:rPr>
              <a:t>recessão</a:t>
            </a:r>
            <a:endParaRPr lang="pt-BR" sz="1200" b="1" dirty="0">
              <a:solidFill>
                <a:srgbClr val="006699"/>
              </a:solidFill>
            </a:endParaRPr>
          </a:p>
        </p:txBody>
      </p:sp>
      <p:sp>
        <p:nvSpPr>
          <p:cNvPr id="12" name="Retângulo 11"/>
          <p:cNvSpPr/>
          <p:nvPr/>
        </p:nvSpPr>
        <p:spPr>
          <a:xfrm>
            <a:off x="6496194" y="2466372"/>
            <a:ext cx="774571" cy="276999"/>
          </a:xfrm>
          <a:prstGeom prst="rect">
            <a:avLst/>
          </a:prstGeom>
        </p:spPr>
        <p:txBody>
          <a:bodyPr wrap="none">
            <a:spAutoFit/>
          </a:bodyPr>
          <a:lstStyle/>
          <a:p>
            <a:r>
              <a:rPr lang="pt-BR" sz="1200" b="1" dirty="0">
                <a:solidFill>
                  <a:srgbClr val="006699"/>
                </a:solidFill>
                <a:latin typeface="Arial Narrow" pitchFamily="34" charset="0"/>
              </a:rPr>
              <a:t>pandemia</a:t>
            </a:r>
            <a:endParaRPr lang="pt-BR" sz="1200" b="1" dirty="0">
              <a:solidFill>
                <a:srgbClr val="006699"/>
              </a:solidFill>
            </a:endParaRPr>
          </a:p>
        </p:txBody>
      </p:sp>
    </p:spTree>
    <p:extLst>
      <p:ext uri="{BB962C8B-B14F-4D97-AF65-F5344CB8AC3E}">
        <p14:creationId xmlns:p14="http://schemas.microsoft.com/office/powerpoint/2010/main" val="249773580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z="2400" b="1" dirty="0">
                <a:solidFill>
                  <a:schemeClr val="bg2">
                    <a:lumMod val="50000"/>
                  </a:schemeClr>
                </a:solidFill>
                <a:latin typeface="Arial Narrow" panose="020B0606020202030204" pitchFamily="34" charset="0"/>
              </a:rPr>
              <a:t>TRÊS GRANDES PROBLEMAS DO SISTEMA ATUAL </a:t>
            </a:r>
            <a:br>
              <a:rPr lang="pt-BR" sz="2400" b="1" dirty="0">
                <a:solidFill>
                  <a:schemeClr val="bg2">
                    <a:lumMod val="50000"/>
                  </a:schemeClr>
                </a:solidFill>
                <a:latin typeface="Arial Narrow" panose="020B0606020202030204" pitchFamily="34" charset="0"/>
              </a:rPr>
            </a:br>
            <a:r>
              <a:rPr lang="pt-BR" sz="2400" b="1" dirty="0">
                <a:solidFill>
                  <a:schemeClr val="bg2">
                    <a:lumMod val="50000"/>
                  </a:schemeClr>
                </a:solidFill>
                <a:latin typeface="Arial Narrow" panose="020B0606020202030204" pitchFamily="34" charset="0"/>
              </a:rPr>
              <a:t>DE BENEFÍCIOS E CONTRIBUIÇÕES AO RGPS</a:t>
            </a:r>
          </a:p>
        </p:txBody>
      </p:sp>
      <p:sp>
        <p:nvSpPr>
          <p:cNvPr id="3" name="Espaço Reservado para Texto 2"/>
          <p:cNvSpPr>
            <a:spLocks noGrp="1"/>
          </p:cNvSpPr>
          <p:nvPr>
            <p:ph idx="1"/>
          </p:nvPr>
        </p:nvSpPr>
        <p:spPr>
          <a:xfrm>
            <a:off x="457200" y="1059582"/>
            <a:ext cx="7931224" cy="3600450"/>
          </a:xfrm>
        </p:spPr>
        <p:txBody>
          <a:bodyPr>
            <a:noAutofit/>
          </a:bodyPr>
          <a:lstStyle/>
          <a:p>
            <a:pPr marL="457200" lvl="1" indent="-457200">
              <a:buClr>
                <a:schemeClr val="accent1"/>
              </a:buClr>
              <a:buFont typeface="+mj-lt"/>
              <a:buAutoNum type="arabicPeriod" startAt="3"/>
            </a:pPr>
            <a:r>
              <a:rPr lang="pt-BR" dirty="0">
                <a:latin typeface="Arial Narrow" pitchFamily="34" charset="0"/>
              </a:rPr>
              <a:t>A tendência de envelhecimento da população brasileira e aumento da dependência etária. Tomando por referência a população em idade contributiva e a população em idade de aposentadoria, projeta-se uma relação de dependência entre os dois grupos demográficos crescente até 2060.</a:t>
            </a:r>
          </a:p>
          <a:p>
            <a:pPr marL="754380" lvl="1" indent="-457200"/>
            <a:r>
              <a:rPr lang="pt-BR" sz="1800" dirty="0">
                <a:latin typeface="Arial Narrow" pitchFamily="34" charset="0"/>
              </a:rPr>
              <a:t>Em 2010, havia 15 pessoas em idade de aposentadoria a cada 100 habitantes em idade contributiva. </a:t>
            </a:r>
          </a:p>
          <a:p>
            <a:pPr marL="754380" lvl="1" indent="-457200"/>
            <a:r>
              <a:rPr lang="pt-BR" sz="1800" dirty="0">
                <a:latin typeface="Arial Narrow" pitchFamily="34" charset="0"/>
              </a:rPr>
              <a:t>Essa relação já cresceu para 20 pessoas em idade de aposentadoria a cada 100 habitantes em idade contributiva em 2020. </a:t>
            </a:r>
          </a:p>
          <a:p>
            <a:pPr marL="754380" lvl="1" indent="-457200"/>
            <a:r>
              <a:rPr lang="pt-BR" sz="1800" dirty="0">
                <a:latin typeface="Arial Narrow" pitchFamily="34" charset="0"/>
              </a:rPr>
              <a:t>Como ilustra o Gráfico a seguir, essa razão deverá atingir 27 a cada 100 em 2030, 36 a cada 100 em 2040, 47 a cada 100 em 2050 e 57 pessoas em idade de aposentadoria a cada 100 habitantes em idade contributiva em 2060. </a:t>
            </a:r>
          </a:p>
          <a:p>
            <a:pPr marL="754380" lvl="1" indent="-457200"/>
            <a:r>
              <a:rPr lang="pt-BR" sz="1800" dirty="0">
                <a:latin typeface="Arial Narrow" pitchFamily="34" charset="0"/>
              </a:rPr>
              <a:t>Essa projeção indica que entre 2050 e 2060 poderá haver dois contribuintes para cada beneficiário no sistema. </a:t>
            </a:r>
          </a:p>
          <a:p>
            <a:pPr algn="l"/>
            <a:endParaRPr lang="pt-BR" sz="1200" dirty="0">
              <a:latin typeface="Arial Narrow" pitchFamily="34" charset="0"/>
            </a:endParaRPr>
          </a:p>
        </p:txBody>
      </p:sp>
      <p:sp>
        <p:nvSpPr>
          <p:cNvPr id="5" name="Espaço Reservado para Número de Slide 4"/>
          <p:cNvSpPr>
            <a:spLocks noGrp="1"/>
          </p:cNvSpPr>
          <p:nvPr>
            <p:ph type="sldNum" sz="quarter" idx="12"/>
          </p:nvPr>
        </p:nvSpPr>
        <p:spPr/>
        <p:txBody>
          <a:bodyPr/>
          <a:lstStyle/>
          <a:p>
            <a:pPr>
              <a:defRPr/>
            </a:pPr>
            <a:fld id="{69B2A05F-6CAA-4033-9357-75FE56F06CD6}" type="slidenum">
              <a:rPr lang="pt-BR" altLang="pt-BR" smtClean="0"/>
              <a:pPr>
                <a:defRPr/>
              </a:pPr>
              <a:t>9</a:t>
            </a:fld>
            <a:endParaRPr lang="pt-BR" altLang="pt-BR"/>
          </a:p>
        </p:txBody>
      </p:sp>
    </p:spTree>
    <p:extLst>
      <p:ext uri="{BB962C8B-B14F-4D97-AF65-F5344CB8AC3E}">
        <p14:creationId xmlns:p14="http://schemas.microsoft.com/office/powerpoint/2010/main" val="168826706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djacência">
  <a:themeElements>
    <a:clrScheme name="Personalizada 1">
      <a:dk1>
        <a:sysClr val="windowText" lastClr="000000"/>
      </a:dk1>
      <a:lt1>
        <a:sysClr val="window" lastClr="FFFFFF"/>
      </a:lt1>
      <a:dk2>
        <a:srgbClr val="242852"/>
      </a:dk2>
      <a:lt2>
        <a:srgbClr val="ACCBF9"/>
      </a:lt2>
      <a:accent1>
        <a:srgbClr val="629DD1"/>
      </a:accent1>
      <a:accent2>
        <a:srgbClr val="A9CBEE"/>
      </a:accent2>
      <a:accent3>
        <a:srgbClr val="7F8FA9"/>
      </a:accent3>
      <a:accent4>
        <a:srgbClr val="4A66AC"/>
      </a:accent4>
      <a:accent5>
        <a:srgbClr val="5AA2AE"/>
      </a:accent5>
      <a:accent6>
        <a:srgbClr val="9D90A0"/>
      </a:accent6>
      <a:hlink>
        <a:srgbClr val="9454C3"/>
      </a:hlink>
      <a:folHlink>
        <a:srgbClr val="3EBBF0"/>
      </a:folHlink>
    </a:clrScheme>
    <a:fontScheme name="Escritório">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djacência">
      <a:fillStyleLst>
        <a:solidFill>
          <a:schemeClr val="phClr"/>
        </a:solidFill>
        <a:solidFill>
          <a:schemeClr val="phClr">
            <a:tint val="55000"/>
          </a:schemeClr>
        </a:solidFill>
        <a:solidFill>
          <a:schemeClr val="phClr"/>
        </a:soli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outerShdw blurRad="50800" dist="25400" algn="bl" rotWithShape="0">
              <a:srgbClr val="000000">
                <a:alpha val="60000"/>
              </a:srgbClr>
            </a:outerShdw>
          </a:effectLst>
        </a:effectStyle>
        <a:effectStyle>
          <a:effectLst/>
          <a:scene3d>
            <a:camera prst="orthographicFront">
              <a:rot lat="0" lon="0" rev="0"/>
            </a:camera>
            <a:lightRig rig="brightRoom" dir="tl">
              <a:rot lat="0" lon="0" rev="1800000"/>
            </a:lightRig>
          </a:scene3d>
          <a:sp3d contourW="10160" prstMaterial="dkEdge">
            <a:bevelT w="38100" h="50800" prst="angle"/>
            <a:contourClr>
              <a:schemeClr val="phClr">
                <a:shade val="40000"/>
                <a:satMod val="150000"/>
              </a:schemeClr>
            </a:contourClr>
          </a:sp3d>
        </a:effectStyle>
      </a:effectStyleLst>
      <a:bgFillStyleLst>
        <a:solidFill>
          <a:schemeClr val="phClr"/>
        </a:solidFill>
        <a:gradFill rotWithShape="1">
          <a:gsLst>
            <a:gs pos="0">
              <a:schemeClr val="phClr">
                <a:tint val="90000"/>
              </a:schemeClr>
            </a:gs>
            <a:gs pos="75000">
              <a:schemeClr val="phClr">
                <a:shade val="100000"/>
                <a:satMod val="115000"/>
              </a:schemeClr>
            </a:gs>
            <a:gs pos="100000">
              <a:schemeClr val="phClr">
                <a:shade val="70000"/>
                <a:satMod val="130000"/>
              </a:schemeClr>
            </a:gs>
          </a:gsLst>
          <a:path path="circle">
            <a:fillToRect l="20000" t="50000" r="100000" b="50000"/>
          </a:path>
        </a:gradFill>
        <a:blipFill rotWithShape="1">
          <a:blip xmlns:r="http://schemas.openxmlformats.org/officeDocument/2006/relationships" r:embed="rId1">
            <a:duotone>
              <a:schemeClr val="phClr">
                <a:tint val="97000"/>
              </a:schemeClr>
              <a:schemeClr val="phClr">
                <a:shade val="96000"/>
              </a:schemeClr>
            </a:duotone>
          </a:blip>
          <a:tile tx="0" ty="0" sx="32000" sy="32000" flip="none" algn="tl"/>
        </a:blipFill>
      </a:bgFillStyleLst>
    </a:fmtScheme>
  </a:themeElements>
  <a:objectDefaults/>
  <a:extraClrSchemeLst/>
</a:theme>
</file>

<file path=ppt/theme/theme2.xml><?xml version="1.0" encoding="utf-8"?>
<a:theme xmlns:a="http://schemas.openxmlformats.org/drawingml/2006/main" name="Tema do Office">
  <a:themeElements>
    <a:clrScheme name="Escritório">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Escritório">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Escritório">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ema do Office">
  <a:themeElements>
    <a:clrScheme name="Escritório">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Escritório">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Escritório">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Essential</Template>
  <TotalTime>11172</TotalTime>
  <Words>1969</Words>
  <Application>Microsoft Office PowerPoint</Application>
  <PresentationFormat>Apresentação na tela (16:9)</PresentationFormat>
  <Paragraphs>166</Paragraphs>
  <Slides>26</Slides>
  <Notes>0</Notes>
  <HiddenSlides>0</HiddenSlides>
  <MMClips>0</MMClips>
  <ScaleCrop>false</ScaleCrop>
  <HeadingPairs>
    <vt:vector size="6" baseType="variant">
      <vt:variant>
        <vt:lpstr>Fontes usadas</vt:lpstr>
      </vt:variant>
      <vt:variant>
        <vt:i4>5</vt:i4>
      </vt:variant>
      <vt:variant>
        <vt:lpstr>Tema</vt:lpstr>
      </vt:variant>
      <vt:variant>
        <vt:i4>1</vt:i4>
      </vt:variant>
      <vt:variant>
        <vt:lpstr>Títulos de slides</vt:lpstr>
      </vt:variant>
      <vt:variant>
        <vt:i4>26</vt:i4>
      </vt:variant>
    </vt:vector>
  </HeadingPairs>
  <TitlesOfParts>
    <vt:vector size="32" baseType="lpstr">
      <vt:lpstr>Arial</vt:lpstr>
      <vt:lpstr>Arial Narrow</vt:lpstr>
      <vt:lpstr>Calibri</vt:lpstr>
      <vt:lpstr>Cambria</vt:lpstr>
      <vt:lpstr>Lucida Sans Unicode</vt:lpstr>
      <vt:lpstr>Adjacência</vt:lpstr>
      <vt:lpstr>O FINANCIAMENTO DO REGIME GERAL DE PREVIDÊNCIA SOCIAL DESAFIOS E PROPOSTA DE REFORMA</vt:lpstr>
      <vt:lpstr>Apresentação do PowerPoint</vt:lpstr>
      <vt:lpstr>DISTRIBUIÇÃO DAS ATVIDADES ECONÔMICAS</vt:lpstr>
      <vt:lpstr>DISTRIBUIÇÃO DO EMPREGO COM CARTEIRA</vt:lpstr>
      <vt:lpstr>Apresentação do PowerPoint</vt:lpstr>
      <vt:lpstr>TRÊS GRANDES PROBLEMAS DO SISTEMA ATUAL  DE BENEFÍCIOS E CONTRIBUIÇÕES AO RGPS</vt:lpstr>
      <vt:lpstr>Apresentação do PowerPoint</vt:lpstr>
      <vt:lpstr>Apresentação do PowerPoint</vt:lpstr>
      <vt:lpstr>TRÊS GRANDES PROBLEMAS DO SISTEMA ATUAL  DE BENEFÍCIOS E CONTRIBUIÇÕES AO RGPS</vt:lpstr>
      <vt:lpstr>Apresentação do PowerPoint</vt:lpstr>
      <vt:lpstr>Apresentação do PowerPoint</vt:lpstr>
      <vt:lpstr>Apresentação do PowerPoint</vt:lpstr>
      <vt:lpstr>DESONERAÇÃO DA FOLHA</vt:lpstr>
      <vt:lpstr>Apresentação do PowerPoint</vt:lpstr>
      <vt:lpstr>Apresentação do PowerPoint</vt:lpstr>
      <vt:lpstr>ESTIMATIVA DA ALÍQUOTA NECESSÁRIA</vt:lpstr>
      <vt:lpstr>ESTIMATIVA DA ALÍQUOTA NECESSÁRIA</vt:lpstr>
      <vt:lpstr>CÁLCULO DO IMPOSTO E REDUÇÃO DA CARGA TRIBUTÁRIA</vt:lpstr>
      <vt:lpstr>ESTIMATIVAS DE IMPACTOS NO PIB, EMPREGO E INFLAÇÃO</vt:lpstr>
      <vt:lpstr>8 VANTAGENS DA DESONERAÇÃO DA FOLHA</vt:lpstr>
      <vt:lpstr>8 VANTAGENS DA DESONERAÇÃO DA FOLHA</vt:lpstr>
      <vt:lpstr>Apresentação do PowerPoint</vt:lpstr>
      <vt:lpstr>Apresentação do PowerPoint</vt:lpstr>
      <vt:lpstr>Apresentação do PowerPoint</vt:lpstr>
      <vt:lpstr>GANHOS PARA AS PREFEITURAS</vt:lpstr>
      <vt:lpstr>Apresentação do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 dimensão do setor de serviços em dez países</dc:title>
  <dc:creator>Fernando</dc:creator>
  <cp:lastModifiedBy>Luís Felipe Santos Arrais de Lavôr</cp:lastModifiedBy>
  <cp:revision>1010</cp:revision>
  <cp:lastPrinted>2016-11-28T21:16:51Z</cp:lastPrinted>
  <dcterms:created xsi:type="dcterms:W3CDTF">2011-08-29T22:09:09Z</dcterms:created>
  <dcterms:modified xsi:type="dcterms:W3CDTF">2024-09-04T16:56:42Z</dcterms:modified>
</cp:coreProperties>
</file>