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70" r:id="rId5"/>
    <p:sldId id="274" r:id="rId6"/>
    <p:sldId id="296" r:id="rId7"/>
    <p:sldId id="290" r:id="rId8"/>
    <p:sldId id="276" r:id="rId9"/>
    <p:sldId id="277" r:id="rId10"/>
    <p:sldId id="291" r:id="rId11"/>
    <p:sldId id="292" r:id="rId12"/>
    <p:sldId id="293" r:id="rId13"/>
    <p:sldId id="295" r:id="rId14"/>
    <p:sldId id="294" r:id="rId15"/>
    <p:sldId id="289" r:id="rId16"/>
  </p:sldIdLst>
  <p:sldSz cx="12192000" cy="6858000"/>
  <p:notesSz cx="6858000" cy="99472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elen Rosengren" initials="HR" lastIdx="1" clrIdx="0">
    <p:extLst>
      <p:ext uri="{19B8F6BF-5375-455C-9EA6-DF929625EA0E}">
        <p15:presenceInfo xmlns:p15="http://schemas.microsoft.com/office/powerpoint/2012/main" userId="Helen Rosengre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DE186F4-F1BC-4772-A776-BE5A8724DCD1}" v="20" dt="2023-08-23T11:21:30.80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85" autoAdjust="0"/>
    <p:restoredTop sz="94660"/>
  </p:normalViewPr>
  <p:slideViewPr>
    <p:cSldViewPr snapToGrid="0">
      <p:cViewPr varScale="1">
        <p:scale>
          <a:sx n="74" d="100"/>
          <a:sy n="74" d="100"/>
        </p:scale>
        <p:origin x="492" y="6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82" d="100"/>
          <a:sy n="82" d="100"/>
        </p:scale>
        <p:origin x="3102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OS AURELIO PEREIRA VALADAO" userId="36c16c626749a4d1" providerId="LiveId" clId="{2DE186F4-F1BC-4772-A776-BE5A8724DCD1}"/>
    <pc:docChg chg="undo custSel addSld delSld modSld sldOrd modNotesMaster modHandout">
      <pc:chgData name="MARCOS AURELIO PEREIRA VALADAO" userId="36c16c626749a4d1" providerId="LiveId" clId="{2DE186F4-F1BC-4772-A776-BE5A8724DCD1}" dt="2023-08-23T11:21:47.366" v="2268" actId="255"/>
      <pc:docMkLst>
        <pc:docMk/>
      </pc:docMkLst>
      <pc:sldChg chg="modSp mod">
        <pc:chgData name="MARCOS AURELIO PEREIRA VALADAO" userId="36c16c626749a4d1" providerId="LiveId" clId="{2DE186F4-F1BC-4772-A776-BE5A8724DCD1}" dt="2023-08-23T00:53:38.474" v="1989" actId="20577"/>
        <pc:sldMkLst>
          <pc:docMk/>
          <pc:sldMk cId="1865501427" sldId="270"/>
        </pc:sldMkLst>
        <pc:spChg chg="mod">
          <ac:chgData name="MARCOS AURELIO PEREIRA VALADAO" userId="36c16c626749a4d1" providerId="LiveId" clId="{2DE186F4-F1BC-4772-A776-BE5A8724DCD1}" dt="2023-08-23T00:53:38.474" v="1989" actId="20577"/>
          <ac:spMkLst>
            <pc:docMk/>
            <pc:sldMk cId="1865501427" sldId="270"/>
            <ac:spMk id="4" creationId="{84003209-E0D8-4C77-AEC3-D03981D92816}"/>
          </ac:spMkLst>
        </pc:spChg>
      </pc:sldChg>
      <pc:sldChg chg="addSp modSp mod ord">
        <pc:chgData name="MARCOS AURELIO PEREIRA VALADAO" userId="36c16c626749a4d1" providerId="LiveId" clId="{2DE186F4-F1BC-4772-A776-BE5A8724DCD1}" dt="2023-08-23T11:12:32.155" v="2255" actId="5793"/>
        <pc:sldMkLst>
          <pc:docMk/>
          <pc:sldMk cId="1577508865" sldId="274"/>
        </pc:sldMkLst>
        <pc:spChg chg="mod">
          <ac:chgData name="MARCOS AURELIO PEREIRA VALADAO" userId="36c16c626749a4d1" providerId="LiveId" clId="{2DE186F4-F1BC-4772-A776-BE5A8724DCD1}" dt="2023-08-23T11:08:45.332" v="2170" actId="255"/>
          <ac:spMkLst>
            <pc:docMk/>
            <pc:sldMk cId="1577508865" sldId="274"/>
            <ac:spMk id="2" creationId="{1204C435-E2A5-06E4-0E61-C86844253345}"/>
          </ac:spMkLst>
        </pc:spChg>
        <pc:spChg chg="add mod">
          <ac:chgData name="MARCOS AURELIO PEREIRA VALADAO" userId="36c16c626749a4d1" providerId="LiveId" clId="{2DE186F4-F1BC-4772-A776-BE5A8724DCD1}" dt="2023-08-23T11:12:32.155" v="2255" actId="5793"/>
          <ac:spMkLst>
            <pc:docMk/>
            <pc:sldMk cId="1577508865" sldId="274"/>
            <ac:spMk id="4" creationId="{F8C340FE-D995-9D56-D053-BF103E55029D}"/>
          </ac:spMkLst>
        </pc:spChg>
      </pc:sldChg>
      <pc:sldChg chg="del">
        <pc:chgData name="MARCOS AURELIO PEREIRA VALADAO" userId="36c16c626749a4d1" providerId="LiveId" clId="{2DE186F4-F1BC-4772-A776-BE5A8724DCD1}" dt="2023-08-22T23:36:17.019" v="367" actId="47"/>
        <pc:sldMkLst>
          <pc:docMk/>
          <pc:sldMk cId="2118662013" sldId="275"/>
        </pc:sldMkLst>
      </pc:sldChg>
      <pc:sldChg chg="modSp mod">
        <pc:chgData name="MARCOS AURELIO PEREIRA VALADAO" userId="36c16c626749a4d1" providerId="LiveId" clId="{2DE186F4-F1BC-4772-A776-BE5A8724DCD1}" dt="2023-08-22T23:47:30.554" v="604" actId="1076"/>
        <pc:sldMkLst>
          <pc:docMk/>
          <pc:sldMk cId="1750905848" sldId="276"/>
        </pc:sldMkLst>
        <pc:spChg chg="mod">
          <ac:chgData name="MARCOS AURELIO PEREIRA VALADAO" userId="36c16c626749a4d1" providerId="LiveId" clId="{2DE186F4-F1BC-4772-A776-BE5A8724DCD1}" dt="2023-08-22T23:46:58.580" v="598" actId="6549"/>
          <ac:spMkLst>
            <pc:docMk/>
            <pc:sldMk cId="1750905848" sldId="276"/>
            <ac:spMk id="4" creationId="{71F1A85B-3669-57F2-8D60-A7E68FB93F2A}"/>
          </ac:spMkLst>
        </pc:spChg>
        <pc:spChg chg="mod">
          <ac:chgData name="MARCOS AURELIO PEREIRA VALADAO" userId="36c16c626749a4d1" providerId="LiveId" clId="{2DE186F4-F1BC-4772-A776-BE5A8724DCD1}" dt="2023-08-22T23:47:30.554" v="604" actId="1076"/>
          <ac:spMkLst>
            <pc:docMk/>
            <pc:sldMk cId="1750905848" sldId="276"/>
            <ac:spMk id="5" creationId="{B58DB79F-2999-F652-FA4B-88AE6F756A85}"/>
          </ac:spMkLst>
        </pc:spChg>
      </pc:sldChg>
      <pc:sldChg chg="addSp delSp modSp mod">
        <pc:chgData name="MARCOS AURELIO PEREIRA VALADAO" userId="36c16c626749a4d1" providerId="LiveId" clId="{2DE186F4-F1BC-4772-A776-BE5A8724DCD1}" dt="2023-08-23T00:57:49.827" v="1999" actId="14100"/>
        <pc:sldMkLst>
          <pc:docMk/>
          <pc:sldMk cId="1147222221" sldId="277"/>
        </pc:sldMkLst>
        <pc:spChg chg="add mod">
          <ac:chgData name="MARCOS AURELIO PEREIRA VALADAO" userId="36c16c626749a4d1" providerId="LiveId" clId="{2DE186F4-F1BC-4772-A776-BE5A8724DCD1}" dt="2023-08-22T23:48:02.802" v="610"/>
          <ac:spMkLst>
            <pc:docMk/>
            <pc:sldMk cId="1147222221" sldId="277"/>
            <ac:spMk id="2" creationId="{8A78D2D0-CA89-55A4-D4A2-3AB32C3A99E9}"/>
          </ac:spMkLst>
        </pc:spChg>
        <pc:spChg chg="mod">
          <ac:chgData name="MARCOS AURELIO PEREIRA VALADAO" userId="36c16c626749a4d1" providerId="LiveId" clId="{2DE186F4-F1BC-4772-A776-BE5A8724DCD1}" dt="2023-08-22T23:48:40.245" v="615" actId="255"/>
          <ac:spMkLst>
            <pc:docMk/>
            <pc:sldMk cId="1147222221" sldId="277"/>
            <ac:spMk id="5" creationId="{B9B7E03C-E1EB-9777-706A-B7CA4BFBBA8F}"/>
          </ac:spMkLst>
        </pc:spChg>
        <pc:graphicFrameChg chg="del modGraphic">
          <ac:chgData name="MARCOS AURELIO PEREIRA VALADAO" userId="36c16c626749a4d1" providerId="LiveId" clId="{2DE186F4-F1BC-4772-A776-BE5A8724DCD1}" dt="2023-08-22T23:39:09.342" v="431" actId="478"/>
          <ac:graphicFrameMkLst>
            <pc:docMk/>
            <pc:sldMk cId="1147222221" sldId="277"/>
            <ac:graphicFrameMk id="10" creationId="{55FB65D4-6539-5910-078F-A52C78695969}"/>
          </ac:graphicFrameMkLst>
        </pc:graphicFrameChg>
        <pc:picChg chg="mod">
          <ac:chgData name="MARCOS AURELIO PEREIRA VALADAO" userId="36c16c626749a4d1" providerId="LiveId" clId="{2DE186F4-F1BC-4772-A776-BE5A8724DCD1}" dt="2023-08-23T00:57:49.827" v="1999" actId="14100"/>
          <ac:picMkLst>
            <pc:docMk/>
            <pc:sldMk cId="1147222221" sldId="277"/>
            <ac:picMk id="6" creationId="{A1E1DDC6-6838-EBAC-255D-D1B0CA58D893}"/>
          </ac:picMkLst>
        </pc:picChg>
      </pc:sldChg>
      <pc:sldChg chg="del">
        <pc:chgData name="MARCOS AURELIO PEREIRA VALADAO" userId="36c16c626749a4d1" providerId="LiveId" clId="{2DE186F4-F1BC-4772-A776-BE5A8724DCD1}" dt="2023-08-22T23:49:45.419" v="616" actId="47"/>
        <pc:sldMkLst>
          <pc:docMk/>
          <pc:sldMk cId="83705857" sldId="281"/>
        </pc:sldMkLst>
      </pc:sldChg>
      <pc:sldChg chg="modSp mod">
        <pc:chgData name="MARCOS AURELIO PEREIRA VALADAO" userId="36c16c626749a4d1" providerId="LiveId" clId="{2DE186F4-F1BC-4772-A776-BE5A8724DCD1}" dt="2023-08-22T23:50:38.519" v="646" actId="20577"/>
        <pc:sldMkLst>
          <pc:docMk/>
          <pc:sldMk cId="3541199787" sldId="289"/>
        </pc:sldMkLst>
        <pc:spChg chg="mod">
          <ac:chgData name="MARCOS AURELIO PEREIRA VALADAO" userId="36c16c626749a4d1" providerId="LiveId" clId="{2DE186F4-F1BC-4772-A776-BE5A8724DCD1}" dt="2023-08-22T23:50:38.519" v="646" actId="20577"/>
          <ac:spMkLst>
            <pc:docMk/>
            <pc:sldMk cId="3541199787" sldId="289"/>
            <ac:spMk id="2" creationId="{B6313326-A4E1-7486-A0BF-A37601297515}"/>
          </ac:spMkLst>
        </pc:spChg>
      </pc:sldChg>
      <pc:sldChg chg="modSp mod">
        <pc:chgData name="MARCOS AURELIO PEREIRA VALADAO" userId="36c16c626749a4d1" providerId="LiveId" clId="{2DE186F4-F1BC-4772-A776-BE5A8724DCD1}" dt="2023-08-23T11:21:47.366" v="2268" actId="255"/>
        <pc:sldMkLst>
          <pc:docMk/>
          <pc:sldMk cId="1311085425" sldId="290"/>
        </pc:sldMkLst>
        <pc:spChg chg="mod">
          <ac:chgData name="MARCOS AURELIO PEREIRA VALADAO" userId="36c16c626749a4d1" providerId="LiveId" clId="{2DE186F4-F1BC-4772-A776-BE5A8724DCD1}" dt="2023-08-22T23:44:34.897" v="552" actId="1076"/>
          <ac:spMkLst>
            <pc:docMk/>
            <pc:sldMk cId="1311085425" sldId="290"/>
            <ac:spMk id="4" creationId="{71F1A85B-3669-57F2-8D60-A7E68FB93F2A}"/>
          </ac:spMkLst>
        </pc:spChg>
        <pc:spChg chg="mod">
          <ac:chgData name="MARCOS AURELIO PEREIRA VALADAO" userId="36c16c626749a4d1" providerId="LiveId" clId="{2DE186F4-F1BC-4772-A776-BE5A8724DCD1}" dt="2023-08-23T11:21:47.366" v="2268" actId="255"/>
          <ac:spMkLst>
            <pc:docMk/>
            <pc:sldMk cId="1311085425" sldId="290"/>
            <ac:spMk id="5" creationId="{B58DB79F-2999-F652-FA4B-88AE6F756A85}"/>
          </ac:spMkLst>
        </pc:spChg>
      </pc:sldChg>
      <pc:sldChg chg="del">
        <pc:chgData name="MARCOS AURELIO PEREIRA VALADAO" userId="36c16c626749a4d1" providerId="LiveId" clId="{2DE186F4-F1BC-4772-A776-BE5A8724DCD1}" dt="2023-08-22T23:36:39.024" v="369" actId="47"/>
        <pc:sldMkLst>
          <pc:docMk/>
          <pc:sldMk cId="790912605" sldId="291"/>
        </pc:sldMkLst>
      </pc:sldChg>
      <pc:sldChg chg="delSp modSp add mod">
        <pc:chgData name="MARCOS AURELIO PEREIRA VALADAO" userId="36c16c626749a4d1" providerId="LiveId" clId="{2DE186F4-F1BC-4772-A776-BE5A8724DCD1}" dt="2023-08-23T00:05:08.931" v="1685" actId="1076"/>
        <pc:sldMkLst>
          <pc:docMk/>
          <pc:sldMk cId="2048807792" sldId="291"/>
        </pc:sldMkLst>
        <pc:spChg chg="mod">
          <ac:chgData name="MARCOS AURELIO PEREIRA VALADAO" userId="36c16c626749a4d1" providerId="LiveId" clId="{2DE186F4-F1BC-4772-A776-BE5A8724DCD1}" dt="2023-08-22T23:51:35.406" v="652" actId="6549"/>
          <ac:spMkLst>
            <pc:docMk/>
            <pc:sldMk cId="2048807792" sldId="291"/>
            <ac:spMk id="2" creationId="{8A78D2D0-CA89-55A4-D4A2-3AB32C3A99E9}"/>
          </ac:spMkLst>
        </pc:spChg>
        <pc:spChg chg="mod">
          <ac:chgData name="MARCOS AURELIO PEREIRA VALADAO" userId="36c16c626749a4d1" providerId="LiveId" clId="{2DE186F4-F1BC-4772-A776-BE5A8724DCD1}" dt="2023-08-23T00:05:08.931" v="1685" actId="1076"/>
          <ac:spMkLst>
            <pc:docMk/>
            <pc:sldMk cId="2048807792" sldId="291"/>
            <ac:spMk id="5" creationId="{B9B7E03C-E1EB-9777-706A-B7CA4BFBBA8F}"/>
          </ac:spMkLst>
        </pc:spChg>
        <pc:picChg chg="del">
          <ac:chgData name="MARCOS AURELIO PEREIRA VALADAO" userId="36c16c626749a4d1" providerId="LiveId" clId="{2DE186F4-F1BC-4772-A776-BE5A8724DCD1}" dt="2023-08-22T23:51:43.214" v="653" actId="478"/>
          <ac:picMkLst>
            <pc:docMk/>
            <pc:sldMk cId="2048807792" sldId="291"/>
            <ac:picMk id="6" creationId="{A1E1DDC6-6838-EBAC-255D-D1B0CA58D893}"/>
          </ac:picMkLst>
        </pc:picChg>
      </pc:sldChg>
      <pc:sldChg chg="del">
        <pc:chgData name="MARCOS AURELIO PEREIRA VALADAO" userId="36c16c626749a4d1" providerId="LiveId" clId="{2DE186F4-F1BC-4772-A776-BE5A8724DCD1}" dt="2023-08-22T23:36:23.986" v="368" actId="47"/>
        <pc:sldMkLst>
          <pc:docMk/>
          <pc:sldMk cId="1958276980" sldId="292"/>
        </pc:sldMkLst>
      </pc:sldChg>
      <pc:sldChg chg="addSp delSp modSp add mod">
        <pc:chgData name="MARCOS AURELIO PEREIRA VALADAO" userId="36c16c626749a4d1" providerId="LiveId" clId="{2DE186F4-F1BC-4772-A776-BE5A8724DCD1}" dt="2023-08-23T00:57:12.047" v="1997" actId="14100"/>
        <pc:sldMkLst>
          <pc:docMk/>
          <pc:sldMk cId="2109247636" sldId="292"/>
        </pc:sldMkLst>
        <pc:spChg chg="mod">
          <ac:chgData name="MARCOS AURELIO PEREIRA VALADAO" userId="36c16c626749a4d1" providerId="LiveId" clId="{2DE186F4-F1BC-4772-A776-BE5A8724DCD1}" dt="2023-08-23T00:05:27.433" v="1696" actId="108"/>
          <ac:spMkLst>
            <pc:docMk/>
            <pc:sldMk cId="2109247636" sldId="292"/>
            <ac:spMk id="2" creationId="{8A78D2D0-CA89-55A4-D4A2-3AB32C3A99E9}"/>
          </ac:spMkLst>
        </pc:spChg>
        <pc:spChg chg="del">
          <ac:chgData name="MARCOS AURELIO PEREIRA VALADAO" userId="36c16c626749a4d1" providerId="LiveId" clId="{2DE186F4-F1BC-4772-A776-BE5A8724DCD1}" dt="2023-08-22T23:59:39.932" v="1628" actId="478"/>
          <ac:spMkLst>
            <pc:docMk/>
            <pc:sldMk cId="2109247636" sldId="292"/>
            <ac:spMk id="5" creationId="{B9B7E03C-E1EB-9777-706A-B7CA4BFBBA8F}"/>
          </ac:spMkLst>
        </pc:spChg>
        <pc:picChg chg="add mod">
          <ac:chgData name="MARCOS AURELIO PEREIRA VALADAO" userId="36c16c626749a4d1" providerId="LiveId" clId="{2DE186F4-F1BC-4772-A776-BE5A8724DCD1}" dt="2023-08-23T00:57:12.047" v="1997" actId="14100"/>
          <ac:picMkLst>
            <pc:docMk/>
            <pc:sldMk cId="2109247636" sldId="292"/>
            <ac:picMk id="6" creationId="{5B745800-40DE-9570-2EAA-EC9CE8DAA025}"/>
          </ac:picMkLst>
        </pc:picChg>
      </pc:sldChg>
      <pc:sldChg chg="del">
        <pc:chgData name="MARCOS AURELIO PEREIRA VALADAO" userId="36c16c626749a4d1" providerId="LiveId" clId="{2DE186F4-F1BC-4772-A776-BE5A8724DCD1}" dt="2023-08-22T23:36:40.442" v="370" actId="47"/>
        <pc:sldMkLst>
          <pc:docMk/>
          <pc:sldMk cId="2202558983" sldId="293"/>
        </pc:sldMkLst>
      </pc:sldChg>
      <pc:sldChg chg="addSp delSp modSp add mod">
        <pc:chgData name="MARCOS AURELIO PEREIRA VALADAO" userId="36c16c626749a4d1" providerId="LiveId" clId="{2DE186F4-F1BC-4772-A776-BE5A8724DCD1}" dt="2023-08-23T11:11:27.595" v="2244"/>
        <pc:sldMkLst>
          <pc:docMk/>
          <pc:sldMk cId="3550094694" sldId="293"/>
        </pc:sldMkLst>
        <pc:spChg chg="del mod">
          <ac:chgData name="MARCOS AURELIO PEREIRA VALADAO" userId="36c16c626749a4d1" providerId="LiveId" clId="{2DE186F4-F1BC-4772-A776-BE5A8724DCD1}" dt="2023-08-23T11:11:27.125" v="2243" actId="478"/>
          <ac:spMkLst>
            <pc:docMk/>
            <pc:sldMk cId="3550094694" sldId="293"/>
            <ac:spMk id="2" creationId="{8A78D2D0-CA89-55A4-D4A2-3AB32C3A99E9}"/>
          </ac:spMkLst>
        </pc:spChg>
        <pc:spChg chg="add mod">
          <ac:chgData name="MARCOS AURELIO PEREIRA VALADAO" userId="36c16c626749a4d1" providerId="LiveId" clId="{2DE186F4-F1BC-4772-A776-BE5A8724DCD1}" dt="2023-08-23T11:11:27.595" v="2244"/>
          <ac:spMkLst>
            <pc:docMk/>
            <pc:sldMk cId="3550094694" sldId="293"/>
            <ac:spMk id="6" creationId="{1B0C55EB-0D50-6355-AA65-06BCCC25C344}"/>
          </ac:spMkLst>
        </pc:spChg>
        <pc:picChg chg="add mod">
          <ac:chgData name="MARCOS AURELIO PEREIRA VALADAO" userId="36c16c626749a4d1" providerId="LiveId" clId="{2DE186F4-F1BC-4772-A776-BE5A8724DCD1}" dt="2023-08-23T00:13:47.279" v="1721" actId="14100"/>
          <ac:picMkLst>
            <pc:docMk/>
            <pc:sldMk cId="3550094694" sldId="293"/>
            <ac:picMk id="5" creationId="{C86BB06D-4F54-AECB-8375-24018E237672}"/>
          </ac:picMkLst>
        </pc:picChg>
        <pc:picChg chg="del">
          <ac:chgData name="MARCOS AURELIO PEREIRA VALADAO" userId="36c16c626749a4d1" providerId="LiveId" clId="{2DE186F4-F1BC-4772-A776-BE5A8724DCD1}" dt="2023-08-23T00:05:46.182" v="1703" actId="478"/>
          <ac:picMkLst>
            <pc:docMk/>
            <pc:sldMk cId="3550094694" sldId="293"/>
            <ac:picMk id="6" creationId="{5B745800-40DE-9570-2EAA-EC9CE8DAA025}"/>
          </ac:picMkLst>
        </pc:picChg>
      </pc:sldChg>
      <pc:sldChg chg="del">
        <pc:chgData name="MARCOS AURELIO PEREIRA VALADAO" userId="36c16c626749a4d1" providerId="LiveId" clId="{2DE186F4-F1BC-4772-A776-BE5A8724DCD1}" dt="2023-08-22T23:49:52.427" v="617" actId="47"/>
        <pc:sldMkLst>
          <pc:docMk/>
          <pc:sldMk cId="2426815017" sldId="294"/>
        </pc:sldMkLst>
      </pc:sldChg>
      <pc:sldChg chg="addSp modSp add mod">
        <pc:chgData name="MARCOS AURELIO PEREIRA VALADAO" userId="36c16c626749a4d1" providerId="LiveId" clId="{2DE186F4-F1BC-4772-A776-BE5A8724DCD1}" dt="2023-08-23T00:32:19.199" v="1904" actId="20577"/>
        <pc:sldMkLst>
          <pc:docMk/>
          <pc:sldMk cId="3581816417" sldId="294"/>
        </pc:sldMkLst>
        <pc:spChg chg="mod">
          <ac:chgData name="MARCOS AURELIO PEREIRA VALADAO" userId="36c16c626749a4d1" providerId="LiveId" clId="{2DE186F4-F1BC-4772-A776-BE5A8724DCD1}" dt="2023-08-23T00:06:31.363" v="1713" actId="20577"/>
          <ac:spMkLst>
            <pc:docMk/>
            <pc:sldMk cId="3581816417" sldId="294"/>
            <ac:spMk id="2" creationId="{8A78D2D0-CA89-55A4-D4A2-3AB32C3A99E9}"/>
          </ac:spMkLst>
        </pc:spChg>
        <pc:spChg chg="add mod">
          <ac:chgData name="MARCOS AURELIO PEREIRA VALADAO" userId="36c16c626749a4d1" providerId="LiveId" clId="{2DE186F4-F1BC-4772-A776-BE5A8724DCD1}" dt="2023-08-23T00:32:19.199" v="1904" actId="20577"/>
          <ac:spMkLst>
            <pc:docMk/>
            <pc:sldMk cId="3581816417" sldId="294"/>
            <ac:spMk id="6" creationId="{FAE7D3B2-A2C0-8A52-16B0-2C548259226B}"/>
          </ac:spMkLst>
        </pc:spChg>
      </pc:sldChg>
      <pc:sldChg chg="addSp delSp modSp add mod">
        <pc:chgData name="MARCOS AURELIO PEREIRA VALADAO" userId="36c16c626749a4d1" providerId="LiveId" clId="{2DE186F4-F1BC-4772-A776-BE5A8724DCD1}" dt="2023-08-23T11:11:16.991" v="2242" actId="1076"/>
        <pc:sldMkLst>
          <pc:docMk/>
          <pc:sldMk cId="3455891729" sldId="295"/>
        </pc:sldMkLst>
        <pc:spChg chg="mod">
          <ac:chgData name="MARCOS AURELIO PEREIRA VALADAO" userId="36c16c626749a4d1" providerId="LiveId" clId="{2DE186F4-F1BC-4772-A776-BE5A8724DCD1}" dt="2023-08-23T11:11:16.991" v="2242" actId="1076"/>
          <ac:spMkLst>
            <pc:docMk/>
            <pc:sldMk cId="3455891729" sldId="295"/>
            <ac:spMk id="2" creationId="{8A78D2D0-CA89-55A4-D4A2-3AB32C3A99E9}"/>
          </ac:spMkLst>
        </pc:spChg>
        <pc:spChg chg="add mod">
          <ac:chgData name="MARCOS AURELIO PEREIRA VALADAO" userId="36c16c626749a4d1" providerId="LiveId" clId="{2DE186F4-F1BC-4772-A776-BE5A8724DCD1}" dt="2023-08-23T00:54:09.117" v="1990" actId="20577"/>
          <ac:spMkLst>
            <pc:docMk/>
            <pc:sldMk cId="3455891729" sldId="295"/>
            <ac:spMk id="6" creationId="{9C3FA27C-AD2E-CFB7-A4CE-F174E5FA90CA}"/>
          </ac:spMkLst>
        </pc:spChg>
        <pc:picChg chg="add mod">
          <ac:chgData name="MARCOS AURELIO PEREIRA VALADAO" userId="36c16c626749a4d1" providerId="LiveId" clId="{2DE186F4-F1BC-4772-A776-BE5A8724DCD1}" dt="2023-08-23T00:54:20.623" v="1995" actId="14100"/>
          <ac:picMkLst>
            <pc:docMk/>
            <pc:sldMk cId="3455891729" sldId="295"/>
            <ac:picMk id="5" creationId="{6C612629-7A87-89BC-F892-645001A1EEF5}"/>
          </ac:picMkLst>
        </pc:picChg>
        <pc:picChg chg="del">
          <ac:chgData name="MARCOS AURELIO PEREIRA VALADAO" userId="36c16c626749a4d1" providerId="LiveId" clId="{2DE186F4-F1BC-4772-A776-BE5A8724DCD1}" dt="2023-08-23T00:26:05.590" v="1822" actId="478"/>
          <ac:picMkLst>
            <pc:docMk/>
            <pc:sldMk cId="3455891729" sldId="295"/>
            <ac:picMk id="5" creationId="{C86BB06D-4F54-AECB-8375-24018E237672}"/>
          </ac:picMkLst>
        </pc:picChg>
        <pc:picChg chg="add del mod">
          <ac:chgData name="MARCOS AURELIO PEREIRA VALADAO" userId="36c16c626749a4d1" providerId="LiveId" clId="{2DE186F4-F1BC-4772-A776-BE5A8724DCD1}" dt="2023-08-23T00:54:11.367" v="1991" actId="478"/>
          <ac:picMkLst>
            <pc:docMk/>
            <pc:sldMk cId="3455891729" sldId="295"/>
            <ac:picMk id="7" creationId="{5B2E6777-404F-AD01-8981-344AB4E83B63}"/>
          </ac:picMkLst>
        </pc:picChg>
      </pc:sldChg>
      <pc:sldChg chg="modSp add mod">
        <pc:chgData name="MARCOS AURELIO PEREIRA VALADAO" userId="36c16c626749a4d1" providerId="LiveId" clId="{2DE186F4-F1BC-4772-A776-BE5A8724DCD1}" dt="2023-08-23T11:10:28.822" v="2236" actId="20577"/>
        <pc:sldMkLst>
          <pc:docMk/>
          <pc:sldMk cId="737034145" sldId="296"/>
        </pc:sldMkLst>
        <pc:spChg chg="mod">
          <ac:chgData name="MARCOS AURELIO PEREIRA VALADAO" userId="36c16c626749a4d1" providerId="LiveId" clId="{2DE186F4-F1BC-4772-A776-BE5A8724DCD1}" dt="2023-08-23T11:10:28.822" v="2236" actId="20577"/>
          <ac:spMkLst>
            <pc:docMk/>
            <pc:sldMk cId="737034145" sldId="296"/>
            <ac:spMk id="2" creationId="{1204C435-E2A5-06E4-0E61-C86844253345}"/>
          </ac:spMkLst>
        </pc:spChg>
      </pc:sldChg>
      <pc:sldChg chg="add del">
        <pc:chgData name="MARCOS AURELIO PEREIRA VALADAO" userId="36c16c626749a4d1" providerId="LiveId" clId="{2DE186F4-F1BC-4772-A776-BE5A8724DCD1}" dt="2023-08-23T11:08:28.435" v="2169"/>
        <pc:sldMkLst>
          <pc:docMk/>
          <pc:sldMk cId="3048510399" sldId="297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936CBF26-D30D-E359-55FB-E3C1345830A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42F385B3-3F68-35D6-0C9B-697626C7465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8B6EB4-85AD-4CBA-B398-58BD7B5DCD23}" type="datetimeFigureOut">
              <a:rPr lang="en-US" smtClean="0"/>
              <a:t>8/23/2023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A5BAD24C-26EC-B70C-3DB9-07D3A11BCE8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F9D0804-7345-E4E6-C11E-D6E464576FB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833ED8-90F1-4086-8170-CDB942C5F86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1597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30A867-0230-454B-AE37-EB11CF73D125}" type="datetimeFigureOut">
              <a:rPr lang="en-US" smtClean="0"/>
              <a:t>8/23/2023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87126"/>
            <a:ext cx="5486400" cy="39167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741927-644D-443D-A4FD-C74CC018F73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8598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9F88C2F-9A5F-C110-88AB-0DA2BD1CD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xmlns="" id="{68F5C4F5-EE6F-41E0-0A56-05F98813F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02463" y="6356350"/>
            <a:ext cx="776210" cy="365125"/>
          </a:xfrm>
          <a:prstGeom prst="rect">
            <a:avLst/>
          </a:prstGeom>
        </p:spPr>
        <p:txBody>
          <a:bodyPr/>
          <a:lstStyle/>
          <a:p>
            <a:fld id="{961E0DA8-AC27-403E-90E8-404BCA9BAC80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120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2ACA612-4B23-4A8B-BECA-98D68CD7E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92EBE2B4-1D2B-4A89-AC5B-3D2F644764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146AF787-6C7E-4609-BFF8-DC1E90DC7B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61D78277-C3D1-F259-6C4D-F2A5F950A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02463" y="6356350"/>
            <a:ext cx="776210" cy="365125"/>
          </a:xfrm>
          <a:prstGeom prst="rect">
            <a:avLst/>
          </a:prstGeom>
        </p:spPr>
        <p:txBody>
          <a:bodyPr/>
          <a:lstStyle/>
          <a:p>
            <a:fld id="{961E0DA8-AC27-403E-90E8-404BCA9BAC80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41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AD9C5C1-0241-40A8-A05A-CE2C146C3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5708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E61609F-4F80-4299-B0C9-171EF04202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xmlns="" id="{C722E356-091C-1915-41DF-5D3B7BC9E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02463" y="6356350"/>
            <a:ext cx="776210" cy="365125"/>
          </a:xfrm>
          <a:prstGeom prst="rect">
            <a:avLst/>
          </a:prstGeom>
        </p:spPr>
        <p:txBody>
          <a:bodyPr/>
          <a:lstStyle/>
          <a:p>
            <a:fld id="{961E0DA8-AC27-403E-90E8-404BCA9BAC80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1946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C37FF310-6E9B-4DBC-861B-57BF5D7B44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C029B743-91DF-40FC-8E6A-6B464B1FD8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xmlns="" id="{F6CE6C83-FBFA-DDC0-9065-A46EC476D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02463" y="6356350"/>
            <a:ext cx="776210" cy="365125"/>
          </a:xfrm>
          <a:prstGeom prst="rect">
            <a:avLst/>
          </a:prstGeom>
        </p:spPr>
        <p:txBody>
          <a:bodyPr/>
          <a:lstStyle/>
          <a:p>
            <a:fld id="{961E0DA8-AC27-403E-90E8-404BCA9BAC80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720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2362A5A-1AD6-41A1-8A9C-ADCD0B6BE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5708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1A10B8B-D2A2-45E5-A128-E0FFBE6607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xmlns="" id="{7ED26F73-0506-15BD-CDE5-AA33F947E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02463" y="6356350"/>
            <a:ext cx="776210" cy="365125"/>
          </a:xfrm>
          <a:prstGeom prst="rect">
            <a:avLst/>
          </a:prstGeom>
        </p:spPr>
        <p:txBody>
          <a:bodyPr/>
          <a:lstStyle/>
          <a:p>
            <a:fld id="{961E0DA8-AC27-403E-90E8-404BCA9BAC80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662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DEA68C3-542F-44C9-96A1-F0C2A16BE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9FA4C16-D351-4F65-89FB-DBACEB361D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xmlns="" id="{BB949176-8FAD-AFBB-35B7-F482CE68C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02463" y="6356350"/>
            <a:ext cx="776210" cy="365125"/>
          </a:xfrm>
          <a:prstGeom prst="rect">
            <a:avLst/>
          </a:prstGeom>
        </p:spPr>
        <p:txBody>
          <a:bodyPr/>
          <a:lstStyle/>
          <a:p>
            <a:fld id="{961E0DA8-AC27-403E-90E8-404BCA9BAC80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28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48D779D-B1AF-41FB-8DC3-8A054CB9D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5708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EEB5D0B-F989-473B-A4A6-5FAC55B923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1A35947-BD81-4192-9D64-4C21EB384B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C8369ED6-8DC9-9AE4-0103-0A2ABCDA2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02463" y="6356350"/>
            <a:ext cx="776210" cy="365125"/>
          </a:xfrm>
          <a:prstGeom prst="rect">
            <a:avLst/>
          </a:prstGeom>
        </p:spPr>
        <p:txBody>
          <a:bodyPr/>
          <a:lstStyle/>
          <a:p>
            <a:fld id="{961E0DA8-AC27-403E-90E8-404BCA9BAC80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741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DD29A19-02B6-4398-9A69-495F903BC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66F746E-2B25-4DB7-A428-C446904C6B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BA87C10-7DD4-455A-BD08-895443C0E4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DBE23AD0-8756-4539-9DFC-1ABD7705EE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F2CE2AF7-2D0C-4AEA-9F87-B1DD3323EF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xmlns="" id="{9DD017F2-7B21-C344-E82A-38A2313AC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02463" y="6356350"/>
            <a:ext cx="776210" cy="365125"/>
          </a:xfrm>
          <a:prstGeom prst="rect">
            <a:avLst/>
          </a:prstGeom>
        </p:spPr>
        <p:txBody>
          <a:bodyPr/>
          <a:lstStyle/>
          <a:p>
            <a:fld id="{961E0DA8-AC27-403E-90E8-404BCA9BAC80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130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xmlns="" id="{E0384523-DA6E-A683-EF0B-D941A8775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02463" y="6356350"/>
            <a:ext cx="776210" cy="365125"/>
          </a:xfrm>
          <a:prstGeom prst="rect">
            <a:avLst/>
          </a:prstGeom>
        </p:spPr>
        <p:txBody>
          <a:bodyPr/>
          <a:lstStyle/>
          <a:p>
            <a:fld id="{961E0DA8-AC27-403E-90E8-404BCA9BAC80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605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7A9FDF3-3D85-42EE-9075-765365697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8226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1DF64044-42D3-4F0F-9779-43D8C6C88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02463" y="6356350"/>
            <a:ext cx="776210" cy="365125"/>
          </a:xfrm>
          <a:prstGeom prst="rect">
            <a:avLst/>
          </a:prstGeom>
        </p:spPr>
        <p:txBody>
          <a:bodyPr/>
          <a:lstStyle/>
          <a:p>
            <a:fld id="{961E0DA8-AC27-403E-90E8-404BCA9BAC80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229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xmlns="" id="{03316A1D-68E8-5EAA-9695-F748A1F50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02463" y="6356350"/>
            <a:ext cx="776210" cy="365125"/>
          </a:xfrm>
          <a:prstGeom prst="rect">
            <a:avLst/>
          </a:prstGeom>
        </p:spPr>
        <p:txBody>
          <a:bodyPr/>
          <a:lstStyle/>
          <a:p>
            <a:fld id="{961E0DA8-AC27-403E-90E8-404BCA9BAC80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332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CD28373-7CF9-40A6-8CC7-356A12CD7A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D3991DA-5705-45B6-BF52-02128B5859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A5ECFB6-AB8D-4B00-A268-B6F3B9672A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97B7687-0FD6-BE5A-2FB9-0A08C30A5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02463" y="6356350"/>
            <a:ext cx="776210" cy="365125"/>
          </a:xfrm>
          <a:prstGeom prst="rect">
            <a:avLst/>
          </a:prstGeom>
        </p:spPr>
        <p:txBody>
          <a:bodyPr/>
          <a:lstStyle/>
          <a:p>
            <a:fld id="{961E0DA8-AC27-403E-90E8-404BCA9BAC80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09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xmlns="" id="{92F2A36F-8A84-4BD9-84E3-1A8C48C0C273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13698" y="12675"/>
            <a:ext cx="12205698" cy="918453"/>
            <a:chOff x="0" y="40"/>
            <a:chExt cx="12240" cy="0"/>
          </a:xfrm>
        </p:grpSpPr>
        <p:cxnSp>
          <p:nvCxnSpPr>
            <p:cNvPr id="9" name="Line 13">
              <a:extLst>
                <a:ext uri="{FF2B5EF4-FFF2-40B4-BE49-F238E27FC236}">
                  <a16:creationId xmlns:a16="http://schemas.microsoft.com/office/drawing/2014/main" xmlns="" id="{B5D5A954-EE9F-4D48-AC7D-811DCE3A03E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288" y="40"/>
              <a:ext cx="1874" cy="0"/>
            </a:xfrm>
            <a:prstGeom prst="line">
              <a:avLst/>
            </a:prstGeom>
            <a:noFill/>
            <a:ln w="51181">
              <a:solidFill>
                <a:srgbClr val="FDB71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" name="Line 12">
              <a:extLst>
                <a:ext uri="{FF2B5EF4-FFF2-40B4-BE49-F238E27FC236}">
                  <a16:creationId xmlns:a16="http://schemas.microsoft.com/office/drawing/2014/main" xmlns="" id="{AB058150-56ED-4117-A208-5D023FAE111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162" y="40"/>
              <a:ext cx="1874" cy="0"/>
            </a:xfrm>
            <a:prstGeom prst="line">
              <a:avLst/>
            </a:prstGeom>
            <a:noFill/>
            <a:ln w="51181">
              <a:solidFill>
                <a:srgbClr val="EF412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" name="Line 11">
              <a:extLst>
                <a:ext uri="{FF2B5EF4-FFF2-40B4-BE49-F238E27FC236}">
                  <a16:creationId xmlns:a16="http://schemas.microsoft.com/office/drawing/2014/main" xmlns="" id="{54C9D7BA-9D87-4F31-BBC5-8BE49F40C09E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9160" y="40"/>
              <a:ext cx="1874" cy="0"/>
            </a:xfrm>
            <a:prstGeom prst="line">
              <a:avLst/>
            </a:prstGeom>
            <a:noFill/>
            <a:ln w="51181">
              <a:solidFill>
                <a:srgbClr val="25408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" name="Line 10">
              <a:extLst>
                <a:ext uri="{FF2B5EF4-FFF2-40B4-BE49-F238E27FC236}">
                  <a16:creationId xmlns:a16="http://schemas.microsoft.com/office/drawing/2014/main" xmlns="" id="{43DEBADC-5443-4A7F-974C-8913C6E78B0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1034" y="40"/>
              <a:ext cx="1206" cy="0"/>
            </a:xfrm>
            <a:prstGeom prst="line">
              <a:avLst/>
            </a:prstGeom>
            <a:noFill/>
            <a:ln w="51181">
              <a:solidFill>
                <a:srgbClr val="F99D2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" name="Line 9">
              <a:extLst>
                <a:ext uri="{FF2B5EF4-FFF2-40B4-BE49-F238E27FC236}">
                  <a16:creationId xmlns:a16="http://schemas.microsoft.com/office/drawing/2014/main" xmlns="" id="{14808897-F5EA-482C-8603-90CE9506DF8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5036" y="40"/>
              <a:ext cx="4124" cy="0"/>
            </a:xfrm>
            <a:prstGeom prst="line">
              <a:avLst/>
            </a:prstGeom>
            <a:noFill/>
            <a:ln w="51181">
              <a:solidFill>
                <a:srgbClr val="09747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" name="Line 8">
              <a:extLst>
                <a:ext uri="{FF2B5EF4-FFF2-40B4-BE49-F238E27FC236}">
                  <a16:creationId xmlns:a16="http://schemas.microsoft.com/office/drawing/2014/main" xmlns="" id="{B5D58E72-40C5-4414-8AA1-E8A95ADA30A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0" y="40"/>
              <a:ext cx="1288" cy="0"/>
            </a:xfrm>
            <a:prstGeom prst="line">
              <a:avLst/>
            </a:prstGeom>
            <a:noFill/>
            <a:ln w="51181">
              <a:solidFill>
                <a:srgbClr val="25408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2A14B1F3-891E-4FF4-8108-860070386AFB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13698" y="6855599"/>
            <a:ext cx="12220211" cy="280928"/>
            <a:chOff x="0" y="40"/>
            <a:chExt cx="12240" cy="0"/>
          </a:xfrm>
        </p:grpSpPr>
        <p:cxnSp>
          <p:nvCxnSpPr>
            <p:cNvPr id="16" name="Line 13">
              <a:extLst>
                <a:ext uri="{FF2B5EF4-FFF2-40B4-BE49-F238E27FC236}">
                  <a16:creationId xmlns:a16="http://schemas.microsoft.com/office/drawing/2014/main" xmlns="" id="{96486E8C-97A9-49E8-9186-9FE24C91CFA4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288" y="40"/>
              <a:ext cx="1874" cy="0"/>
            </a:xfrm>
            <a:prstGeom prst="line">
              <a:avLst/>
            </a:prstGeom>
            <a:noFill/>
            <a:ln w="51181">
              <a:solidFill>
                <a:srgbClr val="FDB71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" name="Line 12">
              <a:extLst>
                <a:ext uri="{FF2B5EF4-FFF2-40B4-BE49-F238E27FC236}">
                  <a16:creationId xmlns:a16="http://schemas.microsoft.com/office/drawing/2014/main" xmlns="" id="{70A342B2-7D69-4DF2-A642-3B4A9E21D16E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162" y="40"/>
              <a:ext cx="1874" cy="0"/>
            </a:xfrm>
            <a:prstGeom prst="line">
              <a:avLst/>
            </a:prstGeom>
            <a:noFill/>
            <a:ln w="51181">
              <a:solidFill>
                <a:srgbClr val="EF412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" name="Line 11">
              <a:extLst>
                <a:ext uri="{FF2B5EF4-FFF2-40B4-BE49-F238E27FC236}">
                  <a16:creationId xmlns:a16="http://schemas.microsoft.com/office/drawing/2014/main" xmlns="" id="{57CD1BEE-F42E-4CB6-A8B2-3442E29548F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9160" y="40"/>
              <a:ext cx="1874" cy="0"/>
            </a:xfrm>
            <a:prstGeom prst="line">
              <a:avLst/>
            </a:prstGeom>
            <a:noFill/>
            <a:ln w="51181">
              <a:solidFill>
                <a:srgbClr val="25408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" name="Line 10">
              <a:extLst>
                <a:ext uri="{FF2B5EF4-FFF2-40B4-BE49-F238E27FC236}">
                  <a16:creationId xmlns:a16="http://schemas.microsoft.com/office/drawing/2014/main" xmlns="" id="{AE95B762-EFDC-48F6-BAA9-05652D51CC0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1034" y="40"/>
              <a:ext cx="1206" cy="0"/>
            </a:xfrm>
            <a:prstGeom prst="line">
              <a:avLst/>
            </a:prstGeom>
            <a:noFill/>
            <a:ln w="51181">
              <a:solidFill>
                <a:srgbClr val="F99D2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" name="Line 9">
              <a:extLst>
                <a:ext uri="{FF2B5EF4-FFF2-40B4-BE49-F238E27FC236}">
                  <a16:creationId xmlns:a16="http://schemas.microsoft.com/office/drawing/2014/main" xmlns="" id="{3657578A-01EA-4C46-A35F-06511C6441D4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5036" y="40"/>
              <a:ext cx="4124" cy="0"/>
            </a:xfrm>
            <a:prstGeom prst="line">
              <a:avLst/>
            </a:prstGeom>
            <a:noFill/>
            <a:ln w="51181">
              <a:solidFill>
                <a:srgbClr val="09747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" name="Line 8">
              <a:extLst>
                <a:ext uri="{FF2B5EF4-FFF2-40B4-BE49-F238E27FC236}">
                  <a16:creationId xmlns:a16="http://schemas.microsoft.com/office/drawing/2014/main" xmlns="" id="{D837C967-AD22-4185-91D0-E32EEA53BF39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0" y="40"/>
              <a:ext cx="1288" cy="0"/>
            </a:xfrm>
            <a:prstGeom prst="line">
              <a:avLst/>
            </a:prstGeom>
            <a:noFill/>
            <a:ln w="51181">
              <a:solidFill>
                <a:srgbClr val="25408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xmlns="" id="{2C8F2E6E-C35D-4E7D-AC31-4D0DA280D5A9}"/>
              </a:ext>
            </a:extLst>
          </p:cNvPr>
          <p:cNvCxnSpPr>
            <a:cxnSpLocks/>
          </p:cNvCxnSpPr>
          <p:nvPr userDrawn="1"/>
        </p:nvCxnSpPr>
        <p:spPr>
          <a:xfrm>
            <a:off x="11722813" y="400692"/>
            <a:ext cx="0" cy="5928189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xmlns="" id="{B90BC5EA-BB22-4698-8C71-E036797339FC}"/>
              </a:ext>
            </a:extLst>
          </p:cNvPr>
          <p:cNvCxnSpPr>
            <a:cxnSpLocks/>
          </p:cNvCxnSpPr>
          <p:nvPr userDrawn="1"/>
        </p:nvCxnSpPr>
        <p:spPr>
          <a:xfrm flipV="1">
            <a:off x="1247622" y="6287784"/>
            <a:ext cx="10475191" cy="6642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xmlns="" id="{8C6AF320-7AAC-48A7-A935-44D383E482BA}"/>
              </a:ext>
            </a:extLst>
          </p:cNvPr>
          <p:cNvCxnSpPr>
            <a:cxnSpLocks/>
          </p:cNvCxnSpPr>
          <p:nvPr userDrawn="1"/>
        </p:nvCxnSpPr>
        <p:spPr>
          <a:xfrm>
            <a:off x="1270692" y="6292668"/>
            <a:ext cx="0" cy="428763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xmlns="" id="{7A819F85-E133-830E-0AA1-6F4D983FB3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02463" y="6356350"/>
            <a:ext cx="776210" cy="365125"/>
          </a:xfrm>
          <a:prstGeom prst="rect">
            <a:avLst/>
          </a:prstGeom>
        </p:spPr>
        <p:txBody>
          <a:bodyPr/>
          <a:lstStyle/>
          <a:p>
            <a:fld id="{961E0DA8-AC27-403E-90E8-404BCA9BAC80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035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50" r:id="rId2"/>
    <p:sldLayoutId id="2147483651" r:id="rId3"/>
    <p:sldLayoutId id="2147483652" r:id="rId4"/>
    <p:sldLayoutId id="2147483653" r:id="rId5"/>
    <p:sldLayoutId id="2147483649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profvaldao@yahoo.com.br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xmlns="" id="{5F91BE0E-DDC4-490E-8542-BC72D4022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500211"/>
            <a:ext cx="10515600" cy="6213805"/>
          </a:xfrm>
        </p:spPr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4003209-E0D8-4C77-AEC3-D03981D92816}"/>
              </a:ext>
            </a:extLst>
          </p:cNvPr>
          <p:cNvSpPr txBox="1"/>
          <p:nvPr/>
        </p:nvSpPr>
        <p:spPr>
          <a:xfrm>
            <a:off x="591170" y="315833"/>
            <a:ext cx="10895436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C6682"/>
              </a:buClr>
              <a:buSzPct val="25000"/>
              <a:buFont typeface="Rockwell"/>
              <a:buNone/>
              <a:tabLst/>
              <a:defRPr/>
            </a:pPr>
            <a:endParaRPr kumimoji="0" lang="en-GB" sz="3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ontserrat"/>
              <a:ea typeface="Rockwell"/>
              <a:cs typeface="Rockwell"/>
              <a:sym typeface="Rockwel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C6682"/>
              </a:buClr>
              <a:buSzPct val="25000"/>
              <a:buFont typeface="Rockwell"/>
              <a:buNone/>
              <a:tabLst/>
              <a:defRPr/>
            </a:pPr>
            <a:r>
              <a:rPr lang="en-GB" sz="3600" b="1" dirty="0">
                <a:latin typeface="Montserrat"/>
                <a:ea typeface="Rockwell"/>
                <a:cs typeface="Rockwell"/>
                <a:sym typeface="Rockwell"/>
              </a:rPr>
              <a:t>REFORMA TRIBUTÁRIA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C6682"/>
              </a:buClr>
              <a:buSzPct val="25000"/>
              <a:buFont typeface="Rockwell"/>
              <a:buNone/>
              <a:tabLst/>
              <a:defRPr/>
            </a:pPr>
            <a:endParaRPr lang="en-GB" sz="3600" b="1" dirty="0">
              <a:latin typeface="Montserrat"/>
              <a:ea typeface="Rockwell"/>
              <a:cs typeface="Rockwell"/>
              <a:sym typeface="Rockwel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C6682"/>
              </a:buClr>
              <a:buSzPct val="25000"/>
              <a:buFont typeface="Rockwell"/>
              <a:buNone/>
              <a:tabLst/>
              <a:defRPr/>
            </a:pPr>
            <a:r>
              <a:rPr lang="en-GB" sz="3600" b="1" dirty="0" err="1">
                <a:latin typeface="Montserrat"/>
                <a:ea typeface="Rockwell"/>
                <a:cs typeface="Rockwell"/>
                <a:sym typeface="Rockwell"/>
              </a:rPr>
              <a:t>Audiência</a:t>
            </a:r>
            <a:r>
              <a:rPr lang="en-GB" sz="3600" b="1" dirty="0">
                <a:latin typeface="Montserrat"/>
                <a:ea typeface="Rockwell"/>
                <a:cs typeface="Rockwell"/>
                <a:sym typeface="Rockwell"/>
              </a:rPr>
              <a:t> </a:t>
            </a:r>
            <a:r>
              <a:rPr lang="en-GB" sz="3600" b="1" dirty="0" err="1">
                <a:latin typeface="Montserrat"/>
                <a:ea typeface="Rockwell"/>
                <a:cs typeface="Rockwell"/>
                <a:sym typeface="Rockwell"/>
              </a:rPr>
              <a:t>Pública</a:t>
            </a:r>
            <a:r>
              <a:rPr lang="en-GB" sz="3600" b="1" dirty="0">
                <a:latin typeface="Montserrat"/>
                <a:ea typeface="Rockwell"/>
                <a:cs typeface="Rockwell"/>
                <a:sym typeface="Rockwell"/>
              </a:rPr>
              <a:t> – </a:t>
            </a:r>
            <a:r>
              <a:rPr lang="en-GB" sz="3600" b="1" dirty="0" err="1">
                <a:latin typeface="Montserrat"/>
                <a:ea typeface="Rockwell"/>
                <a:cs typeface="Rockwell"/>
                <a:sym typeface="Rockwell"/>
              </a:rPr>
              <a:t>Senado</a:t>
            </a:r>
            <a:r>
              <a:rPr lang="en-GB" sz="3600" b="1" dirty="0">
                <a:latin typeface="Montserrat"/>
                <a:ea typeface="Rockwell"/>
                <a:cs typeface="Rockwell"/>
                <a:sym typeface="Rockwell"/>
              </a:rPr>
              <a:t> Federal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C6682"/>
              </a:buClr>
              <a:buSzPct val="25000"/>
              <a:buFont typeface="Rockwell"/>
              <a:buNone/>
              <a:tabLst/>
              <a:defRPr/>
            </a:pPr>
            <a:r>
              <a:rPr lang="en-GB" sz="2400" b="1" dirty="0" err="1">
                <a:latin typeface="Montserrat"/>
                <a:ea typeface="Rockwell"/>
                <a:cs typeface="Rockwell"/>
                <a:sym typeface="Rockwell"/>
              </a:rPr>
              <a:t>Painel</a:t>
            </a:r>
            <a:r>
              <a:rPr lang="en-GB" sz="2400" b="1" dirty="0">
                <a:latin typeface="Montserrat"/>
                <a:ea typeface="Rockwell"/>
                <a:cs typeface="Rockwell"/>
                <a:sym typeface="Rockwell"/>
              </a:rPr>
              <a:t>: </a:t>
            </a:r>
            <a:r>
              <a:rPr lang="en-GB" sz="2400" b="1" dirty="0" err="1">
                <a:latin typeface="Montserrat"/>
                <a:ea typeface="Rockwell"/>
                <a:cs typeface="Rockwell"/>
                <a:sym typeface="Rockwell"/>
              </a:rPr>
              <a:t>Desenvolvimento</a:t>
            </a:r>
            <a:r>
              <a:rPr lang="en-GB" sz="2400" b="1" dirty="0">
                <a:latin typeface="Montserrat"/>
                <a:ea typeface="Rockwell"/>
                <a:cs typeface="Rockwell"/>
                <a:sym typeface="Rockwell"/>
              </a:rPr>
              <a:t> </a:t>
            </a:r>
            <a:r>
              <a:rPr lang="en-GB" sz="2400" b="1" dirty="0" err="1">
                <a:latin typeface="Montserrat"/>
                <a:ea typeface="Rockwell"/>
                <a:cs typeface="Rockwell"/>
                <a:sym typeface="Rockwell"/>
              </a:rPr>
              <a:t>sustentável</a:t>
            </a:r>
            <a:r>
              <a:rPr lang="en-GB" sz="2400" b="1" dirty="0">
                <a:latin typeface="Montserrat"/>
                <a:ea typeface="Rockwell"/>
                <a:cs typeface="Rockwell"/>
                <a:sym typeface="Rockwell"/>
              </a:rPr>
              <a:t> e </a:t>
            </a:r>
            <a:r>
              <a:rPr lang="en-GB" sz="2400" b="1" dirty="0" err="1">
                <a:latin typeface="Montserrat"/>
                <a:ea typeface="Rockwell"/>
                <a:cs typeface="Rockwell"/>
                <a:sym typeface="Rockwell"/>
              </a:rPr>
              <a:t>bem-estar</a:t>
            </a:r>
            <a:r>
              <a:rPr lang="en-GB" sz="2400" b="1" dirty="0">
                <a:latin typeface="Montserrat"/>
                <a:ea typeface="Rockwell"/>
                <a:cs typeface="Rockwell"/>
                <a:sym typeface="Rockwell"/>
              </a:rPr>
              <a:t> social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C6682"/>
              </a:buClr>
              <a:buSzPct val="25000"/>
              <a:buFont typeface="Rockwell"/>
              <a:buNone/>
              <a:tabLst/>
              <a:defRPr/>
            </a:pPr>
            <a:r>
              <a:rPr lang="en-GB" sz="2400" b="1" dirty="0">
                <a:latin typeface="Montserrat"/>
                <a:ea typeface="Rockwell"/>
                <a:cs typeface="Rockwell"/>
                <a:sym typeface="Rockwell"/>
              </a:rPr>
              <a:t> </a:t>
            </a:r>
            <a:r>
              <a:rPr lang="en-GB" sz="2400" b="1" dirty="0" err="1">
                <a:latin typeface="Montserrat"/>
                <a:ea typeface="Rockwell"/>
                <a:cs typeface="Rockwell"/>
                <a:sym typeface="Rockwell"/>
              </a:rPr>
              <a:t>na</a:t>
            </a:r>
            <a:r>
              <a:rPr lang="en-GB" sz="2400" b="1" dirty="0">
                <a:latin typeface="Montserrat"/>
                <a:ea typeface="Rockwell"/>
                <a:cs typeface="Rockwell"/>
                <a:sym typeface="Rockwell"/>
              </a:rPr>
              <a:t> </a:t>
            </a:r>
            <a:r>
              <a:rPr lang="en-GB" sz="2400" b="1" dirty="0" err="1">
                <a:latin typeface="Montserrat"/>
                <a:ea typeface="Rockwell"/>
                <a:cs typeface="Rockwell"/>
                <a:sym typeface="Rockwell"/>
              </a:rPr>
              <a:t>reforma</a:t>
            </a:r>
            <a:r>
              <a:rPr lang="en-GB" sz="2400" b="1" dirty="0">
                <a:latin typeface="Montserrat"/>
                <a:ea typeface="Rockwell"/>
                <a:cs typeface="Rockwell"/>
                <a:sym typeface="Rockwell"/>
              </a:rPr>
              <a:t> </a:t>
            </a:r>
            <a:r>
              <a:rPr lang="en-GB" sz="2400" b="1" dirty="0" err="1">
                <a:latin typeface="Montserrat"/>
                <a:ea typeface="Rockwell"/>
                <a:cs typeface="Rockwell"/>
                <a:sym typeface="Rockwell"/>
              </a:rPr>
              <a:t>tributária</a:t>
            </a:r>
            <a:endParaRPr lang="en-GB" sz="2400" b="1" dirty="0">
              <a:latin typeface="Montserrat"/>
              <a:ea typeface="Rockwell"/>
              <a:cs typeface="Rockwell"/>
              <a:sym typeface="Rockwel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C6682"/>
              </a:buClr>
              <a:buSzPct val="25000"/>
              <a:buFont typeface="Rockwell"/>
              <a:buNone/>
              <a:tabLst/>
              <a:defRPr/>
            </a:pPr>
            <a:endParaRPr lang="en-GB" sz="3600" b="1" dirty="0">
              <a:latin typeface="Montserrat"/>
              <a:ea typeface="Rockwell"/>
              <a:cs typeface="Rockwell"/>
              <a:sym typeface="Rockwel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C6682"/>
              </a:buClr>
              <a:buSzPct val="25000"/>
              <a:buFont typeface="Rockwell"/>
              <a:buNone/>
              <a:tabLst/>
              <a:defRPr/>
            </a:pPr>
            <a:r>
              <a:rPr lang="en-GB" sz="3600" b="1" dirty="0" err="1">
                <a:solidFill>
                  <a:srgbClr val="0070C0"/>
                </a:solidFill>
                <a:latin typeface="Montserrat"/>
                <a:ea typeface="Rockwell"/>
                <a:cs typeface="Rockwell"/>
                <a:sym typeface="Rockwell"/>
              </a:rPr>
              <a:t>Tributação</a:t>
            </a:r>
            <a:r>
              <a:rPr lang="en-GB" sz="3600" b="1" dirty="0">
                <a:solidFill>
                  <a:srgbClr val="0070C0"/>
                </a:solidFill>
                <a:latin typeface="Montserrat"/>
                <a:ea typeface="Rockwell"/>
                <a:cs typeface="Rockwell"/>
                <a:sym typeface="Rockwell"/>
              </a:rPr>
              <a:t> </a:t>
            </a:r>
            <a:r>
              <a:rPr lang="en-GB" sz="3600" b="1" dirty="0" err="1">
                <a:solidFill>
                  <a:srgbClr val="0070C0"/>
                </a:solidFill>
                <a:latin typeface="Montserrat"/>
                <a:ea typeface="Rockwell"/>
                <a:cs typeface="Rockwell"/>
                <a:sym typeface="Rockwell"/>
              </a:rPr>
              <a:t>Seletiva</a:t>
            </a:r>
            <a:r>
              <a:rPr lang="en-GB" sz="3600" b="1" dirty="0">
                <a:solidFill>
                  <a:srgbClr val="0070C0"/>
                </a:solidFill>
                <a:latin typeface="Montserrat"/>
                <a:ea typeface="Rockwell"/>
                <a:cs typeface="Rockwell"/>
                <a:sym typeface="Rockwell"/>
              </a:rPr>
              <a:t> e a </a:t>
            </a:r>
            <a:r>
              <a:rPr lang="en-GB" sz="3600" b="1" dirty="0" err="1">
                <a:solidFill>
                  <a:srgbClr val="0070C0"/>
                </a:solidFill>
                <a:latin typeface="Montserrat"/>
                <a:ea typeface="Rockwell"/>
                <a:cs typeface="Rockwell"/>
                <a:sym typeface="Rockwell"/>
              </a:rPr>
              <a:t>Saúde</a:t>
            </a:r>
            <a:r>
              <a:rPr lang="en-GB" sz="3600" b="1" dirty="0">
                <a:solidFill>
                  <a:srgbClr val="0070C0"/>
                </a:solidFill>
                <a:latin typeface="Montserrat"/>
                <a:ea typeface="Rockwell"/>
                <a:cs typeface="Rockwell"/>
                <a:sym typeface="Rockwell"/>
              </a:rPr>
              <a:t> </a:t>
            </a:r>
            <a:r>
              <a:rPr lang="en-GB" sz="3600" b="1" dirty="0" err="1">
                <a:solidFill>
                  <a:srgbClr val="0070C0"/>
                </a:solidFill>
                <a:latin typeface="Montserrat"/>
                <a:ea typeface="Rockwell"/>
                <a:cs typeface="Rockwell"/>
                <a:sym typeface="Rockwell"/>
              </a:rPr>
              <a:t>Pública</a:t>
            </a:r>
            <a:endParaRPr lang="en-GB" sz="3600" b="1" dirty="0">
              <a:solidFill>
                <a:srgbClr val="0070C0"/>
              </a:solidFill>
              <a:latin typeface="Montserrat"/>
              <a:ea typeface="Rockwell"/>
              <a:cs typeface="Rockwell"/>
              <a:sym typeface="Rockwell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C6682"/>
              </a:buClr>
              <a:buSzPct val="25000"/>
              <a:buFont typeface="Rockwell"/>
              <a:buNone/>
              <a:tabLst/>
              <a:defRPr/>
            </a:pPr>
            <a:endParaRPr lang="en-GB" sz="3600" b="1" dirty="0">
              <a:solidFill>
                <a:srgbClr val="0070C0"/>
              </a:solidFill>
              <a:latin typeface="Montserrat"/>
              <a:ea typeface="Times New Roman" panose="02020603050405020304" pitchFamily="18" charset="0"/>
              <a:cs typeface="Times New Roman" panose="02020603050405020304" pitchFamily="18" charset="0"/>
              <a:sym typeface="Rockwell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C6682"/>
              </a:buClr>
              <a:buSzPct val="25000"/>
              <a:buFont typeface="Rockwell"/>
              <a:buNone/>
              <a:tabLst/>
              <a:defRPr/>
            </a:pPr>
            <a:endParaRPr lang="en-GB" sz="3600" b="1" dirty="0">
              <a:solidFill>
                <a:srgbClr val="0070C0"/>
              </a:solidFill>
              <a:latin typeface="Montserrat"/>
              <a:ea typeface="Times New Roman" panose="02020603050405020304" pitchFamily="18" charset="0"/>
              <a:cs typeface="Times New Roman" panose="02020603050405020304" pitchFamily="18" charset="0"/>
              <a:sym typeface="Rockwell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C6682"/>
              </a:buClr>
              <a:buSzPct val="25000"/>
              <a:buFont typeface="Rockwell"/>
              <a:buNone/>
              <a:tabLst/>
              <a:defRPr/>
            </a:pPr>
            <a:r>
              <a:rPr lang="en-GB" sz="2400" b="1" dirty="0">
                <a:latin typeface="Montserrat"/>
                <a:ea typeface="Times New Roman" panose="02020603050405020304" pitchFamily="18" charset="0"/>
                <a:cs typeface="Times New Roman" panose="02020603050405020304" pitchFamily="18" charset="0"/>
              </a:rPr>
              <a:t>23/08/2023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C6682"/>
              </a:buClr>
              <a:buSzPct val="25000"/>
              <a:buFont typeface="Rockwell"/>
              <a:buNone/>
              <a:tabLst/>
              <a:defRPr/>
            </a:pPr>
            <a:r>
              <a:rPr lang="en-GB" sz="2400" b="1" dirty="0">
                <a:latin typeface="Montserrat"/>
                <a:ea typeface="Times New Roman" panose="02020603050405020304" pitchFamily="18" charset="0"/>
                <a:cs typeface="Times New Roman" panose="02020603050405020304" pitchFamily="18" charset="0"/>
              </a:rPr>
              <a:t>Marcos </a:t>
            </a:r>
            <a:r>
              <a:rPr lang="en-GB" sz="2400" b="1" dirty="0" err="1">
                <a:latin typeface="Montserrat"/>
                <a:ea typeface="Times New Roman" panose="02020603050405020304" pitchFamily="18" charset="0"/>
                <a:cs typeface="Times New Roman" panose="02020603050405020304" pitchFamily="18" charset="0"/>
              </a:rPr>
              <a:t>Aurélio</a:t>
            </a:r>
            <a:r>
              <a:rPr lang="en-GB" sz="2400" b="1" dirty="0">
                <a:latin typeface="Montserrat"/>
                <a:ea typeface="Times New Roman" panose="02020603050405020304" pitchFamily="18" charset="0"/>
                <a:cs typeface="Times New Roman" panose="02020603050405020304" pitchFamily="18" charset="0"/>
              </a:rPr>
              <a:t> Pereira Valadão</a:t>
            </a:r>
            <a:endParaRPr lang="en-GB" sz="3600" b="1" dirty="0">
              <a:solidFill>
                <a:srgbClr val="0070C0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C829AA9A-764D-98F3-DB97-FE55336DA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E0DA8-AC27-403E-90E8-404BCA9BAC8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5014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CC007608-FAD3-6B62-4437-FA6F95BC1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E0DA8-AC27-403E-90E8-404BCA9BAC8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EA2E5F90-7FDC-B1F4-FB12-0DCAF2356A00}"/>
              </a:ext>
            </a:extLst>
          </p:cNvPr>
          <p:cNvSpPr txBox="1"/>
          <p:nvPr/>
        </p:nvSpPr>
        <p:spPr>
          <a:xfrm>
            <a:off x="614038" y="276366"/>
            <a:ext cx="109639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Montserrat" panose="02000505000000020004" pitchFamily="2" charset="0"/>
              </a:rPr>
              <a:t> </a:t>
            </a:r>
          </a:p>
        </p:txBody>
      </p:sp>
      <p:sp>
        <p:nvSpPr>
          <p:cNvPr id="2" name="TextBox 3">
            <a:extLst>
              <a:ext uri="{FF2B5EF4-FFF2-40B4-BE49-F238E27FC236}">
                <a16:creationId xmlns:a16="http://schemas.microsoft.com/office/drawing/2014/main" xmlns="" id="{8A78D2D0-CA89-55A4-D4A2-3AB32C3A99E9}"/>
              </a:ext>
            </a:extLst>
          </p:cNvPr>
          <p:cNvSpPr txBox="1"/>
          <p:nvPr/>
        </p:nvSpPr>
        <p:spPr>
          <a:xfrm>
            <a:off x="61697" y="234486"/>
            <a:ext cx="11516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Montserrat" panose="02000505000000020004" pitchFamily="2" charset="0"/>
              </a:rPr>
              <a:t>5.  </a:t>
            </a:r>
            <a:r>
              <a:rPr lang="en-US" sz="2800" b="1" dirty="0" err="1">
                <a:solidFill>
                  <a:srgbClr val="0070C0"/>
                </a:solidFill>
                <a:latin typeface="Montserrat" panose="02000505000000020004" pitchFamily="2" charset="0"/>
              </a:rPr>
              <a:t>Tributos</a:t>
            </a:r>
            <a:r>
              <a:rPr lang="en-US" sz="2800" b="1" dirty="0">
                <a:solidFill>
                  <a:srgbClr val="0070C0"/>
                </a:solidFill>
                <a:latin typeface="Montserrat" panose="02000505000000020004" pitchFamily="2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Montserrat" panose="02000505000000020004" pitchFamily="2" charset="0"/>
              </a:rPr>
              <a:t>sobre</a:t>
            </a:r>
            <a:r>
              <a:rPr lang="en-US" sz="2800" b="1" dirty="0">
                <a:solidFill>
                  <a:srgbClr val="0070C0"/>
                </a:solidFill>
                <a:latin typeface="Montserrat" panose="02000505000000020004" pitchFamily="2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Montserrat" panose="02000505000000020004" pitchFamily="2" charset="0"/>
              </a:rPr>
              <a:t>cervejas</a:t>
            </a:r>
            <a:r>
              <a:rPr lang="en-US" sz="2800" b="1" dirty="0">
                <a:solidFill>
                  <a:srgbClr val="0070C0"/>
                </a:solidFill>
                <a:latin typeface="Montserrat" panose="02000505000000020004" pitchFamily="2" charset="0"/>
              </a:rPr>
              <a:t> com </a:t>
            </a:r>
            <a:r>
              <a:rPr lang="en-US" sz="2800" b="1" dirty="0" err="1">
                <a:solidFill>
                  <a:srgbClr val="0070C0"/>
                </a:solidFill>
                <a:latin typeface="Montserrat" panose="02000505000000020004" pitchFamily="2" charset="0"/>
              </a:rPr>
              <a:t>álcool</a:t>
            </a:r>
            <a:r>
              <a:rPr lang="en-US" sz="2800" b="1" dirty="0">
                <a:solidFill>
                  <a:srgbClr val="0070C0"/>
                </a:solidFill>
                <a:latin typeface="Montserrat" panose="02000505000000020004" pitchFamily="2" charset="0"/>
              </a:rPr>
              <a:t> e a </a:t>
            </a:r>
            <a:r>
              <a:rPr lang="en-US" sz="2800" b="1" dirty="0" err="1">
                <a:solidFill>
                  <a:srgbClr val="0070C0"/>
                </a:solidFill>
                <a:latin typeface="Montserrat" panose="02000505000000020004" pitchFamily="2" charset="0"/>
              </a:rPr>
              <a:t>Reforma</a:t>
            </a:r>
            <a:r>
              <a:rPr lang="en-US" sz="2800" b="1" dirty="0">
                <a:solidFill>
                  <a:srgbClr val="0070C0"/>
                </a:solidFill>
                <a:latin typeface="Montserrat" panose="02000505000000020004" pitchFamily="2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Montserrat" panose="02000505000000020004" pitchFamily="2" charset="0"/>
              </a:rPr>
              <a:t>Tributária</a:t>
            </a:r>
            <a:endParaRPr lang="en-US" sz="2800" b="1" dirty="0">
              <a:solidFill>
                <a:srgbClr val="0070C0"/>
              </a:solidFill>
              <a:latin typeface="Montserrat" panose="02000505000000020004" pitchFamily="2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9C3FA27C-AD2E-CFB7-A4CE-F174E5FA90CA}"/>
              </a:ext>
            </a:extLst>
          </p:cNvPr>
          <p:cNvSpPr txBox="1"/>
          <p:nvPr/>
        </p:nvSpPr>
        <p:spPr>
          <a:xfrm>
            <a:off x="1291386" y="810799"/>
            <a:ext cx="7803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/>
              <a:t>Mudança</a:t>
            </a:r>
            <a:r>
              <a:rPr lang="en-US" sz="2400" b="1" dirty="0"/>
              <a:t> </a:t>
            </a:r>
            <a:r>
              <a:rPr lang="en-US" sz="2400" b="1" dirty="0" err="1"/>
              <a:t>na</a:t>
            </a:r>
            <a:r>
              <a:rPr lang="en-US" sz="2400" b="1" dirty="0"/>
              <a:t> </a:t>
            </a:r>
            <a:r>
              <a:rPr lang="en-US" sz="2400" b="1" dirty="0" err="1"/>
              <a:t>arrecadação</a:t>
            </a:r>
            <a:r>
              <a:rPr lang="en-US" sz="2400" b="1" dirty="0"/>
              <a:t> </a:t>
            </a:r>
            <a:r>
              <a:rPr lang="en-US" sz="2400" b="1" dirty="0" err="1"/>
              <a:t>tributária</a:t>
            </a:r>
            <a:r>
              <a:rPr lang="en-US" sz="2400" b="1" dirty="0"/>
              <a:t>: </a:t>
            </a:r>
            <a:r>
              <a:rPr lang="en-US" sz="2400" b="1" dirty="0" err="1"/>
              <a:t>cenário</a:t>
            </a:r>
            <a:r>
              <a:rPr lang="en-US" sz="2400" b="1" dirty="0"/>
              <a:t> II</a:t>
            </a:r>
            <a:endParaRPr lang="pt-BR" sz="2400" b="1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6C612629-7A87-89BC-F892-645001A1EE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979" y="1378651"/>
            <a:ext cx="10331232" cy="4426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8917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CC007608-FAD3-6B62-4437-FA6F95BC1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E0DA8-AC27-403E-90E8-404BCA9BAC8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EA2E5F90-7FDC-B1F4-FB12-0DCAF2356A00}"/>
              </a:ext>
            </a:extLst>
          </p:cNvPr>
          <p:cNvSpPr txBox="1"/>
          <p:nvPr/>
        </p:nvSpPr>
        <p:spPr>
          <a:xfrm>
            <a:off x="614038" y="276366"/>
            <a:ext cx="109639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Montserrat" panose="02000505000000020004" pitchFamily="2" charset="0"/>
              </a:rPr>
              <a:t> </a:t>
            </a:r>
          </a:p>
        </p:txBody>
      </p:sp>
      <p:sp>
        <p:nvSpPr>
          <p:cNvPr id="2" name="TextBox 3">
            <a:extLst>
              <a:ext uri="{FF2B5EF4-FFF2-40B4-BE49-F238E27FC236}">
                <a16:creationId xmlns:a16="http://schemas.microsoft.com/office/drawing/2014/main" xmlns="" id="{8A78D2D0-CA89-55A4-D4A2-3AB32C3A99E9}"/>
              </a:ext>
            </a:extLst>
          </p:cNvPr>
          <p:cNvSpPr txBox="1"/>
          <p:nvPr/>
        </p:nvSpPr>
        <p:spPr>
          <a:xfrm>
            <a:off x="459353" y="265153"/>
            <a:ext cx="11185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Montserrat" panose="02000505000000020004" pitchFamily="2" charset="0"/>
              </a:rPr>
              <a:t>6.  </a:t>
            </a:r>
            <a:r>
              <a:rPr lang="en-US" sz="2800" b="1" dirty="0" err="1">
                <a:solidFill>
                  <a:srgbClr val="0070C0"/>
                </a:solidFill>
                <a:latin typeface="Montserrat" panose="02000505000000020004" pitchFamily="2" charset="0"/>
              </a:rPr>
              <a:t>Conclusões</a:t>
            </a:r>
            <a:r>
              <a:rPr lang="en-US" sz="2800" b="1" dirty="0">
                <a:solidFill>
                  <a:srgbClr val="0070C0"/>
                </a:solidFill>
                <a:latin typeface="Montserrat" panose="02000505000000020004" pitchFamily="2" charset="0"/>
              </a:rPr>
              <a:t> e </a:t>
            </a:r>
            <a:r>
              <a:rPr lang="en-US" sz="2800" b="1" dirty="0" err="1">
                <a:solidFill>
                  <a:srgbClr val="0070C0"/>
                </a:solidFill>
                <a:latin typeface="Montserrat" panose="02000505000000020004" pitchFamily="2" charset="0"/>
              </a:rPr>
              <a:t>sugestões</a:t>
            </a:r>
            <a:endParaRPr lang="en-US" sz="2800" b="1" dirty="0">
              <a:solidFill>
                <a:srgbClr val="0070C0"/>
              </a:solidFill>
              <a:latin typeface="Montserrat" panose="02000505000000020004" pitchFamily="2" charset="0"/>
            </a:endParaRPr>
          </a:p>
          <a:p>
            <a:endParaRPr lang="en-US" sz="2800" b="1" dirty="0">
              <a:solidFill>
                <a:srgbClr val="0070C0"/>
              </a:solidFill>
              <a:latin typeface="Montserrat" panose="02000505000000020004" pitchFamily="2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FAE7D3B2-A2C0-8A52-16B0-2C548259226B}"/>
              </a:ext>
            </a:extLst>
          </p:cNvPr>
          <p:cNvSpPr txBox="1"/>
          <p:nvPr/>
        </p:nvSpPr>
        <p:spPr>
          <a:xfrm>
            <a:off x="345051" y="1230473"/>
            <a:ext cx="10849623" cy="5170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pt-BR" sz="1800" dirty="0"/>
              <a:t>A reforma tributária representa uma oportunidade para aumentar a carga tributária sobre cigarros, elevando o preço, reduzindo o consumo, </a:t>
            </a:r>
            <a:r>
              <a:rPr lang="pt-BR" dirty="0"/>
              <a:t>diminuindo os custos sociais do seu uso e </a:t>
            </a:r>
            <a:r>
              <a:rPr lang="pt-BR" sz="1800" dirty="0"/>
              <a:t>ampliando a arrecadação de impostos.</a:t>
            </a:r>
          </a:p>
          <a:p>
            <a:pPr marL="285750" lvl="0" indent="-28575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pt-BR" sz="1800" dirty="0"/>
              <a:t>O imposto especial deve ser escolhido de forma a evitar perda de arrecadação tributária para os estados. Caso contrário, poderá resultar em queda de preços e aumento do consumo de cigarros.  </a:t>
            </a:r>
          </a:p>
          <a:p>
            <a:pPr marL="285750" lvl="0" indent="-28575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pt-BR" sz="1800" dirty="0"/>
              <a:t>Admitindo um IVA federal de 10,3% e um IVA estadual de 16,7%, o imposto especial sobre cigarros deve ser de 42,4% para que reproduza a arrecadação tributária atual sobre cigarros. Contudo, nove estados perderão arrecadação tributária.</a:t>
            </a:r>
          </a:p>
          <a:p>
            <a:pPr marL="285750" indent="-28575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pt-BR" sz="1800" dirty="0"/>
              <a:t>Admitindo um IVA federal de 10,3% e um IVA estadual de 16,7%, o imposto especial sobre cervejas deve ser de, no mínimo, 55% para que nenhum estado perca arrecadação nem haja redução no preço da cerveja, por conta da diminuição de carga tributária,  após a reforma tributária.</a:t>
            </a:r>
          </a:p>
          <a:p>
            <a:pPr marL="285750" indent="-28575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pt-BR" sz="1800" dirty="0"/>
              <a:t>A escolha inadequada do imposto especial pode reduzir o preço e ampliar substancialmente o consumo de cervejas no país, provocando aumento de doenças relacionadas ao consume de bebidas alcoólicas e sobrecarregando o sistema único de saúde. </a:t>
            </a:r>
            <a:endParaRPr lang="en-ID" sz="1800" dirty="0"/>
          </a:p>
          <a:p>
            <a:pPr marL="285750" indent="-28575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pt-BR" sz="1800" dirty="0"/>
          </a:p>
          <a:p>
            <a:pPr marL="285750" lvl="0" indent="-28575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35818164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CC007608-FAD3-6B62-4437-FA6F95BC1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E0DA8-AC27-403E-90E8-404BCA9BAC80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EA2E5F90-7FDC-B1F4-FB12-0DCAF2356A00}"/>
              </a:ext>
            </a:extLst>
          </p:cNvPr>
          <p:cNvSpPr txBox="1"/>
          <p:nvPr/>
        </p:nvSpPr>
        <p:spPr>
          <a:xfrm>
            <a:off x="614038" y="276366"/>
            <a:ext cx="109639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Montserrat" panose="02000505000000020004" pitchFamily="2" charset="0"/>
              </a:rPr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B6313326-A4E1-7486-A0BF-A37601297515}"/>
              </a:ext>
            </a:extLst>
          </p:cNvPr>
          <p:cNvSpPr txBox="1"/>
          <p:nvPr/>
        </p:nvSpPr>
        <p:spPr>
          <a:xfrm>
            <a:off x="655379" y="218318"/>
            <a:ext cx="11024883" cy="60892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161925" algn="just">
              <a:lnSpc>
                <a:spcPct val="115000"/>
              </a:lnSpc>
              <a:buSzPts val="1200"/>
              <a:tabLst>
                <a:tab pos="596900" algn="l"/>
              </a:tabLst>
            </a:pPr>
            <a:endParaRPr lang="en-US" sz="2800" b="1" dirty="0">
              <a:solidFill>
                <a:srgbClr val="0070C0"/>
              </a:solidFill>
              <a:latin typeface="Montserrat" panose="02000505000000020004" pitchFamily="2" charset="0"/>
              <a:ea typeface="Times New Roman" panose="02020603050405020304" pitchFamily="18" charset="0"/>
            </a:endParaRPr>
          </a:p>
          <a:p>
            <a:pPr marR="161925" algn="just">
              <a:lnSpc>
                <a:spcPct val="115000"/>
              </a:lnSpc>
              <a:buSzPts val="1200"/>
              <a:tabLst>
                <a:tab pos="596900" algn="l"/>
              </a:tabLst>
            </a:pPr>
            <a:endParaRPr lang="en-US" sz="2800" b="1" dirty="0">
              <a:solidFill>
                <a:srgbClr val="0070C0"/>
              </a:solidFill>
              <a:latin typeface="Montserrat" panose="02000505000000020004" pitchFamily="2" charset="0"/>
              <a:ea typeface="Times New Roman" panose="02020603050405020304" pitchFamily="18" charset="0"/>
            </a:endParaRPr>
          </a:p>
          <a:p>
            <a:pPr marR="161925" algn="just">
              <a:lnSpc>
                <a:spcPct val="115000"/>
              </a:lnSpc>
              <a:buSzPts val="1200"/>
              <a:tabLst>
                <a:tab pos="596900" algn="l"/>
              </a:tabLst>
            </a:pPr>
            <a:endParaRPr lang="en-US" sz="2800" b="1" dirty="0">
              <a:solidFill>
                <a:srgbClr val="0070C0"/>
              </a:solidFill>
              <a:latin typeface="Montserrat" panose="02000505000000020004" pitchFamily="2" charset="0"/>
              <a:ea typeface="Times New Roman" panose="02020603050405020304" pitchFamily="18" charset="0"/>
            </a:endParaRPr>
          </a:p>
          <a:p>
            <a:pPr marR="161925" algn="ctr">
              <a:lnSpc>
                <a:spcPct val="115000"/>
              </a:lnSpc>
              <a:buSzPts val="1200"/>
              <a:tabLst>
                <a:tab pos="596900" algn="l"/>
              </a:tabLst>
            </a:pPr>
            <a:r>
              <a:rPr lang="en-US" sz="8000" dirty="0">
                <a:solidFill>
                  <a:srgbClr val="0070C0"/>
                </a:solidFill>
                <a:latin typeface="Montserrat" panose="02000505000000020004" pitchFamily="2" charset="0"/>
                <a:ea typeface="Times New Roman" panose="02020603050405020304" pitchFamily="18" charset="0"/>
              </a:rPr>
              <a:t>OBRIGADO!</a:t>
            </a:r>
          </a:p>
          <a:p>
            <a:pPr marR="161925" algn="just">
              <a:lnSpc>
                <a:spcPct val="115000"/>
              </a:lnSpc>
              <a:buSzPts val="1200"/>
              <a:tabLst>
                <a:tab pos="596900" algn="l"/>
              </a:tabLst>
            </a:pPr>
            <a:endParaRPr lang="en-US" sz="1600" dirty="0">
              <a:latin typeface="Montserrat" panose="02000505000000020004" pitchFamily="2" charset="0"/>
              <a:ea typeface="Times New Roman" panose="02020603050405020304" pitchFamily="18" charset="0"/>
            </a:endParaRPr>
          </a:p>
          <a:p>
            <a:pPr marR="161925" algn="just">
              <a:lnSpc>
                <a:spcPct val="115000"/>
              </a:lnSpc>
              <a:buSzPts val="1200"/>
              <a:tabLst>
                <a:tab pos="596900" algn="l"/>
              </a:tabLst>
            </a:pPr>
            <a:endParaRPr lang="en-US" sz="1600" dirty="0">
              <a:latin typeface="Montserrat" panose="02000505000000020004" pitchFamily="2" charset="0"/>
              <a:ea typeface="Times New Roman" panose="02020603050405020304" pitchFamily="18" charset="0"/>
            </a:endParaRPr>
          </a:p>
          <a:p>
            <a:pPr marR="161925" algn="just">
              <a:lnSpc>
                <a:spcPct val="115000"/>
              </a:lnSpc>
              <a:buSzPts val="1200"/>
              <a:tabLst>
                <a:tab pos="596900" algn="l"/>
              </a:tabLst>
            </a:pPr>
            <a:endParaRPr lang="en-US" sz="1600" dirty="0">
              <a:latin typeface="Montserrat" panose="02000505000000020004" pitchFamily="2" charset="0"/>
              <a:ea typeface="Times New Roman" panose="02020603050405020304" pitchFamily="18" charset="0"/>
            </a:endParaRPr>
          </a:p>
          <a:p>
            <a:pPr marR="161925" algn="just">
              <a:lnSpc>
                <a:spcPct val="115000"/>
              </a:lnSpc>
              <a:buSzPts val="1200"/>
              <a:tabLst>
                <a:tab pos="596900" algn="l"/>
              </a:tabLst>
            </a:pPr>
            <a:endParaRPr lang="en-US" sz="1600" dirty="0">
              <a:latin typeface="Montserrat" panose="02000505000000020004" pitchFamily="2" charset="0"/>
              <a:ea typeface="Times New Roman" panose="02020603050405020304" pitchFamily="18" charset="0"/>
            </a:endParaRPr>
          </a:p>
          <a:p>
            <a:pPr marR="161925">
              <a:lnSpc>
                <a:spcPct val="115000"/>
              </a:lnSpc>
              <a:buSzPts val="1200"/>
              <a:tabLst>
                <a:tab pos="596900" algn="l"/>
              </a:tabLst>
            </a:pPr>
            <a:r>
              <a:rPr lang="en-US" sz="1600" b="1" dirty="0">
                <a:latin typeface="Montserrat" panose="02000505000000020004" pitchFamily="2" charset="0"/>
                <a:ea typeface="Times New Roman" panose="02020603050405020304" pitchFamily="18" charset="0"/>
              </a:rPr>
              <a:t>Marcos </a:t>
            </a:r>
            <a:r>
              <a:rPr lang="en-US" sz="1600" b="1" dirty="0" err="1">
                <a:latin typeface="Montserrat" panose="02000505000000020004" pitchFamily="2" charset="0"/>
                <a:ea typeface="Times New Roman" panose="02020603050405020304" pitchFamily="18" charset="0"/>
              </a:rPr>
              <a:t>Aurélio</a:t>
            </a:r>
            <a:r>
              <a:rPr lang="en-US" sz="1600" b="1" dirty="0">
                <a:latin typeface="Montserrat" panose="02000505000000020004" pitchFamily="2" charset="0"/>
                <a:ea typeface="Times New Roman" panose="02020603050405020304" pitchFamily="18" charset="0"/>
              </a:rPr>
              <a:t> Pereira Valadão</a:t>
            </a:r>
          </a:p>
          <a:p>
            <a:pPr marR="161925">
              <a:lnSpc>
                <a:spcPct val="115000"/>
              </a:lnSpc>
              <a:buSzPts val="1200"/>
              <a:tabLst>
                <a:tab pos="596900" algn="l"/>
              </a:tabLst>
            </a:pPr>
            <a:r>
              <a:rPr lang="en-US" sz="1600" dirty="0" err="1">
                <a:latin typeface="Montserrat" panose="02000505000000020004" pitchFamily="2" charset="0"/>
                <a:ea typeface="Times New Roman" panose="02020603050405020304" pitchFamily="18" charset="0"/>
              </a:rPr>
              <a:t>Doutor</a:t>
            </a:r>
            <a:r>
              <a:rPr lang="en-US" sz="1600" dirty="0">
                <a:latin typeface="Montserrat" panose="02000505000000020004" pitchFamily="2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latin typeface="Montserrat" panose="02000505000000020004" pitchFamily="2" charset="0"/>
                <a:ea typeface="Times New Roman" panose="02020603050405020304" pitchFamily="18" charset="0"/>
              </a:rPr>
              <a:t>em</a:t>
            </a:r>
            <a:r>
              <a:rPr lang="en-US" sz="1600" dirty="0">
                <a:latin typeface="Montserrat" panose="02000505000000020004" pitchFamily="2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latin typeface="Montserrat" panose="02000505000000020004" pitchFamily="2" charset="0"/>
                <a:ea typeface="Times New Roman" panose="02020603050405020304" pitchFamily="18" charset="0"/>
              </a:rPr>
              <a:t>Direito</a:t>
            </a:r>
            <a:r>
              <a:rPr lang="en-US" sz="1600" dirty="0">
                <a:latin typeface="Montserrat" panose="02000505000000020004" pitchFamily="2" charset="0"/>
                <a:ea typeface="Times New Roman" panose="02020603050405020304" pitchFamily="18" charset="0"/>
              </a:rPr>
              <a:t> </a:t>
            </a:r>
          </a:p>
          <a:p>
            <a:pPr marR="161925">
              <a:lnSpc>
                <a:spcPct val="115000"/>
              </a:lnSpc>
              <a:buSzPts val="1200"/>
              <a:tabLst>
                <a:tab pos="596900" algn="l"/>
              </a:tabLst>
            </a:pPr>
            <a:r>
              <a:rPr lang="en-US" sz="1600" dirty="0" err="1">
                <a:latin typeface="Montserrat" panose="02000505000000020004" pitchFamily="2" charset="0"/>
                <a:ea typeface="Times New Roman" panose="02020603050405020304" pitchFamily="18" charset="0"/>
              </a:rPr>
              <a:t>Membro</a:t>
            </a:r>
            <a:r>
              <a:rPr lang="en-US" sz="1600" dirty="0">
                <a:latin typeface="Montserrat" panose="02000505000000020004" pitchFamily="2" charset="0"/>
                <a:ea typeface="Times New Roman" panose="02020603050405020304" pitchFamily="18" charset="0"/>
              </a:rPr>
              <a:t> da Com. da </a:t>
            </a:r>
            <a:r>
              <a:rPr lang="en-US" sz="1600" dirty="0" err="1">
                <a:latin typeface="Montserrat" panose="02000505000000020004" pitchFamily="2" charset="0"/>
                <a:ea typeface="Times New Roman" panose="02020603050405020304" pitchFamily="18" charset="0"/>
              </a:rPr>
              <a:t>Reforma</a:t>
            </a:r>
            <a:r>
              <a:rPr lang="en-US" sz="1600" dirty="0">
                <a:latin typeface="Montserrat" panose="02000505000000020004" pitchFamily="2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latin typeface="Montserrat" panose="02000505000000020004" pitchFamily="2" charset="0"/>
                <a:ea typeface="Times New Roman" panose="02020603050405020304" pitchFamily="18" charset="0"/>
              </a:rPr>
              <a:t>Tributária</a:t>
            </a:r>
            <a:r>
              <a:rPr lang="en-US" sz="1600" dirty="0">
                <a:latin typeface="Montserrat" panose="02000505000000020004" pitchFamily="2" charset="0"/>
                <a:ea typeface="Times New Roman" panose="02020603050405020304" pitchFamily="18" charset="0"/>
              </a:rPr>
              <a:t> da OAB/DF</a:t>
            </a:r>
          </a:p>
          <a:p>
            <a:pPr marR="161925">
              <a:lnSpc>
                <a:spcPct val="115000"/>
              </a:lnSpc>
              <a:buSzPts val="1200"/>
              <a:tabLst>
                <a:tab pos="596900" algn="l"/>
              </a:tabLst>
            </a:pPr>
            <a:r>
              <a:rPr lang="en-US" sz="1600" dirty="0">
                <a:latin typeface="Montserrat" panose="02000505000000020004" pitchFamily="2" charset="0"/>
                <a:ea typeface="Times New Roman" panose="02020603050405020304" pitchFamily="18" charset="0"/>
              </a:rPr>
              <a:t>Professor da EPPG – FGV/DF</a:t>
            </a:r>
          </a:p>
          <a:p>
            <a:pPr marR="161925">
              <a:lnSpc>
                <a:spcPct val="115000"/>
              </a:lnSpc>
              <a:buSzPts val="1200"/>
              <a:tabLst>
                <a:tab pos="596900" algn="l"/>
              </a:tabLst>
            </a:pPr>
            <a:r>
              <a:rPr lang="en-US" sz="1600" dirty="0">
                <a:latin typeface="Montserrat" panose="02000505000000020004" pitchFamily="2" charset="0"/>
                <a:ea typeface="Times New Roman" panose="02020603050405020304" pitchFamily="18" charset="0"/>
              </a:rPr>
              <a:t>Consultor e </a:t>
            </a:r>
            <a:r>
              <a:rPr lang="en-US" sz="1600" dirty="0" err="1">
                <a:latin typeface="Montserrat" panose="02000505000000020004" pitchFamily="2" charset="0"/>
                <a:ea typeface="Times New Roman" panose="02020603050405020304" pitchFamily="18" charset="0"/>
              </a:rPr>
              <a:t>Advogado</a:t>
            </a:r>
            <a:r>
              <a:rPr lang="en-US" sz="1600" dirty="0">
                <a:latin typeface="Montserrat" panose="02000505000000020004" pitchFamily="2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latin typeface="Montserrat" panose="02000505000000020004" pitchFamily="2" charset="0"/>
                <a:ea typeface="Times New Roman" panose="02020603050405020304" pitchFamily="18" charset="0"/>
              </a:rPr>
              <a:t>Tributário</a:t>
            </a:r>
            <a:endParaRPr lang="en-US" sz="1600" dirty="0">
              <a:latin typeface="Montserrat" panose="02000505000000020004" pitchFamily="2" charset="0"/>
              <a:ea typeface="Times New Roman" panose="02020603050405020304" pitchFamily="18" charset="0"/>
            </a:endParaRPr>
          </a:p>
          <a:p>
            <a:pPr marR="161925">
              <a:lnSpc>
                <a:spcPct val="115000"/>
              </a:lnSpc>
              <a:buSzPts val="1200"/>
              <a:tabLst>
                <a:tab pos="596900" algn="l"/>
              </a:tabLst>
            </a:pPr>
            <a:r>
              <a:rPr lang="en-US" sz="1600" dirty="0" err="1">
                <a:latin typeface="Montserrat" panose="02000505000000020004" pitchFamily="2" charset="0"/>
                <a:ea typeface="Times New Roman" panose="02020603050405020304" pitchFamily="18" charset="0"/>
              </a:rPr>
              <a:t>Contato</a:t>
            </a:r>
            <a:r>
              <a:rPr lang="en-US" sz="1600" dirty="0">
                <a:latin typeface="Montserrat" panose="02000505000000020004" pitchFamily="2" charset="0"/>
                <a:ea typeface="Times New Roman" panose="02020603050405020304" pitchFamily="18" charset="0"/>
              </a:rPr>
              <a:t>: </a:t>
            </a:r>
            <a:r>
              <a:rPr lang="en-US" sz="1600" dirty="0">
                <a:latin typeface="Montserrat" panose="02000505000000020004" pitchFamily="2" charset="0"/>
                <a:ea typeface="Times New Roman" panose="02020603050405020304" pitchFamily="18" charset="0"/>
                <a:hlinkClick r:id="rId2"/>
              </a:rPr>
              <a:t>profvaladao@yahoo.com.br</a:t>
            </a:r>
            <a:endParaRPr lang="en-US" sz="1600" dirty="0">
              <a:latin typeface="Montserrat" panose="02000505000000020004" pitchFamily="2" charset="0"/>
              <a:ea typeface="Times New Roman" panose="02020603050405020304" pitchFamily="18" charset="0"/>
            </a:endParaRPr>
          </a:p>
          <a:p>
            <a:pPr marR="161925">
              <a:lnSpc>
                <a:spcPct val="115000"/>
              </a:lnSpc>
              <a:buSzPts val="1200"/>
              <a:tabLst>
                <a:tab pos="596900" algn="l"/>
              </a:tabLst>
            </a:pPr>
            <a:r>
              <a:rPr lang="en-US" sz="1600" dirty="0" err="1">
                <a:latin typeface="Montserrat" panose="02000505000000020004" pitchFamily="2" charset="0"/>
                <a:ea typeface="Times New Roman" panose="02020603050405020304" pitchFamily="18" charset="0"/>
              </a:rPr>
              <a:t>Cel</a:t>
            </a:r>
            <a:r>
              <a:rPr lang="en-US" sz="1600" dirty="0">
                <a:latin typeface="Montserrat" panose="02000505000000020004" pitchFamily="2" charset="0"/>
                <a:ea typeface="Times New Roman" panose="02020603050405020304" pitchFamily="18" charset="0"/>
              </a:rPr>
              <a:t>: 61-992961228</a:t>
            </a:r>
          </a:p>
        </p:txBody>
      </p:sp>
    </p:spTree>
    <p:extLst>
      <p:ext uri="{BB962C8B-B14F-4D97-AF65-F5344CB8AC3E}">
        <p14:creationId xmlns:p14="http://schemas.microsoft.com/office/powerpoint/2010/main" val="35411997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xmlns="" id="{5F91BE0E-DDC4-490E-8542-BC72D4022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500211"/>
            <a:ext cx="10515600" cy="6213805"/>
          </a:xfrm>
        </p:spPr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C829AA9A-764D-98F3-DB97-FE55336DA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E0DA8-AC27-403E-90E8-404BCA9BAC80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1204C435-E2A5-06E4-0E61-C86844253345}"/>
              </a:ext>
            </a:extLst>
          </p:cNvPr>
          <p:cNvSpPr txBox="1"/>
          <p:nvPr/>
        </p:nvSpPr>
        <p:spPr>
          <a:xfrm>
            <a:off x="1547663" y="1109062"/>
            <a:ext cx="9962741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Montserrat" panose="02000505000000020004" pitchFamily="2" charset="0"/>
              </a:rPr>
              <a:t>Equipe de </a:t>
            </a:r>
            <a:r>
              <a:rPr lang="en-US" sz="2400" b="1" dirty="0" err="1">
                <a:solidFill>
                  <a:srgbClr val="0070C0"/>
                </a:solidFill>
                <a:latin typeface="Montserrat" panose="02000505000000020004" pitchFamily="2" charset="0"/>
              </a:rPr>
              <a:t>Pesquisa</a:t>
            </a:r>
            <a:r>
              <a:rPr lang="en-US" sz="2400" b="1" dirty="0">
                <a:solidFill>
                  <a:srgbClr val="0070C0"/>
                </a:solidFill>
                <a:latin typeface="Montserrat" panose="02000505000000020004" pitchFamily="2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Montserrat" panose="02000505000000020004" pitchFamily="2" charset="0"/>
              </a:rPr>
              <a:t>sobre</a:t>
            </a:r>
            <a:r>
              <a:rPr lang="en-US" sz="2400" b="1" dirty="0">
                <a:solidFill>
                  <a:srgbClr val="0070C0"/>
                </a:solidFill>
                <a:latin typeface="Montserrat" panose="02000505000000020004" pitchFamily="2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Montserrat" panose="02000505000000020004" pitchFamily="2" charset="0"/>
              </a:rPr>
              <a:t>Efeitos</a:t>
            </a:r>
            <a:r>
              <a:rPr lang="en-US" sz="2400" b="1" dirty="0">
                <a:solidFill>
                  <a:srgbClr val="0070C0"/>
                </a:solidFill>
                <a:latin typeface="Montserrat" panose="02000505000000020004" pitchFamily="2" charset="0"/>
              </a:rPr>
              <a:t> da </a:t>
            </a:r>
            <a:r>
              <a:rPr lang="en-US" sz="2400" b="1" dirty="0" err="1">
                <a:solidFill>
                  <a:srgbClr val="0070C0"/>
                </a:solidFill>
                <a:latin typeface="Montserrat" panose="02000505000000020004" pitchFamily="2" charset="0"/>
              </a:rPr>
              <a:t>Reforma</a:t>
            </a:r>
            <a:r>
              <a:rPr lang="en-US" sz="2400" b="1" dirty="0">
                <a:solidFill>
                  <a:srgbClr val="0070C0"/>
                </a:solidFill>
                <a:latin typeface="Montserrat" panose="02000505000000020004" pitchFamily="2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Montserrat" panose="02000505000000020004" pitchFamily="2" charset="0"/>
              </a:rPr>
              <a:t>Tributária</a:t>
            </a:r>
            <a:r>
              <a:rPr lang="en-US" sz="2400" b="1" dirty="0">
                <a:solidFill>
                  <a:srgbClr val="0070C0"/>
                </a:solidFill>
                <a:latin typeface="Montserrat" panose="02000505000000020004" pitchFamily="2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Montserrat" panose="02000505000000020004" pitchFamily="2" charset="0"/>
              </a:rPr>
              <a:t>sobre</a:t>
            </a:r>
            <a:r>
              <a:rPr lang="en-US" sz="2400" b="1" dirty="0">
                <a:solidFill>
                  <a:srgbClr val="0070C0"/>
                </a:solidFill>
                <a:latin typeface="Montserrat" panose="02000505000000020004" pitchFamily="2" charset="0"/>
              </a:rPr>
              <a:t> o Mercado de Tabaco e </a:t>
            </a:r>
            <a:r>
              <a:rPr lang="pt-BR" sz="2400" b="1" dirty="0">
                <a:solidFill>
                  <a:srgbClr val="0070C0"/>
                </a:solidFill>
                <a:latin typeface="Montserrat" panose="02000505000000020004" pitchFamily="2" charset="0"/>
              </a:rPr>
              <a:t>Bebidas Alcóolicas no Brasil </a:t>
            </a:r>
          </a:p>
          <a:p>
            <a:endParaRPr lang="en-US" sz="2800" b="1" dirty="0">
              <a:solidFill>
                <a:srgbClr val="0070C0"/>
              </a:solidFill>
              <a:latin typeface="Montserrat" panose="02000505000000020004" pitchFamily="2" charset="0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F8C340FE-D995-9D56-D053-BF103E55029D}"/>
              </a:ext>
            </a:extLst>
          </p:cNvPr>
          <p:cNvSpPr txBox="1"/>
          <p:nvPr/>
        </p:nvSpPr>
        <p:spPr>
          <a:xfrm>
            <a:off x="2947537" y="2449848"/>
            <a:ext cx="629692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/>
              <a:t>Jose </a:t>
            </a:r>
            <a:r>
              <a:rPr lang="pt-BR" sz="2800" dirty="0" err="1"/>
              <a:t>Angelo</a:t>
            </a:r>
            <a:r>
              <a:rPr lang="pt-BR" sz="2800" dirty="0"/>
              <a:t> Divino, PhD, Coord. (UCB)</a:t>
            </a:r>
          </a:p>
          <a:p>
            <a:r>
              <a:rPr lang="pt-BR" sz="2800" dirty="0"/>
              <a:t>Osvaldo Candido, PhD (UCB)</a:t>
            </a:r>
          </a:p>
          <a:p>
            <a:r>
              <a:rPr lang="pt-BR" sz="2800" dirty="0"/>
              <a:t>Philipp </a:t>
            </a:r>
            <a:r>
              <a:rPr lang="pt-BR" sz="2800" dirty="0" err="1"/>
              <a:t>Ehrl</a:t>
            </a:r>
            <a:r>
              <a:rPr lang="pt-BR" sz="2800" dirty="0"/>
              <a:t>, PhD (FGV)</a:t>
            </a:r>
          </a:p>
          <a:p>
            <a:r>
              <a:rPr lang="pt-BR" sz="2800" dirty="0"/>
              <a:t>Marcos Valadão, S.J.D. (FGV)</a:t>
            </a:r>
          </a:p>
        </p:txBody>
      </p:sp>
    </p:spTree>
    <p:extLst>
      <p:ext uri="{BB962C8B-B14F-4D97-AF65-F5344CB8AC3E}">
        <p14:creationId xmlns:p14="http://schemas.microsoft.com/office/powerpoint/2010/main" val="1577508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xmlns="" id="{5F91BE0E-DDC4-490E-8542-BC72D4022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500211"/>
            <a:ext cx="10515600" cy="6213805"/>
          </a:xfrm>
        </p:spPr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C829AA9A-764D-98F3-DB97-FE55336DA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E0DA8-AC27-403E-90E8-404BCA9BAC8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1204C435-E2A5-06E4-0E61-C86844253345}"/>
              </a:ext>
            </a:extLst>
          </p:cNvPr>
          <p:cNvSpPr txBox="1"/>
          <p:nvPr/>
        </p:nvSpPr>
        <p:spPr>
          <a:xfrm>
            <a:off x="1452019" y="724884"/>
            <a:ext cx="996274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70C0"/>
                </a:solidFill>
                <a:latin typeface="Montserrat" panose="02000505000000020004" pitchFamily="2" charset="0"/>
              </a:rPr>
              <a:t>Roteiro</a:t>
            </a:r>
            <a:endParaRPr lang="en-US" sz="2800" b="1" dirty="0">
              <a:solidFill>
                <a:srgbClr val="0070C0"/>
              </a:solidFill>
              <a:latin typeface="Montserrat" panose="02000505000000020004" pitchFamily="2" charset="0"/>
            </a:endParaRPr>
          </a:p>
          <a:p>
            <a:endParaRPr lang="en-US" sz="2000" b="1" dirty="0">
              <a:latin typeface="Montserrat" panose="02000505000000020004" pitchFamily="2" charset="0"/>
            </a:endParaRPr>
          </a:p>
          <a:p>
            <a:pPr marL="514350" indent="-514350">
              <a:buAutoNum type="arabicPeriod"/>
            </a:pPr>
            <a:r>
              <a:rPr lang="en-US" sz="2000" b="1" dirty="0">
                <a:latin typeface="Montserrat" panose="02000505000000020004" pitchFamily="2" charset="0"/>
              </a:rPr>
              <a:t>O </a:t>
            </a:r>
            <a:r>
              <a:rPr lang="en-US" sz="2000" b="1" dirty="0" err="1">
                <a:latin typeface="Montserrat" panose="02000505000000020004" pitchFamily="2" charset="0"/>
              </a:rPr>
              <a:t>contexto</a:t>
            </a:r>
            <a:r>
              <a:rPr lang="en-US" sz="2000" b="1" dirty="0">
                <a:latin typeface="Montserrat" panose="02000505000000020004" pitchFamily="2" charset="0"/>
              </a:rPr>
              <a:t> da </a:t>
            </a:r>
            <a:r>
              <a:rPr lang="en-US" sz="2000" b="1" dirty="0" err="1">
                <a:latin typeface="Montserrat" panose="02000505000000020004" pitchFamily="2" charset="0"/>
              </a:rPr>
              <a:t>Reforma</a:t>
            </a:r>
            <a:r>
              <a:rPr lang="en-US" sz="2000" b="1" dirty="0">
                <a:latin typeface="Montserrat" panose="02000505000000020004" pitchFamily="2" charset="0"/>
              </a:rPr>
              <a:t> </a:t>
            </a:r>
            <a:r>
              <a:rPr lang="en-US" sz="2000" b="1" dirty="0" err="1">
                <a:latin typeface="Montserrat" panose="02000505000000020004" pitchFamily="2" charset="0"/>
              </a:rPr>
              <a:t>Tributária</a:t>
            </a:r>
            <a:r>
              <a:rPr lang="en-US" sz="2000" b="1" dirty="0">
                <a:latin typeface="Montserrat" panose="02000505000000020004" pitchFamily="2" charset="0"/>
              </a:rPr>
              <a:t> </a:t>
            </a:r>
            <a:r>
              <a:rPr lang="en-US" sz="2000" b="1" dirty="0" err="1">
                <a:latin typeface="Montserrat" panose="02000505000000020004" pitchFamily="2" charset="0"/>
              </a:rPr>
              <a:t>atual</a:t>
            </a:r>
            <a:endParaRPr lang="en-US" sz="2000" b="1" dirty="0">
              <a:latin typeface="Montserrat" panose="02000505000000020004" pitchFamily="2" charset="0"/>
            </a:endParaRPr>
          </a:p>
          <a:p>
            <a:pPr marL="514350" indent="-514350">
              <a:buAutoNum type="arabicPeriod"/>
            </a:pPr>
            <a:endParaRPr lang="en-US" sz="2000" b="1" dirty="0">
              <a:latin typeface="Montserrat" panose="02000505000000020004" pitchFamily="2" charset="0"/>
            </a:endParaRPr>
          </a:p>
          <a:p>
            <a:pPr marL="514350" indent="-514350">
              <a:buFontTx/>
              <a:buAutoNum type="arabicPeriod"/>
            </a:pPr>
            <a:r>
              <a:rPr lang="en-US" sz="2000" b="1" dirty="0" err="1">
                <a:latin typeface="Montserrat" panose="02000505000000020004" pitchFamily="2" charset="0"/>
              </a:rPr>
              <a:t>Impostos</a:t>
            </a:r>
            <a:r>
              <a:rPr lang="en-US" sz="2000" b="1" dirty="0">
                <a:latin typeface="Montserrat" panose="02000505000000020004" pitchFamily="2" charset="0"/>
              </a:rPr>
              <a:t> </a:t>
            </a:r>
            <a:r>
              <a:rPr lang="en-US" sz="2000" b="1" dirty="0" err="1">
                <a:latin typeface="Montserrat" panose="02000505000000020004" pitchFamily="2" charset="0"/>
              </a:rPr>
              <a:t>especiais</a:t>
            </a:r>
            <a:r>
              <a:rPr lang="en-US" sz="2000" b="1" dirty="0">
                <a:latin typeface="Montserrat" panose="02000505000000020004" pitchFamily="2" charset="0"/>
              </a:rPr>
              <a:t> </a:t>
            </a:r>
            <a:r>
              <a:rPr lang="en-US" sz="2000" b="1" dirty="0" err="1">
                <a:latin typeface="Montserrat" panose="02000505000000020004" pitchFamily="2" charset="0"/>
              </a:rPr>
              <a:t>sobre</a:t>
            </a:r>
            <a:r>
              <a:rPr lang="en-US" sz="2000" b="1" dirty="0">
                <a:latin typeface="Montserrat" panose="02000505000000020004" pitchFamily="2" charset="0"/>
              </a:rPr>
              <a:t> o </a:t>
            </a:r>
            <a:r>
              <a:rPr lang="en-US" sz="2000" b="1" i="1" dirty="0" err="1">
                <a:latin typeface="Montserrat" panose="02000505000000020004" pitchFamily="2" charset="0"/>
              </a:rPr>
              <a:t>consumo</a:t>
            </a:r>
            <a:r>
              <a:rPr lang="en-US" sz="2000" b="1" i="1" dirty="0">
                <a:latin typeface="Montserrat" panose="02000505000000020004" pitchFamily="2" charset="0"/>
              </a:rPr>
              <a:t> (excise tax) </a:t>
            </a:r>
            <a:r>
              <a:rPr lang="en-US" sz="2000" b="1" dirty="0">
                <a:latin typeface="Montserrat" panose="02000505000000020004" pitchFamily="2" charset="0"/>
              </a:rPr>
              <a:t>e a </a:t>
            </a:r>
            <a:r>
              <a:rPr lang="en-US" sz="2000" b="1" dirty="0" err="1">
                <a:latin typeface="Montserrat" panose="02000505000000020004" pitchFamily="2" charset="0"/>
              </a:rPr>
              <a:t>Prática</a:t>
            </a:r>
            <a:r>
              <a:rPr lang="en-US" sz="2000" b="1" dirty="0">
                <a:latin typeface="Montserrat" panose="02000505000000020004" pitchFamily="2" charset="0"/>
              </a:rPr>
              <a:t> </a:t>
            </a:r>
            <a:r>
              <a:rPr lang="en-US" sz="2000" b="1" dirty="0" err="1">
                <a:latin typeface="Montserrat" panose="02000505000000020004" pitchFamily="2" charset="0"/>
              </a:rPr>
              <a:t>internacional</a:t>
            </a:r>
            <a:endParaRPr lang="en-US" sz="2000" b="1" dirty="0">
              <a:latin typeface="Montserrat" panose="02000505000000020004" pitchFamily="2" charset="0"/>
            </a:endParaRPr>
          </a:p>
          <a:p>
            <a:endParaRPr lang="en-US" sz="2000" b="1" dirty="0">
              <a:latin typeface="Montserrat" panose="02000505000000020004" pitchFamily="2" charset="0"/>
            </a:endParaRPr>
          </a:p>
          <a:p>
            <a:r>
              <a:rPr lang="en-US" sz="2000" b="1" dirty="0">
                <a:latin typeface="Montserrat" panose="02000505000000020004" pitchFamily="2" charset="0"/>
              </a:rPr>
              <a:t>3.  A </a:t>
            </a:r>
            <a:r>
              <a:rPr lang="en-US" sz="2000" b="1" dirty="0" err="1">
                <a:latin typeface="Montserrat" panose="02000505000000020004" pitchFamily="2" charset="0"/>
              </a:rPr>
              <a:t>tributação</a:t>
            </a:r>
            <a:r>
              <a:rPr lang="en-US" sz="2000" b="1" dirty="0">
                <a:latin typeface="Montserrat" panose="02000505000000020004" pitchFamily="2" charset="0"/>
              </a:rPr>
              <a:t> </a:t>
            </a:r>
            <a:r>
              <a:rPr lang="en-US" sz="2000" b="1" dirty="0" err="1">
                <a:latin typeface="Montserrat" panose="02000505000000020004" pitchFamily="2" charset="0"/>
              </a:rPr>
              <a:t>seletiva</a:t>
            </a:r>
            <a:r>
              <a:rPr lang="en-US" sz="2000" b="1" dirty="0">
                <a:latin typeface="Montserrat" panose="02000505000000020004" pitchFamily="2" charset="0"/>
              </a:rPr>
              <a:t> e a </a:t>
            </a:r>
            <a:r>
              <a:rPr lang="en-US" sz="2000" b="1" dirty="0" err="1">
                <a:latin typeface="Montserrat" panose="02000505000000020004" pitchFamily="2" charset="0"/>
              </a:rPr>
              <a:t>saúde</a:t>
            </a:r>
            <a:r>
              <a:rPr lang="en-US" sz="2000" b="1" dirty="0">
                <a:latin typeface="Montserrat" panose="02000505000000020004" pitchFamily="2" charset="0"/>
              </a:rPr>
              <a:t> – </a:t>
            </a:r>
            <a:r>
              <a:rPr lang="en-US" sz="2000" b="1" dirty="0" err="1">
                <a:latin typeface="Montserrat" panose="02000505000000020004" pitchFamily="2" charset="0"/>
              </a:rPr>
              <a:t>os</a:t>
            </a:r>
            <a:r>
              <a:rPr lang="en-US" sz="2000" b="1" dirty="0">
                <a:latin typeface="Montserrat" panose="02000505000000020004" pitchFamily="2" charset="0"/>
              </a:rPr>
              <a:t> custos </a:t>
            </a:r>
            <a:r>
              <a:rPr lang="en-US" sz="2000" b="1" dirty="0" err="1">
                <a:latin typeface="Montserrat" panose="02000505000000020004" pitchFamily="2" charset="0"/>
              </a:rPr>
              <a:t>sociais</a:t>
            </a:r>
            <a:endParaRPr lang="en-US" sz="2000" b="1" dirty="0">
              <a:latin typeface="Montserrat" panose="02000505000000020004" pitchFamily="2" charset="0"/>
            </a:endParaRPr>
          </a:p>
          <a:p>
            <a:pPr marL="514350" indent="-514350">
              <a:buAutoNum type="arabicPeriod"/>
            </a:pPr>
            <a:endParaRPr lang="en-US" sz="2000" b="1" dirty="0">
              <a:latin typeface="Montserrat" panose="02000505000000020004" pitchFamily="2" charset="0"/>
            </a:endParaRPr>
          </a:p>
          <a:p>
            <a:r>
              <a:rPr lang="en-US" sz="2000" b="1" dirty="0">
                <a:latin typeface="Montserrat" panose="02000505000000020004" pitchFamily="2" charset="0"/>
              </a:rPr>
              <a:t>4. </a:t>
            </a:r>
            <a:r>
              <a:rPr lang="en-US" sz="2000" b="1" dirty="0" err="1">
                <a:latin typeface="Montserrat" panose="02000505000000020004" pitchFamily="2" charset="0"/>
              </a:rPr>
              <a:t>Tributos</a:t>
            </a:r>
            <a:r>
              <a:rPr lang="en-US" sz="2000" b="1" dirty="0">
                <a:latin typeface="Montserrat" panose="02000505000000020004" pitchFamily="2" charset="0"/>
              </a:rPr>
              <a:t> </a:t>
            </a:r>
            <a:r>
              <a:rPr lang="en-US" sz="2000" b="1" dirty="0" err="1">
                <a:latin typeface="Montserrat" panose="02000505000000020004" pitchFamily="2" charset="0"/>
              </a:rPr>
              <a:t>sobre</a:t>
            </a:r>
            <a:r>
              <a:rPr lang="en-US" sz="2000" b="1" dirty="0">
                <a:latin typeface="Montserrat" panose="02000505000000020004" pitchFamily="2" charset="0"/>
              </a:rPr>
              <a:t> o tabaco</a:t>
            </a:r>
          </a:p>
          <a:p>
            <a:pPr marL="514350" indent="-514350">
              <a:buAutoNum type="arabicPeriod"/>
            </a:pPr>
            <a:endParaRPr lang="en-US" sz="2000" b="1" dirty="0">
              <a:latin typeface="Montserrat" panose="02000505000000020004" pitchFamily="2" charset="0"/>
            </a:endParaRPr>
          </a:p>
          <a:p>
            <a:r>
              <a:rPr lang="en-US" sz="2000" b="1" dirty="0">
                <a:latin typeface="Montserrat" panose="02000505000000020004" pitchFamily="2" charset="0"/>
              </a:rPr>
              <a:t>5.  </a:t>
            </a:r>
            <a:r>
              <a:rPr lang="en-US" sz="2000" b="1" dirty="0" err="1">
                <a:latin typeface="Montserrat" panose="02000505000000020004" pitchFamily="2" charset="0"/>
              </a:rPr>
              <a:t>Tributos</a:t>
            </a:r>
            <a:r>
              <a:rPr lang="en-US" sz="2000" b="1" dirty="0">
                <a:latin typeface="Montserrat" panose="02000505000000020004" pitchFamily="2" charset="0"/>
              </a:rPr>
              <a:t> </a:t>
            </a:r>
            <a:r>
              <a:rPr lang="en-US" sz="2000" b="1" dirty="0" err="1">
                <a:latin typeface="Montserrat" panose="02000505000000020004" pitchFamily="2" charset="0"/>
              </a:rPr>
              <a:t>sobre</a:t>
            </a:r>
            <a:r>
              <a:rPr lang="en-US" sz="2000" b="1" dirty="0">
                <a:latin typeface="Montserrat" panose="02000505000000020004" pitchFamily="2" charset="0"/>
              </a:rPr>
              <a:t> </a:t>
            </a:r>
            <a:r>
              <a:rPr lang="en-US" sz="2000" b="1" dirty="0" err="1">
                <a:latin typeface="Montserrat" panose="02000505000000020004" pitchFamily="2" charset="0"/>
              </a:rPr>
              <a:t>bebidas</a:t>
            </a:r>
            <a:r>
              <a:rPr lang="en-US" sz="2000" b="1" dirty="0">
                <a:latin typeface="Montserrat" panose="02000505000000020004" pitchFamily="2" charset="0"/>
              </a:rPr>
              <a:t> </a:t>
            </a:r>
            <a:r>
              <a:rPr lang="en-US" sz="2000" b="1" dirty="0" err="1">
                <a:latin typeface="Montserrat" panose="02000505000000020004" pitchFamily="2" charset="0"/>
              </a:rPr>
              <a:t>alcoólicas</a:t>
            </a:r>
            <a:r>
              <a:rPr lang="en-US" sz="2000" b="1" dirty="0">
                <a:latin typeface="Montserrat" panose="02000505000000020004" pitchFamily="2" charset="0"/>
              </a:rPr>
              <a:t> (</a:t>
            </a:r>
            <a:r>
              <a:rPr lang="en-US" sz="2000" b="1" dirty="0" err="1">
                <a:latin typeface="Montserrat" panose="02000505000000020004" pitchFamily="2" charset="0"/>
              </a:rPr>
              <a:t>cervejas</a:t>
            </a:r>
            <a:r>
              <a:rPr lang="en-US" sz="2000" b="1" dirty="0">
                <a:latin typeface="Montserrat" panose="02000505000000020004" pitchFamily="2" charset="0"/>
              </a:rPr>
              <a:t>)</a:t>
            </a:r>
          </a:p>
          <a:p>
            <a:endParaRPr lang="en-US" sz="2000" b="1" dirty="0">
              <a:latin typeface="Montserrat" panose="02000505000000020004" pitchFamily="2" charset="0"/>
            </a:endParaRPr>
          </a:p>
          <a:p>
            <a:r>
              <a:rPr lang="en-US" sz="2000" b="1" dirty="0">
                <a:latin typeface="Montserrat" panose="02000505000000020004" pitchFamily="2" charset="0"/>
              </a:rPr>
              <a:t>6.  </a:t>
            </a:r>
            <a:r>
              <a:rPr lang="en-US" sz="2000" b="1" dirty="0" err="1">
                <a:latin typeface="Montserrat" panose="02000505000000020004" pitchFamily="2" charset="0"/>
              </a:rPr>
              <a:t>Conclusões</a:t>
            </a:r>
            <a:r>
              <a:rPr lang="en-US" sz="2000" b="1" dirty="0">
                <a:latin typeface="Montserrat" panose="02000505000000020004" pitchFamily="2" charset="0"/>
              </a:rPr>
              <a:t> e </a:t>
            </a:r>
            <a:r>
              <a:rPr lang="en-US" sz="2000" b="1" dirty="0" err="1">
                <a:latin typeface="Montserrat" panose="02000505000000020004" pitchFamily="2" charset="0"/>
              </a:rPr>
              <a:t>sugestões</a:t>
            </a:r>
            <a:endParaRPr lang="en-US" sz="2000" b="1" dirty="0">
              <a:latin typeface="Montserrat" panose="02000505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7034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xmlns="" id="{5F91BE0E-DDC4-490E-8542-BC72D4022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500211"/>
            <a:ext cx="10515600" cy="6213805"/>
          </a:xfrm>
        </p:spPr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C829AA9A-764D-98F3-DB97-FE55336DA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E0DA8-AC27-403E-90E8-404BCA9BAC8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1F1A85B-3669-57F2-8D60-A7E68FB93F2A}"/>
              </a:ext>
            </a:extLst>
          </p:cNvPr>
          <p:cNvSpPr txBox="1"/>
          <p:nvPr/>
        </p:nvSpPr>
        <p:spPr>
          <a:xfrm>
            <a:off x="681688" y="297990"/>
            <a:ext cx="1096392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Montserrat" panose="02000505000000020004" pitchFamily="2" charset="0"/>
              </a:rPr>
              <a:t>1. O </a:t>
            </a:r>
            <a:r>
              <a:rPr lang="en-US" sz="2800" b="1" dirty="0" err="1">
                <a:solidFill>
                  <a:srgbClr val="0070C0"/>
                </a:solidFill>
                <a:latin typeface="Montserrat" panose="02000505000000020004" pitchFamily="2" charset="0"/>
              </a:rPr>
              <a:t>contexto</a:t>
            </a:r>
            <a:r>
              <a:rPr lang="en-US" sz="2800" b="1" dirty="0">
                <a:solidFill>
                  <a:srgbClr val="0070C0"/>
                </a:solidFill>
                <a:latin typeface="Montserrat" panose="02000505000000020004" pitchFamily="2" charset="0"/>
              </a:rPr>
              <a:t> da </a:t>
            </a:r>
            <a:r>
              <a:rPr lang="en-US" sz="2800" b="1" dirty="0" err="1">
                <a:solidFill>
                  <a:srgbClr val="0070C0"/>
                </a:solidFill>
                <a:latin typeface="Montserrat" panose="02000505000000020004" pitchFamily="2" charset="0"/>
              </a:rPr>
              <a:t>Reforma</a:t>
            </a:r>
            <a:r>
              <a:rPr lang="en-US" sz="2800" b="1" dirty="0">
                <a:solidFill>
                  <a:srgbClr val="0070C0"/>
                </a:solidFill>
                <a:latin typeface="Montserrat" panose="02000505000000020004" pitchFamily="2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Montserrat" panose="02000505000000020004" pitchFamily="2" charset="0"/>
              </a:rPr>
              <a:t>Tributária</a:t>
            </a:r>
            <a:r>
              <a:rPr lang="en-US" sz="2800" b="1" dirty="0">
                <a:solidFill>
                  <a:srgbClr val="0070C0"/>
                </a:solidFill>
                <a:latin typeface="Montserrat" panose="02000505000000020004" pitchFamily="2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Montserrat" panose="02000505000000020004" pitchFamily="2" charset="0"/>
              </a:rPr>
              <a:t>atual</a:t>
            </a:r>
            <a:endParaRPr lang="en-US" sz="2800" b="1" dirty="0">
              <a:solidFill>
                <a:srgbClr val="0070C0"/>
              </a:solidFill>
              <a:latin typeface="Montserrat" panose="02000505000000020004" pitchFamily="2" charset="0"/>
            </a:endParaRPr>
          </a:p>
          <a:p>
            <a:endParaRPr lang="en-US" sz="2800" dirty="0">
              <a:latin typeface="Montserrat" panose="02000505000000020004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58DB79F-2999-F652-FA4B-88AE6F756A85}"/>
              </a:ext>
            </a:extLst>
          </p:cNvPr>
          <p:cNvSpPr txBox="1"/>
          <p:nvPr/>
        </p:nvSpPr>
        <p:spPr>
          <a:xfrm>
            <a:off x="413327" y="775043"/>
            <a:ext cx="11147655" cy="5683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161925" algn="just">
              <a:lnSpc>
                <a:spcPct val="115000"/>
              </a:lnSpc>
              <a:buSzPts val="1200"/>
              <a:tabLst>
                <a:tab pos="596900" algn="l"/>
              </a:tabLst>
            </a:pPr>
            <a:r>
              <a:rPr lang="en-US" sz="2000" b="1" dirty="0" err="1">
                <a:latin typeface="Montserrat" panose="02000505000000020004" pitchFamily="2" charset="0"/>
              </a:rPr>
              <a:t>Complexidade</a:t>
            </a:r>
            <a:r>
              <a:rPr lang="en-US" sz="2000" b="1" dirty="0">
                <a:latin typeface="Montserrat" panose="02000505000000020004" pitchFamily="2" charset="0"/>
              </a:rPr>
              <a:t> da </a:t>
            </a:r>
            <a:r>
              <a:rPr lang="en-US" sz="2000" b="1" dirty="0" err="1">
                <a:latin typeface="Montserrat" panose="02000505000000020004" pitchFamily="2" charset="0"/>
              </a:rPr>
              <a:t>tributação</a:t>
            </a:r>
            <a:r>
              <a:rPr lang="en-US" sz="2000" b="1" dirty="0">
                <a:latin typeface="Montserrat" panose="02000505000000020004" pitchFamily="2" charset="0"/>
              </a:rPr>
              <a:t> </a:t>
            </a:r>
            <a:r>
              <a:rPr lang="en-US" sz="2000" b="1" dirty="0" err="1">
                <a:latin typeface="Montserrat" panose="02000505000000020004" pitchFamily="2" charset="0"/>
              </a:rPr>
              <a:t>sobre</a:t>
            </a:r>
            <a:r>
              <a:rPr lang="en-US" sz="2000" b="1" dirty="0">
                <a:latin typeface="Montserrat" panose="02000505000000020004" pitchFamily="2" charset="0"/>
              </a:rPr>
              <a:t> o </a:t>
            </a:r>
            <a:r>
              <a:rPr lang="en-US" sz="2000" b="1" dirty="0" err="1">
                <a:latin typeface="Montserrat" panose="02000505000000020004" pitchFamily="2" charset="0"/>
              </a:rPr>
              <a:t>consumo</a:t>
            </a:r>
            <a:r>
              <a:rPr lang="en-US" sz="2000" b="1" dirty="0">
                <a:latin typeface="Montserrat" panose="02000505000000020004" pitchFamily="2" charset="0"/>
              </a:rPr>
              <a:t>. </a:t>
            </a:r>
            <a:r>
              <a:rPr lang="en-US" sz="2000" b="1" dirty="0" err="1">
                <a:latin typeface="Montserrat" panose="02000505000000020004" pitchFamily="2" charset="0"/>
              </a:rPr>
              <a:t>Cumulatividade</a:t>
            </a:r>
            <a:r>
              <a:rPr lang="en-US" sz="2000" b="1" dirty="0">
                <a:latin typeface="Montserrat" panose="02000505000000020004" pitchFamily="2" charset="0"/>
              </a:rPr>
              <a:t>.</a:t>
            </a:r>
          </a:p>
          <a:p>
            <a:pPr marR="161925" algn="just">
              <a:lnSpc>
                <a:spcPct val="115000"/>
              </a:lnSpc>
              <a:buSzPts val="1200"/>
              <a:tabLst>
                <a:tab pos="596900" algn="l"/>
              </a:tabLst>
            </a:pPr>
            <a:r>
              <a:rPr lang="en-US" b="1" dirty="0">
                <a:latin typeface="Montserrat" panose="02000505000000020004" pitchFamily="2" charset="0"/>
              </a:rPr>
              <a:t>ICMS – IVA </a:t>
            </a:r>
            <a:r>
              <a:rPr lang="en-US" b="1" dirty="0" err="1">
                <a:latin typeface="Montserrat" panose="02000505000000020004" pitchFamily="2" charset="0"/>
              </a:rPr>
              <a:t>parcial</a:t>
            </a:r>
            <a:r>
              <a:rPr lang="en-US" b="1" dirty="0">
                <a:latin typeface="Montserrat" panose="02000505000000020004" pitchFamily="2" charset="0"/>
              </a:rPr>
              <a:t> </a:t>
            </a:r>
            <a:r>
              <a:rPr lang="en-US" b="1" dirty="0" err="1">
                <a:latin typeface="Montserrat" panose="02000505000000020004" pitchFamily="2" charset="0"/>
              </a:rPr>
              <a:t>descentralizado</a:t>
            </a:r>
            <a:r>
              <a:rPr lang="en-US" b="1" dirty="0">
                <a:latin typeface="Montserrat" panose="02000505000000020004" pitchFamily="2" charset="0"/>
              </a:rPr>
              <a:t> </a:t>
            </a:r>
            <a:r>
              <a:rPr lang="en-US" b="1" dirty="0" err="1">
                <a:latin typeface="Montserrat" panose="02000505000000020004" pitchFamily="2" charset="0"/>
              </a:rPr>
              <a:t>por</a:t>
            </a:r>
            <a:r>
              <a:rPr lang="en-US" b="1" dirty="0">
                <a:latin typeface="Montserrat" panose="02000505000000020004" pitchFamily="2" charset="0"/>
              </a:rPr>
              <a:t> </a:t>
            </a:r>
            <a:r>
              <a:rPr lang="en-US" b="1" dirty="0" err="1">
                <a:latin typeface="Montserrat" panose="02000505000000020004" pitchFamily="2" charset="0"/>
              </a:rPr>
              <a:t>unidade</a:t>
            </a:r>
            <a:r>
              <a:rPr lang="en-US" b="1" dirty="0">
                <a:latin typeface="Montserrat" panose="02000505000000020004" pitchFamily="2" charset="0"/>
              </a:rPr>
              <a:t> da </a:t>
            </a:r>
            <a:r>
              <a:rPr lang="en-US" b="1" dirty="0" err="1">
                <a:latin typeface="Montserrat" panose="02000505000000020004" pitchFamily="2" charset="0"/>
              </a:rPr>
              <a:t>federação</a:t>
            </a:r>
            <a:r>
              <a:rPr lang="en-US" b="1" dirty="0">
                <a:latin typeface="Montserrat" panose="02000505000000020004" pitchFamily="2" charset="0"/>
              </a:rPr>
              <a:t> (</a:t>
            </a:r>
            <a:r>
              <a:rPr lang="en-US" b="1" dirty="0" err="1">
                <a:latin typeface="Montserrat" panose="02000505000000020004" pitchFamily="2" charset="0"/>
              </a:rPr>
              <a:t>estadual</a:t>
            </a:r>
            <a:r>
              <a:rPr lang="en-US" b="1" dirty="0">
                <a:latin typeface="Montserrat" panose="02000505000000020004" pitchFamily="2" charset="0"/>
              </a:rPr>
              <a:t>)</a:t>
            </a:r>
          </a:p>
          <a:p>
            <a:pPr marR="161925" algn="just">
              <a:lnSpc>
                <a:spcPct val="115000"/>
              </a:lnSpc>
              <a:buSzPts val="1200"/>
              <a:tabLst>
                <a:tab pos="596900" algn="l"/>
              </a:tabLst>
            </a:pPr>
            <a:r>
              <a:rPr lang="en-US" b="1" dirty="0">
                <a:latin typeface="Montserrat" panose="02000505000000020004" pitchFamily="2" charset="0"/>
              </a:rPr>
              <a:t>IPI – IVA </a:t>
            </a:r>
            <a:r>
              <a:rPr lang="en-US" b="1" dirty="0" err="1">
                <a:latin typeface="Montserrat" panose="02000505000000020004" pitchFamily="2" charset="0"/>
              </a:rPr>
              <a:t>parcial</a:t>
            </a:r>
            <a:r>
              <a:rPr lang="en-US" b="1" dirty="0">
                <a:latin typeface="Montserrat" panose="02000505000000020004" pitchFamily="2" charset="0"/>
              </a:rPr>
              <a:t> </a:t>
            </a:r>
            <a:r>
              <a:rPr lang="en-US" b="1" dirty="0" err="1">
                <a:latin typeface="Montserrat" panose="02000505000000020004" pitchFamily="2" charset="0"/>
              </a:rPr>
              <a:t>Incidência</a:t>
            </a:r>
            <a:r>
              <a:rPr lang="en-US" b="1" dirty="0">
                <a:latin typeface="Montserrat" panose="02000505000000020004" pitchFamily="2" charset="0"/>
              </a:rPr>
              <a:t> via </a:t>
            </a:r>
            <a:r>
              <a:rPr lang="en-US" b="1" dirty="0" err="1">
                <a:latin typeface="Montserrat" panose="02000505000000020004" pitchFamily="2" charset="0"/>
              </a:rPr>
              <a:t>tabela</a:t>
            </a:r>
            <a:r>
              <a:rPr lang="en-US" b="1" dirty="0">
                <a:latin typeface="Montserrat" panose="02000505000000020004" pitchFamily="2" charset="0"/>
              </a:rPr>
              <a:t> da NCM (TIPI) (federal)</a:t>
            </a:r>
          </a:p>
          <a:p>
            <a:pPr marR="161925" algn="just">
              <a:lnSpc>
                <a:spcPct val="115000"/>
              </a:lnSpc>
              <a:buSzPts val="1200"/>
              <a:tabLst>
                <a:tab pos="596900" algn="l"/>
              </a:tabLst>
            </a:pPr>
            <a:r>
              <a:rPr lang="en-US" b="1" dirty="0">
                <a:latin typeface="Montserrat" panose="02000505000000020004" pitchFamily="2" charset="0"/>
              </a:rPr>
              <a:t>PIS/COFINS – </a:t>
            </a:r>
            <a:r>
              <a:rPr lang="en-US" b="1" dirty="0" err="1">
                <a:latin typeface="Montserrat" panose="02000505000000020004" pitchFamily="2" charset="0"/>
              </a:rPr>
              <a:t>Pretenso</a:t>
            </a:r>
            <a:r>
              <a:rPr lang="en-US" b="1" dirty="0">
                <a:latin typeface="Montserrat" panose="02000505000000020004" pitchFamily="2" charset="0"/>
              </a:rPr>
              <a:t> IVA </a:t>
            </a:r>
            <a:r>
              <a:rPr lang="en-US" b="1" dirty="0" err="1">
                <a:latin typeface="Montserrat" panose="02000505000000020004" pitchFamily="2" charset="0"/>
              </a:rPr>
              <a:t>geral</a:t>
            </a:r>
            <a:r>
              <a:rPr lang="en-US" b="1" dirty="0">
                <a:latin typeface="Montserrat" panose="02000505000000020004" pitchFamily="2" charset="0"/>
              </a:rPr>
              <a:t>, mas </a:t>
            </a:r>
            <a:r>
              <a:rPr lang="en-US" b="1" dirty="0" err="1">
                <a:latin typeface="Montserrat" panose="02000505000000020004" pitchFamily="2" charset="0"/>
              </a:rPr>
              <a:t>só</a:t>
            </a:r>
            <a:r>
              <a:rPr lang="en-US" b="1" dirty="0">
                <a:latin typeface="Montserrat" panose="02000505000000020004" pitchFamily="2" charset="0"/>
              </a:rPr>
              <a:t> para o </a:t>
            </a:r>
            <a:r>
              <a:rPr lang="en-US" b="1" dirty="0" err="1">
                <a:latin typeface="Montserrat" panose="02000505000000020004" pitchFamily="2" charset="0"/>
              </a:rPr>
              <a:t>lucro</a:t>
            </a:r>
            <a:r>
              <a:rPr lang="en-US" b="1" dirty="0">
                <a:latin typeface="Montserrat" panose="02000505000000020004" pitchFamily="2" charset="0"/>
              </a:rPr>
              <a:t> real (federal)</a:t>
            </a:r>
          </a:p>
          <a:p>
            <a:pPr marR="161925" algn="just">
              <a:lnSpc>
                <a:spcPct val="115000"/>
              </a:lnSpc>
              <a:buSzPts val="1200"/>
              <a:tabLst>
                <a:tab pos="596900" algn="l"/>
              </a:tabLst>
            </a:pPr>
            <a:r>
              <a:rPr lang="en-US" b="1" dirty="0">
                <a:latin typeface="Montserrat" panose="02000505000000020004" pitchFamily="2" charset="0"/>
              </a:rPr>
              <a:t>ISS – </a:t>
            </a:r>
            <a:r>
              <a:rPr lang="en-US" b="1" dirty="0" err="1">
                <a:latin typeface="Montserrat" panose="02000505000000020004" pitchFamily="2" charset="0"/>
              </a:rPr>
              <a:t>Cumulativo</a:t>
            </a:r>
            <a:r>
              <a:rPr lang="en-US" b="1" dirty="0">
                <a:latin typeface="Montserrat" panose="02000505000000020004" pitchFamily="2" charset="0"/>
              </a:rPr>
              <a:t>, com </a:t>
            </a:r>
            <a:r>
              <a:rPr lang="en-US" b="1" dirty="0" err="1">
                <a:latin typeface="Montserrat" panose="02000505000000020004" pitchFamily="2" charset="0"/>
              </a:rPr>
              <a:t>sérios</a:t>
            </a:r>
            <a:r>
              <a:rPr lang="en-US" b="1" dirty="0">
                <a:latin typeface="Montserrat" panose="02000505000000020004" pitchFamily="2" charset="0"/>
              </a:rPr>
              <a:t> </a:t>
            </a:r>
            <a:r>
              <a:rPr lang="en-US" b="1" dirty="0" err="1">
                <a:latin typeface="Montserrat" panose="02000505000000020004" pitchFamily="2" charset="0"/>
              </a:rPr>
              <a:t>problemas</a:t>
            </a:r>
            <a:r>
              <a:rPr lang="en-US" b="1" dirty="0">
                <a:latin typeface="Montserrat" panose="02000505000000020004" pitchFamily="2" charset="0"/>
              </a:rPr>
              <a:t> </a:t>
            </a:r>
            <a:r>
              <a:rPr lang="en-US" b="1" dirty="0" err="1">
                <a:latin typeface="Montserrat" panose="02000505000000020004" pitchFamily="2" charset="0"/>
              </a:rPr>
              <a:t>conceituais</a:t>
            </a:r>
            <a:r>
              <a:rPr lang="en-US" b="1" dirty="0">
                <a:latin typeface="Montserrat" panose="02000505000000020004" pitchFamily="2" charset="0"/>
              </a:rPr>
              <a:t> (municipal)</a:t>
            </a:r>
          </a:p>
          <a:p>
            <a:pPr marR="161925" algn="just">
              <a:lnSpc>
                <a:spcPct val="115000"/>
              </a:lnSpc>
              <a:buSzPts val="1200"/>
              <a:tabLst>
                <a:tab pos="596900" algn="l"/>
              </a:tabLst>
            </a:pPr>
            <a:r>
              <a:rPr lang="en-US" b="1" dirty="0">
                <a:latin typeface="Montserrat" panose="02000505000000020004" pitchFamily="2" charset="0"/>
              </a:rPr>
              <a:t>IOF – </a:t>
            </a:r>
            <a:r>
              <a:rPr lang="en-US" b="1" dirty="0" err="1">
                <a:latin typeface="Montserrat" panose="02000505000000020004" pitchFamily="2" charset="0"/>
              </a:rPr>
              <a:t>Às</a:t>
            </a:r>
            <a:r>
              <a:rPr lang="en-US" b="1" dirty="0">
                <a:latin typeface="Montserrat" panose="02000505000000020004" pitchFamily="2" charset="0"/>
              </a:rPr>
              <a:t> </a:t>
            </a:r>
            <a:r>
              <a:rPr lang="en-US" b="1" dirty="0" err="1">
                <a:latin typeface="Montserrat" panose="02000505000000020004" pitchFamily="2" charset="0"/>
              </a:rPr>
              <a:t>vezes</a:t>
            </a:r>
            <a:r>
              <a:rPr lang="en-US" b="1" dirty="0">
                <a:latin typeface="Montserrat" panose="02000505000000020004" pitchFamily="2" charset="0"/>
              </a:rPr>
              <a:t> atua </a:t>
            </a:r>
            <a:r>
              <a:rPr lang="en-US" b="1" dirty="0" err="1">
                <a:latin typeface="Montserrat" panose="02000505000000020004" pitchFamily="2" charset="0"/>
              </a:rPr>
              <a:t>como</a:t>
            </a:r>
            <a:r>
              <a:rPr lang="en-US" b="1" dirty="0">
                <a:latin typeface="Montserrat" panose="02000505000000020004" pitchFamily="2" charset="0"/>
              </a:rPr>
              <a:t> </a:t>
            </a:r>
            <a:r>
              <a:rPr lang="en-US" b="1" dirty="0" err="1">
                <a:latin typeface="Montserrat" panose="02000505000000020004" pitchFamily="2" charset="0"/>
              </a:rPr>
              <a:t>imposto</a:t>
            </a:r>
            <a:r>
              <a:rPr lang="en-US" b="1" dirty="0">
                <a:latin typeface="Montserrat" panose="02000505000000020004" pitchFamily="2" charset="0"/>
              </a:rPr>
              <a:t> </a:t>
            </a:r>
            <a:r>
              <a:rPr lang="en-US" b="1" dirty="0" err="1">
                <a:latin typeface="Montserrat" panose="02000505000000020004" pitchFamily="2" charset="0"/>
              </a:rPr>
              <a:t>sobre</a:t>
            </a:r>
            <a:r>
              <a:rPr lang="en-US" b="1" dirty="0">
                <a:latin typeface="Montserrat" panose="02000505000000020004" pitchFamily="2" charset="0"/>
              </a:rPr>
              <a:t> o </a:t>
            </a:r>
            <a:r>
              <a:rPr lang="en-US" b="1" dirty="0" err="1">
                <a:latin typeface="Montserrat" panose="02000505000000020004" pitchFamily="2" charset="0"/>
              </a:rPr>
              <a:t>consumo</a:t>
            </a:r>
            <a:r>
              <a:rPr lang="en-US" b="1" dirty="0">
                <a:latin typeface="Montserrat" panose="02000505000000020004" pitchFamily="2" charset="0"/>
              </a:rPr>
              <a:t>, e.g., </a:t>
            </a:r>
            <a:r>
              <a:rPr lang="en-US" b="1" dirty="0" err="1">
                <a:latin typeface="Montserrat" panose="02000505000000020004" pitchFamily="2" charset="0"/>
              </a:rPr>
              <a:t>seguros</a:t>
            </a:r>
            <a:r>
              <a:rPr lang="en-US" b="1" dirty="0">
                <a:latin typeface="Montserrat" panose="02000505000000020004" pitchFamily="2" charset="0"/>
              </a:rPr>
              <a:t>, </a:t>
            </a:r>
            <a:r>
              <a:rPr lang="en-US" b="1" dirty="0" err="1">
                <a:latin typeface="Montserrat" panose="02000505000000020004" pitchFamily="2" charset="0"/>
              </a:rPr>
              <a:t>câmbio</a:t>
            </a:r>
            <a:r>
              <a:rPr lang="en-US" b="1" dirty="0">
                <a:latin typeface="Montserrat" panose="02000505000000020004" pitchFamily="2" charset="0"/>
              </a:rPr>
              <a:t>.</a:t>
            </a:r>
          </a:p>
          <a:p>
            <a:pPr marR="161925" algn="just">
              <a:lnSpc>
                <a:spcPct val="115000"/>
              </a:lnSpc>
              <a:buSzPts val="1200"/>
              <a:tabLst>
                <a:tab pos="596900" algn="l"/>
              </a:tabLst>
            </a:pPr>
            <a:r>
              <a:rPr lang="en-US" b="1" dirty="0" err="1">
                <a:solidFill>
                  <a:srgbClr val="C00000"/>
                </a:solidFill>
                <a:latin typeface="Montserrat" panose="02000505000000020004" pitchFamily="2" charset="0"/>
              </a:rPr>
              <a:t>Regressividade</a:t>
            </a:r>
            <a:r>
              <a:rPr lang="en-US" b="1" dirty="0">
                <a:solidFill>
                  <a:srgbClr val="C00000"/>
                </a:solidFill>
                <a:latin typeface="Montserrat" panose="02000505000000020004" pitchFamily="2" charset="0"/>
              </a:rPr>
              <a:t> do </a:t>
            </a:r>
            <a:r>
              <a:rPr lang="en-US" b="1" dirty="0" err="1">
                <a:solidFill>
                  <a:srgbClr val="C00000"/>
                </a:solidFill>
                <a:latin typeface="Montserrat" panose="02000505000000020004" pitchFamily="2" charset="0"/>
              </a:rPr>
              <a:t>sistema</a:t>
            </a:r>
            <a:r>
              <a:rPr lang="en-US" b="1" dirty="0">
                <a:solidFill>
                  <a:srgbClr val="C00000"/>
                </a:solidFill>
                <a:latin typeface="Montserrat" panose="02000505000000020004" pitchFamily="2" charset="0"/>
              </a:rPr>
              <a:t> – </a:t>
            </a:r>
            <a:r>
              <a:rPr lang="en-US" b="1" dirty="0" err="1">
                <a:solidFill>
                  <a:srgbClr val="C00000"/>
                </a:solidFill>
                <a:latin typeface="Montserrat" panose="02000505000000020004" pitchFamily="2" charset="0"/>
              </a:rPr>
              <a:t>mais</a:t>
            </a:r>
            <a:r>
              <a:rPr lang="en-US" b="1" dirty="0">
                <a:solidFill>
                  <a:srgbClr val="C00000"/>
                </a:solidFill>
                <a:latin typeface="Montserrat" panose="02000505000000020004" pitchFamily="2" charset="0"/>
              </a:rPr>
              <a:t> de 50% da CT </a:t>
            </a:r>
            <a:r>
              <a:rPr lang="en-US" b="1" dirty="0" err="1">
                <a:solidFill>
                  <a:srgbClr val="C00000"/>
                </a:solidFill>
                <a:latin typeface="Montserrat" panose="02000505000000020004" pitchFamily="2" charset="0"/>
              </a:rPr>
              <a:t>sobre</a:t>
            </a:r>
            <a:r>
              <a:rPr lang="en-US" b="1" dirty="0">
                <a:solidFill>
                  <a:srgbClr val="C00000"/>
                </a:solidFill>
                <a:latin typeface="Montserrat" panose="02000505000000020004" pitchFamily="2" charset="0"/>
              </a:rPr>
              <a:t> o consume</a:t>
            </a:r>
          </a:p>
          <a:p>
            <a:pPr marR="161925" algn="just">
              <a:lnSpc>
                <a:spcPct val="115000"/>
              </a:lnSpc>
              <a:buSzPts val="1200"/>
              <a:tabLst>
                <a:tab pos="596900" algn="l"/>
              </a:tabLst>
            </a:pPr>
            <a:endParaRPr lang="en-US" b="1" dirty="0">
              <a:solidFill>
                <a:srgbClr val="C00000"/>
              </a:solidFill>
              <a:latin typeface="Montserrat" panose="02000505000000020004" pitchFamily="2" charset="0"/>
            </a:endParaRPr>
          </a:p>
          <a:p>
            <a:pPr marR="161925" algn="just">
              <a:lnSpc>
                <a:spcPct val="115000"/>
              </a:lnSpc>
              <a:buSzPts val="1200"/>
              <a:tabLst>
                <a:tab pos="596900" algn="l"/>
              </a:tabLst>
            </a:pPr>
            <a:r>
              <a:rPr lang="en-US" b="1" dirty="0">
                <a:solidFill>
                  <a:srgbClr val="C00000"/>
                </a:solidFill>
                <a:latin typeface="Montserrat" panose="02000505000000020004" pitchFamily="2" charset="0"/>
              </a:rPr>
              <a:t>REFORMA &gt;&gt;&gt;</a:t>
            </a:r>
            <a:r>
              <a:rPr lang="en-US" b="1" dirty="0" err="1">
                <a:solidFill>
                  <a:srgbClr val="C00000"/>
                </a:solidFill>
                <a:latin typeface="Montserrat" panose="02000505000000020004" pitchFamily="2" charset="0"/>
              </a:rPr>
              <a:t>Tributação</a:t>
            </a:r>
            <a:r>
              <a:rPr lang="en-US" b="1" dirty="0">
                <a:solidFill>
                  <a:srgbClr val="C00000"/>
                </a:solidFill>
                <a:latin typeface="Montserrat" panose="02000505000000020004" pitchFamily="2" charset="0"/>
              </a:rPr>
              <a:t> do </a:t>
            </a:r>
            <a:r>
              <a:rPr lang="en-US" b="1" dirty="0" err="1">
                <a:solidFill>
                  <a:srgbClr val="C00000"/>
                </a:solidFill>
                <a:latin typeface="Montserrat" panose="02000505000000020004" pitchFamily="2" charset="0"/>
              </a:rPr>
              <a:t>Consumo</a:t>
            </a:r>
            <a:r>
              <a:rPr lang="en-US" b="1" dirty="0">
                <a:solidFill>
                  <a:srgbClr val="C00000"/>
                </a:solidFill>
                <a:latin typeface="Montserrat" panose="02000505000000020004" pitchFamily="2" charset="0"/>
              </a:rPr>
              <a:t>&gt;&gt;&gt; Federal: CBS e IS (</a:t>
            </a:r>
            <a:r>
              <a:rPr lang="en-US" b="1" dirty="0" err="1">
                <a:solidFill>
                  <a:srgbClr val="C00000"/>
                </a:solidFill>
                <a:latin typeface="Montserrat" panose="02000505000000020004" pitchFamily="2" charset="0"/>
              </a:rPr>
              <a:t>imposto</a:t>
            </a:r>
            <a:r>
              <a:rPr lang="en-US" b="1" dirty="0">
                <a:solidFill>
                  <a:srgbClr val="C00000"/>
                </a:solidFill>
                <a:latin typeface="Montserrat" panose="02000505000000020004" pitchFamily="2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Montserrat" panose="02000505000000020004" pitchFamily="2" charset="0"/>
              </a:rPr>
              <a:t>seletivo</a:t>
            </a:r>
            <a:r>
              <a:rPr lang="en-US" b="1" dirty="0">
                <a:solidFill>
                  <a:srgbClr val="C00000"/>
                </a:solidFill>
                <a:latin typeface="Montserrat" panose="02000505000000020004" pitchFamily="2" charset="0"/>
              </a:rPr>
              <a:t>), </a:t>
            </a:r>
            <a:r>
              <a:rPr lang="en-US" b="1" dirty="0" err="1">
                <a:solidFill>
                  <a:srgbClr val="C00000"/>
                </a:solidFill>
                <a:latin typeface="Montserrat" panose="02000505000000020004" pitchFamily="2" charset="0"/>
              </a:rPr>
              <a:t>Estadual</a:t>
            </a:r>
            <a:r>
              <a:rPr lang="en-US" b="1" dirty="0">
                <a:solidFill>
                  <a:srgbClr val="C00000"/>
                </a:solidFill>
                <a:latin typeface="Montserrat" panose="02000505000000020004" pitchFamily="2" charset="0"/>
              </a:rPr>
              <a:t> e municipal: IBS</a:t>
            </a:r>
            <a:endParaRPr lang="en-US" b="1" dirty="0">
              <a:latin typeface="Montserrat" panose="02000505000000020004" pitchFamily="2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000" b="1" dirty="0">
                <a:latin typeface="Montserrat" panose="02000505000000020004" pitchFamily="2" charset="0"/>
              </a:rPr>
              <a:t>PEC 45-A/2019 Acresce ao art. 153 o inciso VIII. Compete à União instituir impostos sobre:</a:t>
            </a:r>
          </a:p>
          <a:p>
            <a:pPr algn="l"/>
            <a:r>
              <a:rPr lang="pt-BR" sz="2000" dirty="0">
                <a:latin typeface="Montserrat" panose="02000505000000020004" pitchFamily="2" charset="0"/>
              </a:rPr>
              <a:t>VIII – </a:t>
            </a:r>
            <a:r>
              <a:rPr lang="pt-BR" sz="2000" b="1" u="sng" dirty="0">
                <a:latin typeface="Montserrat" panose="02000505000000020004" pitchFamily="2" charset="0"/>
              </a:rPr>
              <a:t>produção, comercialização ou importação de bens e serviços prejudiciais à saúde </a:t>
            </a:r>
            <a:r>
              <a:rPr lang="pt-BR" sz="2000" dirty="0">
                <a:latin typeface="Montserrat" panose="02000505000000020004" pitchFamily="2" charset="0"/>
              </a:rPr>
              <a:t>ou ao meio ambiente, nos termos da lei.</a:t>
            </a:r>
          </a:p>
          <a:p>
            <a:pPr algn="l"/>
            <a:endParaRPr lang="pt-BR" sz="1600" b="1" kern="1200" dirty="0">
              <a:effectLst/>
              <a:latin typeface="+mn-lt"/>
              <a:ea typeface="+mn-ea"/>
              <a:cs typeface="+mn-cs"/>
            </a:endParaRPr>
          </a:p>
          <a:p>
            <a:pPr algn="just">
              <a:lnSpc>
                <a:spcPct val="100000"/>
              </a:lnSpc>
              <a:spcAft>
                <a:spcPts val="0"/>
              </a:spcAft>
            </a:pPr>
            <a:r>
              <a:rPr lang="pt-BR" sz="2000" b="1" dirty="0">
                <a:latin typeface="Montserrat" panose="02000505000000020004" pitchFamily="2" charset="0"/>
              </a:rPr>
              <a:t>VINCULAÇÃO DA RECEITA DO IS AOS SERVIÇOS DE SÁUDE - PROPOSTAS </a:t>
            </a:r>
          </a:p>
          <a:p>
            <a:pPr marR="161925" algn="just">
              <a:lnSpc>
                <a:spcPct val="115000"/>
              </a:lnSpc>
              <a:buSzPts val="1200"/>
              <a:tabLst>
                <a:tab pos="596900" algn="l"/>
              </a:tabLst>
            </a:pPr>
            <a:endParaRPr lang="en-US" sz="1600" b="1" dirty="0">
              <a:solidFill>
                <a:schemeClr val="accent1"/>
              </a:solidFill>
              <a:effectLst/>
              <a:latin typeface="Montserrat" panose="02000505000000020004" pitchFamily="2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1085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C829AA9A-764D-98F3-DB97-FE55336DA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E0DA8-AC27-403E-90E8-404BCA9BAC8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1F1A85B-3669-57F2-8D60-A7E68FB93F2A}"/>
              </a:ext>
            </a:extLst>
          </p:cNvPr>
          <p:cNvSpPr txBox="1"/>
          <p:nvPr/>
        </p:nvSpPr>
        <p:spPr>
          <a:xfrm>
            <a:off x="625288" y="265153"/>
            <a:ext cx="108988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Montserrat" panose="02000505000000020004" pitchFamily="2" charset="0"/>
              </a:rPr>
              <a:t>2. </a:t>
            </a:r>
            <a:r>
              <a:rPr lang="en-US" sz="2800" b="1" dirty="0" err="1">
                <a:solidFill>
                  <a:srgbClr val="0070C0"/>
                </a:solidFill>
                <a:latin typeface="Montserrat" panose="02000505000000020004" pitchFamily="2" charset="0"/>
              </a:rPr>
              <a:t>Impostos</a:t>
            </a:r>
            <a:r>
              <a:rPr lang="en-US" sz="2800" b="1" dirty="0">
                <a:solidFill>
                  <a:srgbClr val="0070C0"/>
                </a:solidFill>
                <a:latin typeface="Montserrat" panose="02000505000000020004" pitchFamily="2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Montserrat" panose="02000505000000020004" pitchFamily="2" charset="0"/>
              </a:rPr>
              <a:t>especiais</a:t>
            </a:r>
            <a:r>
              <a:rPr lang="en-US" sz="2800" b="1" dirty="0">
                <a:solidFill>
                  <a:srgbClr val="0070C0"/>
                </a:solidFill>
                <a:latin typeface="Montserrat" panose="02000505000000020004" pitchFamily="2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Montserrat" panose="02000505000000020004" pitchFamily="2" charset="0"/>
              </a:rPr>
              <a:t>sobre</a:t>
            </a:r>
            <a:r>
              <a:rPr lang="en-US" sz="2800" b="1" dirty="0">
                <a:solidFill>
                  <a:srgbClr val="0070C0"/>
                </a:solidFill>
                <a:latin typeface="Montserrat" panose="02000505000000020004" pitchFamily="2" charset="0"/>
              </a:rPr>
              <a:t> o </a:t>
            </a:r>
            <a:r>
              <a:rPr lang="en-US" sz="2800" b="1" dirty="0" err="1">
                <a:solidFill>
                  <a:srgbClr val="0070C0"/>
                </a:solidFill>
                <a:latin typeface="Montserrat" panose="02000505000000020004" pitchFamily="2" charset="0"/>
              </a:rPr>
              <a:t>consumo</a:t>
            </a:r>
            <a:r>
              <a:rPr lang="en-US" sz="2800" b="1" dirty="0">
                <a:solidFill>
                  <a:srgbClr val="0070C0"/>
                </a:solidFill>
                <a:latin typeface="Montserrat" panose="02000505000000020004" pitchFamily="2" charset="0"/>
              </a:rPr>
              <a:t> (</a:t>
            </a:r>
            <a:r>
              <a:rPr lang="en-US" sz="2800" b="1" i="1" dirty="0">
                <a:solidFill>
                  <a:srgbClr val="0070C0"/>
                </a:solidFill>
                <a:latin typeface="Montserrat" panose="02000505000000020004" pitchFamily="2" charset="0"/>
              </a:rPr>
              <a:t>excise tax</a:t>
            </a:r>
            <a:r>
              <a:rPr lang="en-US" sz="2800" b="1" dirty="0">
                <a:solidFill>
                  <a:srgbClr val="0070C0"/>
                </a:solidFill>
                <a:latin typeface="Montserrat" panose="02000505000000020004" pitchFamily="2" charset="0"/>
              </a:rPr>
              <a:t>) – </a:t>
            </a:r>
            <a:r>
              <a:rPr lang="en-US" sz="2800" b="1" dirty="0" err="1">
                <a:solidFill>
                  <a:srgbClr val="0070C0"/>
                </a:solidFill>
                <a:latin typeface="Montserrat" panose="02000505000000020004" pitchFamily="2" charset="0"/>
              </a:rPr>
              <a:t>Prática</a:t>
            </a:r>
            <a:r>
              <a:rPr lang="en-US" sz="2800" b="1" dirty="0">
                <a:solidFill>
                  <a:srgbClr val="0070C0"/>
                </a:solidFill>
                <a:latin typeface="Montserrat" panose="02000505000000020004" pitchFamily="2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Montserrat" panose="02000505000000020004" pitchFamily="2" charset="0"/>
              </a:rPr>
              <a:t>internacional</a:t>
            </a:r>
            <a:endParaRPr lang="en-US" sz="2800" dirty="0">
              <a:latin typeface="Montserrat" panose="02000505000000020004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58DB79F-2999-F652-FA4B-88AE6F756A85}"/>
              </a:ext>
            </a:extLst>
          </p:cNvPr>
          <p:cNvSpPr txBox="1"/>
          <p:nvPr/>
        </p:nvSpPr>
        <p:spPr>
          <a:xfrm>
            <a:off x="413327" y="1153976"/>
            <a:ext cx="11199621" cy="53849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161925" algn="just">
              <a:lnSpc>
                <a:spcPct val="115000"/>
              </a:lnSpc>
              <a:buSzPts val="1200"/>
              <a:tabLst>
                <a:tab pos="596900" algn="l"/>
              </a:tabLst>
            </a:pPr>
            <a:endParaRPr lang="en-US" sz="2000" dirty="0">
              <a:latin typeface="Montserrat" panose="02000505000000020004" pitchFamily="2" charset="0"/>
              <a:ea typeface="Times New Roman" panose="02020603050405020304" pitchFamily="18" charset="0"/>
            </a:endParaRPr>
          </a:p>
          <a:p>
            <a:pPr marR="161925" algn="just">
              <a:lnSpc>
                <a:spcPct val="115000"/>
              </a:lnSpc>
              <a:buSzPts val="1200"/>
              <a:tabLst>
                <a:tab pos="596900" algn="l"/>
              </a:tabLst>
            </a:pPr>
            <a:r>
              <a:rPr lang="en-US" sz="2400" b="1" dirty="0" err="1">
                <a:latin typeface="Montserrat" panose="02000505000000020004" pitchFamily="2" charset="0"/>
                <a:ea typeface="Times New Roman" panose="02020603050405020304" pitchFamily="18" charset="0"/>
              </a:rPr>
              <a:t>Imposto</a:t>
            </a:r>
            <a:r>
              <a:rPr lang="en-US" sz="2400" b="1" dirty="0">
                <a:latin typeface="Montserrat" panose="02000505000000020004" pitchFamily="2" charset="0"/>
                <a:ea typeface="Times New Roman" panose="02020603050405020304" pitchFamily="18" charset="0"/>
              </a:rPr>
              <a:t> especial </a:t>
            </a:r>
            <a:r>
              <a:rPr lang="en-US" sz="2400" b="1" dirty="0" err="1">
                <a:latin typeface="Montserrat" panose="02000505000000020004" pitchFamily="2" charset="0"/>
                <a:ea typeface="Times New Roman" panose="02020603050405020304" pitchFamily="18" charset="0"/>
              </a:rPr>
              <a:t>sobre</a:t>
            </a:r>
            <a:r>
              <a:rPr lang="en-US" sz="2400" b="1" dirty="0">
                <a:latin typeface="Montserrat" panose="02000505000000020004" pitchFamily="2" charset="0"/>
                <a:ea typeface="Times New Roman" panose="02020603050405020304" pitchFamily="18" charset="0"/>
              </a:rPr>
              <a:t> o </a:t>
            </a:r>
            <a:r>
              <a:rPr lang="en-US" sz="2400" b="1" dirty="0" err="1">
                <a:latin typeface="Montserrat" panose="02000505000000020004" pitchFamily="2" charset="0"/>
                <a:ea typeface="Times New Roman" panose="02020603050405020304" pitchFamily="18" charset="0"/>
              </a:rPr>
              <a:t>consumo</a:t>
            </a:r>
            <a:r>
              <a:rPr lang="en-US" sz="2400" b="1" dirty="0">
                <a:latin typeface="Montserrat" panose="02000505000000020004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>
                <a:latin typeface="Montserrat" panose="02000505000000020004" pitchFamily="2" charset="0"/>
                <a:ea typeface="Times New Roman" panose="02020603050405020304" pitchFamily="18" charset="0"/>
              </a:rPr>
              <a:t>(</a:t>
            </a:r>
            <a:r>
              <a:rPr lang="en-US" sz="2400" i="1" dirty="0">
                <a:latin typeface="Montserrat" panose="02000505000000020004" pitchFamily="2" charset="0"/>
                <a:ea typeface="Times New Roman" panose="02020603050405020304" pitchFamily="18" charset="0"/>
              </a:rPr>
              <a:t>excise tax</a:t>
            </a:r>
            <a:r>
              <a:rPr lang="en-US" sz="2400" dirty="0">
                <a:latin typeface="Montserrat" panose="02000505000000020004" pitchFamily="2" charset="0"/>
                <a:ea typeface="Times New Roman" panose="02020603050405020304" pitchFamily="18" charset="0"/>
              </a:rPr>
              <a:t>) – </a:t>
            </a:r>
            <a:r>
              <a:rPr lang="en-US" sz="2400" dirty="0" err="1">
                <a:latin typeface="Montserrat" panose="02000505000000020004" pitchFamily="2" charset="0"/>
                <a:ea typeface="Times New Roman" panose="02020603050405020304" pitchFamily="18" charset="0"/>
              </a:rPr>
              <a:t>em</a:t>
            </a:r>
            <a:r>
              <a:rPr lang="en-US" sz="2400" dirty="0">
                <a:latin typeface="Montserrat" panose="02000505000000020004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Montserrat" panose="02000505000000020004" pitchFamily="2" charset="0"/>
                <a:ea typeface="Times New Roman" panose="02020603050405020304" pitchFamily="18" charset="0"/>
              </a:rPr>
              <a:t>geral</a:t>
            </a:r>
            <a:r>
              <a:rPr lang="en-US" sz="2400" dirty="0">
                <a:latin typeface="Montserrat" panose="02000505000000020004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Montserrat" panose="02000505000000020004" pitchFamily="2" charset="0"/>
                <a:ea typeface="Times New Roman" panose="02020603050405020304" pitchFamily="18" charset="0"/>
              </a:rPr>
              <a:t>competência</a:t>
            </a:r>
            <a:r>
              <a:rPr lang="en-US" sz="2400" dirty="0">
                <a:latin typeface="Montserrat" panose="02000505000000020004" pitchFamily="2" charset="0"/>
                <a:ea typeface="Times New Roman" panose="02020603050405020304" pitchFamily="18" charset="0"/>
              </a:rPr>
              <a:t> central (</a:t>
            </a:r>
            <a:r>
              <a:rPr lang="en-US" sz="2400" dirty="0" err="1">
                <a:latin typeface="Montserrat" panose="02000505000000020004" pitchFamily="2" charset="0"/>
                <a:ea typeface="Times New Roman" panose="02020603050405020304" pitchFamily="18" charset="0"/>
              </a:rPr>
              <a:t>função</a:t>
            </a:r>
            <a:r>
              <a:rPr lang="en-US" sz="2400" dirty="0">
                <a:latin typeface="Montserrat" panose="02000505000000020004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Montserrat" panose="02000505000000020004" pitchFamily="2" charset="0"/>
                <a:ea typeface="Times New Roman" panose="02020603050405020304" pitchFamily="18" charset="0"/>
              </a:rPr>
              <a:t>extrafiscal</a:t>
            </a:r>
            <a:r>
              <a:rPr lang="en-US" sz="2400" dirty="0">
                <a:latin typeface="Montserrat" panose="02000505000000020004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Montserrat" panose="02000505000000020004" pitchFamily="2" charset="0"/>
                <a:ea typeface="Times New Roman" panose="02020603050405020304" pitchFamily="18" charset="0"/>
              </a:rPr>
              <a:t>preponderante</a:t>
            </a:r>
            <a:r>
              <a:rPr lang="en-US" sz="2400" dirty="0">
                <a:latin typeface="Montserrat" panose="02000505000000020004" pitchFamily="2" charset="0"/>
                <a:ea typeface="Times New Roman" panose="02020603050405020304" pitchFamily="18" charset="0"/>
              </a:rPr>
              <a:t> para </a:t>
            </a:r>
            <a:r>
              <a:rPr lang="en-US" sz="2400" dirty="0" err="1">
                <a:latin typeface="Montserrat" panose="02000505000000020004" pitchFamily="2" charset="0"/>
                <a:ea typeface="Times New Roman" panose="02020603050405020304" pitchFamily="18" charset="0"/>
              </a:rPr>
              <a:t>alguns</a:t>
            </a:r>
            <a:r>
              <a:rPr lang="en-US" sz="2400" dirty="0">
                <a:latin typeface="Montserrat" panose="02000505000000020004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Montserrat" panose="02000505000000020004" pitchFamily="2" charset="0"/>
                <a:ea typeface="Times New Roman" panose="02020603050405020304" pitchFamily="18" charset="0"/>
              </a:rPr>
              <a:t>produtos</a:t>
            </a:r>
            <a:r>
              <a:rPr lang="en-US" sz="2400" dirty="0">
                <a:latin typeface="Montserrat" panose="02000505000000020004" pitchFamily="2" charset="0"/>
                <a:ea typeface="Times New Roman" panose="02020603050405020304" pitchFamily="18" charset="0"/>
              </a:rPr>
              <a:t> e </a:t>
            </a:r>
            <a:r>
              <a:rPr lang="en-US" sz="2400" dirty="0" err="1">
                <a:latin typeface="Montserrat" panose="02000505000000020004" pitchFamily="2" charset="0"/>
                <a:ea typeface="Times New Roman" panose="02020603050405020304" pitchFamily="18" charset="0"/>
              </a:rPr>
              <a:t>também</a:t>
            </a:r>
            <a:r>
              <a:rPr lang="en-US" sz="2400" dirty="0">
                <a:latin typeface="Montserrat" panose="02000505000000020004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Montserrat" panose="02000505000000020004" pitchFamily="2" charset="0"/>
                <a:ea typeface="Times New Roman" panose="02020603050405020304" pitchFamily="18" charset="0"/>
              </a:rPr>
              <a:t>arrecadatória</a:t>
            </a:r>
            <a:r>
              <a:rPr lang="en-US" sz="2400" dirty="0">
                <a:latin typeface="Montserrat" panose="02000505000000020004" pitchFamily="2" charset="0"/>
                <a:ea typeface="Times New Roman" panose="02020603050405020304" pitchFamily="18" charset="0"/>
              </a:rPr>
              <a:t>).</a:t>
            </a:r>
          </a:p>
          <a:p>
            <a:pPr marR="161925" algn="just">
              <a:lnSpc>
                <a:spcPct val="115000"/>
              </a:lnSpc>
              <a:buSzPts val="1200"/>
              <a:tabLst>
                <a:tab pos="596900" algn="l"/>
              </a:tabLst>
            </a:pPr>
            <a:r>
              <a:rPr lang="en-US" sz="2400" dirty="0">
                <a:latin typeface="Montserrat" panose="02000505000000020004" pitchFamily="2" charset="0"/>
                <a:ea typeface="Times New Roman" panose="02020603050405020304" pitchFamily="18" charset="0"/>
              </a:rPr>
              <a:t>No </a:t>
            </a:r>
            <a:r>
              <a:rPr lang="en-US" sz="2400" dirty="0" err="1">
                <a:latin typeface="Montserrat" panose="02000505000000020004" pitchFamily="2" charset="0"/>
                <a:ea typeface="Times New Roman" panose="02020603050405020304" pitchFamily="18" charset="0"/>
              </a:rPr>
              <a:t>Brasil</a:t>
            </a:r>
            <a:r>
              <a:rPr lang="en-US" sz="2400" dirty="0">
                <a:latin typeface="Montserrat" panose="02000505000000020004" pitchFamily="2" charset="0"/>
                <a:ea typeface="Times New Roman" panose="02020603050405020304" pitchFamily="18" charset="0"/>
              </a:rPr>
              <a:t> o IPI </a:t>
            </a:r>
            <a:r>
              <a:rPr lang="en-US" sz="2400" dirty="0" err="1">
                <a:latin typeface="Montserrat" panose="02000505000000020004" pitchFamily="2" charset="0"/>
                <a:ea typeface="Times New Roman" panose="02020603050405020304" pitchFamily="18" charset="0"/>
              </a:rPr>
              <a:t>faz</a:t>
            </a:r>
            <a:r>
              <a:rPr lang="en-US" sz="2400" dirty="0">
                <a:latin typeface="Montserrat" panose="02000505000000020004" pitchFamily="2" charset="0"/>
                <a:ea typeface="Times New Roman" panose="02020603050405020304" pitchFamily="18" charset="0"/>
              </a:rPr>
              <a:t> as </a:t>
            </a:r>
            <a:r>
              <a:rPr lang="en-US" sz="2400" dirty="0" err="1">
                <a:latin typeface="Montserrat" panose="02000505000000020004" pitchFamily="2" charset="0"/>
                <a:ea typeface="Times New Roman" panose="02020603050405020304" pitchFamily="18" charset="0"/>
              </a:rPr>
              <a:t>vezes</a:t>
            </a:r>
            <a:r>
              <a:rPr lang="en-US" sz="2400" dirty="0">
                <a:latin typeface="Montserrat" panose="02000505000000020004" pitchFamily="2" charset="0"/>
                <a:ea typeface="Times New Roman" panose="02020603050405020304" pitchFamily="18" charset="0"/>
              </a:rPr>
              <a:t> de </a:t>
            </a:r>
            <a:r>
              <a:rPr lang="en-US" sz="2400" i="1" dirty="0">
                <a:latin typeface="Montserrat" panose="02000505000000020004" pitchFamily="2" charset="0"/>
                <a:ea typeface="Times New Roman" panose="02020603050405020304" pitchFamily="18" charset="0"/>
              </a:rPr>
              <a:t>excise tax </a:t>
            </a:r>
            <a:r>
              <a:rPr lang="en-US" sz="2400" dirty="0">
                <a:latin typeface="Montserrat" panose="02000505000000020004" pitchFamily="2" charset="0"/>
                <a:ea typeface="Times New Roman" panose="02020603050405020304" pitchFamily="18" charset="0"/>
              </a:rPr>
              <a:t>(</a:t>
            </a:r>
            <a:r>
              <a:rPr lang="en-US" sz="2400" dirty="0" err="1">
                <a:latin typeface="Montserrat" panose="02000505000000020004" pitchFamily="2" charset="0"/>
                <a:ea typeface="Times New Roman" panose="02020603050405020304" pitchFamily="18" charset="0"/>
              </a:rPr>
              <a:t>embora</a:t>
            </a:r>
            <a:r>
              <a:rPr lang="en-US" sz="2400" dirty="0">
                <a:latin typeface="Montserrat" panose="02000505000000020004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Montserrat" panose="02000505000000020004" pitchFamily="2" charset="0"/>
                <a:ea typeface="Times New Roman" panose="02020603050405020304" pitchFamily="18" charset="0"/>
              </a:rPr>
              <a:t>tenha</a:t>
            </a:r>
            <a:r>
              <a:rPr lang="en-US" sz="2400" dirty="0">
                <a:latin typeface="Montserrat" panose="02000505000000020004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Montserrat" panose="02000505000000020004" pitchFamily="2" charset="0"/>
                <a:ea typeface="Times New Roman" panose="02020603050405020304" pitchFamily="18" charset="0"/>
              </a:rPr>
              <a:t>incidência</a:t>
            </a:r>
            <a:r>
              <a:rPr lang="en-US" sz="2400" dirty="0">
                <a:latin typeface="Montserrat" panose="02000505000000020004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Montserrat" panose="02000505000000020004" pitchFamily="2" charset="0"/>
                <a:ea typeface="Times New Roman" panose="02020603050405020304" pitchFamily="18" charset="0"/>
              </a:rPr>
              <a:t>abrangente</a:t>
            </a:r>
            <a:r>
              <a:rPr lang="en-US" sz="2400" dirty="0">
                <a:latin typeface="Montserrat" panose="02000505000000020004" pitchFamily="2" charset="0"/>
                <a:ea typeface="Times New Roman" panose="02020603050405020304" pitchFamily="18" charset="0"/>
              </a:rPr>
              <a:t>). Nos EUA </a:t>
            </a:r>
            <a:r>
              <a:rPr lang="en-US" sz="2400" dirty="0" err="1">
                <a:latin typeface="Montserrat" panose="02000505000000020004" pitchFamily="2" charset="0"/>
                <a:ea typeface="Times New Roman" panose="02020603050405020304" pitchFamily="18" charset="0"/>
              </a:rPr>
              <a:t>há</a:t>
            </a:r>
            <a:r>
              <a:rPr lang="en-US" sz="2400" dirty="0">
                <a:latin typeface="Montserrat" panose="02000505000000020004" pitchFamily="2" charset="0"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latin typeface="Montserrat" panose="02000505000000020004" pitchFamily="2" charset="0"/>
                <a:ea typeface="Times New Roman" panose="02020603050405020304" pitchFamily="18" charset="0"/>
              </a:rPr>
              <a:t>excise tax </a:t>
            </a:r>
            <a:r>
              <a:rPr lang="en-US" sz="2400" dirty="0" err="1">
                <a:latin typeface="Montserrat" panose="02000505000000020004" pitchFamily="2" charset="0"/>
                <a:ea typeface="Times New Roman" panose="02020603050405020304" pitchFamily="18" charset="0"/>
              </a:rPr>
              <a:t>estadual</a:t>
            </a:r>
            <a:r>
              <a:rPr lang="en-US" sz="2400" dirty="0">
                <a:latin typeface="Montserrat" panose="02000505000000020004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Montserrat" panose="02000505000000020004" pitchFamily="2" charset="0"/>
                <a:ea typeface="Times New Roman" panose="02020603050405020304" pitchFamily="18" charset="0"/>
              </a:rPr>
              <a:t>também</a:t>
            </a:r>
            <a:r>
              <a:rPr lang="en-US" sz="2400" dirty="0">
                <a:latin typeface="Montserrat" panose="02000505000000020004" pitchFamily="2" charset="0"/>
                <a:ea typeface="Times New Roman" panose="02020603050405020304" pitchFamily="18" charset="0"/>
              </a:rPr>
              <a:t> (e.g., </a:t>
            </a:r>
            <a:r>
              <a:rPr lang="en-US" sz="2400" dirty="0" err="1">
                <a:latin typeface="Montserrat" panose="02000505000000020004" pitchFamily="2" charset="0"/>
                <a:ea typeface="Times New Roman" panose="02020603050405020304" pitchFamily="18" charset="0"/>
              </a:rPr>
              <a:t>Illionois</a:t>
            </a:r>
            <a:r>
              <a:rPr lang="en-US" sz="2400" dirty="0">
                <a:latin typeface="Montserrat" panose="02000505000000020004" pitchFamily="2" charset="0"/>
                <a:ea typeface="Times New Roman" panose="02020603050405020304" pitchFamily="18" charset="0"/>
              </a:rPr>
              <a:t>).</a:t>
            </a:r>
          </a:p>
          <a:p>
            <a:pPr marR="161925" algn="just">
              <a:lnSpc>
                <a:spcPct val="115000"/>
              </a:lnSpc>
              <a:buSzPts val="1200"/>
              <a:tabLst>
                <a:tab pos="596900" algn="l"/>
              </a:tabLst>
            </a:pPr>
            <a:endParaRPr lang="en-US" sz="2400" dirty="0">
              <a:latin typeface="Montserrat" panose="02000505000000020004" pitchFamily="2" charset="0"/>
              <a:ea typeface="Times New Roman" panose="02020603050405020304" pitchFamily="18" charset="0"/>
            </a:endParaRPr>
          </a:p>
          <a:p>
            <a:pPr marR="161925" algn="just">
              <a:lnSpc>
                <a:spcPct val="115000"/>
              </a:lnSpc>
              <a:buSzPts val="1200"/>
              <a:tabLst>
                <a:tab pos="596900" algn="l"/>
              </a:tabLst>
            </a:pPr>
            <a:r>
              <a:rPr lang="en-US" sz="2400" dirty="0">
                <a:latin typeface="Montserrat" panose="02000505000000020004" pitchFamily="2" charset="0"/>
              </a:rPr>
              <a:t>- </a:t>
            </a:r>
            <a:r>
              <a:rPr lang="en-US" sz="2400" dirty="0" err="1">
                <a:latin typeface="Montserrat" panose="02000505000000020004" pitchFamily="2" charset="0"/>
              </a:rPr>
              <a:t>Alguns</a:t>
            </a:r>
            <a:r>
              <a:rPr lang="en-US" sz="2400" dirty="0">
                <a:latin typeface="Montserrat" panose="02000505000000020004" pitchFamily="2" charset="0"/>
              </a:rPr>
              <a:t> </a:t>
            </a:r>
            <a:r>
              <a:rPr lang="en-US" sz="2400" dirty="0" err="1">
                <a:latin typeface="Montserrat" panose="02000505000000020004" pitchFamily="2" charset="0"/>
              </a:rPr>
              <a:t>produtos</a:t>
            </a:r>
            <a:r>
              <a:rPr lang="en-US" sz="2400" dirty="0">
                <a:latin typeface="Montserrat" panose="02000505000000020004" pitchFamily="2" charset="0"/>
              </a:rPr>
              <a:t> </a:t>
            </a:r>
            <a:r>
              <a:rPr lang="en-US" sz="2400" dirty="0" err="1">
                <a:latin typeface="Montserrat" panose="02000505000000020004" pitchFamily="2" charset="0"/>
              </a:rPr>
              <a:t>como</a:t>
            </a:r>
            <a:r>
              <a:rPr lang="en-US" sz="2400" dirty="0">
                <a:latin typeface="Montserrat" panose="02000505000000020004" pitchFamily="2" charset="0"/>
              </a:rPr>
              <a:t> tabaco e </a:t>
            </a:r>
            <a:r>
              <a:rPr lang="en-US" sz="2400" dirty="0" err="1">
                <a:latin typeface="Montserrat" panose="02000505000000020004" pitchFamily="2" charset="0"/>
              </a:rPr>
              <a:t>derivados</a:t>
            </a:r>
            <a:r>
              <a:rPr lang="en-US" sz="2400" dirty="0">
                <a:latin typeface="Montserrat" panose="02000505000000020004" pitchFamily="2" charset="0"/>
              </a:rPr>
              <a:t>, </a:t>
            </a:r>
            <a:r>
              <a:rPr lang="en-US" sz="2400" dirty="0" err="1">
                <a:latin typeface="Montserrat" panose="02000505000000020004" pitchFamily="2" charset="0"/>
              </a:rPr>
              <a:t>bebidas</a:t>
            </a:r>
            <a:r>
              <a:rPr lang="en-US" sz="2400" dirty="0">
                <a:latin typeface="Montserrat" panose="02000505000000020004" pitchFamily="2" charset="0"/>
              </a:rPr>
              <a:t> </a:t>
            </a:r>
            <a:r>
              <a:rPr lang="en-US" sz="2400" dirty="0" err="1">
                <a:latin typeface="Montserrat" panose="02000505000000020004" pitchFamily="2" charset="0"/>
              </a:rPr>
              <a:t>alcóolicas</a:t>
            </a:r>
            <a:r>
              <a:rPr lang="en-US" sz="2400" dirty="0">
                <a:latin typeface="Montserrat" panose="02000505000000020004" pitchFamily="2" charset="0"/>
              </a:rPr>
              <a:t> e outros (e.g., </a:t>
            </a:r>
            <a:r>
              <a:rPr lang="en-US" sz="2400" dirty="0" err="1">
                <a:latin typeface="Montserrat" panose="02000505000000020004" pitchFamily="2" charset="0"/>
              </a:rPr>
              <a:t>combustíveis</a:t>
            </a:r>
            <a:r>
              <a:rPr lang="en-US" sz="2400" dirty="0">
                <a:latin typeface="Montserrat" panose="02000505000000020004" pitchFamily="2" charset="0"/>
              </a:rPr>
              <a:t>, </a:t>
            </a:r>
            <a:r>
              <a:rPr lang="en-US" sz="2400" dirty="0" err="1">
                <a:latin typeface="Montserrat" panose="02000505000000020004" pitchFamily="2" charset="0"/>
              </a:rPr>
              <a:t>armas</a:t>
            </a:r>
            <a:r>
              <a:rPr lang="en-US" sz="2400" dirty="0">
                <a:latin typeface="Montserrat" panose="02000505000000020004" pitchFamily="2" charset="0"/>
              </a:rPr>
              <a:t> e </a:t>
            </a:r>
            <a:r>
              <a:rPr lang="en-US" sz="2400" dirty="0" err="1">
                <a:latin typeface="Montserrat" panose="02000505000000020004" pitchFamily="2" charset="0"/>
              </a:rPr>
              <a:t>munições</a:t>
            </a:r>
            <a:r>
              <a:rPr lang="en-US" sz="2400" dirty="0">
                <a:latin typeface="Montserrat" panose="02000505000000020004" pitchFamily="2" charset="0"/>
              </a:rPr>
              <a:t>, </a:t>
            </a:r>
            <a:r>
              <a:rPr lang="en-US" sz="2400" dirty="0" err="1">
                <a:latin typeface="Montserrat" panose="02000505000000020004" pitchFamily="2" charset="0"/>
              </a:rPr>
              <a:t>produtos</a:t>
            </a:r>
            <a:r>
              <a:rPr lang="en-US" sz="2400" dirty="0">
                <a:latin typeface="Montserrat" panose="02000505000000020004" pitchFamily="2" charset="0"/>
              </a:rPr>
              <a:t> </a:t>
            </a:r>
            <a:r>
              <a:rPr lang="en-US" sz="2400" dirty="0" err="1">
                <a:latin typeface="Montserrat" panose="02000505000000020004" pitchFamily="2" charset="0"/>
              </a:rPr>
              <a:t>nefastos</a:t>
            </a:r>
            <a:r>
              <a:rPr lang="en-US" sz="2400" dirty="0">
                <a:latin typeface="Montserrat" panose="02000505000000020004" pitchFamily="2" charset="0"/>
              </a:rPr>
              <a:t> </a:t>
            </a:r>
            <a:r>
              <a:rPr lang="en-US" sz="2400" dirty="0" err="1">
                <a:latin typeface="Montserrat" panose="02000505000000020004" pitchFamily="2" charset="0"/>
              </a:rPr>
              <a:t>ao</a:t>
            </a:r>
            <a:r>
              <a:rPr lang="en-US" sz="2400" dirty="0">
                <a:latin typeface="Montserrat" panose="02000505000000020004" pitchFamily="2" charset="0"/>
              </a:rPr>
              <a:t> </a:t>
            </a:r>
            <a:r>
              <a:rPr lang="en-US" sz="2400" dirty="0" err="1">
                <a:latin typeface="Montserrat" panose="02000505000000020004" pitchFamily="2" charset="0"/>
              </a:rPr>
              <a:t>meio-ambiente</a:t>
            </a:r>
            <a:r>
              <a:rPr lang="en-US" sz="2400" dirty="0">
                <a:latin typeface="Montserrat" panose="02000505000000020004" pitchFamily="2" charset="0"/>
              </a:rPr>
              <a:t> </a:t>
            </a:r>
            <a:r>
              <a:rPr lang="en-US" sz="2400" dirty="0" err="1">
                <a:latin typeface="Montserrat" panose="02000505000000020004" pitchFamily="2" charset="0"/>
              </a:rPr>
              <a:t>ou</a:t>
            </a:r>
            <a:r>
              <a:rPr lang="en-US" sz="2400" dirty="0">
                <a:latin typeface="Montserrat" panose="02000505000000020004" pitchFamily="2" charset="0"/>
              </a:rPr>
              <a:t> à </a:t>
            </a:r>
            <a:r>
              <a:rPr lang="en-US" sz="2400" dirty="0" err="1">
                <a:latin typeface="Montserrat" panose="02000505000000020004" pitchFamily="2" charset="0"/>
              </a:rPr>
              <a:t>saúde</a:t>
            </a:r>
            <a:r>
              <a:rPr lang="en-US" sz="2400" dirty="0">
                <a:latin typeface="Montserrat" panose="02000505000000020004" pitchFamily="2" charset="0"/>
              </a:rPr>
              <a:t> </a:t>
            </a:r>
            <a:r>
              <a:rPr lang="en-US" sz="2400" dirty="0" err="1">
                <a:latin typeface="Montserrat" panose="02000505000000020004" pitchFamily="2" charset="0"/>
              </a:rPr>
              <a:t>humana</a:t>
            </a:r>
            <a:r>
              <a:rPr lang="en-US" sz="2400" dirty="0">
                <a:latin typeface="Montserrat" panose="02000505000000020004" pitchFamily="2" charset="0"/>
              </a:rPr>
              <a:t>,  </a:t>
            </a:r>
            <a:r>
              <a:rPr lang="en-US" sz="2400" dirty="0" err="1">
                <a:latin typeface="Montserrat" panose="02000505000000020004" pitchFamily="2" charset="0"/>
              </a:rPr>
              <a:t>etc</a:t>
            </a:r>
            <a:r>
              <a:rPr lang="en-US" sz="2400" dirty="0">
                <a:latin typeface="Montserrat" panose="02000505000000020004" pitchFamily="2" charset="0"/>
              </a:rPr>
              <a:t>). “</a:t>
            </a:r>
            <a:r>
              <a:rPr lang="en-US" sz="2400" dirty="0" err="1">
                <a:latin typeface="Montserrat" panose="02000505000000020004" pitchFamily="2" charset="0"/>
              </a:rPr>
              <a:t>Imposto</a:t>
            </a:r>
            <a:r>
              <a:rPr lang="en-US" sz="2400" dirty="0">
                <a:latin typeface="Montserrat" panose="02000505000000020004" pitchFamily="2" charset="0"/>
              </a:rPr>
              <a:t> </a:t>
            </a:r>
            <a:r>
              <a:rPr lang="en-US" sz="2400" dirty="0" err="1">
                <a:latin typeface="Montserrat" panose="02000505000000020004" pitchFamily="2" charset="0"/>
              </a:rPr>
              <a:t>seletivo</a:t>
            </a:r>
            <a:r>
              <a:rPr lang="en-US" sz="2400" dirty="0">
                <a:latin typeface="Montserrat" panose="02000505000000020004" pitchFamily="2" charset="0"/>
              </a:rPr>
              <a:t>”. Em </a:t>
            </a:r>
            <a:r>
              <a:rPr lang="en-US" sz="2400" dirty="0" err="1">
                <a:latin typeface="Montserrat" panose="02000505000000020004" pitchFamily="2" charset="0"/>
              </a:rPr>
              <a:t>geral</a:t>
            </a:r>
            <a:r>
              <a:rPr lang="en-US" sz="2400" dirty="0">
                <a:latin typeface="Montserrat" panose="02000505000000020004" pitchFamily="2" charset="0"/>
              </a:rPr>
              <a:t> </a:t>
            </a:r>
            <a:r>
              <a:rPr lang="en-US" sz="2400" dirty="0" err="1">
                <a:latin typeface="Montserrat" panose="02000505000000020004" pitchFamily="2" charset="0"/>
              </a:rPr>
              <a:t>alíquota</a:t>
            </a:r>
            <a:r>
              <a:rPr lang="en-US" sz="2400" dirty="0">
                <a:latin typeface="Montserrat" panose="02000505000000020004" pitchFamily="2" charset="0"/>
              </a:rPr>
              <a:t> ad rem </a:t>
            </a:r>
            <a:r>
              <a:rPr lang="en-US" sz="2400" dirty="0" err="1">
                <a:latin typeface="Montserrat" panose="02000505000000020004" pitchFamily="2" charset="0"/>
              </a:rPr>
              <a:t>ou</a:t>
            </a:r>
            <a:r>
              <a:rPr lang="en-US" sz="2400" dirty="0">
                <a:latin typeface="Montserrat" panose="02000505000000020004" pitchFamily="2" charset="0"/>
              </a:rPr>
              <a:t> </a:t>
            </a:r>
            <a:r>
              <a:rPr lang="en-US" sz="2400" dirty="0" err="1">
                <a:latin typeface="Montserrat" panose="02000505000000020004" pitchFamily="2" charset="0"/>
              </a:rPr>
              <a:t>mista</a:t>
            </a:r>
            <a:r>
              <a:rPr lang="en-US" sz="2400" dirty="0">
                <a:latin typeface="Montserrat" panose="02000505000000020004" pitchFamily="2" charset="0"/>
              </a:rPr>
              <a:t>.</a:t>
            </a:r>
          </a:p>
          <a:p>
            <a:pPr marR="161925" algn="just">
              <a:lnSpc>
                <a:spcPct val="115000"/>
              </a:lnSpc>
              <a:buSzPts val="1200"/>
              <a:tabLst>
                <a:tab pos="596900" algn="l"/>
              </a:tabLst>
            </a:pPr>
            <a:endParaRPr lang="en-US" sz="1600" b="1" dirty="0">
              <a:latin typeface="Montserrat" panose="02000505000000020004" pitchFamily="2" charset="0"/>
              <a:ea typeface="Times New Roman" panose="02020603050405020304" pitchFamily="18" charset="0"/>
            </a:endParaRPr>
          </a:p>
          <a:p>
            <a:pPr marR="161925" lv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tabLst>
                <a:tab pos="596900" algn="l"/>
              </a:tabLst>
            </a:pPr>
            <a:endParaRPr lang="en-US" sz="1600" b="1" dirty="0">
              <a:solidFill>
                <a:schemeClr val="accent1"/>
              </a:solidFill>
              <a:latin typeface="Montserrat" panose="02000505000000020004" pitchFamily="2" charset="0"/>
              <a:ea typeface="Times New Roman" panose="02020603050405020304" pitchFamily="18" charset="0"/>
            </a:endParaRPr>
          </a:p>
          <a:p>
            <a:pPr marR="161925" algn="just">
              <a:lnSpc>
                <a:spcPct val="115000"/>
              </a:lnSpc>
              <a:buSzPts val="1200"/>
              <a:tabLst>
                <a:tab pos="596900" algn="l"/>
              </a:tabLst>
            </a:pPr>
            <a:endParaRPr lang="en-US" sz="1600" dirty="0">
              <a:latin typeface="Montserrat" panose="02000505000000020004" pitchFamily="2" charset="0"/>
              <a:ea typeface="Times New Roman" panose="02020603050405020304" pitchFamily="18" charset="0"/>
            </a:endParaRPr>
          </a:p>
          <a:p>
            <a:pPr marR="161925" algn="just">
              <a:lnSpc>
                <a:spcPct val="115000"/>
              </a:lnSpc>
              <a:buSzPts val="1200"/>
              <a:tabLst>
                <a:tab pos="596900" algn="l"/>
              </a:tabLst>
            </a:pPr>
            <a:endParaRPr lang="en-US" sz="1600" dirty="0">
              <a:effectLst/>
              <a:latin typeface="Montserrat" panose="02000505000000020004" pitchFamily="2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0905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CC007608-FAD3-6B62-4437-FA6F95BC1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E0DA8-AC27-403E-90E8-404BCA9BAC8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EA2E5F90-7FDC-B1F4-FB12-0DCAF2356A00}"/>
              </a:ext>
            </a:extLst>
          </p:cNvPr>
          <p:cNvSpPr txBox="1"/>
          <p:nvPr/>
        </p:nvSpPr>
        <p:spPr>
          <a:xfrm>
            <a:off x="614038" y="276366"/>
            <a:ext cx="109639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Montserrat" panose="02000505000000020004" pitchFamily="2" charset="0"/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9B7E03C-E1EB-9777-706A-B7CA4BFBBA8F}"/>
              </a:ext>
            </a:extLst>
          </p:cNvPr>
          <p:cNvSpPr txBox="1"/>
          <p:nvPr/>
        </p:nvSpPr>
        <p:spPr>
          <a:xfrm>
            <a:off x="365685" y="1357156"/>
            <a:ext cx="11024883" cy="48150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161925" algn="just">
              <a:lnSpc>
                <a:spcPct val="115000"/>
              </a:lnSpc>
              <a:buSzPts val="1200"/>
              <a:tabLst>
                <a:tab pos="596900" algn="l"/>
              </a:tabLst>
            </a:pPr>
            <a:endParaRPr lang="en-US" sz="1600" b="1" dirty="0">
              <a:latin typeface="Montserrat" panose="02000505000000020004" pitchFamily="2" charset="0"/>
              <a:ea typeface="Times New Roman" panose="02020603050405020304" pitchFamily="18" charset="0"/>
            </a:endParaRPr>
          </a:p>
          <a:p>
            <a:pPr marR="161925" algn="just">
              <a:lnSpc>
                <a:spcPct val="115000"/>
              </a:lnSpc>
              <a:buSzPts val="1200"/>
              <a:tabLst>
                <a:tab pos="596900" algn="l"/>
              </a:tabLst>
            </a:pPr>
            <a:r>
              <a:rPr lang="en-US" sz="2000" b="1" dirty="0">
                <a:effectLst/>
                <a:latin typeface="Montserrat" panose="02000505000000020004" pitchFamily="2" charset="0"/>
                <a:ea typeface="Times New Roman" panose="02020603050405020304" pitchFamily="18" charset="0"/>
              </a:rPr>
              <a:t>EUA – ATAF – </a:t>
            </a:r>
            <a:r>
              <a:rPr lang="en-US" sz="2000" dirty="0" err="1">
                <a:latin typeface="Montserrat" panose="02000505000000020004" pitchFamily="2" charset="0"/>
              </a:rPr>
              <a:t>Agência</a:t>
            </a:r>
            <a:r>
              <a:rPr lang="en-US" sz="2000" dirty="0">
                <a:latin typeface="Montserrat" panose="02000505000000020004" pitchFamily="2" charset="0"/>
              </a:rPr>
              <a:t> federal </a:t>
            </a:r>
            <a:r>
              <a:rPr lang="en-US" sz="2000" dirty="0" err="1">
                <a:latin typeface="Montserrat" panose="02000505000000020004" pitchFamily="2" charset="0"/>
              </a:rPr>
              <a:t>especializada</a:t>
            </a:r>
            <a:r>
              <a:rPr lang="en-US" sz="2000" dirty="0">
                <a:latin typeface="Montserrat" panose="02000505000000020004" pitchFamily="2" charset="0"/>
              </a:rPr>
              <a:t> </a:t>
            </a:r>
            <a:r>
              <a:rPr lang="en-US" sz="2000" dirty="0" err="1">
                <a:latin typeface="Montserrat" panose="02000505000000020004" pitchFamily="2" charset="0"/>
              </a:rPr>
              <a:t>na</a:t>
            </a:r>
            <a:r>
              <a:rPr lang="en-US" sz="2000" dirty="0">
                <a:latin typeface="Montserrat" panose="02000505000000020004" pitchFamily="2" charset="0"/>
              </a:rPr>
              <a:t> </a:t>
            </a:r>
            <a:r>
              <a:rPr lang="en-US" sz="2000" dirty="0" err="1">
                <a:latin typeface="Montserrat" panose="02000505000000020004" pitchFamily="2" charset="0"/>
              </a:rPr>
              <a:t>tributação</a:t>
            </a:r>
            <a:r>
              <a:rPr lang="en-US" sz="2000" dirty="0">
                <a:latin typeface="Montserrat" panose="02000505000000020004" pitchFamily="2" charset="0"/>
              </a:rPr>
              <a:t> e </a:t>
            </a:r>
            <a:r>
              <a:rPr lang="en-US" sz="2000" dirty="0" err="1">
                <a:latin typeface="Montserrat" panose="02000505000000020004" pitchFamily="2" charset="0"/>
              </a:rPr>
              <a:t>fiscalização</a:t>
            </a:r>
            <a:r>
              <a:rPr lang="en-US" sz="2000" dirty="0">
                <a:latin typeface="Montserrat" panose="02000505000000020004" pitchFamily="2" charset="0"/>
              </a:rPr>
              <a:t> de </a:t>
            </a:r>
            <a:r>
              <a:rPr lang="en-US" sz="2000" dirty="0" err="1">
                <a:latin typeface="Montserrat" panose="02000505000000020004" pitchFamily="2" charset="0"/>
              </a:rPr>
              <a:t>bebidas</a:t>
            </a:r>
            <a:r>
              <a:rPr lang="en-US" sz="2000" dirty="0">
                <a:latin typeface="Montserrat" panose="02000505000000020004" pitchFamily="2" charset="0"/>
              </a:rPr>
              <a:t> </a:t>
            </a:r>
            <a:r>
              <a:rPr lang="en-US" sz="2000" dirty="0" err="1">
                <a:latin typeface="Montserrat" panose="02000505000000020004" pitchFamily="2" charset="0"/>
              </a:rPr>
              <a:t>alcóolicas</a:t>
            </a:r>
            <a:r>
              <a:rPr lang="en-US" sz="2000" dirty="0">
                <a:latin typeface="Montserrat" panose="02000505000000020004" pitchFamily="2" charset="0"/>
              </a:rPr>
              <a:t>, tabaco, </a:t>
            </a:r>
            <a:r>
              <a:rPr lang="en-US" sz="2000" dirty="0" err="1">
                <a:latin typeface="Montserrat" panose="02000505000000020004" pitchFamily="2" charset="0"/>
              </a:rPr>
              <a:t>armas</a:t>
            </a:r>
            <a:r>
              <a:rPr lang="en-US" sz="2000" dirty="0">
                <a:latin typeface="Montserrat" panose="02000505000000020004" pitchFamily="2" charset="0"/>
              </a:rPr>
              <a:t> de </a:t>
            </a:r>
            <a:r>
              <a:rPr lang="en-US" sz="2000" dirty="0" err="1">
                <a:latin typeface="Montserrat" panose="02000505000000020004" pitchFamily="2" charset="0"/>
              </a:rPr>
              <a:t>fogo</a:t>
            </a:r>
            <a:r>
              <a:rPr lang="en-US" sz="2000" dirty="0">
                <a:latin typeface="Montserrat" panose="02000505000000020004" pitchFamily="2" charset="0"/>
              </a:rPr>
              <a:t> e </a:t>
            </a:r>
            <a:r>
              <a:rPr lang="en-US" sz="2000" dirty="0" err="1">
                <a:latin typeface="Montserrat" panose="02000505000000020004" pitchFamily="2" charset="0"/>
              </a:rPr>
              <a:t>explosivos</a:t>
            </a:r>
            <a:r>
              <a:rPr lang="en-US" sz="2000" dirty="0">
                <a:latin typeface="Montserrat" panose="02000505000000020004" pitchFamily="2" charset="0"/>
              </a:rPr>
              <a:t>. Mas </a:t>
            </a:r>
            <a:r>
              <a:rPr lang="en-US" sz="2000" dirty="0" err="1">
                <a:latin typeface="Montserrat" panose="02000505000000020004" pitchFamily="2" charset="0"/>
              </a:rPr>
              <a:t>há</a:t>
            </a:r>
            <a:r>
              <a:rPr lang="en-US" sz="2000" dirty="0">
                <a:latin typeface="Montserrat" panose="02000505000000020004" pitchFamily="2" charset="0"/>
              </a:rPr>
              <a:t> </a:t>
            </a:r>
            <a:r>
              <a:rPr lang="en-US" sz="2000" dirty="0" err="1">
                <a:latin typeface="Montserrat" panose="02000505000000020004" pitchFamily="2" charset="0"/>
              </a:rPr>
              <a:t>também</a:t>
            </a:r>
            <a:r>
              <a:rPr lang="en-US" sz="2000" dirty="0">
                <a:latin typeface="Montserrat" panose="02000505000000020004" pitchFamily="2" charset="0"/>
              </a:rPr>
              <a:t> outros </a:t>
            </a:r>
            <a:r>
              <a:rPr lang="en-US" sz="2000" dirty="0" err="1">
                <a:latin typeface="Montserrat" panose="02000505000000020004" pitchFamily="2" charset="0"/>
              </a:rPr>
              <a:t>tributos</a:t>
            </a:r>
            <a:r>
              <a:rPr lang="en-US" sz="2000" dirty="0">
                <a:latin typeface="Montserrat" panose="02000505000000020004" pitchFamily="2" charset="0"/>
              </a:rPr>
              <a:t> </a:t>
            </a:r>
            <a:r>
              <a:rPr lang="en-US" sz="2000" dirty="0" err="1">
                <a:latin typeface="Montserrat" panose="02000505000000020004" pitchFamily="2" charset="0"/>
              </a:rPr>
              <a:t>deste</a:t>
            </a:r>
            <a:r>
              <a:rPr lang="en-US" sz="2000" dirty="0">
                <a:latin typeface="Montserrat" panose="02000505000000020004" pitchFamily="2" charset="0"/>
              </a:rPr>
              <a:t> </a:t>
            </a:r>
            <a:r>
              <a:rPr lang="en-US" sz="2000" dirty="0" err="1">
                <a:latin typeface="Montserrat" panose="02000505000000020004" pitchFamily="2" charset="0"/>
              </a:rPr>
              <a:t>tipo</a:t>
            </a:r>
            <a:r>
              <a:rPr lang="en-US" sz="2000" dirty="0">
                <a:latin typeface="Montserrat" panose="02000505000000020004" pitchFamily="2" charset="0"/>
              </a:rPr>
              <a:t> </a:t>
            </a:r>
            <a:r>
              <a:rPr lang="en-US" sz="2000" dirty="0" err="1">
                <a:latin typeface="Montserrat" panose="02000505000000020004" pitchFamily="2" charset="0"/>
              </a:rPr>
              <a:t>como</a:t>
            </a:r>
            <a:r>
              <a:rPr lang="en-US" sz="2000" dirty="0">
                <a:latin typeface="Montserrat" panose="02000505000000020004" pitchFamily="2" charset="0"/>
              </a:rPr>
              <a:t> </a:t>
            </a:r>
            <a:r>
              <a:rPr lang="en-US" sz="2000" dirty="0" err="1">
                <a:latin typeface="Montserrat" panose="02000505000000020004" pitchFamily="2" charset="0"/>
              </a:rPr>
              <a:t>incidente</a:t>
            </a:r>
            <a:r>
              <a:rPr lang="en-US" sz="2000" dirty="0">
                <a:latin typeface="Montserrat" panose="02000505000000020004" pitchFamily="2" charset="0"/>
              </a:rPr>
              <a:t> </a:t>
            </a:r>
            <a:r>
              <a:rPr lang="en-US" sz="2000" dirty="0" err="1">
                <a:latin typeface="Montserrat" panose="02000505000000020004" pitchFamily="2" charset="0"/>
              </a:rPr>
              <a:t>sobre</a:t>
            </a:r>
            <a:r>
              <a:rPr lang="en-US" sz="2000" dirty="0">
                <a:latin typeface="Montserrat" panose="02000505000000020004" pitchFamily="2" charset="0"/>
              </a:rPr>
              <a:t> </a:t>
            </a:r>
            <a:r>
              <a:rPr lang="en-US" sz="2000" dirty="0" err="1">
                <a:latin typeface="Montserrat" panose="02000505000000020004" pitchFamily="2" charset="0"/>
              </a:rPr>
              <a:t>veículos</a:t>
            </a:r>
            <a:r>
              <a:rPr lang="en-US" sz="2000" dirty="0">
                <a:latin typeface="Montserrat" panose="02000505000000020004" pitchFamily="2" charset="0"/>
              </a:rPr>
              <a:t> e </a:t>
            </a:r>
            <a:r>
              <a:rPr lang="en-US" sz="2000" dirty="0" err="1">
                <a:latin typeface="Montserrat" panose="02000505000000020004" pitchFamily="2" charset="0"/>
              </a:rPr>
              <a:t>combustíveis</a:t>
            </a:r>
            <a:r>
              <a:rPr lang="en-US" sz="2000" dirty="0">
                <a:latin typeface="Montserrat" panose="02000505000000020004" pitchFamily="2" charset="0"/>
              </a:rPr>
              <a:t> (federal), e </a:t>
            </a:r>
            <a:r>
              <a:rPr lang="en-US" sz="2000" dirty="0" err="1">
                <a:latin typeface="Montserrat" panose="02000505000000020004" pitchFamily="2" charset="0"/>
              </a:rPr>
              <a:t>mesmo</a:t>
            </a:r>
            <a:r>
              <a:rPr lang="en-US" sz="2000" dirty="0">
                <a:latin typeface="Montserrat" panose="02000505000000020004" pitchFamily="2" charset="0"/>
              </a:rPr>
              <a:t> </a:t>
            </a:r>
            <a:r>
              <a:rPr lang="en-US" sz="2000" dirty="0" err="1">
                <a:latin typeface="Montserrat" panose="02000505000000020004" pitchFamily="2" charset="0"/>
              </a:rPr>
              <a:t>estaduais</a:t>
            </a:r>
            <a:r>
              <a:rPr lang="en-US" sz="2000" dirty="0">
                <a:latin typeface="Montserrat" panose="02000505000000020004" pitchFamily="2" charset="0"/>
              </a:rPr>
              <a:t>. </a:t>
            </a:r>
          </a:p>
          <a:p>
            <a:pPr marR="161925" algn="just">
              <a:lnSpc>
                <a:spcPct val="115000"/>
              </a:lnSpc>
              <a:buSzPts val="1200"/>
              <a:tabLst>
                <a:tab pos="596900" algn="l"/>
              </a:tabLst>
            </a:pPr>
            <a:endParaRPr lang="en-US" sz="1600" b="1" dirty="0">
              <a:latin typeface="Montserrat" panose="02000505000000020004" pitchFamily="2" charset="0"/>
            </a:endParaRPr>
          </a:p>
          <a:p>
            <a:pPr marR="161925" algn="just">
              <a:lnSpc>
                <a:spcPct val="115000"/>
              </a:lnSpc>
              <a:buSzPts val="1200"/>
              <a:tabLst>
                <a:tab pos="596900" algn="l"/>
              </a:tabLst>
            </a:pPr>
            <a:r>
              <a:rPr lang="en-US" sz="1600" b="1" dirty="0" err="1">
                <a:latin typeface="Montserrat" panose="02000505000000020004" pitchFamily="2" charset="0"/>
              </a:rPr>
              <a:t>Diretiva</a:t>
            </a:r>
            <a:r>
              <a:rPr lang="en-US" sz="1600" b="1" dirty="0">
                <a:latin typeface="Montserrat" panose="02000505000000020004" pitchFamily="2" charset="0"/>
              </a:rPr>
              <a:t> 2006/112/CE (IVA </a:t>
            </a:r>
            <a:r>
              <a:rPr lang="en-US" sz="1600" b="1" dirty="0" err="1">
                <a:latin typeface="Montserrat" panose="02000505000000020004" pitchFamily="2" charset="0"/>
              </a:rPr>
              <a:t>europeu</a:t>
            </a:r>
            <a:r>
              <a:rPr lang="en-US" sz="1600" b="1" dirty="0">
                <a:latin typeface="Montserrat" panose="02000505000000020004" pitchFamily="2" charset="0"/>
              </a:rPr>
              <a:t>)&gt;&gt; Art. 2o </a:t>
            </a:r>
            <a:endParaRPr lang="en-US" sz="1600" b="1" dirty="0">
              <a:solidFill>
                <a:schemeClr val="accent1"/>
              </a:solidFill>
              <a:latin typeface="Montserrat" panose="02000505000000020004" pitchFamily="2" charset="0"/>
              <a:ea typeface="Times New Roman" panose="02020603050405020304" pitchFamily="18" charset="0"/>
            </a:endParaRPr>
          </a:p>
          <a:p>
            <a:pPr marR="161925" lv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tabLst>
                <a:tab pos="596900" algn="l"/>
              </a:tabLst>
            </a:pPr>
            <a:endParaRPr lang="en-US" sz="1600" b="1" dirty="0">
              <a:solidFill>
                <a:schemeClr val="accent1"/>
              </a:solidFill>
              <a:latin typeface="Montserrat" panose="02000505000000020004" pitchFamily="2" charset="0"/>
              <a:ea typeface="Times New Roman" panose="02020603050405020304" pitchFamily="18" charset="0"/>
            </a:endParaRPr>
          </a:p>
          <a:p>
            <a:pPr marR="161925" lv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tabLst>
                <a:tab pos="596900" algn="l"/>
              </a:tabLst>
            </a:pPr>
            <a:endParaRPr lang="en-US" sz="1600" b="1" dirty="0">
              <a:solidFill>
                <a:schemeClr val="accent1"/>
              </a:solidFill>
              <a:latin typeface="Montserrat" panose="02000505000000020004" pitchFamily="2" charset="0"/>
              <a:ea typeface="Times New Roman" panose="02020603050405020304" pitchFamily="18" charset="0"/>
            </a:endParaRPr>
          </a:p>
          <a:p>
            <a:pPr marR="161925" lv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tabLst>
                <a:tab pos="596900" algn="l"/>
              </a:tabLst>
            </a:pPr>
            <a:endParaRPr lang="en-US" sz="1600" b="1" dirty="0">
              <a:solidFill>
                <a:schemeClr val="accent1"/>
              </a:solidFill>
              <a:latin typeface="Montserrat" panose="02000505000000020004" pitchFamily="2" charset="0"/>
              <a:ea typeface="Times New Roman" panose="02020603050405020304" pitchFamily="18" charset="0"/>
            </a:endParaRPr>
          </a:p>
          <a:p>
            <a:pPr marR="161925" lv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tabLst>
                <a:tab pos="596900" algn="l"/>
              </a:tabLst>
            </a:pPr>
            <a:endParaRPr lang="en-US" sz="1600" b="1" dirty="0">
              <a:solidFill>
                <a:schemeClr val="accent1"/>
              </a:solidFill>
              <a:latin typeface="Montserrat" panose="02000505000000020004" pitchFamily="2" charset="0"/>
              <a:ea typeface="Times New Roman" panose="02020603050405020304" pitchFamily="18" charset="0"/>
            </a:endParaRPr>
          </a:p>
          <a:p>
            <a:pPr marR="161925" lv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tabLst>
                <a:tab pos="596900" algn="l"/>
              </a:tabLst>
            </a:pPr>
            <a:endParaRPr lang="en-US" sz="1600" b="1" dirty="0">
              <a:solidFill>
                <a:schemeClr val="accent1"/>
              </a:solidFill>
              <a:latin typeface="Montserrat" panose="02000505000000020004" pitchFamily="2" charset="0"/>
              <a:ea typeface="Times New Roman" panose="02020603050405020304" pitchFamily="18" charset="0"/>
            </a:endParaRPr>
          </a:p>
          <a:p>
            <a:pPr marR="161925" lv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tabLst>
                <a:tab pos="596900" algn="l"/>
              </a:tabLst>
            </a:pPr>
            <a:endParaRPr lang="en-US" sz="1600" b="1" dirty="0">
              <a:solidFill>
                <a:schemeClr val="accent1"/>
              </a:solidFill>
              <a:latin typeface="Montserrat" panose="02000505000000020004" pitchFamily="2" charset="0"/>
              <a:ea typeface="Times New Roman" panose="02020603050405020304" pitchFamily="18" charset="0"/>
            </a:endParaRPr>
          </a:p>
          <a:p>
            <a:pPr marR="161925" lv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tabLst>
                <a:tab pos="596900" algn="l"/>
              </a:tabLst>
            </a:pPr>
            <a:endParaRPr lang="en-US" sz="1600" b="1" dirty="0">
              <a:solidFill>
                <a:schemeClr val="accent1"/>
              </a:solidFill>
              <a:latin typeface="Montserrat" panose="02000505000000020004" pitchFamily="2" charset="0"/>
              <a:ea typeface="Times New Roman" panose="02020603050405020304" pitchFamily="18" charset="0"/>
            </a:endParaRPr>
          </a:p>
          <a:p>
            <a:pPr marR="161925" lv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tabLst>
                <a:tab pos="596900" algn="l"/>
              </a:tabLst>
            </a:pPr>
            <a:endParaRPr lang="en-US" sz="1600" b="1" dirty="0">
              <a:solidFill>
                <a:schemeClr val="accent1"/>
              </a:solidFill>
              <a:latin typeface="Montserrat" panose="02000505000000020004" pitchFamily="2" charset="0"/>
              <a:ea typeface="Times New Roman" panose="02020603050405020304" pitchFamily="18" charset="0"/>
            </a:endParaRPr>
          </a:p>
          <a:p>
            <a:pPr marR="161925" lv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tabLst>
                <a:tab pos="596900" algn="l"/>
              </a:tabLst>
            </a:pPr>
            <a:endParaRPr lang="en-US" sz="1600" b="1" dirty="0">
              <a:solidFill>
                <a:schemeClr val="accent1"/>
              </a:solidFill>
              <a:latin typeface="Montserrat" panose="02000505000000020004" pitchFamily="2" charset="0"/>
              <a:ea typeface="Times New Roman" panose="02020603050405020304" pitchFamily="18" charset="0"/>
            </a:endParaRPr>
          </a:p>
          <a:p>
            <a:pPr marR="161925" lv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tabLst>
                <a:tab pos="596900" algn="l"/>
              </a:tabLst>
            </a:pPr>
            <a:endParaRPr lang="en-US" sz="1600" b="1" dirty="0">
              <a:solidFill>
                <a:schemeClr val="accent1"/>
              </a:solidFill>
              <a:effectLst/>
              <a:latin typeface="Montserrat" panose="02000505000000020004" pitchFamily="2" charset="0"/>
              <a:ea typeface="Times New Roman" panose="02020603050405020304" pitchFamily="18" charset="0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A1E1DDC6-6838-EBAC-255D-D1B0CA58D8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5658" y="3489952"/>
            <a:ext cx="9086032" cy="2682240"/>
          </a:xfrm>
          <a:prstGeom prst="rect">
            <a:avLst/>
          </a:prstGeom>
        </p:spPr>
      </p:pic>
      <p:sp>
        <p:nvSpPr>
          <p:cNvPr id="2" name="TextBox 3">
            <a:extLst>
              <a:ext uri="{FF2B5EF4-FFF2-40B4-BE49-F238E27FC236}">
                <a16:creationId xmlns:a16="http://schemas.microsoft.com/office/drawing/2014/main" xmlns="" id="{8A78D2D0-CA89-55A4-D4A2-3AB32C3A99E9}"/>
              </a:ext>
            </a:extLst>
          </p:cNvPr>
          <p:cNvSpPr txBox="1"/>
          <p:nvPr/>
        </p:nvSpPr>
        <p:spPr>
          <a:xfrm>
            <a:off x="625288" y="265153"/>
            <a:ext cx="108988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Montserrat" panose="02000505000000020004" pitchFamily="2" charset="0"/>
              </a:rPr>
              <a:t>2. </a:t>
            </a:r>
            <a:r>
              <a:rPr lang="en-US" sz="2800" b="1" dirty="0" err="1">
                <a:solidFill>
                  <a:srgbClr val="0070C0"/>
                </a:solidFill>
                <a:latin typeface="Montserrat" panose="02000505000000020004" pitchFamily="2" charset="0"/>
              </a:rPr>
              <a:t>Impostos</a:t>
            </a:r>
            <a:r>
              <a:rPr lang="en-US" sz="2800" b="1" dirty="0">
                <a:solidFill>
                  <a:srgbClr val="0070C0"/>
                </a:solidFill>
                <a:latin typeface="Montserrat" panose="02000505000000020004" pitchFamily="2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Montserrat" panose="02000505000000020004" pitchFamily="2" charset="0"/>
              </a:rPr>
              <a:t>especiais</a:t>
            </a:r>
            <a:r>
              <a:rPr lang="en-US" sz="2800" b="1" dirty="0">
                <a:solidFill>
                  <a:srgbClr val="0070C0"/>
                </a:solidFill>
                <a:latin typeface="Montserrat" panose="02000505000000020004" pitchFamily="2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Montserrat" panose="02000505000000020004" pitchFamily="2" charset="0"/>
              </a:rPr>
              <a:t>sobre</a:t>
            </a:r>
            <a:r>
              <a:rPr lang="en-US" sz="2800" b="1" dirty="0">
                <a:solidFill>
                  <a:srgbClr val="0070C0"/>
                </a:solidFill>
                <a:latin typeface="Montserrat" panose="02000505000000020004" pitchFamily="2" charset="0"/>
              </a:rPr>
              <a:t> o </a:t>
            </a:r>
            <a:r>
              <a:rPr lang="en-US" sz="2800" b="1" dirty="0" err="1">
                <a:solidFill>
                  <a:srgbClr val="0070C0"/>
                </a:solidFill>
                <a:latin typeface="Montserrat" panose="02000505000000020004" pitchFamily="2" charset="0"/>
              </a:rPr>
              <a:t>consumo</a:t>
            </a:r>
            <a:r>
              <a:rPr lang="en-US" sz="2800" b="1" dirty="0">
                <a:solidFill>
                  <a:srgbClr val="0070C0"/>
                </a:solidFill>
                <a:latin typeface="Montserrat" panose="02000505000000020004" pitchFamily="2" charset="0"/>
              </a:rPr>
              <a:t> (</a:t>
            </a:r>
            <a:r>
              <a:rPr lang="en-US" sz="2800" b="1" i="1" dirty="0">
                <a:solidFill>
                  <a:srgbClr val="0070C0"/>
                </a:solidFill>
                <a:latin typeface="Montserrat" panose="02000505000000020004" pitchFamily="2" charset="0"/>
              </a:rPr>
              <a:t>excise tax</a:t>
            </a:r>
            <a:r>
              <a:rPr lang="en-US" sz="2800" b="1" dirty="0">
                <a:solidFill>
                  <a:srgbClr val="0070C0"/>
                </a:solidFill>
                <a:latin typeface="Montserrat" panose="02000505000000020004" pitchFamily="2" charset="0"/>
              </a:rPr>
              <a:t>) – </a:t>
            </a:r>
            <a:r>
              <a:rPr lang="en-US" sz="2800" b="1" dirty="0" err="1">
                <a:solidFill>
                  <a:srgbClr val="0070C0"/>
                </a:solidFill>
                <a:latin typeface="Montserrat" panose="02000505000000020004" pitchFamily="2" charset="0"/>
              </a:rPr>
              <a:t>Prática</a:t>
            </a:r>
            <a:r>
              <a:rPr lang="en-US" sz="2800" b="1" dirty="0">
                <a:solidFill>
                  <a:srgbClr val="0070C0"/>
                </a:solidFill>
                <a:latin typeface="Montserrat" panose="02000505000000020004" pitchFamily="2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Montserrat" panose="02000505000000020004" pitchFamily="2" charset="0"/>
              </a:rPr>
              <a:t>internacional</a:t>
            </a:r>
            <a:endParaRPr lang="en-US" sz="2800" dirty="0">
              <a:latin typeface="Montserrat" panose="02000505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72222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CC007608-FAD3-6B62-4437-FA6F95BC1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E0DA8-AC27-403E-90E8-404BCA9BAC8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EA2E5F90-7FDC-B1F4-FB12-0DCAF2356A00}"/>
              </a:ext>
            </a:extLst>
          </p:cNvPr>
          <p:cNvSpPr txBox="1"/>
          <p:nvPr/>
        </p:nvSpPr>
        <p:spPr>
          <a:xfrm>
            <a:off x="614038" y="276366"/>
            <a:ext cx="109639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Montserrat" panose="02000505000000020004" pitchFamily="2" charset="0"/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9B7E03C-E1EB-9777-706A-B7CA4BFBBA8F}"/>
              </a:ext>
            </a:extLst>
          </p:cNvPr>
          <p:cNvSpPr txBox="1"/>
          <p:nvPr/>
        </p:nvSpPr>
        <p:spPr>
          <a:xfrm>
            <a:off x="258109" y="788373"/>
            <a:ext cx="11024883" cy="51311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161925" algn="just">
              <a:lnSpc>
                <a:spcPct val="115000"/>
              </a:lnSpc>
              <a:buSzPts val="1200"/>
              <a:tabLst>
                <a:tab pos="596900" algn="l"/>
              </a:tabLst>
            </a:pPr>
            <a:endParaRPr lang="en-US" sz="1600" b="1" dirty="0">
              <a:latin typeface="Montserrat" panose="02000505000000020004" pitchFamily="2" charset="0"/>
              <a:ea typeface="Times New Roman" panose="02020603050405020304" pitchFamily="18" charset="0"/>
            </a:endParaRPr>
          </a:p>
          <a:p>
            <a:pPr marR="161925" algn="just">
              <a:lnSpc>
                <a:spcPct val="115000"/>
              </a:lnSpc>
              <a:buSzPts val="1200"/>
              <a:tabLst>
                <a:tab pos="596900" algn="l"/>
              </a:tabLst>
            </a:pPr>
            <a:r>
              <a:rPr lang="en-US" b="1" dirty="0">
                <a:effectLst/>
                <a:latin typeface="Montserrat" panose="02000505000000020004" pitchFamily="2" charset="0"/>
                <a:ea typeface="Times New Roman" panose="02020603050405020304" pitchFamily="18" charset="0"/>
              </a:rPr>
              <a:t> O </a:t>
            </a:r>
            <a:r>
              <a:rPr lang="en-US" b="1" dirty="0" err="1">
                <a:effectLst/>
                <a:latin typeface="Montserrat" panose="02000505000000020004" pitchFamily="2" charset="0"/>
                <a:ea typeface="Times New Roman" panose="02020603050405020304" pitchFamily="18" charset="0"/>
              </a:rPr>
              <a:t>uso</a:t>
            </a:r>
            <a:r>
              <a:rPr lang="en-US" b="1" dirty="0">
                <a:effectLst/>
                <a:latin typeface="Montserrat" panose="02000505000000020004" pitchFamily="2" charset="0"/>
                <a:ea typeface="Times New Roman" panose="02020603050405020304" pitchFamily="18" charset="0"/>
              </a:rPr>
              <a:t> de </a:t>
            </a:r>
            <a:r>
              <a:rPr lang="en-US" b="1" dirty="0" err="1">
                <a:effectLst/>
                <a:latin typeface="Montserrat" panose="02000505000000020004" pitchFamily="2" charset="0"/>
                <a:ea typeface="Times New Roman" panose="02020603050405020304" pitchFamily="18" charset="0"/>
              </a:rPr>
              <a:t>prudutos</a:t>
            </a:r>
            <a:r>
              <a:rPr lang="en-US" b="1" dirty="0">
                <a:effectLst/>
                <a:latin typeface="Montserrat" panose="02000505000000020004" pitchFamily="2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effectLst/>
                <a:latin typeface="Montserrat" panose="02000505000000020004" pitchFamily="2" charset="0"/>
                <a:ea typeface="Times New Roman" panose="02020603050405020304" pitchFamily="18" charset="0"/>
              </a:rPr>
              <a:t>novicos</a:t>
            </a:r>
            <a:r>
              <a:rPr lang="en-US" b="1" dirty="0">
                <a:effectLst/>
                <a:latin typeface="Montserrat" panose="02000505000000020004" pitchFamily="2" charset="0"/>
                <a:ea typeface="Times New Roman" panose="02020603050405020304" pitchFamily="18" charset="0"/>
              </a:rPr>
              <a:t> à </a:t>
            </a:r>
            <a:r>
              <a:rPr lang="en-US" b="1" dirty="0" err="1">
                <a:effectLst/>
                <a:latin typeface="Montserrat" panose="02000505000000020004" pitchFamily="2" charset="0"/>
                <a:ea typeface="Times New Roman" panose="02020603050405020304" pitchFamily="18" charset="0"/>
              </a:rPr>
              <a:t>saúde</a:t>
            </a:r>
            <a:r>
              <a:rPr lang="en-US" b="1" dirty="0">
                <a:effectLst/>
                <a:latin typeface="Montserrat" panose="02000505000000020004" pitchFamily="2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effectLst/>
                <a:latin typeface="Montserrat" panose="02000505000000020004" pitchFamily="2" charset="0"/>
                <a:ea typeface="Times New Roman" panose="02020603050405020304" pitchFamily="18" charset="0"/>
              </a:rPr>
              <a:t>como</a:t>
            </a:r>
            <a:r>
              <a:rPr lang="en-US" b="1" dirty="0">
                <a:effectLst/>
                <a:latin typeface="Montserrat" panose="02000505000000020004" pitchFamily="2" charset="0"/>
                <a:ea typeface="Times New Roman" panose="02020603050405020304" pitchFamily="18" charset="0"/>
              </a:rPr>
              <a:t> tabaco e </a:t>
            </a:r>
            <a:r>
              <a:rPr lang="en-US" b="1" dirty="0" err="1">
                <a:effectLst/>
                <a:latin typeface="Montserrat" panose="02000505000000020004" pitchFamily="2" charset="0"/>
                <a:ea typeface="Times New Roman" panose="02020603050405020304" pitchFamily="18" charset="0"/>
              </a:rPr>
              <a:t>seus</a:t>
            </a:r>
            <a:r>
              <a:rPr lang="en-US" b="1" dirty="0">
                <a:effectLst/>
                <a:latin typeface="Montserrat" panose="02000505000000020004" pitchFamily="2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effectLst/>
                <a:latin typeface="Montserrat" panose="02000505000000020004" pitchFamily="2" charset="0"/>
                <a:ea typeface="Times New Roman" panose="02020603050405020304" pitchFamily="18" charset="0"/>
              </a:rPr>
              <a:t>derivados</a:t>
            </a:r>
            <a:r>
              <a:rPr lang="en-US" b="1" dirty="0">
                <a:effectLst/>
                <a:latin typeface="Montserrat" panose="02000505000000020004" pitchFamily="2" charset="0"/>
                <a:ea typeface="Times New Roman" panose="02020603050405020304" pitchFamily="18" charset="0"/>
              </a:rPr>
              <a:t> e de </a:t>
            </a:r>
            <a:r>
              <a:rPr lang="en-US" b="1" dirty="0" err="1">
                <a:effectLst/>
                <a:latin typeface="Montserrat" panose="02000505000000020004" pitchFamily="2" charset="0"/>
                <a:ea typeface="Times New Roman" panose="02020603050405020304" pitchFamily="18" charset="0"/>
              </a:rPr>
              <a:t>bebeidas</a:t>
            </a:r>
            <a:r>
              <a:rPr lang="en-US" b="1" dirty="0">
                <a:effectLst/>
                <a:latin typeface="Montserrat" panose="02000505000000020004" pitchFamily="2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effectLst/>
                <a:latin typeface="Montserrat" panose="02000505000000020004" pitchFamily="2" charset="0"/>
                <a:ea typeface="Times New Roman" panose="02020603050405020304" pitchFamily="18" charset="0"/>
              </a:rPr>
              <a:t>alcóolicas</a:t>
            </a:r>
            <a:r>
              <a:rPr lang="en-US" b="1" dirty="0">
                <a:effectLst/>
                <a:latin typeface="Montserrat" panose="02000505000000020004" pitchFamily="2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effectLst/>
                <a:latin typeface="Montserrat" panose="02000505000000020004" pitchFamily="2" charset="0"/>
                <a:ea typeface="Times New Roman" panose="02020603050405020304" pitchFamily="18" charset="0"/>
              </a:rPr>
              <a:t>provoca</a:t>
            </a:r>
            <a:r>
              <a:rPr lang="en-US" b="1" dirty="0">
                <a:effectLst/>
                <a:latin typeface="Montserrat" panose="02000505000000020004" pitchFamily="2" charset="0"/>
                <a:ea typeface="Times New Roman" panose="02020603050405020304" pitchFamily="18" charset="0"/>
              </a:rPr>
              <a:t> custos </a:t>
            </a:r>
            <a:r>
              <a:rPr lang="en-US" b="1" dirty="0" err="1">
                <a:effectLst/>
                <a:latin typeface="Montserrat" panose="02000505000000020004" pitchFamily="2" charset="0"/>
                <a:ea typeface="Times New Roman" panose="02020603050405020304" pitchFamily="18" charset="0"/>
              </a:rPr>
              <a:t>socias</a:t>
            </a:r>
            <a:r>
              <a:rPr lang="en-US" b="1" dirty="0">
                <a:effectLst/>
                <a:latin typeface="Montserrat" panose="02000505000000020004" pitchFamily="2" charset="0"/>
                <a:ea typeface="Times New Roman" panose="02020603050405020304" pitchFamily="18" charset="0"/>
              </a:rPr>
              <a:t>, a </a:t>
            </a:r>
            <a:r>
              <a:rPr lang="en-US" b="1" dirty="0" err="1">
                <a:effectLst/>
                <a:latin typeface="Montserrat" panose="02000505000000020004" pitchFamily="2" charset="0"/>
                <a:ea typeface="Times New Roman" panose="02020603050405020304" pitchFamily="18" charset="0"/>
              </a:rPr>
              <a:t>exemplo</a:t>
            </a:r>
            <a:r>
              <a:rPr lang="en-US" b="1" dirty="0">
                <a:effectLst/>
                <a:latin typeface="Montserrat" panose="02000505000000020004" pitchFamily="2" charset="0"/>
                <a:ea typeface="Times New Roman" panose="02020603050405020304" pitchFamily="18" charset="0"/>
              </a:rPr>
              <a:t> de:</a:t>
            </a:r>
          </a:p>
          <a:p>
            <a:pPr marR="161925" algn="just">
              <a:lnSpc>
                <a:spcPct val="115000"/>
              </a:lnSpc>
              <a:buSzPts val="1200"/>
              <a:tabLst>
                <a:tab pos="596900" algn="l"/>
              </a:tabLst>
            </a:pPr>
            <a:endParaRPr lang="en-US" b="1" dirty="0">
              <a:solidFill>
                <a:schemeClr val="accent1"/>
              </a:solidFill>
              <a:latin typeface="Montserrat" panose="02000505000000020004" pitchFamily="2" charset="0"/>
              <a:ea typeface="Times New Roman" panose="02020603050405020304" pitchFamily="18" charset="0"/>
            </a:endParaRPr>
          </a:p>
          <a:p>
            <a:pPr marL="285750" marR="161925" indent="-285750" algn="just">
              <a:lnSpc>
                <a:spcPct val="115000"/>
              </a:lnSpc>
              <a:buSzPts val="1200"/>
              <a:buFontTx/>
              <a:buChar char="-"/>
              <a:tabLst>
                <a:tab pos="596900" algn="l"/>
              </a:tabLst>
            </a:pPr>
            <a:r>
              <a:rPr lang="en-US" b="1" dirty="0" err="1">
                <a:solidFill>
                  <a:schemeClr val="accent1"/>
                </a:solidFill>
                <a:latin typeface="Montserrat" panose="02000505000000020004" pitchFamily="2" charset="0"/>
                <a:ea typeface="Times New Roman" panose="02020603050405020304" pitchFamily="18" charset="0"/>
              </a:rPr>
              <a:t>Diminuição</a:t>
            </a:r>
            <a:r>
              <a:rPr lang="en-US" b="1" dirty="0">
                <a:solidFill>
                  <a:schemeClr val="accent1"/>
                </a:solidFill>
                <a:latin typeface="Montserrat" panose="02000505000000020004" pitchFamily="2" charset="0"/>
                <a:ea typeface="Times New Roman" panose="02020603050405020304" pitchFamily="18" charset="0"/>
              </a:rPr>
              <a:t> das horas </a:t>
            </a:r>
            <a:r>
              <a:rPr lang="en-US" b="1" dirty="0" err="1">
                <a:solidFill>
                  <a:schemeClr val="accent1"/>
                </a:solidFill>
                <a:latin typeface="Montserrat" panose="02000505000000020004" pitchFamily="2" charset="0"/>
                <a:ea typeface="Times New Roman" panose="02020603050405020304" pitchFamily="18" charset="0"/>
              </a:rPr>
              <a:t>trabalhadas</a:t>
            </a:r>
            <a:endParaRPr lang="en-US" b="1" dirty="0">
              <a:solidFill>
                <a:schemeClr val="accent1"/>
              </a:solidFill>
              <a:latin typeface="Montserrat" panose="02000505000000020004" pitchFamily="2" charset="0"/>
              <a:ea typeface="Times New Roman" panose="02020603050405020304" pitchFamily="18" charset="0"/>
            </a:endParaRPr>
          </a:p>
          <a:p>
            <a:pPr marL="285750" marR="161925" indent="-285750" algn="just">
              <a:lnSpc>
                <a:spcPct val="115000"/>
              </a:lnSpc>
              <a:buSzPts val="1200"/>
              <a:buFontTx/>
              <a:buChar char="-"/>
              <a:tabLst>
                <a:tab pos="596900" algn="l"/>
              </a:tabLst>
            </a:pPr>
            <a:endParaRPr lang="en-US" b="1" dirty="0">
              <a:solidFill>
                <a:schemeClr val="accent1"/>
              </a:solidFill>
              <a:latin typeface="Montserrat" panose="02000505000000020004" pitchFamily="2" charset="0"/>
              <a:ea typeface="Times New Roman" panose="02020603050405020304" pitchFamily="18" charset="0"/>
            </a:endParaRPr>
          </a:p>
          <a:p>
            <a:pPr marL="285750" marR="161925" indent="-285750" algn="just">
              <a:lnSpc>
                <a:spcPct val="115000"/>
              </a:lnSpc>
              <a:buSzPts val="1200"/>
              <a:buFontTx/>
              <a:buChar char="-"/>
              <a:tabLst>
                <a:tab pos="596900" algn="l"/>
              </a:tabLst>
            </a:pPr>
            <a:r>
              <a:rPr lang="en-US" b="1" dirty="0" err="1">
                <a:solidFill>
                  <a:schemeClr val="accent1"/>
                </a:solidFill>
                <a:latin typeface="Montserrat" panose="02000505000000020004" pitchFamily="2" charset="0"/>
                <a:ea typeface="Times New Roman" panose="02020603050405020304" pitchFamily="18" charset="0"/>
              </a:rPr>
              <a:t>Dimuinuição</a:t>
            </a:r>
            <a:r>
              <a:rPr lang="en-US" b="1" dirty="0">
                <a:solidFill>
                  <a:schemeClr val="accent1"/>
                </a:solidFill>
                <a:latin typeface="Montserrat" panose="02000505000000020004" pitchFamily="2" charset="0"/>
                <a:ea typeface="Times New Roman" panose="02020603050405020304" pitchFamily="18" charset="0"/>
              </a:rPr>
              <a:t> da </a:t>
            </a:r>
            <a:r>
              <a:rPr lang="en-US" b="1" dirty="0" err="1">
                <a:solidFill>
                  <a:schemeClr val="accent1"/>
                </a:solidFill>
                <a:latin typeface="Montserrat" panose="02000505000000020004" pitchFamily="2" charset="0"/>
                <a:ea typeface="Times New Roman" panose="02020603050405020304" pitchFamily="18" charset="0"/>
              </a:rPr>
              <a:t>longevidade</a:t>
            </a:r>
            <a:endParaRPr lang="en-US" b="1" dirty="0">
              <a:solidFill>
                <a:schemeClr val="accent1"/>
              </a:solidFill>
              <a:latin typeface="Montserrat" panose="02000505000000020004" pitchFamily="2" charset="0"/>
              <a:ea typeface="Times New Roman" panose="02020603050405020304" pitchFamily="18" charset="0"/>
            </a:endParaRPr>
          </a:p>
          <a:p>
            <a:pPr marL="285750" marR="161925" indent="-285750" algn="just">
              <a:lnSpc>
                <a:spcPct val="115000"/>
              </a:lnSpc>
              <a:buSzPts val="1200"/>
              <a:buFontTx/>
              <a:buChar char="-"/>
              <a:tabLst>
                <a:tab pos="596900" algn="l"/>
              </a:tabLst>
            </a:pPr>
            <a:endParaRPr lang="en-US" b="1" dirty="0">
              <a:solidFill>
                <a:schemeClr val="accent1"/>
              </a:solidFill>
              <a:latin typeface="Montserrat" panose="02000505000000020004" pitchFamily="2" charset="0"/>
              <a:ea typeface="Times New Roman" panose="02020603050405020304" pitchFamily="18" charset="0"/>
            </a:endParaRPr>
          </a:p>
          <a:p>
            <a:pPr marL="285750" marR="161925" indent="-285750" algn="just">
              <a:lnSpc>
                <a:spcPct val="115000"/>
              </a:lnSpc>
              <a:buSzPts val="1200"/>
              <a:buFontTx/>
              <a:buChar char="-"/>
              <a:tabLst>
                <a:tab pos="596900" algn="l"/>
              </a:tabLst>
            </a:pPr>
            <a:r>
              <a:rPr lang="en-US" b="1" dirty="0" err="1">
                <a:solidFill>
                  <a:schemeClr val="accent1"/>
                </a:solidFill>
                <a:latin typeface="Montserrat" panose="02000505000000020004" pitchFamily="2" charset="0"/>
                <a:ea typeface="Times New Roman" panose="02020603050405020304" pitchFamily="18" charset="0"/>
              </a:rPr>
              <a:t>Aumento</a:t>
            </a:r>
            <a:r>
              <a:rPr lang="en-US" b="1" dirty="0">
                <a:solidFill>
                  <a:schemeClr val="accent1"/>
                </a:solidFill>
                <a:latin typeface="Montserrat" panose="02000505000000020004" pitchFamily="2" charset="0"/>
                <a:ea typeface="Times New Roman" panose="02020603050405020304" pitchFamily="18" charset="0"/>
              </a:rPr>
              <a:t> dos </a:t>
            </a:r>
            <a:r>
              <a:rPr lang="en-US" b="1" dirty="0" err="1">
                <a:solidFill>
                  <a:schemeClr val="accent1"/>
                </a:solidFill>
                <a:latin typeface="Montserrat" panose="02000505000000020004" pitchFamily="2" charset="0"/>
                <a:ea typeface="Times New Roman" panose="02020603050405020304" pitchFamily="18" charset="0"/>
              </a:rPr>
              <a:t>gastos</a:t>
            </a:r>
            <a:r>
              <a:rPr lang="en-US" b="1" dirty="0">
                <a:solidFill>
                  <a:schemeClr val="accent1"/>
                </a:solidFill>
                <a:latin typeface="Montserrat" panose="02000505000000020004" pitchFamily="2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1"/>
                </a:solidFill>
                <a:latin typeface="Montserrat" panose="02000505000000020004" pitchFamily="2" charset="0"/>
                <a:ea typeface="Times New Roman" panose="02020603050405020304" pitchFamily="18" charset="0"/>
              </a:rPr>
              <a:t>públicos</a:t>
            </a:r>
            <a:r>
              <a:rPr lang="en-US" b="1" dirty="0">
                <a:solidFill>
                  <a:schemeClr val="accent1"/>
                </a:solidFill>
                <a:latin typeface="Montserrat" panose="02000505000000020004" pitchFamily="2" charset="0"/>
                <a:ea typeface="Times New Roman" panose="02020603050405020304" pitchFamily="18" charset="0"/>
              </a:rPr>
              <a:t> com </a:t>
            </a:r>
            <a:r>
              <a:rPr lang="en-US" b="1" dirty="0" err="1">
                <a:solidFill>
                  <a:schemeClr val="accent1"/>
                </a:solidFill>
                <a:latin typeface="Montserrat" panose="02000505000000020004" pitchFamily="2" charset="0"/>
                <a:ea typeface="Times New Roman" panose="02020603050405020304" pitchFamily="18" charset="0"/>
              </a:rPr>
              <a:t>saúde</a:t>
            </a:r>
            <a:endParaRPr lang="en-US" b="1" dirty="0">
              <a:solidFill>
                <a:schemeClr val="accent1"/>
              </a:solidFill>
              <a:latin typeface="Montserrat" panose="02000505000000020004" pitchFamily="2" charset="0"/>
              <a:ea typeface="Times New Roman" panose="02020603050405020304" pitchFamily="18" charset="0"/>
            </a:endParaRPr>
          </a:p>
          <a:p>
            <a:pPr marL="285750" marR="161925" indent="-285750" algn="just">
              <a:lnSpc>
                <a:spcPct val="115000"/>
              </a:lnSpc>
              <a:buSzPts val="1200"/>
              <a:buFontTx/>
              <a:buChar char="-"/>
              <a:tabLst>
                <a:tab pos="596900" algn="l"/>
              </a:tabLst>
            </a:pPr>
            <a:endParaRPr lang="en-US" b="1" dirty="0">
              <a:solidFill>
                <a:schemeClr val="accent1"/>
              </a:solidFill>
              <a:latin typeface="Montserrat" panose="02000505000000020004" pitchFamily="2" charset="0"/>
              <a:ea typeface="Times New Roman" panose="02020603050405020304" pitchFamily="18" charset="0"/>
            </a:endParaRPr>
          </a:p>
          <a:p>
            <a:pPr marL="285750" marR="161925" indent="-285750" algn="just">
              <a:lnSpc>
                <a:spcPct val="115000"/>
              </a:lnSpc>
              <a:buSzPts val="1200"/>
              <a:buFontTx/>
              <a:buChar char="-"/>
              <a:tabLst>
                <a:tab pos="596900" algn="l"/>
              </a:tabLst>
            </a:pPr>
            <a:r>
              <a:rPr lang="en-US" b="1" dirty="0" err="1">
                <a:solidFill>
                  <a:schemeClr val="accent1"/>
                </a:solidFill>
                <a:latin typeface="Montserrat" panose="02000505000000020004" pitchFamily="2" charset="0"/>
                <a:ea typeface="Times New Roman" panose="02020603050405020304" pitchFamily="18" charset="0"/>
              </a:rPr>
              <a:t>Aumento</a:t>
            </a:r>
            <a:r>
              <a:rPr lang="en-US" b="1" dirty="0">
                <a:solidFill>
                  <a:schemeClr val="accent1"/>
                </a:solidFill>
                <a:latin typeface="Montserrat" panose="02000505000000020004" pitchFamily="2" charset="0"/>
                <a:ea typeface="Times New Roman" panose="02020603050405020304" pitchFamily="18" charset="0"/>
              </a:rPr>
              <a:t> da </a:t>
            </a:r>
            <a:r>
              <a:rPr lang="en-US" b="1" dirty="0" err="1">
                <a:solidFill>
                  <a:schemeClr val="accent1"/>
                </a:solidFill>
                <a:latin typeface="Montserrat" panose="02000505000000020004" pitchFamily="2" charset="0"/>
                <a:ea typeface="Times New Roman" panose="02020603050405020304" pitchFamily="18" charset="0"/>
              </a:rPr>
              <a:t>mortalidade</a:t>
            </a:r>
            <a:r>
              <a:rPr lang="en-US" b="1" dirty="0">
                <a:solidFill>
                  <a:schemeClr val="accent1"/>
                </a:solidFill>
                <a:latin typeface="Montserrat" panose="02000505000000020004" pitchFamily="2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1"/>
                </a:solidFill>
                <a:latin typeface="Montserrat" panose="02000505000000020004" pitchFamily="2" charset="0"/>
                <a:ea typeface="Times New Roman" panose="02020603050405020304" pitchFamily="18" charset="0"/>
              </a:rPr>
              <a:t>por</a:t>
            </a:r>
            <a:r>
              <a:rPr lang="en-US" b="1" dirty="0">
                <a:solidFill>
                  <a:schemeClr val="accent1"/>
                </a:solidFill>
                <a:latin typeface="Montserrat" panose="02000505000000020004" pitchFamily="2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1"/>
                </a:solidFill>
                <a:latin typeface="Montserrat" panose="02000505000000020004" pitchFamily="2" charset="0"/>
                <a:ea typeface="Times New Roman" panose="02020603050405020304" pitchFamily="18" charset="0"/>
              </a:rPr>
              <a:t>acidentes</a:t>
            </a:r>
            <a:r>
              <a:rPr lang="en-US" b="1" dirty="0">
                <a:solidFill>
                  <a:schemeClr val="accent1"/>
                </a:solidFill>
                <a:latin typeface="Montserrat" panose="02000505000000020004" pitchFamily="2" charset="0"/>
                <a:ea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chemeClr val="accent1"/>
                </a:solidFill>
                <a:latin typeface="Montserrat" panose="02000505000000020004" pitchFamily="2" charset="0"/>
                <a:ea typeface="Times New Roman" panose="02020603050405020304" pitchFamily="18" charset="0"/>
              </a:rPr>
              <a:t>especialmente</a:t>
            </a:r>
            <a:r>
              <a:rPr lang="en-US" b="1" dirty="0">
                <a:solidFill>
                  <a:schemeClr val="accent1"/>
                </a:solidFill>
                <a:latin typeface="Montserrat" panose="02000505000000020004" pitchFamily="2" charset="0"/>
                <a:ea typeface="Times New Roman" panose="02020603050405020304" pitchFamily="18" charset="0"/>
              </a:rPr>
              <a:t> de </a:t>
            </a:r>
            <a:r>
              <a:rPr lang="en-US" b="1" dirty="0" err="1">
                <a:solidFill>
                  <a:schemeClr val="accent1"/>
                </a:solidFill>
                <a:latin typeface="Montserrat" panose="02000505000000020004" pitchFamily="2" charset="0"/>
                <a:ea typeface="Times New Roman" panose="02020603050405020304" pitchFamily="18" charset="0"/>
              </a:rPr>
              <a:t>trânsito</a:t>
            </a:r>
            <a:r>
              <a:rPr lang="en-US" b="1" dirty="0">
                <a:solidFill>
                  <a:schemeClr val="accent1"/>
                </a:solidFill>
                <a:latin typeface="Montserrat" panose="02000505000000020004" pitchFamily="2" charset="0"/>
                <a:ea typeface="Times New Roman" panose="02020603050405020304" pitchFamily="18" charset="0"/>
              </a:rPr>
              <a:t> (</a:t>
            </a:r>
            <a:r>
              <a:rPr lang="en-US" b="1" dirty="0" err="1">
                <a:solidFill>
                  <a:schemeClr val="accent1"/>
                </a:solidFill>
                <a:latin typeface="Montserrat" panose="02000505000000020004" pitchFamily="2" charset="0"/>
                <a:ea typeface="Times New Roman" panose="02020603050405020304" pitchFamily="18" charset="0"/>
              </a:rPr>
              <a:t>álcool</a:t>
            </a:r>
            <a:r>
              <a:rPr lang="en-US" b="1" dirty="0">
                <a:solidFill>
                  <a:schemeClr val="accent1"/>
                </a:solidFill>
                <a:latin typeface="Montserrat" panose="02000505000000020004" pitchFamily="2" charset="0"/>
                <a:ea typeface="Times New Roman" panose="02020603050405020304" pitchFamily="18" charset="0"/>
              </a:rPr>
              <a:t>)</a:t>
            </a:r>
          </a:p>
          <a:p>
            <a:pPr marL="285750" marR="161925" indent="-285750" algn="just">
              <a:lnSpc>
                <a:spcPct val="115000"/>
              </a:lnSpc>
              <a:buSzPts val="1200"/>
              <a:buFontTx/>
              <a:buChar char="-"/>
              <a:tabLst>
                <a:tab pos="596900" algn="l"/>
              </a:tabLst>
            </a:pPr>
            <a:endParaRPr lang="en-US" b="1" dirty="0">
              <a:solidFill>
                <a:schemeClr val="accent1"/>
              </a:solidFill>
              <a:latin typeface="Montserrat" panose="02000505000000020004" pitchFamily="2" charset="0"/>
              <a:ea typeface="Times New Roman" panose="02020603050405020304" pitchFamily="18" charset="0"/>
            </a:endParaRPr>
          </a:p>
          <a:p>
            <a:pPr marL="285750" marR="161925" indent="-285750" algn="just">
              <a:lnSpc>
                <a:spcPct val="115000"/>
              </a:lnSpc>
              <a:buSzPts val="1200"/>
              <a:buFontTx/>
              <a:buChar char="-"/>
              <a:tabLst>
                <a:tab pos="596900" algn="l"/>
              </a:tabLst>
            </a:pPr>
            <a:r>
              <a:rPr lang="en-US" b="1" dirty="0">
                <a:latin typeface="Montserrat" panose="02000505000000020004" pitchFamily="2" charset="0"/>
                <a:ea typeface="Times New Roman" panose="02020603050405020304" pitchFamily="18" charset="0"/>
              </a:rPr>
              <a:t>Esses custos </a:t>
            </a:r>
            <a:r>
              <a:rPr lang="en-US" b="1" dirty="0" err="1">
                <a:latin typeface="Montserrat" panose="02000505000000020004" pitchFamily="2" charset="0"/>
                <a:ea typeface="Times New Roman" panose="02020603050405020304" pitchFamily="18" charset="0"/>
              </a:rPr>
              <a:t>devem</a:t>
            </a:r>
            <a:r>
              <a:rPr lang="en-US" b="1" dirty="0">
                <a:latin typeface="Montserrat" panose="02000505000000020004" pitchFamily="2" charset="0"/>
                <a:ea typeface="Times New Roman" panose="02020603050405020304" pitchFamily="18" charset="0"/>
              </a:rPr>
              <a:t> ser </a:t>
            </a:r>
            <a:r>
              <a:rPr lang="en-US" b="1" dirty="0" err="1">
                <a:latin typeface="Montserrat" panose="02000505000000020004" pitchFamily="2" charset="0"/>
                <a:ea typeface="Times New Roman" panose="02020603050405020304" pitchFamily="18" charset="0"/>
              </a:rPr>
              <a:t>suportados</a:t>
            </a:r>
            <a:r>
              <a:rPr lang="en-US" b="1" dirty="0">
                <a:latin typeface="Montserrat" panose="02000505000000020004" pitchFamily="2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latin typeface="Montserrat" panose="02000505000000020004" pitchFamily="2" charset="0"/>
                <a:ea typeface="Times New Roman" panose="02020603050405020304" pitchFamily="18" charset="0"/>
              </a:rPr>
              <a:t>pelos</a:t>
            </a:r>
            <a:r>
              <a:rPr lang="en-US" b="1" dirty="0">
                <a:latin typeface="Montserrat" panose="02000505000000020004" pitchFamily="2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latin typeface="Montserrat" panose="02000505000000020004" pitchFamily="2" charset="0"/>
                <a:ea typeface="Times New Roman" panose="02020603050405020304" pitchFamily="18" charset="0"/>
              </a:rPr>
              <a:t>usuários</a:t>
            </a:r>
            <a:r>
              <a:rPr lang="en-US" b="1" dirty="0">
                <a:latin typeface="Montserrat" panose="02000505000000020004" pitchFamily="2" charset="0"/>
                <a:ea typeface="Times New Roman" panose="02020603050405020304" pitchFamily="18" charset="0"/>
              </a:rPr>
              <a:t> – a forma </a:t>
            </a:r>
            <a:r>
              <a:rPr lang="en-US" b="1" dirty="0" err="1">
                <a:latin typeface="Montserrat" panose="02000505000000020004" pitchFamily="2" charset="0"/>
                <a:ea typeface="Times New Roman" panose="02020603050405020304" pitchFamily="18" charset="0"/>
              </a:rPr>
              <a:t>mais</a:t>
            </a:r>
            <a:r>
              <a:rPr lang="en-US" b="1" dirty="0">
                <a:latin typeface="Montserrat" panose="02000505000000020004" pitchFamily="2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latin typeface="Montserrat" panose="02000505000000020004" pitchFamily="2" charset="0"/>
                <a:ea typeface="Times New Roman" panose="02020603050405020304" pitchFamily="18" charset="0"/>
              </a:rPr>
              <a:t>efeciente</a:t>
            </a:r>
            <a:r>
              <a:rPr lang="en-US" b="1" dirty="0">
                <a:latin typeface="Montserrat" panose="02000505000000020004" pitchFamily="2" charset="0"/>
                <a:ea typeface="Times New Roman" panose="02020603050405020304" pitchFamily="18" charset="0"/>
              </a:rPr>
              <a:t> é a </a:t>
            </a:r>
            <a:r>
              <a:rPr lang="en-US" b="1" dirty="0" err="1">
                <a:latin typeface="Montserrat" panose="02000505000000020004" pitchFamily="2" charset="0"/>
                <a:ea typeface="Times New Roman" panose="02020603050405020304" pitchFamily="18" charset="0"/>
              </a:rPr>
              <a:t>imposição</a:t>
            </a:r>
            <a:r>
              <a:rPr lang="en-US" b="1" dirty="0">
                <a:latin typeface="Montserrat" panose="02000505000000020004" pitchFamily="2" charset="0"/>
                <a:ea typeface="Times New Roman" panose="02020603050405020304" pitchFamily="18" charset="0"/>
              </a:rPr>
              <a:t> de </a:t>
            </a:r>
            <a:r>
              <a:rPr lang="en-US" b="1" dirty="0" err="1">
                <a:latin typeface="Montserrat" panose="02000505000000020004" pitchFamily="2" charset="0"/>
                <a:ea typeface="Times New Roman" panose="02020603050405020304" pitchFamily="18" charset="0"/>
              </a:rPr>
              <a:t>tributos</a:t>
            </a:r>
            <a:r>
              <a:rPr lang="en-US" b="1" dirty="0">
                <a:latin typeface="Montserrat" panose="02000505000000020004" pitchFamily="2" charset="0"/>
                <a:ea typeface="Times New Roman" panose="02020603050405020304" pitchFamily="18" charset="0"/>
              </a:rPr>
              <a:t> nesses </a:t>
            </a:r>
            <a:r>
              <a:rPr lang="en-US" b="1" dirty="0" err="1">
                <a:latin typeface="Montserrat" panose="02000505000000020004" pitchFamily="2" charset="0"/>
                <a:ea typeface="Times New Roman" panose="02020603050405020304" pitchFamily="18" charset="0"/>
              </a:rPr>
              <a:t>produtos</a:t>
            </a:r>
            <a:r>
              <a:rPr lang="en-US" b="1" dirty="0">
                <a:latin typeface="Montserrat" panose="02000505000000020004" pitchFamily="2" charset="0"/>
                <a:ea typeface="Times New Roman" panose="02020603050405020304" pitchFamily="18" charset="0"/>
              </a:rPr>
              <a:t> de forma, que </a:t>
            </a:r>
            <a:r>
              <a:rPr lang="en-US" b="1" dirty="0" err="1">
                <a:latin typeface="Montserrat" panose="02000505000000020004" pitchFamily="2" charset="0"/>
                <a:ea typeface="Times New Roman" panose="02020603050405020304" pitchFamily="18" charset="0"/>
              </a:rPr>
              <a:t>além</a:t>
            </a:r>
            <a:r>
              <a:rPr lang="en-US" b="1" dirty="0">
                <a:latin typeface="Montserrat" panose="02000505000000020004" pitchFamily="2" charset="0"/>
                <a:ea typeface="Times New Roman" panose="02020603050405020304" pitchFamily="18" charset="0"/>
              </a:rPr>
              <a:t> de </a:t>
            </a:r>
            <a:r>
              <a:rPr lang="en-US" b="1" dirty="0" err="1">
                <a:latin typeface="Montserrat" panose="02000505000000020004" pitchFamily="2" charset="0"/>
                <a:ea typeface="Times New Roman" panose="02020603050405020304" pitchFamily="18" charset="0"/>
              </a:rPr>
              <a:t>diminuir</a:t>
            </a:r>
            <a:r>
              <a:rPr lang="en-US" b="1" dirty="0">
                <a:latin typeface="Montserrat" panose="02000505000000020004" pitchFamily="2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latin typeface="Montserrat" panose="02000505000000020004" pitchFamily="2" charset="0"/>
                <a:ea typeface="Times New Roman" panose="02020603050405020304" pitchFamily="18" charset="0"/>
              </a:rPr>
              <a:t>seu</a:t>
            </a:r>
            <a:r>
              <a:rPr lang="en-US" b="1" dirty="0">
                <a:latin typeface="Montserrat" panose="02000505000000020004" pitchFamily="2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latin typeface="Montserrat" panose="02000505000000020004" pitchFamily="2" charset="0"/>
                <a:ea typeface="Times New Roman" panose="02020603050405020304" pitchFamily="18" charset="0"/>
              </a:rPr>
              <a:t>consumo</a:t>
            </a:r>
            <a:r>
              <a:rPr lang="en-US" b="1" dirty="0">
                <a:latin typeface="Montserrat" panose="02000505000000020004" pitchFamily="2" charset="0"/>
                <a:ea typeface="Times New Roman" panose="02020603050405020304" pitchFamily="18" charset="0"/>
              </a:rPr>
              <a:t> (</a:t>
            </a:r>
            <a:r>
              <a:rPr lang="en-US" b="1" dirty="0" err="1">
                <a:latin typeface="Montserrat" panose="02000505000000020004" pitchFamily="2" charset="0"/>
                <a:ea typeface="Times New Roman" panose="02020603050405020304" pitchFamily="18" charset="0"/>
              </a:rPr>
              <a:t>pelo</a:t>
            </a:r>
            <a:r>
              <a:rPr lang="en-US" b="1" dirty="0">
                <a:latin typeface="Montserrat" panose="02000505000000020004" pitchFamily="2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latin typeface="Montserrat" panose="02000505000000020004" pitchFamily="2" charset="0"/>
                <a:ea typeface="Times New Roman" panose="02020603050405020304" pitchFamily="18" charset="0"/>
              </a:rPr>
              <a:t>aumento</a:t>
            </a:r>
            <a:r>
              <a:rPr lang="en-US" b="1" dirty="0">
                <a:latin typeface="Montserrat" panose="02000505000000020004" pitchFamily="2" charset="0"/>
                <a:ea typeface="Times New Roman" panose="02020603050405020304" pitchFamily="18" charset="0"/>
              </a:rPr>
              <a:t> do </a:t>
            </a:r>
            <a:r>
              <a:rPr lang="en-US" b="1" dirty="0" err="1">
                <a:latin typeface="Montserrat" panose="02000505000000020004" pitchFamily="2" charset="0"/>
                <a:ea typeface="Times New Roman" panose="02020603050405020304" pitchFamily="18" charset="0"/>
              </a:rPr>
              <a:t>preço</a:t>
            </a:r>
            <a:r>
              <a:rPr lang="en-US" b="1" dirty="0">
                <a:latin typeface="Montserrat" panose="02000505000000020004" pitchFamily="2" charset="0"/>
                <a:ea typeface="Times New Roman" panose="02020603050405020304" pitchFamily="18" charset="0"/>
              </a:rPr>
              <a:t>) </a:t>
            </a:r>
            <a:r>
              <a:rPr lang="en-US" b="1" dirty="0" err="1">
                <a:latin typeface="Montserrat" panose="02000505000000020004" pitchFamily="2" charset="0"/>
                <a:ea typeface="Times New Roman" panose="02020603050405020304" pitchFamily="18" charset="0"/>
              </a:rPr>
              <a:t>possam</a:t>
            </a:r>
            <a:r>
              <a:rPr lang="en-US" b="1" dirty="0">
                <a:latin typeface="Montserrat" panose="02000505000000020004" pitchFamily="2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latin typeface="Montserrat" panose="02000505000000020004" pitchFamily="2" charset="0"/>
                <a:ea typeface="Times New Roman" panose="02020603050405020304" pitchFamily="18" charset="0"/>
              </a:rPr>
              <a:t>reforçar</a:t>
            </a:r>
            <a:r>
              <a:rPr lang="en-US" b="1" dirty="0">
                <a:latin typeface="Montserrat" panose="02000505000000020004" pitchFamily="2" charset="0"/>
                <a:ea typeface="Times New Roman" panose="02020603050405020304" pitchFamily="18" charset="0"/>
              </a:rPr>
              <a:t> o </a:t>
            </a:r>
            <a:r>
              <a:rPr lang="en-US" b="1" dirty="0" err="1">
                <a:latin typeface="Montserrat" panose="02000505000000020004" pitchFamily="2" charset="0"/>
                <a:ea typeface="Times New Roman" panose="02020603050405020304" pitchFamily="18" charset="0"/>
              </a:rPr>
              <a:t>orçamento</a:t>
            </a:r>
            <a:r>
              <a:rPr lang="en-US" b="1" dirty="0">
                <a:latin typeface="Montserrat" panose="02000505000000020004" pitchFamily="2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latin typeface="Montserrat" panose="02000505000000020004" pitchFamily="2" charset="0"/>
                <a:ea typeface="Times New Roman" panose="02020603050405020304" pitchFamily="18" charset="0"/>
              </a:rPr>
              <a:t>público</a:t>
            </a:r>
            <a:r>
              <a:rPr lang="en-US" b="1" dirty="0">
                <a:latin typeface="Montserrat" panose="02000505000000020004" pitchFamily="2" charset="0"/>
                <a:ea typeface="Times New Roman" panose="02020603050405020304" pitchFamily="18" charset="0"/>
              </a:rPr>
              <a:t> para </a:t>
            </a:r>
            <a:r>
              <a:rPr lang="en-US" b="1" dirty="0" err="1">
                <a:latin typeface="Montserrat" panose="02000505000000020004" pitchFamily="2" charset="0"/>
                <a:ea typeface="Times New Roman" panose="02020603050405020304" pitchFamily="18" charset="0"/>
              </a:rPr>
              <a:t>fazer</a:t>
            </a:r>
            <a:r>
              <a:rPr lang="en-US" b="1" dirty="0">
                <a:latin typeface="Montserrat" panose="02000505000000020004" pitchFamily="2" charset="0"/>
                <a:ea typeface="Times New Roman" panose="02020603050405020304" pitchFamily="18" charset="0"/>
              </a:rPr>
              <a:t> face </a:t>
            </a:r>
            <a:r>
              <a:rPr lang="en-US" b="1" dirty="0" err="1">
                <a:latin typeface="Montserrat" panose="02000505000000020004" pitchFamily="2" charset="0"/>
                <a:ea typeface="Times New Roman" panose="02020603050405020304" pitchFamily="18" charset="0"/>
              </a:rPr>
              <a:t>aos</a:t>
            </a:r>
            <a:r>
              <a:rPr lang="en-US" b="1" dirty="0">
                <a:latin typeface="Montserrat" panose="02000505000000020004" pitchFamily="2" charset="0"/>
                <a:ea typeface="Times New Roman" panose="02020603050405020304" pitchFamily="18" charset="0"/>
              </a:rPr>
              <a:t> custos </a:t>
            </a:r>
            <a:r>
              <a:rPr lang="en-US" b="1" dirty="0" err="1">
                <a:latin typeface="Montserrat" panose="02000505000000020004" pitchFamily="2" charset="0"/>
                <a:ea typeface="Times New Roman" panose="02020603050405020304" pitchFamily="18" charset="0"/>
              </a:rPr>
              <a:t>adicionais</a:t>
            </a:r>
            <a:r>
              <a:rPr lang="en-US" b="1" dirty="0">
                <a:latin typeface="Montserrat" panose="02000505000000020004" pitchFamily="2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latin typeface="Montserrat" panose="02000505000000020004" pitchFamily="2" charset="0"/>
                <a:ea typeface="Times New Roman" panose="02020603050405020304" pitchFamily="18" charset="0"/>
              </a:rPr>
              <a:t>impostos</a:t>
            </a:r>
            <a:r>
              <a:rPr lang="en-US" b="1" dirty="0">
                <a:latin typeface="Montserrat" panose="02000505000000020004" pitchFamily="2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latin typeface="Montserrat" panose="02000505000000020004" pitchFamily="2" charset="0"/>
                <a:ea typeface="Times New Roman" panose="02020603050405020304" pitchFamily="18" charset="0"/>
              </a:rPr>
              <a:t>pelos</a:t>
            </a:r>
            <a:r>
              <a:rPr lang="en-US" b="1" dirty="0">
                <a:latin typeface="Montserrat" panose="02000505000000020004" pitchFamily="2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latin typeface="Montserrat" panose="02000505000000020004" pitchFamily="2" charset="0"/>
                <a:ea typeface="Times New Roman" panose="02020603050405020304" pitchFamily="18" charset="0"/>
              </a:rPr>
              <a:t>usuários</a:t>
            </a:r>
            <a:r>
              <a:rPr lang="en-US" b="1" dirty="0">
                <a:latin typeface="Montserrat" panose="02000505000000020004" pitchFamily="2" charset="0"/>
                <a:ea typeface="Times New Roman" panose="02020603050405020304" pitchFamily="18" charset="0"/>
              </a:rPr>
              <a:t> (</a:t>
            </a:r>
            <a:r>
              <a:rPr lang="en-US" b="1" dirty="0" err="1">
                <a:latin typeface="Montserrat" panose="02000505000000020004" pitchFamily="2" charset="0"/>
                <a:ea typeface="Times New Roman" panose="02020603050405020304" pitchFamily="18" charset="0"/>
              </a:rPr>
              <a:t>Tributação</a:t>
            </a:r>
            <a:r>
              <a:rPr lang="en-US" b="1" dirty="0">
                <a:latin typeface="Montserrat" panose="02000505000000020004" pitchFamily="2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latin typeface="Montserrat" panose="02000505000000020004" pitchFamily="2" charset="0"/>
                <a:ea typeface="Times New Roman" panose="02020603050405020304" pitchFamily="18" charset="0"/>
              </a:rPr>
              <a:t>pigouviana</a:t>
            </a:r>
            <a:r>
              <a:rPr lang="en-US" b="1" dirty="0">
                <a:latin typeface="Montserrat" panose="02000505000000020004" pitchFamily="2" charset="0"/>
                <a:ea typeface="Times New Roman" panose="02020603050405020304" pitchFamily="18" charset="0"/>
              </a:rPr>
              <a:t>).</a:t>
            </a:r>
            <a:endParaRPr lang="en-US" b="1" dirty="0">
              <a:solidFill>
                <a:schemeClr val="accent1"/>
              </a:solidFill>
              <a:effectLst/>
              <a:latin typeface="Montserrat" panose="02000505000000020004" pitchFamily="2" charset="0"/>
              <a:ea typeface="Times New Roman" panose="02020603050405020304" pitchFamily="18" charset="0"/>
            </a:endParaRPr>
          </a:p>
        </p:txBody>
      </p:sp>
      <p:sp>
        <p:nvSpPr>
          <p:cNvPr id="2" name="TextBox 3">
            <a:extLst>
              <a:ext uri="{FF2B5EF4-FFF2-40B4-BE49-F238E27FC236}">
                <a16:creationId xmlns:a16="http://schemas.microsoft.com/office/drawing/2014/main" xmlns="" id="{8A78D2D0-CA89-55A4-D4A2-3AB32C3A99E9}"/>
              </a:ext>
            </a:extLst>
          </p:cNvPr>
          <p:cNvSpPr txBox="1"/>
          <p:nvPr/>
        </p:nvSpPr>
        <p:spPr>
          <a:xfrm>
            <a:off x="625288" y="265153"/>
            <a:ext cx="108988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Montserrat" panose="02000505000000020004" pitchFamily="2" charset="0"/>
              </a:rPr>
              <a:t>3. A </a:t>
            </a:r>
            <a:r>
              <a:rPr lang="en-US" sz="2800" b="1" dirty="0" err="1">
                <a:solidFill>
                  <a:srgbClr val="0070C0"/>
                </a:solidFill>
                <a:latin typeface="Montserrat" panose="02000505000000020004" pitchFamily="2" charset="0"/>
              </a:rPr>
              <a:t>tributação</a:t>
            </a:r>
            <a:r>
              <a:rPr lang="en-US" sz="2800" b="1" dirty="0">
                <a:solidFill>
                  <a:srgbClr val="0070C0"/>
                </a:solidFill>
                <a:latin typeface="Montserrat" panose="02000505000000020004" pitchFamily="2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Montserrat" panose="02000505000000020004" pitchFamily="2" charset="0"/>
              </a:rPr>
              <a:t>seletiva</a:t>
            </a:r>
            <a:r>
              <a:rPr lang="en-US" sz="2800" b="1" dirty="0">
                <a:solidFill>
                  <a:srgbClr val="0070C0"/>
                </a:solidFill>
                <a:latin typeface="Montserrat" panose="02000505000000020004" pitchFamily="2" charset="0"/>
              </a:rPr>
              <a:t> e a </a:t>
            </a:r>
            <a:r>
              <a:rPr lang="en-US" sz="2800" b="1" dirty="0" err="1">
                <a:solidFill>
                  <a:srgbClr val="0070C0"/>
                </a:solidFill>
                <a:latin typeface="Montserrat" panose="02000505000000020004" pitchFamily="2" charset="0"/>
              </a:rPr>
              <a:t>saúde</a:t>
            </a:r>
            <a:r>
              <a:rPr lang="en-US" sz="2800" b="1" dirty="0">
                <a:solidFill>
                  <a:srgbClr val="0070C0"/>
                </a:solidFill>
                <a:latin typeface="Montserrat" panose="02000505000000020004" pitchFamily="2" charset="0"/>
              </a:rPr>
              <a:t> – </a:t>
            </a:r>
            <a:r>
              <a:rPr lang="en-US" sz="2800" b="1" dirty="0" err="1">
                <a:solidFill>
                  <a:srgbClr val="0070C0"/>
                </a:solidFill>
                <a:latin typeface="Montserrat" panose="02000505000000020004" pitchFamily="2" charset="0"/>
              </a:rPr>
              <a:t>os</a:t>
            </a:r>
            <a:r>
              <a:rPr lang="en-US" sz="2800" b="1" dirty="0">
                <a:solidFill>
                  <a:srgbClr val="0070C0"/>
                </a:solidFill>
                <a:latin typeface="Montserrat" panose="02000505000000020004" pitchFamily="2" charset="0"/>
              </a:rPr>
              <a:t> custos </a:t>
            </a:r>
            <a:r>
              <a:rPr lang="en-US" sz="2800" b="1" dirty="0" err="1">
                <a:solidFill>
                  <a:srgbClr val="0070C0"/>
                </a:solidFill>
                <a:latin typeface="Montserrat" panose="02000505000000020004" pitchFamily="2" charset="0"/>
              </a:rPr>
              <a:t>sociais</a:t>
            </a:r>
            <a:endParaRPr lang="en-US" sz="2800" dirty="0">
              <a:latin typeface="Montserrat" panose="02000505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88077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CC007608-FAD3-6B62-4437-FA6F95BC1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E0DA8-AC27-403E-90E8-404BCA9BAC8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EA2E5F90-7FDC-B1F4-FB12-0DCAF2356A00}"/>
              </a:ext>
            </a:extLst>
          </p:cNvPr>
          <p:cNvSpPr txBox="1"/>
          <p:nvPr/>
        </p:nvSpPr>
        <p:spPr>
          <a:xfrm>
            <a:off x="614038" y="276366"/>
            <a:ext cx="109639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Montserrat" panose="02000505000000020004" pitchFamily="2" charset="0"/>
              </a:rPr>
              <a:t> </a:t>
            </a:r>
          </a:p>
        </p:txBody>
      </p:sp>
      <p:sp>
        <p:nvSpPr>
          <p:cNvPr id="2" name="TextBox 3">
            <a:extLst>
              <a:ext uri="{FF2B5EF4-FFF2-40B4-BE49-F238E27FC236}">
                <a16:creationId xmlns:a16="http://schemas.microsoft.com/office/drawing/2014/main" xmlns="" id="{8A78D2D0-CA89-55A4-D4A2-3AB32C3A99E9}"/>
              </a:ext>
            </a:extLst>
          </p:cNvPr>
          <p:cNvSpPr txBox="1"/>
          <p:nvPr/>
        </p:nvSpPr>
        <p:spPr>
          <a:xfrm>
            <a:off x="625288" y="265153"/>
            <a:ext cx="108988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Montserrat" panose="02000505000000020004" pitchFamily="2" charset="0"/>
              </a:rPr>
              <a:t>4. </a:t>
            </a:r>
            <a:r>
              <a:rPr lang="en-US" sz="2800" b="1" dirty="0" err="1">
                <a:solidFill>
                  <a:srgbClr val="0070C0"/>
                </a:solidFill>
                <a:latin typeface="Montserrat" panose="02000505000000020004" pitchFamily="2" charset="0"/>
              </a:rPr>
              <a:t>Tributos</a:t>
            </a:r>
            <a:r>
              <a:rPr lang="en-US" sz="2800" b="1" dirty="0">
                <a:solidFill>
                  <a:srgbClr val="0070C0"/>
                </a:solidFill>
                <a:latin typeface="Montserrat" panose="02000505000000020004" pitchFamily="2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Montserrat" panose="02000505000000020004" pitchFamily="2" charset="0"/>
              </a:rPr>
              <a:t>sobre</a:t>
            </a:r>
            <a:r>
              <a:rPr lang="en-US" sz="2800" b="1" dirty="0">
                <a:solidFill>
                  <a:srgbClr val="0070C0"/>
                </a:solidFill>
                <a:latin typeface="Montserrat" panose="02000505000000020004" pitchFamily="2" charset="0"/>
              </a:rPr>
              <a:t> o tabaco e a </a:t>
            </a:r>
            <a:r>
              <a:rPr lang="en-US" sz="2800" b="1" dirty="0" err="1">
                <a:solidFill>
                  <a:srgbClr val="0070C0"/>
                </a:solidFill>
                <a:latin typeface="Montserrat" panose="02000505000000020004" pitchFamily="2" charset="0"/>
              </a:rPr>
              <a:t>Reforma</a:t>
            </a:r>
            <a:r>
              <a:rPr lang="en-US" sz="2800" b="1" dirty="0">
                <a:solidFill>
                  <a:srgbClr val="0070C0"/>
                </a:solidFill>
                <a:latin typeface="Montserrat" panose="02000505000000020004" pitchFamily="2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Montserrat" panose="02000505000000020004" pitchFamily="2" charset="0"/>
              </a:rPr>
              <a:t>Tributária</a:t>
            </a:r>
            <a:endParaRPr lang="en-US" sz="2800" b="1" dirty="0">
              <a:latin typeface="Montserrat" panose="02000505000000020004" pitchFamily="2" charset="0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5B745800-40DE-9570-2EAA-EC9CE8DAA0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5347" y="1121710"/>
            <a:ext cx="9951990" cy="4939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92476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CC007608-FAD3-6B62-4437-FA6F95BC1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E0DA8-AC27-403E-90E8-404BCA9BAC8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EA2E5F90-7FDC-B1F4-FB12-0DCAF2356A00}"/>
              </a:ext>
            </a:extLst>
          </p:cNvPr>
          <p:cNvSpPr txBox="1"/>
          <p:nvPr/>
        </p:nvSpPr>
        <p:spPr>
          <a:xfrm>
            <a:off x="614038" y="276366"/>
            <a:ext cx="109639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Montserrat" panose="02000505000000020004" pitchFamily="2" charset="0"/>
              </a:rPr>
              <a:t> 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C86BB06D-4F54-AECB-8375-24018E2376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061" y="1203512"/>
            <a:ext cx="10863573" cy="5022476"/>
          </a:xfrm>
          <a:prstGeom prst="rect">
            <a:avLst/>
          </a:prstGeom>
        </p:spPr>
      </p:pic>
      <p:sp>
        <p:nvSpPr>
          <p:cNvPr id="6" name="TextBox 3">
            <a:extLst>
              <a:ext uri="{FF2B5EF4-FFF2-40B4-BE49-F238E27FC236}">
                <a16:creationId xmlns:a16="http://schemas.microsoft.com/office/drawing/2014/main" xmlns="" id="{1B0C55EB-0D50-6355-AA65-06BCCC25C344}"/>
              </a:ext>
            </a:extLst>
          </p:cNvPr>
          <p:cNvSpPr txBox="1"/>
          <p:nvPr/>
        </p:nvSpPr>
        <p:spPr>
          <a:xfrm>
            <a:off x="61697" y="234486"/>
            <a:ext cx="11516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Montserrat" panose="02000505000000020004" pitchFamily="2" charset="0"/>
              </a:rPr>
              <a:t>5.  </a:t>
            </a:r>
            <a:r>
              <a:rPr lang="en-US" sz="2800" b="1" dirty="0" err="1">
                <a:solidFill>
                  <a:srgbClr val="0070C0"/>
                </a:solidFill>
                <a:latin typeface="Montserrat" panose="02000505000000020004" pitchFamily="2" charset="0"/>
              </a:rPr>
              <a:t>Tributos</a:t>
            </a:r>
            <a:r>
              <a:rPr lang="en-US" sz="2800" b="1" dirty="0">
                <a:solidFill>
                  <a:srgbClr val="0070C0"/>
                </a:solidFill>
                <a:latin typeface="Montserrat" panose="02000505000000020004" pitchFamily="2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Montserrat" panose="02000505000000020004" pitchFamily="2" charset="0"/>
              </a:rPr>
              <a:t>sobre</a:t>
            </a:r>
            <a:r>
              <a:rPr lang="en-US" sz="2800" b="1" dirty="0">
                <a:solidFill>
                  <a:srgbClr val="0070C0"/>
                </a:solidFill>
                <a:latin typeface="Montserrat" panose="02000505000000020004" pitchFamily="2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Montserrat" panose="02000505000000020004" pitchFamily="2" charset="0"/>
              </a:rPr>
              <a:t>cervejas</a:t>
            </a:r>
            <a:r>
              <a:rPr lang="en-US" sz="2800" b="1" dirty="0">
                <a:solidFill>
                  <a:srgbClr val="0070C0"/>
                </a:solidFill>
                <a:latin typeface="Montserrat" panose="02000505000000020004" pitchFamily="2" charset="0"/>
              </a:rPr>
              <a:t> com </a:t>
            </a:r>
            <a:r>
              <a:rPr lang="en-US" sz="2800" b="1" dirty="0" err="1">
                <a:solidFill>
                  <a:srgbClr val="0070C0"/>
                </a:solidFill>
                <a:latin typeface="Montserrat" panose="02000505000000020004" pitchFamily="2" charset="0"/>
              </a:rPr>
              <a:t>álcool</a:t>
            </a:r>
            <a:r>
              <a:rPr lang="en-US" sz="2800" b="1" dirty="0">
                <a:solidFill>
                  <a:srgbClr val="0070C0"/>
                </a:solidFill>
                <a:latin typeface="Montserrat" panose="02000505000000020004" pitchFamily="2" charset="0"/>
              </a:rPr>
              <a:t> e a </a:t>
            </a:r>
            <a:r>
              <a:rPr lang="en-US" sz="2800" b="1" dirty="0" err="1">
                <a:solidFill>
                  <a:srgbClr val="0070C0"/>
                </a:solidFill>
                <a:latin typeface="Montserrat" panose="02000505000000020004" pitchFamily="2" charset="0"/>
              </a:rPr>
              <a:t>Reforma</a:t>
            </a:r>
            <a:r>
              <a:rPr lang="en-US" sz="2800" b="1" dirty="0">
                <a:solidFill>
                  <a:srgbClr val="0070C0"/>
                </a:solidFill>
                <a:latin typeface="Montserrat" panose="02000505000000020004" pitchFamily="2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Montserrat" panose="02000505000000020004" pitchFamily="2" charset="0"/>
              </a:rPr>
              <a:t>Tributária</a:t>
            </a:r>
            <a:endParaRPr lang="en-US" sz="2800" b="1" dirty="0">
              <a:solidFill>
                <a:srgbClr val="0070C0"/>
              </a:solidFill>
              <a:latin typeface="Montserrat" panose="02000505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0094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8E67939E49F43488880277401A25400" ma:contentTypeVersion="13" ma:contentTypeDescription="Create a new document." ma:contentTypeScope="" ma:versionID="0cd758d1b2f5a329e8fb18f37c7b83cc">
  <xsd:schema xmlns:xsd="http://www.w3.org/2001/XMLSchema" xmlns:xs="http://www.w3.org/2001/XMLSchema" xmlns:p="http://schemas.microsoft.com/office/2006/metadata/properties" xmlns:ns2="b49397d3-2376-4764-9b34-2b39112a7e40" xmlns:ns3="21881cb0-6faf-4934-ab2e-9444b6008124" targetNamespace="http://schemas.microsoft.com/office/2006/metadata/properties" ma:root="true" ma:fieldsID="44a28be6ba65c7e42482102b3d0da0f1" ns2:_="" ns3:_="">
    <xsd:import namespace="b49397d3-2376-4764-9b34-2b39112a7e40"/>
    <xsd:import namespace="21881cb0-6faf-4934-ab2e-9444b600812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H_x002f_MD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9397d3-2376-4764-9b34-2b39112a7e4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H_x002f_MDN" ma:index="20" nillable="true" ma:displayName="MH/MDN" ma:format="Dropdown" ma:internalName="MH_x002f_MDN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881cb0-6faf-4934-ab2e-9444b6008124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H_x002f_MDN xmlns="b49397d3-2376-4764-9b34-2b39112a7e40" xsi:nil="true"/>
  </documentManagement>
</p:properties>
</file>

<file path=customXml/itemProps1.xml><?xml version="1.0" encoding="utf-8"?>
<ds:datastoreItem xmlns:ds="http://schemas.openxmlformats.org/officeDocument/2006/customXml" ds:itemID="{4F6DCAE6-90C3-466A-9266-5ABB1EF1F63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49397d3-2376-4764-9b34-2b39112a7e40"/>
    <ds:schemaRef ds:uri="21881cb0-6faf-4934-ab2e-9444b600812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8BD13C5-23FA-4DFE-952A-5DE39D84F2B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D67A5E3-9318-4138-9824-4660E9653A49}">
  <ds:schemaRefs>
    <ds:schemaRef ds:uri="http://purl.org/dc/dcmitype/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purl.org/dc/terms/"/>
    <ds:schemaRef ds:uri="21881cb0-6faf-4934-ab2e-9444b6008124"/>
    <ds:schemaRef ds:uri="b49397d3-2376-4764-9b34-2b39112a7e40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3831</TotalTime>
  <Words>897</Words>
  <Application>Microsoft Office PowerPoint</Application>
  <PresentationFormat>Widescreen</PresentationFormat>
  <Paragraphs>126</Paragraphs>
  <Slides>12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Montserrat</vt:lpstr>
      <vt:lpstr>Rockwell</vt:lpstr>
      <vt:lpstr>Times New Roman</vt:lpstr>
      <vt:lpstr>Office Theme</vt:lpstr>
      <vt:lpstr>  </vt:lpstr>
      <vt:lpstr>  </vt:lpstr>
      <vt:lpstr>  </vt:lpstr>
      <vt:lpstr> 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LEden@mays.tamu.edu</dc:creator>
  <cp:lastModifiedBy>Ronaldo Alves de Carvalho</cp:lastModifiedBy>
  <cp:revision>137</cp:revision>
  <cp:lastPrinted>2023-08-23T11:14:00Z</cp:lastPrinted>
  <dcterms:created xsi:type="dcterms:W3CDTF">2019-04-05T03:01:40Z</dcterms:created>
  <dcterms:modified xsi:type="dcterms:W3CDTF">2023-08-23T15:08:32Z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0x01010098E67939E49F43488880277401A25400</vt:lpwstr>
  </property>
</Properties>
</file>