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4" r:id="rId2"/>
    <p:sldId id="256" r:id="rId3"/>
    <p:sldId id="275" r:id="rId4"/>
    <p:sldId id="276" r:id="rId5"/>
    <p:sldId id="277" r:id="rId6"/>
    <p:sldId id="278" r:id="rId7"/>
    <p:sldId id="279" r:id="rId8"/>
    <p:sldId id="280" r:id="rId9"/>
    <p:sldId id="257" r:id="rId10"/>
    <p:sldId id="258" r:id="rId11"/>
    <p:sldId id="259" r:id="rId12"/>
    <p:sldId id="261" r:id="rId13"/>
    <p:sldId id="262" r:id="rId14"/>
    <p:sldId id="263" r:id="rId15"/>
    <p:sldId id="264" r:id="rId16"/>
    <p:sldId id="268" r:id="rId17"/>
    <p:sldId id="282" r:id="rId18"/>
    <p:sldId id="269" r:id="rId19"/>
    <p:sldId id="270" r:id="rId20"/>
    <p:sldId id="271" r:id="rId21"/>
    <p:sldId id="272" r:id="rId22"/>
    <p:sldId id="273" r:id="rId23"/>
    <p:sldId id="267" r:id="rId24"/>
    <p:sldId id="265" r:id="rId25"/>
    <p:sldId id="266" r:id="rId26"/>
    <p:sldId id="281" r:id="rId2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2" autoAdjust="0"/>
    <p:restoredTop sz="80133" autoAdjust="0"/>
  </p:normalViewPr>
  <p:slideViewPr>
    <p:cSldViewPr snapToGrid="0">
      <p:cViewPr varScale="1">
        <p:scale>
          <a:sx n="46" d="100"/>
          <a:sy n="46" d="100"/>
        </p:scale>
        <p:origin x="52" y="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D6FE04-404B-4E18-9F0C-0E81E69C3FCD}" type="doc">
      <dgm:prSet loTypeId="urn:microsoft.com/office/officeart/2009/3/layout/IncreasingArrowsProcess" loCatId="process" qsTypeId="urn:microsoft.com/office/officeart/2005/8/quickstyle/3d9" qsCatId="3D" csTypeId="urn:microsoft.com/office/officeart/2005/8/colors/accent0_3" csCatId="mainScheme" phldr="1"/>
      <dgm:spPr/>
      <dgm:t>
        <a:bodyPr/>
        <a:lstStyle/>
        <a:p>
          <a:endParaRPr lang="pt-BR"/>
        </a:p>
      </dgm:t>
    </dgm:pt>
    <dgm:pt modelId="{35FD7AF3-4600-4E72-B705-8FD0414BAAAF}">
      <dgm:prSet phldrT="[Texto]"/>
      <dgm:spPr>
        <a:ln>
          <a:solidFill>
            <a:srgbClr val="00B0F0"/>
          </a:solidFill>
        </a:ln>
      </dgm:spPr>
      <dgm:t>
        <a:bodyPr/>
        <a:lstStyle/>
        <a:p>
          <a:r>
            <a:rPr lang="pt-BR" b="0" dirty="0"/>
            <a:t>não morador</a:t>
          </a:r>
        </a:p>
      </dgm:t>
    </dgm:pt>
    <dgm:pt modelId="{4287C1D6-1045-4534-83DC-1797F58D48B2}" type="parTrans" cxnId="{177D1A9A-0AA6-45CE-9BAC-5EEFF0982804}">
      <dgm:prSet/>
      <dgm:spPr/>
      <dgm:t>
        <a:bodyPr/>
        <a:lstStyle/>
        <a:p>
          <a:endParaRPr lang="pt-BR"/>
        </a:p>
      </dgm:t>
    </dgm:pt>
    <dgm:pt modelId="{41AA4F5B-9944-4DED-A09A-7353650C7E32}" type="sibTrans" cxnId="{177D1A9A-0AA6-45CE-9BAC-5EEFF0982804}">
      <dgm:prSet/>
      <dgm:spPr/>
      <dgm:t>
        <a:bodyPr/>
        <a:lstStyle/>
        <a:p>
          <a:endParaRPr lang="pt-BR"/>
        </a:p>
      </dgm:t>
    </dgm:pt>
    <dgm:pt modelId="{1CC700A1-9845-4439-88C1-C6A43A26DC8B}">
      <dgm:prSet phldrT="[Texto]"/>
      <dgm:spPr>
        <a:solidFill>
          <a:schemeClr val="accent1">
            <a:lumMod val="50000"/>
          </a:schemeClr>
        </a:solidFill>
        <a:ln>
          <a:solidFill>
            <a:srgbClr val="00B0F0"/>
          </a:solidFill>
        </a:ln>
      </dgm:spPr>
      <dgm:t>
        <a:bodyPr/>
        <a:lstStyle/>
        <a:p>
          <a:r>
            <a:rPr lang="pt-BR" b="1" dirty="0"/>
            <a:t>especialização</a:t>
          </a:r>
        </a:p>
      </dgm:t>
    </dgm:pt>
    <dgm:pt modelId="{FD775039-337B-4100-B65E-C1D0D3E1D647}" type="parTrans" cxnId="{7693A338-F848-4945-947B-6A2ED8798F1C}">
      <dgm:prSet/>
      <dgm:spPr/>
      <dgm:t>
        <a:bodyPr/>
        <a:lstStyle/>
        <a:p>
          <a:endParaRPr lang="pt-BR"/>
        </a:p>
      </dgm:t>
    </dgm:pt>
    <dgm:pt modelId="{69BB9BFC-2746-43C2-B3FE-E83D0F3091BA}" type="sibTrans" cxnId="{7693A338-F848-4945-947B-6A2ED8798F1C}">
      <dgm:prSet/>
      <dgm:spPr/>
      <dgm:t>
        <a:bodyPr/>
        <a:lstStyle/>
        <a:p>
          <a:endParaRPr lang="pt-BR"/>
        </a:p>
      </dgm:t>
    </dgm:pt>
    <dgm:pt modelId="{684A1347-C3AF-49D1-A995-8440A6EC6925}">
      <dgm:prSet phldrT="[Texto]"/>
      <dgm:spPr>
        <a:ln>
          <a:solidFill>
            <a:srgbClr val="00B0F0"/>
          </a:solidFill>
        </a:ln>
      </dgm:spPr>
      <dgm:t>
        <a:bodyPr/>
        <a:lstStyle/>
        <a:p>
          <a:r>
            <a:rPr lang="pt-BR" b="1" dirty="0"/>
            <a:t>contrato</a:t>
          </a:r>
        </a:p>
      </dgm:t>
    </dgm:pt>
    <dgm:pt modelId="{E53DF640-1146-4D14-9D82-4BA5DFD65BFE}" type="sibTrans" cxnId="{7C32A2CF-E3E9-4DA3-B7B0-05E49393AF39}">
      <dgm:prSet/>
      <dgm:spPr/>
      <dgm:t>
        <a:bodyPr/>
        <a:lstStyle/>
        <a:p>
          <a:endParaRPr lang="pt-BR"/>
        </a:p>
      </dgm:t>
    </dgm:pt>
    <dgm:pt modelId="{58B939F3-B6FF-4486-AE5A-D236F01DAA53}" type="parTrans" cxnId="{7C32A2CF-E3E9-4DA3-B7B0-05E49393AF39}">
      <dgm:prSet/>
      <dgm:spPr/>
      <dgm:t>
        <a:bodyPr/>
        <a:lstStyle/>
        <a:p>
          <a:endParaRPr lang="pt-BR"/>
        </a:p>
      </dgm:t>
    </dgm:pt>
    <dgm:pt modelId="{E298E99E-1B9F-4022-B67A-008070C2D33A}" type="pres">
      <dgm:prSet presAssocID="{9AD6FE04-404B-4E18-9F0C-0E81E69C3FCD}" presName="Name0" presStyleCnt="0">
        <dgm:presLayoutVars>
          <dgm:chMax val="5"/>
          <dgm:chPref val="5"/>
          <dgm:dir/>
          <dgm:animLvl val="lvl"/>
        </dgm:presLayoutVars>
      </dgm:prSet>
      <dgm:spPr/>
    </dgm:pt>
    <dgm:pt modelId="{BC600350-B0EA-43C9-BC3F-33039DF9F886}" type="pres">
      <dgm:prSet presAssocID="{35FD7AF3-4600-4E72-B705-8FD0414BAAAF}" presName="parentText1" presStyleLbl="node1" presStyleIdx="0" presStyleCnt="3" custLinFactNeighborX="736" custLinFactNeighborY="-78">
        <dgm:presLayoutVars>
          <dgm:chMax/>
          <dgm:chPref val="3"/>
          <dgm:bulletEnabled val="1"/>
        </dgm:presLayoutVars>
      </dgm:prSet>
      <dgm:spPr/>
    </dgm:pt>
    <dgm:pt modelId="{CB7D514D-9CDD-4BD7-B84A-D96A7B6EB225}" type="pres">
      <dgm:prSet presAssocID="{1CC700A1-9845-4439-88C1-C6A43A26DC8B}" presName="parentText2" presStyleLbl="node1" presStyleIdx="1" presStyleCnt="3">
        <dgm:presLayoutVars>
          <dgm:chMax/>
          <dgm:chPref val="3"/>
          <dgm:bulletEnabled val="1"/>
        </dgm:presLayoutVars>
      </dgm:prSet>
      <dgm:spPr/>
    </dgm:pt>
    <dgm:pt modelId="{D4FBD6E6-972A-4006-986F-FEE6132E484E}" type="pres">
      <dgm:prSet presAssocID="{684A1347-C3AF-49D1-A995-8440A6EC6925}" presName="parentText3" presStyleLbl="node1" presStyleIdx="2" presStyleCnt="3">
        <dgm:presLayoutVars>
          <dgm:chMax/>
          <dgm:chPref val="3"/>
          <dgm:bulletEnabled val="1"/>
        </dgm:presLayoutVars>
      </dgm:prSet>
      <dgm:spPr/>
    </dgm:pt>
  </dgm:ptLst>
  <dgm:cxnLst>
    <dgm:cxn modelId="{7693A338-F848-4945-947B-6A2ED8798F1C}" srcId="{9AD6FE04-404B-4E18-9F0C-0E81E69C3FCD}" destId="{1CC700A1-9845-4439-88C1-C6A43A26DC8B}" srcOrd="1" destOrd="0" parTransId="{FD775039-337B-4100-B65E-C1D0D3E1D647}" sibTransId="{69BB9BFC-2746-43C2-B3FE-E83D0F3091BA}"/>
    <dgm:cxn modelId="{6398A56C-5C31-41AC-AEE8-260D3B0F9A6D}" type="presOf" srcId="{35FD7AF3-4600-4E72-B705-8FD0414BAAAF}" destId="{BC600350-B0EA-43C9-BC3F-33039DF9F886}" srcOrd="0" destOrd="0" presId="urn:microsoft.com/office/officeart/2009/3/layout/IncreasingArrowsProcess"/>
    <dgm:cxn modelId="{6F68246D-572E-40F7-A146-B9057836A355}" type="presOf" srcId="{1CC700A1-9845-4439-88C1-C6A43A26DC8B}" destId="{CB7D514D-9CDD-4BD7-B84A-D96A7B6EB225}" srcOrd="0" destOrd="0" presId="urn:microsoft.com/office/officeart/2009/3/layout/IncreasingArrowsProcess"/>
    <dgm:cxn modelId="{177D1A9A-0AA6-45CE-9BAC-5EEFF0982804}" srcId="{9AD6FE04-404B-4E18-9F0C-0E81E69C3FCD}" destId="{35FD7AF3-4600-4E72-B705-8FD0414BAAAF}" srcOrd="0" destOrd="0" parTransId="{4287C1D6-1045-4534-83DC-1797F58D48B2}" sibTransId="{41AA4F5B-9944-4DED-A09A-7353650C7E32}"/>
    <dgm:cxn modelId="{4A1802AD-4C8A-4B60-8382-5453EB73184E}" type="presOf" srcId="{9AD6FE04-404B-4E18-9F0C-0E81E69C3FCD}" destId="{E298E99E-1B9F-4022-B67A-008070C2D33A}" srcOrd="0" destOrd="0" presId="urn:microsoft.com/office/officeart/2009/3/layout/IncreasingArrowsProcess"/>
    <dgm:cxn modelId="{0EBD14B5-49CE-4FDD-B8DB-8D48915C659E}" type="presOf" srcId="{684A1347-C3AF-49D1-A995-8440A6EC6925}" destId="{D4FBD6E6-972A-4006-986F-FEE6132E484E}" srcOrd="0" destOrd="0" presId="urn:microsoft.com/office/officeart/2009/3/layout/IncreasingArrowsProcess"/>
    <dgm:cxn modelId="{7C32A2CF-E3E9-4DA3-B7B0-05E49393AF39}" srcId="{9AD6FE04-404B-4E18-9F0C-0E81E69C3FCD}" destId="{684A1347-C3AF-49D1-A995-8440A6EC6925}" srcOrd="2" destOrd="0" parTransId="{58B939F3-B6FF-4486-AE5A-D236F01DAA53}" sibTransId="{E53DF640-1146-4D14-9D82-4BA5DFD65BFE}"/>
    <dgm:cxn modelId="{E6F0B040-641B-42DA-BA68-881FEF202AA8}" type="presParOf" srcId="{E298E99E-1B9F-4022-B67A-008070C2D33A}" destId="{BC600350-B0EA-43C9-BC3F-33039DF9F886}" srcOrd="0" destOrd="0" presId="urn:microsoft.com/office/officeart/2009/3/layout/IncreasingArrowsProcess"/>
    <dgm:cxn modelId="{FFDB3D1E-BFD2-434A-AA0D-3CD3302AC2C2}" type="presParOf" srcId="{E298E99E-1B9F-4022-B67A-008070C2D33A}" destId="{CB7D514D-9CDD-4BD7-B84A-D96A7B6EB225}" srcOrd="1" destOrd="0" presId="urn:microsoft.com/office/officeart/2009/3/layout/IncreasingArrowsProcess"/>
    <dgm:cxn modelId="{BF223951-2C90-4BA4-B78D-AB25076D76CC}" type="presParOf" srcId="{E298E99E-1B9F-4022-B67A-008070C2D33A}" destId="{D4FBD6E6-972A-4006-986F-FEE6132E484E}" srcOrd="2" destOrd="0" presId="urn:microsoft.com/office/officeart/2009/3/layout/IncreasingArrows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D6FE04-404B-4E18-9F0C-0E81E69C3FCD}" type="doc">
      <dgm:prSet loTypeId="urn:microsoft.com/office/officeart/2009/3/layout/IncreasingArrowsProcess" loCatId="process" qsTypeId="urn:microsoft.com/office/officeart/2005/8/quickstyle/3d9" qsCatId="3D" csTypeId="urn:microsoft.com/office/officeart/2005/8/colors/accent0_3" csCatId="mainScheme" phldr="1"/>
      <dgm:spPr/>
      <dgm:t>
        <a:bodyPr/>
        <a:lstStyle/>
        <a:p>
          <a:endParaRPr lang="pt-BR"/>
        </a:p>
      </dgm:t>
    </dgm:pt>
    <dgm:pt modelId="{35FD7AF3-4600-4E72-B705-8FD0414BAAAF}">
      <dgm:prSet phldrT="[Texto]"/>
      <dgm:spPr>
        <a:ln>
          <a:solidFill>
            <a:srgbClr val="00B0F0"/>
          </a:solidFill>
        </a:ln>
      </dgm:spPr>
      <dgm:t>
        <a:bodyPr/>
        <a:lstStyle/>
        <a:p>
          <a:r>
            <a:rPr lang="pt-BR" dirty="0"/>
            <a:t>não morador</a:t>
          </a:r>
        </a:p>
      </dgm:t>
    </dgm:pt>
    <dgm:pt modelId="{4287C1D6-1045-4534-83DC-1797F58D48B2}" type="parTrans" cxnId="{177D1A9A-0AA6-45CE-9BAC-5EEFF0982804}">
      <dgm:prSet/>
      <dgm:spPr/>
      <dgm:t>
        <a:bodyPr/>
        <a:lstStyle/>
        <a:p>
          <a:endParaRPr lang="pt-BR"/>
        </a:p>
      </dgm:t>
    </dgm:pt>
    <dgm:pt modelId="{41AA4F5B-9944-4DED-A09A-7353650C7E32}" type="sibTrans" cxnId="{177D1A9A-0AA6-45CE-9BAC-5EEFF0982804}">
      <dgm:prSet/>
      <dgm:spPr/>
      <dgm:t>
        <a:bodyPr/>
        <a:lstStyle/>
        <a:p>
          <a:endParaRPr lang="pt-BR"/>
        </a:p>
      </dgm:t>
    </dgm:pt>
    <dgm:pt modelId="{1925ADF3-46EE-4F88-B5C3-B3962CE0C878}">
      <dgm:prSet phldrT="[Texto]"/>
      <dgm:spPr>
        <a:ln>
          <a:solidFill>
            <a:srgbClr val="00B0F0"/>
          </a:solidFill>
        </a:ln>
      </dgm:spPr>
      <dgm:t>
        <a:bodyPr/>
        <a:lstStyle/>
        <a:p>
          <a:pPr algn="ctr"/>
          <a:endParaRPr lang="pt-BR" b="1" i="1" dirty="0"/>
        </a:p>
        <a:p>
          <a:pPr algn="ctr"/>
          <a:r>
            <a:rPr lang="pt-BR" b="1" i="1" dirty="0"/>
            <a:t>imparcialidade</a:t>
          </a:r>
        </a:p>
      </dgm:t>
    </dgm:pt>
    <dgm:pt modelId="{E57EED4B-102C-4ADA-820F-A34197F6C3A1}" type="parTrans" cxnId="{7E2E9CC3-E9FE-4E62-848F-54158BA91B01}">
      <dgm:prSet/>
      <dgm:spPr/>
      <dgm:t>
        <a:bodyPr/>
        <a:lstStyle/>
        <a:p>
          <a:endParaRPr lang="pt-BR"/>
        </a:p>
      </dgm:t>
    </dgm:pt>
    <dgm:pt modelId="{1F6C4E50-233F-4B2F-9943-6D46A9089B2E}" type="sibTrans" cxnId="{7E2E9CC3-E9FE-4E62-848F-54158BA91B01}">
      <dgm:prSet/>
      <dgm:spPr/>
      <dgm:t>
        <a:bodyPr/>
        <a:lstStyle/>
        <a:p>
          <a:endParaRPr lang="pt-BR"/>
        </a:p>
      </dgm:t>
    </dgm:pt>
    <dgm:pt modelId="{684A1347-C3AF-49D1-A995-8440A6EC6925}">
      <dgm:prSet phldrT="[Texto]"/>
      <dgm:spPr>
        <a:ln>
          <a:solidFill>
            <a:srgbClr val="00B0F0"/>
          </a:solidFill>
        </a:ln>
      </dgm:spPr>
      <dgm:t>
        <a:bodyPr/>
        <a:lstStyle/>
        <a:p>
          <a:r>
            <a:rPr lang="pt-BR" dirty="0"/>
            <a:t>contrato</a:t>
          </a:r>
        </a:p>
      </dgm:t>
    </dgm:pt>
    <dgm:pt modelId="{E53DF640-1146-4D14-9D82-4BA5DFD65BFE}" type="sibTrans" cxnId="{7C32A2CF-E3E9-4DA3-B7B0-05E49393AF39}">
      <dgm:prSet/>
      <dgm:spPr/>
      <dgm:t>
        <a:bodyPr/>
        <a:lstStyle/>
        <a:p>
          <a:endParaRPr lang="pt-BR"/>
        </a:p>
      </dgm:t>
    </dgm:pt>
    <dgm:pt modelId="{58B939F3-B6FF-4486-AE5A-D236F01DAA53}" type="parTrans" cxnId="{7C32A2CF-E3E9-4DA3-B7B0-05E49393AF39}">
      <dgm:prSet/>
      <dgm:spPr/>
      <dgm:t>
        <a:bodyPr/>
        <a:lstStyle/>
        <a:p>
          <a:endParaRPr lang="pt-BR"/>
        </a:p>
      </dgm:t>
    </dgm:pt>
    <dgm:pt modelId="{1CC700A1-9845-4439-88C1-C6A43A26DC8B}">
      <dgm:prSet phldrT="[Texto]"/>
      <dgm:spPr>
        <a:ln>
          <a:solidFill>
            <a:srgbClr val="00B0F0"/>
          </a:solidFill>
        </a:ln>
      </dgm:spPr>
      <dgm:t>
        <a:bodyPr/>
        <a:lstStyle/>
        <a:p>
          <a:r>
            <a:rPr lang="pt-BR" dirty="0"/>
            <a:t>especialização</a:t>
          </a:r>
        </a:p>
      </dgm:t>
    </dgm:pt>
    <dgm:pt modelId="{69BB9BFC-2746-43C2-B3FE-E83D0F3091BA}" type="sibTrans" cxnId="{7693A338-F848-4945-947B-6A2ED8798F1C}">
      <dgm:prSet/>
      <dgm:spPr/>
      <dgm:t>
        <a:bodyPr/>
        <a:lstStyle/>
        <a:p>
          <a:endParaRPr lang="pt-BR"/>
        </a:p>
      </dgm:t>
    </dgm:pt>
    <dgm:pt modelId="{FD775039-337B-4100-B65E-C1D0D3E1D647}" type="parTrans" cxnId="{7693A338-F848-4945-947B-6A2ED8798F1C}">
      <dgm:prSet/>
      <dgm:spPr/>
      <dgm:t>
        <a:bodyPr/>
        <a:lstStyle/>
        <a:p>
          <a:endParaRPr lang="pt-BR"/>
        </a:p>
      </dgm:t>
    </dgm:pt>
    <dgm:pt modelId="{E298E99E-1B9F-4022-B67A-008070C2D33A}" type="pres">
      <dgm:prSet presAssocID="{9AD6FE04-404B-4E18-9F0C-0E81E69C3FCD}" presName="Name0" presStyleCnt="0">
        <dgm:presLayoutVars>
          <dgm:chMax val="5"/>
          <dgm:chPref val="5"/>
          <dgm:dir/>
          <dgm:animLvl val="lvl"/>
        </dgm:presLayoutVars>
      </dgm:prSet>
      <dgm:spPr/>
    </dgm:pt>
    <dgm:pt modelId="{BC600350-B0EA-43C9-BC3F-33039DF9F886}" type="pres">
      <dgm:prSet presAssocID="{35FD7AF3-4600-4E72-B705-8FD0414BAAAF}" presName="parentText1" presStyleLbl="node1" presStyleIdx="0" presStyleCnt="3" custLinFactNeighborX="736" custLinFactNeighborY="-78">
        <dgm:presLayoutVars>
          <dgm:chMax/>
          <dgm:chPref val="3"/>
          <dgm:bulletEnabled val="1"/>
        </dgm:presLayoutVars>
      </dgm:prSet>
      <dgm:spPr/>
    </dgm:pt>
    <dgm:pt modelId="{104C4BDA-2BCC-40ED-B6DE-26268D08AF33}" type="pres">
      <dgm:prSet presAssocID="{35FD7AF3-4600-4E72-B705-8FD0414BAAAF}" presName="childText1" presStyleLbl="solidAlignAcc1" presStyleIdx="0" presStyleCnt="1" custLinFactNeighborX="-3008" custLinFactNeighborY="-1323">
        <dgm:presLayoutVars>
          <dgm:chMax val="0"/>
          <dgm:chPref val="0"/>
          <dgm:bulletEnabled val="1"/>
        </dgm:presLayoutVars>
      </dgm:prSet>
      <dgm:spPr/>
    </dgm:pt>
    <dgm:pt modelId="{CB7D514D-9CDD-4BD7-B84A-D96A7B6EB225}" type="pres">
      <dgm:prSet presAssocID="{1CC700A1-9845-4439-88C1-C6A43A26DC8B}" presName="parentText2" presStyleLbl="node1" presStyleIdx="1" presStyleCnt="3">
        <dgm:presLayoutVars>
          <dgm:chMax/>
          <dgm:chPref val="3"/>
          <dgm:bulletEnabled val="1"/>
        </dgm:presLayoutVars>
      </dgm:prSet>
      <dgm:spPr/>
    </dgm:pt>
    <dgm:pt modelId="{D4FBD6E6-972A-4006-986F-FEE6132E484E}" type="pres">
      <dgm:prSet presAssocID="{684A1347-C3AF-49D1-A995-8440A6EC6925}" presName="parentText3" presStyleLbl="node1" presStyleIdx="2" presStyleCnt="3">
        <dgm:presLayoutVars>
          <dgm:chMax/>
          <dgm:chPref val="3"/>
          <dgm:bulletEnabled val="1"/>
        </dgm:presLayoutVars>
      </dgm:prSet>
      <dgm:spPr/>
    </dgm:pt>
  </dgm:ptLst>
  <dgm:cxnLst>
    <dgm:cxn modelId="{6E2B9418-DA3C-4185-AAFB-F8129009217F}" type="presOf" srcId="{1CC700A1-9845-4439-88C1-C6A43A26DC8B}" destId="{CB7D514D-9CDD-4BD7-B84A-D96A7B6EB225}" srcOrd="0" destOrd="0" presId="urn:microsoft.com/office/officeart/2009/3/layout/IncreasingArrowsProcess"/>
    <dgm:cxn modelId="{7693A338-F848-4945-947B-6A2ED8798F1C}" srcId="{9AD6FE04-404B-4E18-9F0C-0E81E69C3FCD}" destId="{1CC700A1-9845-4439-88C1-C6A43A26DC8B}" srcOrd="1" destOrd="0" parTransId="{FD775039-337B-4100-B65E-C1D0D3E1D647}" sibTransId="{69BB9BFC-2746-43C2-B3FE-E83D0F3091BA}"/>
    <dgm:cxn modelId="{60D55848-156D-4B05-91E6-C3A8FCC38425}" type="presOf" srcId="{9AD6FE04-404B-4E18-9F0C-0E81E69C3FCD}" destId="{E298E99E-1B9F-4022-B67A-008070C2D33A}" srcOrd="0" destOrd="0" presId="urn:microsoft.com/office/officeart/2009/3/layout/IncreasingArrowsProcess"/>
    <dgm:cxn modelId="{177D1A9A-0AA6-45CE-9BAC-5EEFF0982804}" srcId="{9AD6FE04-404B-4E18-9F0C-0E81E69C3FCD}" destId="{35FD7AF3-4600-4E72-B705-8FD0414BAAAF}" srcOrd="0" destOrd="0" parTransId="{4287C1D6-1045-4534-83DC-1797F58D48B2}" sibTransId="{41AA4F5B-9944-4DED-A09A-7353650C7E32}"/>
    <dgm:cxn modelId="{08C44AA7-44D6-4F81-88A7-E6B74E62F600}" type="presOf" srcId="{684A1347-C3AF-49D1-A995-8440A6EC6925}" destId="{D4FBD6E6-972A-4006-986F-FEE6132E484E}" srcOrd="0" destOrd="0" presId="urn:microsoft.com/office/officeart/2009/3/layout/IncreasingArrowsProcess"/>
    <dgm:cxn modelId="{7E2E9CC3-E9FE-4E62-848F-54158BA91B01}" srcId="{35FD7AF3-4600-4E72-B705-8FD0414BAAAF}" destId="{1925ADF3-46EE-4F88-B5C3-B3962CE0C878}" srcOrd="0" destOrd="0" parTransId="{E57EED4B-102C-4ADA-820F-A34197F6C3A1}" sibTransId="{1F6C4E50-233F-4B2F-9943-6D46A9089B2E}"/>
    <dgm:cxn modelId="{A15A5BC4-3371-4BFA-A686-6A85CF96FA4D}" type="presOf" srcId="{35FD7AF3-4600-4E72-B705-8FD0414BAAAF}" destId="{BC600350-B0EA-43C9-BC3F-33039DF9F886}" srcOrd="0" destOrd="0" presId="urn:microsoft.com/office/officeart/2009/3/layout/IncreasingArrowsProcess"/>
    <dgm:cxn modelId="{7C32A2CF-E3E9-4DA3-B7B0-05E49393AF39}" srcId="{9AD6FE04-404B-4E18-9F0C-0E81E69C3FCD}" destId="{684A1347-C3AF-49D1-A995-8440A6EC6925}" srcOrd="2" destOrd="0" parTransId="{58B939F3-B6FF-4486-AE5A-D236F01DAA53}" sibTransId="{E53DF640-1146-4D14-9D82-4BA5DFD65BFE}"/>
    <dgm:cxn modelId="{4D109AF4-FF5F-4624-8E54-8164A7518640}" type="presOf" srcId="{1925ADF3-46EE-4F88-B5C3-B3962CE0C878}" destId="{104C4BDA-2BCC-40ED-B6DE-26268D08AF33}" srcOrd="0" destOrd="0" presId="urn:microsoft.com/office/officeart/2009/3/layout/IncreasingArrowsProcess"/>
    <dgm:cxn modelId="{ED17A2B5-004E-4AE6-85A5-DF5E2605113A}" type="presParOf" srcId="{E298E99E-1B9F-4022-B67A-008070C2D33A}" destId="{BC600350-B0EA-43C9-BC3F-33039DF9F886}" srcOrd="0" destOrd="0" presId="urn:microsoft.com/office/officeart/2009/3/layout/IncreasingArrowsProcess"/>
    <dgm:cxn modelId="{E3594CEF-DF22-4B98-B46A-D753D04343AE}" type="presParOf" srcId="{E298E99E-1B9F-4022-B67A-008070C2D33A}" destId="{104C4BDA-2BCC-40ED-B6DE-26268D08AF33}" srcOrd="1" destOrd="0" presId="urn:microsoft.com/office/officeart/2009/3/layout/IncreasingArrowsProcess"/>
    <dgm:cxn modelId="{EB6DD279-0D7E-4EEE-AFF9-1DD1BFD6CEB2}" type="presParOf" srcId="{E298E99E-1B9F-4022-B67A-008070C2D33A}" destId="{CB7D514D-9CDD-4BD7-B84A-D96A7B6EB225}" srcOrd="2" destOrd="0" presId="urn:microsoft.com/office/officeart/2009/3/layout/IncreasingArrowsProcess"/>
    <dgm:cxn modelId="{1887FFB3-3506-41CA-BD21-8EDC6CDAFC68}" type="presParOf" srcId="{E298E99E-1B9F-4022-B67A-008070C2D33A}" destId="{D4FBD6E6-972A-4006-986F-FEE6132E484E}"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D6FE04-404B-4E18-9F0C-0E81E69C3FCD}" type="doc">
      <dgm:prSet loTypeId="urn:microsoft.com/office/officeart/2009/3/layout/IncreasingArrowsProcess" loCatId="process" qsTypeId="urn:microsoft.com/office/officeart/2005/8/quickstyle/3d9" qsCatId="3D" csTypeId="urn:microsoft.com/office/officeart/2005/8/colors/accent0_3" csCatId="mainScheme" phldr="1"/>
      <dgm:spPr/>
      <dgm:t>
        <a:bodyPr/>
        <a:lstStyle/>
        <a:p>
          <a:endParaRPr lang="pt-BR"/>
        </a:p>
      </dgm:t>
    </dgm:pt>
    <dgm:pt modelId="{35FD7AF3-4600-4E72-B705-8FD0414BAAAF}">
      <dgm:prSet phldrT="[Texto]"/>
      <dgm:spPr/>
      <dgm:t>
        <a:bodyPr/>
        <a:lstStyle/>
        <a:p>
          <a:r>
            <a:rPr lang="pt-BR" dirty="0"/>
            <a:t>não morador</a:t>
          </a:r>
        </a:p>
      </dgm:t>
    </dgm:pt>
    <dgm:pt modelId="{4287C1D6-1045-4534-83DC-1797F58D48B2}" type="parTrans" cxnId="{177D1A9A-0AA6-45CE-9BAC-5EEFF0982804}">
      <dgm:prSet/>
      <dgm:spPr/>
      <dgm:t>
        <a:bodyPr/>
        <a:lstStyle/>
        <a:p>
          <a:endParaRPr lang="pt-BR"/>
        </a:p>
      </dgm:t>
    </dgm:pt>
    <dgm:pt modelId="{41AA4F5B-9944-4DED-A09A-7353650C7E32}" type="sibTrans" cxnId="{177D1A9A-0AA6-45CE-9BAC-5EEFF0982804}">
      <dgm:prSet/>
      <dgm:spPr/>
      <dgm:t>
        <a:bodyPr/>
        <a:lstStyle/>
        <a:p>
          <a:endParaRPr lang="pt-BR"/>
        </a:p>
      </dgm:t>
    </dgm:pt>
    <dgm:pt modelId="{1925ADF3-46EE-4F88-B5C3-B3962CE0C878}">
      <dgm:prSet phldrT="[Texto]"/>
      <dgm:spPr>
        <a:ln>
          <a:solidFill>
            <a:srgbClr val="00B0F0"/>
          </a:solidFill>
        </a:ln>
      </dgm:spPr>
      <dgm:t>
        <a:bodyPr/>
        <a:lstStyle/>
        <a:p>
          <a:pPr algn="ctr"/>
          <a:endParaRPr lang="pt-BR" b="1" i="1"/>
        </a:p>
        <a:p>
          <a:pPr algn="ctr"/>
          <a:r>
            <a:rPr lang="pt-BR" b="1" i="1"/>
            <a:t>imparcialidade</a:t>
          </a:r>
          <a:endParaRPr lang="pt-BR" b="1" i="1" dirty="0"/>
        </a:p>
      </dgm:t>
    </dgm:pt>
    <dgm:pt modelId="{E57EED4B-102C-4ADA-820F-A34197F6C3A1}" type="parTrans" cxnId="{7E2E9CC3-E9FE-4E62-848F-54158BA91B01}">
      <dgm:prSet/>
      <dgm:spPr/>
      <dgm:t>
        <a:bodyPr/>
        <a:lstStyle/>
        <a:p>
          <a:endParaRPr lang="pt-BR"/>
        </a:p>
      </dgm:t>
    </dgm:pt>
    <dgm:pt modelId="{1F6C4E50-233F-4B2F-9943-6D46A9089B2E}" type="sibTrans" cxnId="{7E2E9CC3-E9FE-4E62-848F-54158BA91B01}">
      <dgm:prSet/>
      <dgm:spPr/>
      <dgm:t>
        <a:bodyPr/>
        <a:lstStyle/>
        <a:p>
          <a:endParaRPr lang="pt-BR"/>
        </a:p>
      </dgm:t>
    </dgm:pt>
    <dgm:pt modelId="{1CC700A1-9845-4439-88C1-C6A43A26DC8B}">
      <dgm:prSet phldrT="[Texto]"/>
      <dgm:spPr>
        <a:ln>
          <a:solidFill>
            <a:srgbClr val="00B0F0"/>
          </a:solidFill>
        </a:ln>
      </dgm:spPr>
      <dgm:t>
        <a:bodyPr/>
        <a:lstStyle/>
        <a:p>
          <a:r>
            <a:rPr lang="pt-BR" dirty="0"/>
            <a:t>especialização</a:t>
          </a:r>
        </a:p>
      </dgm:t>
    </dgm:pt>
    <dgm:pt modelId="{FD775039-337B-4100-B65E-C1D0D3E1D647}" type="parTrans" cxnId="{7693A338-F848-4945-947B-6A2ED8798F1C}">
      <dgm:prSet/>
      <dgm:spPr/>
      <dgm:t>
        <a:bodyPr/>
        <a:lstStyle/>
        <a:p>
          <a:endParaRPr lang="pt-BR"/>
        </a:p>
      </dgm:t>
    </dgm:pt>
    <dgm:pt modelId="{69BB9BFC-2746-43C2-B3FE-E83D0F3091BA}" type="sibTrans" cxnId="{7693A338-F848-4945-947B-6A2ED8798F1C}">
      <dgm:prSet/>
      <dgm:spPr/>
      <dgm:t>
        <a:bodyPr/>
        <a:lstStyle/>
        <a:p>
          <a:endParaRPr lang="pt-BR"/>
        </a:p>
      </dgm:t>
    </dgm:pt>
    <dgm:pt modelId="{D2D12E83-B671-476C-BAAD-B292D7E4DB5B}">
      <dgm:prSet phldrT="[Texto]"/>
      <dgm:spPr>
        <a:ln>
          <a:solidFill>
            <a:srgbClr val="00B0F0"/>
          </a:solidFill>
        </a:ln>
      </dgm:spPr>
      <dgm:t>
        <a:bodyPr/>
        <a:lstStyle/>
        <a:p>
          <a:pPr algn="ctr"/>
          <a:endParaRPr lang="pt-BR" b="1" i="1"/>
        </a:p>
        <a:p>
          <a:pPr algn="ctr"/>
          <a:r>
            <a:rPr lang="pt-BR" b="1" i="1"/>
            <a:t>profissionalismo</a:t>
          </a:r>
          <a:endParaRPr lang="pt-BR" b="1" i="1" dirty="0"/>
        </a:p>
      </dgm:t>
    </dgm:pt>
    <dgm:pt modelId="{AF7C6135-90B4-41FD-9BB4-44F5FF7E3CA5}" type="parTrans" cxnId="{06621A12-9D1B-433B-A617-371A442A9C3B}">
      <dgm:prSet/>
      <dgm:spPr/>
      <dgm:t>
        <a:bodyPr/>
        <a:lstStyle/>
        <a:p>
          <a:endParaRPr lang="pt-BR"/>
        </a:p>
      </dgm:t>
    </dgm:pt>
    <dgm:pt modelId="{35606E8A-A7C5-4FE2-8AFD-5FDE6A73BD7D}" type="sibTrans" cxnId="{06621A12-9D1B-433B-A617-371A442A9C3B}">
      <dgm:prSet/>
      <dgm:spPr/>
      <dgm:t>
        <a:bodyPr/>
        <a:lstStyle/>
        <a:p>
          <a:endParaRPr lang="pt-BR"/>
        </a:p>
      </dgm:t>
    </dgm:pt>
    <dgm:pt modelId="{684A1347-C3AF-49D1-A995-8440A6EC6925}">
      <dgm:prSet phldrT="[Texto]"/>
      <dgm:spPr>
        <a:ln>
          <a:solidFill>
            <a:srgbClr val="00B0F0"/>
          </a:solidFill>
        </a:ln>
      </dgm:spPr>
      <dgm:t>
        <a:bodyPr/>
        <a:lstStyle/>
        <a:p>
          <a:r>
            <a:rPr lang="pt-BR" dirty="0"/>
            <a:t>contrato</a:t>
          </a:r>
        </a:p>
      </dgm:t>
    </dgm:pt>
    <dgm:pt modelId="{E53DF640-1146-4D14-9D82-4BA5DFD65BFE}" type="sibTrans" cxnId="{7C32A2CF-E3E9-4DA3-B7B0-05E49393AF39}">
      <dgm:prSet/>
      <dgm:spPr/>
      <dgm:t>
        <a:bodyPr/>
        <a:lstStyle/>
        <a:p>
          <a:endParaRPr lang="pt-BR"/>
        </a:p>
      </dgm:t>
    </dgm:pt>
    <dgm:pt modelId="{58B939F3-B6FF-4486-AE5A-D236F01DAA53}" type="parTrans" cxnId="{7C32A2CF-E3E9-4DA3-B7B0-05E49393AF39}">
      <dgm:prSet/>
      <dgm:spPr/>
      <dgm:t>
        <a:bodyPr/>
        <a:lstStyle/>
        <a:p>
          <a:endParaRPr lang="pt-BR"/>
        </a:p>
      </dgm:t>
    </dgm:pt>
    <dgm:pt modelId="{E298E99E-1B9F-4022-B67A-008070C2D33A}" type="pres">
      <dgm:prSet presAssocID="{9AD6FE04-404B-4E18-9F0C-0E81E69C3FCD}" presName="Name0" presStyleCnt="0">
        <dgm:presLayoutVars>
          <dgm:chMax val="5"/>
          <dgm:chPref val="5"/>
          <dgm:dir/>
          <dgm:animLvl val="lvl"/>
        </dgm:presLayoutVars>
      </dgm:prSet>
      <dgm:spPr/>
    </dgm:pt>
    <dgm:pt modelId="{BC600350-B0EA-43C9-BC3F-33039DF9F886}" type="pres">
      <dgm:prSet presAssocID="{35FD7AF3-4600-4E72-B705-8FD0414BAAAF}" presName="parentText1" presStyleLbl="node1" presStyleIdx="0" presStyleCnt="3" custLinFactNeighborX="736" custLinFactNeighborY="-78">
        <dgm:presLayoutVars>
          <dgm:chMax/>
          <dgm:chPref val="3"/>
          <dgm:bulletEnabled val="1"/>
        </dgm:presLayoutVars>
      </dgm:prSet>
      <dgm:spPr/>
    </dgm:pt>
    <dgm:pt modelId="{104C4BDA-2BCC-40ED-B6DE-26268D08AF33}" type="pres">
      <dgm:prSet presAssocID="{35FD7AF3-4600-4E72-B705-8FD0414BAAAF}" presName="childText1" presStyleLbl="solidAlignAcc1" presStyleIdx="0" presStyleCnt="2" custLinFactNeighborX="2389" custLinFactNeighborY="-444">
        <dgm:presLayoutVars>
          <dgm:chMax val="0"/>
          <dgm:chPref val="0"/>
          <dgm:bulletEnabled val="1"/>
        </dgm:presLayoutVars>
      </dgm:prSet>
      <dgm:spPr/>
    </dgm:pt>
    <dgm:pt modelId="{CB7D514D-9CDD-4BD7-B84A-D96A7B6EB225}" type="pres">
      <dgm:prSet presAssocID="{1CC700A1-9845-4439-88C1-C6A43A26DC8B}" presName="parentText2" presStyleLbl="node1" presStyleIdx="1" presStyleCnt="3">
        <dgm:presLayoutVars>
          <dgm:chMax/>
          <dgm:chPref val="3"/>
          <dgm:bulletEnabled val="1"/>
        </dgm:presLayoutVars>
      </dgm:prSet>
      <dgm:spPr/>
    </dgm:pt>
    <dgm:pt modelId="{B21E1AED-CEA4-44E0-8171-99988A1CC923}" type="pres">
      <dgm:prSet presAssocID="{1CC700A1-9845-4439-88C1-C6A43A26DC8B}" presName="childText2" presStyleLbl="solidAlignAcc1" presStyleIdx="1" presStyleCnt="2">
        <dgm:presLayoutVars>
          <dgm:chMax val="0"/>
          <dgm:chPref val="0"/>
          <dgm:bulletEnabled val="1"/>
        </dgm:presLayoutVars>
      </dgm:prSet>
      <dgm:spPr/>
    </dgm:pt>
    <dgm:pt modelId="{D4FBD6E6-972A-4006-986F-FEE6132E484E}" type="pres">
      <dgm:prSet presAssocID="{684A1347-C3AF-49D1-A995-8440A6EC6925}" presName="parentText3" presStyleLbl="node1" presStyleIdx="2" presStyleCnt="3">
        <dgm:presLayoutVars>
          <dgm:chMax/>
          <dgm:chPref val="3"/>
          <dgm:bulletEnabled val="1"/>
        </dgm:presLayoutVars>
      </dgm:prSet>
      <dgm:spPr/>
    </dgm:pt>
  </dgm:ptLst>
  <dgm:cxnLst>
    <dgm:cxn modelId="{06621A12-9D1B-433B-A617-371A442A9C3B}" srcId="{1CC700A1-9845-4439-88C1-C6A43A26DC8B}" destId="{D2D12E83-B671-476C-BAAD-B292D7E4DB5B}" srcOrd="0" destOrd="0" parTransId="{AF7C6135-90B4-41FD-9BB4-44F5FF7E3CA5}" sibTransId="{35606E8A-A7C5-4FE2-8AFD-5FDE6A73BD7D}"/>
    <dgm:cxn modelId="{7693A338-F848-4945-947B-6A2ED8798F1C}" srcId="{9AD6FE04-404B-4E18-9F0C-0E81E69C3FCD}" destId="{1CC700A1-9845-4439-88C1-C6A43A26DC8B}" srcOrd="1" destOrd="0" parTransId="{FD775039-337B-4100-B65E-C1D0D3E1D647}" sibTransId="{69BB9BFC-2746-43C2-B3FE-E83D0F3091BA}"/>
    <dgm:cxn modelId="{03BD336C-5333-42C7-9177-B1B106DD675A}" type="presOf" srcId="{1CC700A1-9845-4439-88C1-C6A43A26DC8B}" destId="{CB7D514D-9CDD-4BD7-B84A-D96A7B6EB225}" srcOrd="0" destOrd="0" presId="urn:microsoft.com/office/officeart/2009/3/layout/IncreasingArrowsProcess"/>
    <dgm:cxn modelId="{9F4E438C-9F4D-455F-BD12-A57BEBF220AE}" type="presOf" srcId="{1925ADF3-46EE-4F88-B5C3-B3962CE0C878}" destId="{104C4BDA-2BCC-40ED-B6DE-26268D08AF33}" srcOrd="0" destOrd="0" presId="urn:microsoft.com/office/officeart/2009/3/layout/IncreasingArrowsProcess"/>
    <dgm:cxn modelId="{21D04099-4A7A-45D7-8088-BCF4F7414320}" type="presOf" srcId="{35FD7AF3-4600-4E72-B705-8FD0414BAAAF}" destId="{BC600350-B0EA-43C9-BC3F-33039DF9F886}" srcOrd="0" destOrd="0" presId="urn:microsoft.com/office/officeart/2009/3/layout/IncreasingArrowsProcess"/>
    <dgm:cxn modelId="{177D1A9A-0AA6-45CE-9BAC-5EEFF0982804}" srcId="{9AD6FE04-404B-4E18-9F0C-0E81E69C3FCD}" destId="{35FD7AF3-4600-4E72-B705-8FD0414BAAAF}" srcOrd="0" destOrd="0" parTransId="{4287C1D6-1045-4534-83DC-1797F58D48B2}" sibTransId="{41AA4F5B-9944-4DED-A09A-7353650C7E32}"/>
    <dgm:cxn modelId="{811AF3B5-DE1D-4B9A-B0AA-46CBAD916656}" type="presOf" srcId="{D2D12E83-B671-476C-BAAD-B292D7E4DB5B}" destId="{B21E1AED-CEA4-44E0-8171-99988A1CC923}" srcOrd="0" destOrd="0" presId="urn:microsoft.com/office/officeart/2009/3/layout/IncreasingArrowsProcess"/>
    <dgm:cxn modelId="{B2C024BD-8EC3-4791-8A06-9A83E626C737}" type="presOf" srcId="{684A1347-C3AF-49D1-A995-8440A6EC6925}" destId="{D4FBD6E6-972A-4006-986F-FEE6132E484E}" srcOrd="0" destOrd="0" presId="urn:microsoft.com/office/officeart/2009/3/layout/IncreasingArrowsProcess"/>
    <dgm:cxn modelId="{EEDBBCC2-9D82-431D-8A5D-04278452BB37}" type="presOf" srcId="{9AD6FE04-404B-4E18-9F0C-0E81E69C3FCD}" destId="{E298E99E-1B9F-4022-B67A-008070C2D33A}" srcOrd="0" destOrd="0" presId="urn:microsoft.com/office/officeart/2009/3/layout/IncreasingArrowsProcess"/>
    <dgm:cxn modelId="{7E2E9CC3-E9FE-4E62-848F-54158BA91B01}" srcId="{35FD7AF3-4600-4E72-B705-8FD0414BAAAF}" destId="{1925ADF3-46EE-4F88-B5C3-B3962CE0C878}" srcOrd="0" destOrd="0" parTransId="{E57EED4B-102C-4ADA-820F-A34197F6C3A1}" sibTransId="{1F6C4E50-233F-4B2F-9943-6D46A9089B2E}"/>
    <dgm:cxn modelId="{7C32A2CF-E3E9-4DA3-B7B0-05E49393AF39}" srcId="{9AD6FE04-404B-4E18-9F0C-0E81E69C3FCD}" destId="{684A1347-C3AF-49D1-A995-8440A6EC6925}" srcOrd="2" destOrd="0" parTransId="{58B939F3-B6FF-4486-AE5A-D236F01DAA53}" sibTransId="{E53DF640-1146-4D14-9D82-4BA5DFD65BFE}"/>
    <dgm:cxn modelId="{C76222F3-A874-43E5-BE4D-BCF477123555}" type="presParOf" srcId="{E298E99E-1B9F-4022-B67A-008070C2D33A}" destId="{BC600350-B0EA-43C9-BC3F-33039DF9F886}" srcOrd="0" destOrd="0" presId="urn:microsoft.com/office/officeart/2009/3/layout/IncreasingArrowsProcess"/>
    <dgm:cxn modelId="{080E1DC7-5340-49CD-9B5F-A9E629356FC7}" type="presParOf" srcId="{E298E99E-1B9F-4022-B67A-008070C2D33A}" destId="{104C4BDA-2BCC-40ED-B6DE-26268D08AF33}" srcOrd="1" destOrd="0" presId="urn:microsoft.com/office/officeart/2009/3/layout/IncreasingArrowsProcess"/>
    <dgm:cxn modelId="{5AC29AA9-C347-49AB-9296-E144BF85CD80}" type="presParOf" srcId="{E298E99E-1B9F-4022-B67A-008070C2D33A}" destId="{CB7D514D-9CDD-4BD7-B84A-D96A7B6EB225}" srcOrd="2" destOrd="0" presId="urn:microsoft.com/office/officeart/2009/3/layout/IncreasingArrowsProcess"/>
    <dgm:cxn modelId="{524D7B52-CB60-4D75-9884-9017B70DADBA}" type="presParOf" srcId="{E298E99E-1B9F-4022-B67A-008070C2D33A}" destId="{B21E1AED-CEA4-44E0-8171-99988A1CC923}" srcOrd="3" destOrd="0" presId="urn:microsoft.com/office/officeart/2009/3/layout/IncreasingArrowsProcess"/>
    <dgm:cxn modelId="{8497C3E2-D325-4B6C-B7A7-56366385FE16}" type="presParOf" srcId="{E298E99E-1B9F-4022-B67A-008070C2D33A}" destId="{D4FBD6E6-972A-4006-986F-FEE6132E484E}" srcOrd="4"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D6FE04-404B-4E18-9F0C-0E81E69C3FCD}" type="doc">
      <dgm:prSet loTypeId="urn:microsoft.com/office/officeart/2009/3/layout/IncreasingArrowsProcess" loCatId="process" qsTypeId="urn:microsoft.com/office/officeart/2005/8/quickstyle/3d9" qsCatId="3D" csTypeId="urn:microsoft.com/office/officeart/2005/8/colors/accent0_3" csCatId="mainScheme" phldr="1"/>
      <dgm:spPr/>
      <dgm:t>
        <a:bodyPr/>
        <a:lstStyle/>
        <a:p>
          <a:endParaRPr lang="pt-BR"/>
        </a:p>
      </dgm:t>
    </dgm:pt>
    <dgm:pt modelId="{35FD7AF3-4600-4E72-B705-8FD0414BAAAF}">
      <dgm:prSet phldrT="[Texto]"/>
      <dgm:spPr/>
      <dgm:t>
        <a:bodyPr/>
        <a:lstStyle/>
        <a:p>
          <a:r>
            <a:rPr lang="pt-BR" dirty="0"/>
            <a:t>não morador</a:t>
          </a:r>
        </a:p>
      </dgm:t>
    </dgm:pt>
    <dgm:pt modelId="{4287C1D6-1045-4534-83DC-1797F58D48B2}" type="parTrans" cxnId="{177D1A9A-0AA6-45CE-9BAC-5EEFF0982804}">
      <dgm:prSet/>
      <dgm:spPr/>
      <dgm:t>
        <a:bodyPr/>
        <a:lstStyle/>
        <a:p>
          <a:endParaRPr lang="pt-BR"/>
        </a:p>
      </dgm:t>
    </dgm:pt>
    <dgm:pt modelId="{41AA4F5B-9944-4DED-A09A-7353650C7E32}" type="sibTrans" cxnId="{177D1A9A-0AA6-45CE-9BAC-5EEFF0982804}">
      <dgm:prSet/>
      <dgm:spPr/>
      <dgm:t>
        <a:bodyPr/>
        <a:lstStyle/>
        <a:p>
          <a:endParaRPr lang="pt-BR"/>
        </a:p>
      </dgm:t>
    </dgm:pt>
    <dgm:pt modelId="{1925ADF3-46EE-4F88-B5C3-B3962CE0C878}">
      <dgm:prSet phldrT="[Texto]"/>
      <dgm:spPr>
        <a:ln>
          <a:solidFill>
            <a:srgbClr val="00B0F0"/>
          </a:solidFill>
        </a:ln>
      </dgm:spPr>
      <dgm:t>
        <a:bodyPr/>
        <a:lstStyle/>
        <a:p>
          <a:pPr algn="ctr"/>
          <a:endParaRPr lang="pt-BR" b="1" i="1"/>
        </a:p>
        <a:p>
          <a:pPr algn="ctr"/>
          <a:r>
            <a:rPr lang="pt-BR" b="1" i="1"/>
            <a:t>imparcialidade</a:t>
          </a:r>
          <a:endParaRPr lang="pt-BR" b="1" i="1" dirty="0"/>
        </a:p>
      </dgm:t>
    </dgm:pt>
    <dgm:pt modelId="{E57EED4B-102C-4ADA-820F-A34197F6C3A1}" type="parTrans" cxnId="{7E2E9CC3-E9FE-4E62-848F-54158BA91B01}">
      <dgm:prSet/>
      <dgm:spPr/>
      <dgm:t>
        <a:bodyPr/>
        <a:lstStyle/>
        <a:p>
          <a:endParaRPr lang="pt-BR"/>
        </a:p>
      </dgm:t>
    </dgm:pt>
    <dgm:pt modelId="{1F6C4E50-233F-4B2F-9943-6D46A9089B2E}" type="sibTrans" cxnId="{7E2E9CC3-E9FE-4E62-848F-54158BA91B01}">
      <dgm:prSet/>
      <dgm:spPr/>
      <dgm:t>
        <a:bodyPr/>
        <a:lstStyle/>
        <a:p>
          <a:endParaRPr lang="pt-BR"/>
        </a:p>
      </dgm:t>
    </dgm:pt>
    <dgm:pt modelId="{1CC700A1-9845-4439-88C1-C6A43A26DC8B}">
      <dgm:prSet phldrT="[Texto]"/>
      <dgm:spPr>
        <a:ln>
          <a:solidFill>
            <a:srgbClr val="00B0F0"/>
          </a:solidFill>
        </a:ln>
      </dgm:spPr>
      <dgm:t>
        <a:bodyPr/>
        <a:lstStyle/>
        <a:p>
          <a:r>
            <a:rPr lang="pt-BR" dirty="0"/>
            <a:t>especialização</a:t>
          </a:r>
        </a:p>
      </dgm:t>
    </dgm:pt>
    <dgm:pt modelId="{FD775039-337B-4100-B65E-C1D0D3E1D647}" type="parTrans" cxnId="{7693A338-F848-4945-947B-6A2ED8798F1C}">
      <dgm:prSet/>
      <dgm:spPr/>
      <dgm:t>
        <a:bodyPr/>
        <a:lstStyle/>
        <a:p>
          <a:endParaRPr lang="pt-BR"/>
        </a:p>
      </dgm:t>
    </dgm:pt>
    <dgm:pt modelId="{69BB9BFC-2746-43C2-B3FE-E83D0F3091BA}" type="sibTrans" cxnId="{7693A338-F848-4945-947B-6A2ED8798F1C}">
      <dgm:prSet/>
      <dgm:spPr/>
      <dgm:t>
        <a:bodyPr/>
        <a:lstStyle/>
        <a:p>
          <a:endParaRPr lang="pt-BR"/>
        </a:p>
      </dgm:t>
    </dgm:pt>
    <dgm:pt modelId="{D2D12E83-B671-476C-BAAD-B292D7E4DB5B}">
      <dgm:prSet phldrT="[Texto]"/>
      <dgm:spPr>
        <a:ln>
          <a:solidFill>
            <a:srgbClr val="00B0F0"/>
          </a:solidFill>
        </a:ln>
      </dgm:spPr>
      <dgm:t>
        <a:bodyPr/>
        <a:lstStyle/>
        <a:p>
          <a:pPr algn="ctr"/>
          <a:endParaRPr lang="pt-BR" b="1" i="1" dirty="0"/>
        </a:p>
        <a:p>
          <a:pPr algn="ctr"/>
          <a:r>
            <a:rPr lang="pt-BR" b="1" i="1" dirty="0"/>
            <a:t>profissionalismo</a:t>
          </a:r>
        </a:p>
      </dgm:t>
    </dgm:pt>
    <dgm:pt modelId="{AF7C6135-90B4-41FD-9BB4-44F5FF7E3CA5}" type="parTrans" cxnId="{06621A12-9D1B-433B-A617-371A442A9C3B}">
      <dgm:prSet/>
      <dgm:spPr/>
      <dgm:t>
        <a:bodyPr/>
        <a:lstStyle/>
        <a:p>
          <a:endParaRPr lang="pt-BR"/>
        </a:p>
      </dgm:t>
    </dgm:pt>
    <dgm:pt modelId="{35606E8A-A7C5-4FE2-8AFD-5FDE6A73BD7D}" type="sibTrans" cxnId="{06621A12-9D1B-433B-A617-371A442A9C3B}">
      <dgm:prSet/>
      <dgm:spPr/>
      <dgm:t>
        <a:bodyPr/>
        <a:lstStyle/>
        <a:p>
          <a:endParaRPr lang="pt-BR"/>
        </a:p>
      </dgm:t>
    </dgm:pt>
    <dgm:pt modelId="{684A1347-C3AF-49D1-A995-8440A6EC6925}">
      <dgm:prSet phldrT="[Texto]"/>
      <dgm:spPr/>
      <dgm:t>
        <a:bodyPr/>
        <a:lstStyle/>
        <a:p>
          <a:r>
            <a:rPr lang="pt-BR" dirty="0"/>
            <a:t>contrato</a:t>
          </a:r>
        </a:p>
      </dgm:t>
    </dgm:pt>
    <dgm:pt modelId="{58B939F3-B6FF-4486-AE5A-D236F01DAA53}" type="parTrans" cxnId="{7C32A2CF-E3E9-4DA3-B7B0-05E49393AF39}">
      <dgm:prSet/>
      <dgm:spPr/>
      <dgm:t>
        <a:bodyPr/>
        <a:lstStyle/>
        <a:p>
          <a:endParaRPr lang="pt-BR"/>
        </a:p>
      </dgm:t>
    </dgm:pt>
    <dgm:pt modelId="{E53DF640-1146-4D14-9D82-4BA5DFD65BFE}" type="sibTrans" cxnId="{7C32A2CF-E3E9-4DA3-B7B0-05E49393AF39}">
      <dgm:prSet/>
      <dgm:spPr/>
      <dgm:t>
        <a:bodyPr/>
        <a:lstStyle/>
        <a:p>
          <a:endParaRPr lang="pt-BR"/>
        </a:p>
      </dgm:t>
    </dgm:pt>
    <dgm:pt modelId="{DCC81D7A-6808-48CB-895D-2A2AC4F8DBEE}">
      <dgm:prSet phldrT="[Texto]"/>
      <dgm:spPr>
        <a:ln>
          <a:solidFill>
            <a:srgbClr val="00B0F0"/>
          </a:solidFill>
        </a:ln>
      </dgm:spPr>
      <dgm:t>
        <a:bodyPr/>
        <a:lstStyle/>
        <a:p>
          <a:pPr algn="ctr"/>
          <a:endParaRPr lang="pt-BR" b="1" i="1"/>
        </a:p>
        <a:p>
          <a:pPr algn="ctr"/>
          <a:r>
            <a:rPr lang="pt-BR" b="1" i="1"/>
            <a:t>cláusulas</a:t>
          </a:r>
          <a:endParaRPr lang="pt-BR" b="1" i="1" dirty="0"/>
        </a:p>
      </dgm:t>
    </dgm:pt>
    <dgm:pt modelId="{9F70EFD4-6B72-416C-A756-B7AAF4F4BFD7}" type="parTrans" cxnId="{4BE320F8-E0C4-47E0-A114-5D6D74E46DA5}">
      <dgm:prSet/>
      <dgm:spPr/>
      <dgm:t>
        <a:bodyPr/>
        <a:lstStyle/>
        <a:p>
          <a:endParaRPr lang="pt-BR"/>
        </a:p>
      </dgm:t>
    </dgm:pt>
    <dgm:pt modelId="{EC90B04B-CFE2-4757-B3A7-79FF939E96C5}" type="sibTrans" cxnId="{4BE320F8-E0C4-47E0-A114-5D6D74E46DA5}">
      <dgm:prSet/>
      <dgm:spPr/>
      <dgm:t>
        <a:bodyPr/>
        <a:lstStyle/>
        <a:p>
          <a:endParaRPr lang="pt-BR"/>
        </a:p>
      </dgm:t>
    </dgm:pt>
    <dgm:pt modelId="{E298E99E-1B9F-4022-B67A-008070C2D33A}" type="pres">
      <dgm:prSet presAssocID="{9AD6FE04-404B-4E18-9F0C-0E81E69C3FCD}" presName="Name0" presStyleCnt="0">
        <dgm:presLayoutVars>
          <dgm:chMax val="5"/>
          <dgm:chPref val="5"/>
          <dgm:dir/>
          <dgm:animLvl val="lvl"/>
        </dgm:presLayoutVars>
      </dgm:prSet>
      <dgm:spPr/>
    </dgm:pt>
    <dgm:pt modelId="{BC600350-B0EA-43C9-BC3F-33039DF9F886}" type="pres">
      <dgm:prSet presAssocID="{35FD7AF3-4600-4E72-B705-8FD0414BAAAF}" presName="parentText1" presStyleLbl="node1" presStyleIdx="0" presStyleCnt="3" custLinFactNeighborX="736" custLinFactNeighborY="-78">
        <dgm:presLayoutVars>
          <dgm:chMax/>
          <dgm:chPref val="3"/>
          <dgm:bulletEnabled val="1"/>
        </dgm:presLayoutVars>
      </dgm:prSet>
      <dgm:spPr/>
    </dgm:pt>
    <dgm:pt modelId="{104C4BDA-2BCC-40ED-B6DE-26268D08AF33}" type="pres">
      <dgm:prSet presAssocID="{35FD7AF3-4600-4E72-B705-8FD0414BAAAF}" presName="childText1" presStyleLbl="solidAlignAcc1" presStyleIdx="0" presStyleCnt="3" custLinFactNeighborX="0" custLinFactNeighborY="1868">
        <dgm:presLayoutVars>
          <dgm:chMax val="0"/>
          <dgm:chPref val="0"/>
          <dgm:bulletEnabled val="1"/>
        </dgm:presLayoutVars>
      </dgm:prSet>
      <dgm:spPr/>
    </dgm:pt>
    <dgm:pt modelId="{CB7D514D-9CDD-4BD7-B84A-D96A7B6EB225}" type="pres">
      <dgm:prSet presAssocID="{1CC700A1-9845-4439-88C1-C6A43A26DC8B}" presName="parentText2" presStyleLbl="node1" presStyleIdx="1" presStyleCnt="3">
        <dgm:presLayoutVars>
          <dgm:chMax/>
          <dgm:chPref val="3"/>
          <dgm:bulletEnabled val="1"/>
        </dgm:presLayoutVars>
      </dgm:prSet>
      <dgm:spPr/>
    </dgm:pt>
    <dgm:pt modelId="{B21E1AED-CEA4-44E0-8171-99988A1CC923}" type="pres">
      <dgm:prSet presAssocID="{1CC700A1-9845-4439-88C1-C6A43A26DC8B}" presName="childText2" presStyleLbl="solidAlignAcc1" presStyleIdx="1" presStyleCnt="3">
        <dgm:presLayoutVars>
          <dgm:chMax val="0"/>
          <dgm:chPref val="0"/>
          <dgm:bulletEnabled val="1"/>
        </dgm:presLayoutVars>
      </dgm:prSet>
      <dgm:spPr/>
    </dgm:pt>
    <dgm:pt modelId="{D4FBD6E6-972A-4006-986F-FEE6132E484E}" type="pres">
      <dgm:prSet presAssocID="{684A1347-C3AF-49D1-A995-8440A6EC6925}" presName="parentText3" presStyleLbl="node1" presStyleIdx="2" presStyleCnt="3">
        <dgm:presLayoutVars>
          <dgm:chMax/>
          <dgm:chPref val="3"/>
          <dgm:bulletEnabled val="1"/>
        </dgm:presLayoutVars>
      </dgm:prSet>
      <dgm:spPr/>
    </dgm:pt>
    <dgm:pt modelId="{E22F7F67-2BD9-4C58-B251-0C16FC1F1503}" type="pres">
      <dgm:prSet presAssocID="{684A1347-C3AF-49D1-A995-8440A6EC6925}" presName="childText3" presStyleLbl="solidAlignAcc1" presStyleIdx="2" presStyleCnt="3" custLinFactNeighborX="916" custLinFactNeighborY="-2059">
        <dgm:presLayoutVars>
          <dgm:chMax val="0"/>
          <dgm:chPref val="0"/>
          <dgm:bulletEnabled val="1"/>
        </dgm:presLayoutVars>
      </dgm:prSet>
      <dgm:spPr/>
    </dgm:pt>
  </dgm:ptLst>
  <dgm:cxnLst>
    <dgm:cxn modelId="{06621A12-9D1B-433B-A617-371A442A9C3B}" srcId="{1CC700A1-9845-4439-88C1-C6A43A26DC8B}" destId="{D2D12E83-B671-476C-BAAD-B292D7E4DB5B}" srcOrd="0" destOrd="0" parTransId="{AF7C6135-90B4-41FD-9BB4-44F5FF7E3CA5}" sibTransId="{35606E8A-A7C5-4FE2-8AFD-5FDE6A73BD7D}"/>
    <dgm:cxn modelId="{A5EE7D18-1F7E-46EA-8DB1-719F2C11E36D}" type="presOf" srcId="{D2D12E83-B671-476C-BAAD-B292D7E4DB5B}" destId="{B21E1AED-CEA4-44E0-8171-99988A1CC923}" srcOrd="0" destOrd="0" presId="urn:microsoft.com/office/officeart/2009/3/layout/IncreasingArrowsProcess"/>
    <dgm:cxn modelId="{7693A338-F848-4945-947B-6A2ED8798F1C}" srcId="{9AD6FE04-404B-4E18-9F0C-0E81E69C3FCD}" destId="{1CC700A1-9845-4439-88C1-C6A43A26DC8B}" srcOrd="1" destOrd="0" parTransId="{FD775039-337B-4100-B65E-C1D0D3E1D647}" sibTransId="{69BB9BFC-2746-43C2-B3FE-E83D0F3091BA}"/>
    <dgm:cxn modelId="{486E7285-1905-4A1A-AE75-FB1030A08944}" type="presOf" srcId="{1CC700A1-9845-4439-88C1-C6A43A26DC8B}" destId="{CB7D514D-9CDD-4BD7-B84A-D96A7B6EB225}" srcOrd="0" destOrd="0" presId="urn:microsoft.com/office/officeart/2009/3/layout/IncreasingArrowsProcess"/>
    <dgm:cxn modelId="{AAE1DA99-82BA-48C3-B67E-5FB04A672C64}" type="presOf" srcId="{DCC81D7A-6808-48CB-895D-2A2AC4F8DBEE}" destId="{E22F7F67-2BD9-4C58-B251-0C16FC1F1503}" srcOrd="0" destOrd="0" presId="urn:microsoft.com/office/officeart/2009/3/layout/IncreasingArrowsProcess"/>
    <dgm:cxn modelId="{39C4189A-8CDB-40C3-9772-C1C93988DC73}" type="presOf" srcId="{35FD7AF3-4600-4E72-B705-8FD0414BAAAF}" destId="{BC600350-B0EA-43C9-BC3F-33039DF9F886}" srcOrd="0" destOrd="0" presId="urn:microsoft.com/office/officeart/2009/3/layout/IncreasingArrowsProcess"/>
    <dgm:cxn modelId="{177D1A9A-0AA6-45CE-9BAC-5EEFF0982804}" srcId="{9AD6FE04-404B-4E18-9F0C-0E81E69C3FCD}" destId="{35FD7AF3-4600-4E72-B705-8FD0414BAAAF}" srcOrd="0" destOrd="0" parTransId="{4287C1D6-1045-4534-83DC-1797F58D48B2}" sibTransId="{41AA4F5B-9944-4DED-A09A-7353650C7E32}"/>
    <dgm:cxn modelId="{8E838BA9-064A-41D8-B88D-55CFDAF8961E}" type="presOf" srcId="{1925ADF3-46EE-4F88-B5C3-B3962CE0C878}" destId="{104C4BDA-2BCC-40ED-B6DE-26268D08AF33}" srcOrd="0" destOrd="0" presId="urn:microsoft.com/office/officeart/2009/3/layout/IncreasingArrowsProcess"/>
    <dgm:cxn modelId="{35F705B3-238E-4CDC-A748-A5930085D3E4}" type="presOf" srcId="{684A1347-C3AF-49D1-A995-8440A6EC6925}" destId="{D4FBD6E6-972A-4006-986F-FEE6132E484E}" srcOrd="0" destOrd="0" presId="urn:microsoft.com/office/officeart/2009/3/layout/IncreasingArrowsProcess"/>
    <dgm:cxn modelId="{F733DBB3-5243-48E9-AD1B-49B468E59E4E}" type="presOf" srcId="{9AD6FE04-404B-4E18-9F0C-0E81E69C3FCD}" destId="{E298E99E-1B9F-4022-B67A-008070C2D33A}" srcOrd="0" destOrd="0" presId="urn:microsoft.com/office/officeart/2009/3/layout/IncreasingArrowsProcess"/>
    <dgm:cxn modelId="{7E2E9CC3-E9FE-4E62-848F-54158BA91B01}" srcId="{35FD7AF3-4600-4E72-B705-8FD0414BAAAF}" destId="{1925ADF3-46EE-4F88-B5C3-B3962CE0C878}" srcOrd="0" destOrd="0" parTransId="{E57EED4B-102C-4ADA-820F-A34197F6C3A1}" sibTransId="{1F6C4E50-233F-4B2F-9943-6D46A9089B2E}"/>
    <dgm:cxn modelId="{7C32A2CF-E3E9-4DA3-B7B0-05E49393AF39}" srcId="{9AD6FE04-404B-4E18-9F0C-0E81E69C3FCD}" destId="{684A1347-C3AF-49D1-A995-8440A6EC6925}" srcOrd="2" destOrd="0" parTransId="{58B939F3-B6FF-4486-AE5A-D236F01DAA53}" sibTransId="{E53DF640-1146-4D14-9D82-4BA5DFD65BFE}"/>
    <dgm:cxn modelId="{4BE320F8-E0C4-47E0-A114-5D6D74E46DA5}" srcId="{684A1347-C3AF-49D1-A995-8440A6EC6925}" destId="{DCC81D7A-6808-48CB-895D-2A2AC4F8DBEE}" srcOrd="0" destOrd="0" parTransId="{9F70EFD4-6B72-416C-A756-B7AAF4F4BFD7}" sibTransId="{EC90B04B-CFE2-4757-B3A7-79FF939E96C5}"/>
    <dgm:cxn modelId="{A5B3F5F0-4851-476E-A77F-02F7718A4EEE}" type="presParOf" srcId="{E298E99E-1B9F-4022-B67A-008070C2D33A}" destId="{BC600350-B0EA-43C9-BC3F-33039DF9F886}" srcOrd="0" destOrd="0" presId="urn:microsoft.com/office/officeart/2009/3/layout/IncreasingArrowsProcess"/>
    <dgm:cxn modelId="{7029E095-5443-4EE7-A031-C3073B64F082}" type="presParOf" srcId="{E298E99E-1B9F-4022-B67A-008070C2D33A}" destId="{104C4BDA-2BCC-40ED-B6DE-26268D08AF33}" srcOrd="1" destOrd="0" presId="urn:microsoft.com/office/officeart/2009/3/layout/IncreasingArrowsProcess"/>
    <dgm:cxn modelId="{72B5C5D2-A2DA-4619-9DAC-4849FC0B5A47}" type="presParOf" srcId="{E298E99E-1B9F-4022-B67A-008070C2D33A}" destId="{CB7D514D-9CDD-4BD7-B84A-D96A7B6EB225}" srcOrd="2" destOrd="0" presId="urn:microsoft.com/office/officeart/2009/3/layout/IncreasingArrowsProcess"/>
    <dgm:cxn modelId="{7EDC048A-473D-401E-808F-34648BA650AC}" type="presParOf" srcId="{E298E99E-1B9F-4022-B67A-008070C2D33A}" destId="{B21E1AED-CEA4-44E0-8171-99988A1CC923}" srcOrd="3" destOrd="0" presId="urn:microsoft.com/office/officeart/2009/3/layout/IncreasingArrowsProcess"/>
    <dgm:cxn modelId="{CB8C6892-AEB8-4B6F-8043-F374DB5C16A4}" type="presParOf" srcId="{E298E99E-1B9F-4022-B67A-008070C2D33A}" destId="{D4FBD6E6-972A-4006-986F-FEE6132E484E}" srcOrd="4" destOrd="0" presId="urn:microsoft.com/office/officeart/2009/3/layout/IncreasingArrowsProcess"/>
    <dgm:cxn modelId="{6DF01901-C41C-48C5-89D2-1F8F2EFAD230}" type="presParOf" srcId="{E298E99E-1B9F-4022-B67A-008070C2D33A}" destId="{E22F7F67-2BD9-4C58-B251-0C16FC1F1503}"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00350-B0EA-43C9-BC3F-33039DF9F886}">
      <dsp:nvSpPr>
        <dsp:cNvPr id="0" name=""/>
        <dsp:cNvSpPr/>
      </dsp:nvSpPr>
      <dsp:spPr>
        <a:xfrm>
          <a:off x="0" y="1006364"/>
          <a:ext cx="5829300" cy="848968"/>
        </a:xfrm>
        <a:prstGeom prst="rightArrow">
          <a:avLst>
            <a:gd name="adj1" fmla="val 50000"/>
            <a:gd name="adj2" fmla="val 50000"/>
          </a:avLst>
        </a:prstGeom>
        <a:solidFill>
          <a:schemeClr val="dk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b="0" kern="1200" dirty="0"/>
            <a:t>não morador</a:t>
          </a:r>
        </a:p>
      </dsp:txBody>
      <dsp:txXfrm>
        <a:off x="0" y="1218606"/>
        <a:ext cx="5617058" cy="424484"/>
      </dsp:txXfrm>
    </dsp:sp>
    <dsp:sp modelId="{CB7D514D-9CDD-4BD7-B84A-D96A7B6EB225}">
      <dsp:nvSpPr>
        <dsp:cNvPr id="0" name=""/>
        <dsp:cNvSpPr/>
      </dsp:nvSpPr>
      <dsp:spPr>
        <a:xfrm>
          <a:off x="1795424" y="1290015"/>
          <a:ext cx="4033875" cy="848968"/>
        </a:xfrm>
        <a:prstGeom prst="rightArrow">
          <a:avLst>
            <a:gd name="adj1" fmla="val 50000"/>
            <a:gd name="adj2" fmla="val 50000"/>
          </a:avLst>
        </a:prstGeom>
        <a:solidFill>
          <a:schemeClr val="accent1">
            <a:lumMod val="5000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b="1" kern="1200" dirty="0"/>
            <a:t>especialização</a:t>
          </a:r>
        </a:p>
      </dsp:txBody>
      <dsp:txXfrm>
        <a:off x="1795424" y="1502257"/>
        <a:ext cx="3821633" cy="424484"/>
      </dsp:txXfrm>
    </dsp:sp>
    <dsp:sp modelId="{D4FBD6E6-972A-4006-986F-FEE6132E484E}">
      <dsp:nvSpPr>
        <dsp:cNvPr id="0" name=""/>
        <dsp:cNvSpPr/>
      </dsp:nvSpPr>
      <dsp:spPr>
        <a:xfrm>
          <a:off x="3590848" y="1573005"/>
          <a:ext cx="2238451" cy="848968"/>
        </a:xfrm>
        <a:prstGeom prst="rightArrow">
          <a:avLst>
            <a:gd name="adj1" fmla="val 50000"/>
            <a:gd name="adj2" fmla="val 50000"/>
          </a:avLst>
        </a:prstGeom>
        <a:solidFill>
          <a:schemeClr val="dk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b="1" kern="1200" dirty="0"/>
            <a:t>contrato</a:t>
          </a:r>
        </a:p>
      </dsp:txBody>
      <dsp:txXfrm>
        <a:off x="3590848" y="1785247"/>
        <a:ext cx="2026209" cy="424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00350-B0EA-43C9-BC3F-33039DF9F886}">
      <dsp:nvSpPr>
        <dsp:cNvPr id="0" name=""/>
        <dsp:cNvSpPr/>
      </dsp:nvSpPr>
      <dsp:spPr>
        <a:xfrm>
          <a:off x="0" y="568786"/>
          <a:ext cx="5829300" cy="848968"/>
        </a:xfrm>
        <a:prstGeom prst="rightArrow">
          <a:avLst>
            <a:gd name="adj1" fmla="val 50000"/>
            <a:gd name="adj2" fmla="val 50000"/>
          </a:avLst>
        </a:prstGeom>
        <a:solidFill>
          <a:schemeClr val="dk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kern="1200" dirty="0"/>
            <a:t>não morador</a:t>
          </a:r>
        </a:p>
      </dsp:txBody>
      <dsp:txXfrm>
        <a:off x="0" y="781028"/>
        <a:ext cx="5617058" cy="424484"/>
      </dsp:txXfrm>
    </dsp:sp>
    <dsp:sp modelId="{104C4BDA-2BCC-40ED-B6DE-26268D08AF33}">
      <dsp:nvSpPr>
        <dsp:cNvPr id="0" name=""/>
        <dsp:cNvSpPr/>
      </dsp:nvSpPr>
      <dsp:spPr>
        <a:xfrm>
          <a:off x="0" y="1202489"/>
          <a:ext cx="1795424" cy="1635425"/>
        </a:xfrm>
        <a:prstGeom prst="rect">
          <a:avLst/>
        </a:prstGeom>
        <a:solidFill>
          <a:schemeClr val="lt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endParaRPr lang="pt-BR" sz="1600" b="1" i="1" kern="1200" dirty="0"/>
        </a:p>
        <a:p>
          <a:pPr marL="0" lvl="0" indent="0" algn="ctr" defTabSz="711200">
            <a:lnSpc>
              <a:spcPct val="90000"/>
            </a:lnSpc>
            <a:spcBef>
              <a:spcPct val="0"/>
            </a:spcBef>
            <a:spcAft>
              <a:spcPct val="35000"/>
            </a:spcAft>
            <a:buNone/>
          </a:pPr>
          <a:r>
            <a:rPr lang="pt-BR" sz="1600" b="1" i="1" kern="1200" dirty="0"/>
            <a:t>imparcialidade</a:t>
          </a:r>
        </a:p>
      </dsp:txBody>
      <dsp:txXfrm>
        <a:off x="0" y="1202489"/>
        <a:ext cx="1795424" cy="1635425"/>
      </dsp:txXfrm>
    </dsp:sp>
    <dsp:sp modelId="{CB7D514D-9CDD-4BD7-B84A-D96A7B6EB225}">
      <dsp:nvSpPr>
        <dsp:cNvPr id="0" name=""/>
        <dsp:cNvSpPr/>
      </dsp:nvSpPr>
      <dsp:spPr>
        <a:xfrm>
          <a:off x="1795424" y="852438"/>
          <a:ext cx="4033875" cy="848968"/>
        </a:xfrm>
        <a:prstGeom prst="rightArrow">
          <a:avLst>
            <a:gd name="adj1" fmla="val 50000"/>
            <a:gd name="adj2" fmla="val 50000"/>
          </a:avLst>
        </a:prstGeom>
        <a:solidFill>
          <a:schemeClr val="dk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kern="1200" dirty="0"/>
            <a:t>especialização</a:t>
          </a:r>
        </a:p>
      </dsp:txBody>
      <dsp:txXfrm>
        <a:off x="1795424" y="1064680"/>
        <a:ext cx="3821633" cy="424484"/>
      </dsp:txXfrm>
    </dsp:sp>
    <dsp:sp modelId="{D4FBD6E6-972A-4006-986F-FEE6132E484E}">
      <dsp:nvSpPr>
        <dsp:cNvPr id="0" name=""/>
        <dsp:cNvSpPr/>
      </dsp:nvSpPr>
      <dsp:spPr>
        <a:xfrm>
          <a:off x="3590848" y="1135427"/>
          <a:ext cx="2238451" cy="848968"/>
        </a:xfrm>
        <a:prstGeom prst="rightArrow">
          <a:avLst>
            <a:gd name="adj1" fmla="val 50000"/>
            <a:gd name="adj2" fmla="val 50000"/>
          </a:avLst>
        </a:prstGeom>
        <a:solidFill>
          <a:schemeClr val="dk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kern="1200" dirty="0"/>
            <a:t>contrato</a:t>
          </a:r>
        </a:p>
      </dsp:txBody>
      <dsp:txXfrm>
        <a:off x="3590848" y="1347669"/>
        <a:ext cx="2026209" cy="424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00350-B0EA-43C9-BC3F-33039DF9F886}">
      <dsp:nvSpPr>
        <dsp:cNvPr id="0" name=""/>
        <dsp:cNvSpPr/>
      </dsp:nvSpPr>
      <dsp:spPr>
        <a:xfrm>
          <a:off x="0" y="427291"/>
          <a:ext cx="5829300" cy="848968"/>
        </a:xfrm>
        <a:prstGeom prst="rightArrow">
          <a:avLst>
            <a:gd name="adj1" fmla="val 50000"/>
            <a:gd name="adj2" fmla="val 50000"/>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kern="1200" dirty="0"/>
            <a:t>não morador</a:t>
          </a:r>
        </a:p>
      </dsp:txBody>
      <dsp:txXfrm>
        <a:off x="0" y="639533"/>
        <a:ext cx="5617058" cy="424484"/>
      </dsp:txXfrm>
    </dsp:sp>
    <dsp:sp modelId="{104C4BDA-2BCC-40ED-B6DE-26268D08AF33}">
      <dsp:nvSpPr>
        <dsp:cNvPr id="0" name=""/>
        <dsp:cNvSpPr/>
      </dsp:nvSpPr>
      <dsp:spPr>
        <a:xfrm>
          <a:off x="42892" y="1075369"/>
          <a:ext cx="1795424" cy="1635425"/>
        </a:xfrm>
        <a:prstGeom prst="rect">
          <a:avLst/>
        </a:prstGeom>
        <a:solidFill>
          <a:schemeClr val="lt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endParaRPr lang="pt-BR" sz="1600" b="1" i="1" kern="1200"/>
        </a:p>
        <a:p>
          <a:pPr marL="0" lvl="0" indent="0" algn="ctr" defTabSz="711200">
            <a:lnSpc>
              <a:spcPct val="90000"/>
            </a:lnSpc>
            <a:spcBef>
              <a:spcPct val="0"/>
            </a:spcBef>
            <a:spcAft>
              <a:spcPct val="35000"/>
            </a:spcAft>
            <a:buNone/>
          </a:pPr>
          <a:r>
            <a:rPr lang="pt-BR" sz="1600" b="1" i="1" kern="1200"/>
            <a:t>imparcialidade</a:t>
          </a:r>
          <a:endParaRPr lang="pt-BR" sz="1600" b="1" i="1" kern="1200" dirty="0"/>
        </a:p>
      </dsp:txBody>
      <dsp:txXfrm>
        <a:off x="42892" y="1075369"/>
        <a:ext cx="1795424" cy="1635425"/>
      </dsp:txXfrm>
    </dsp:sp>
    <dsp:sp modelId="{CB7D514D-9CDD-4BD7-B84A-D96A7B6EB225}">
      <dsp:nvSpPr>
        <dsp:cNvPr id="0" name=""/>
        <dsp:cNvSpPr/>
      </dsp:nvSpPr>
      <dsp:spPr>
        <a:xfrm>
          <a:off x="1795424" y="710943"/>
          <a:ext cx="4033875" cy="848968"/>
        </a:xfrm>
        <a:prstGeom prst="rightArrow">
          <a:avLst>
            <a:gd name="adj1" fmla="val 50000"/>
            <a:gd name="adj2" fmla="val 50000"/>
          </a:avLst>
        </a:prstGeom>
        <a:solidFill>
          <a:schemeClr val="dk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kern="1200" dirty="0"/>
            <a:t>especialização</a:t>
          </a:r>
        </a:p>
      </dsp:txBody>
      <dsp:txXfrm>
        <a:off x="1795424" y="923185"/>
        <a:ext cx="3821633" cy="424484"/>
      </dsp:txXfrm>
    </dsp:sp>
    <dsp:sp modelId="{B21E1AED-CEA4-44E0-8171-99988A1CC923}">
      <dsp:nvSpPr>
        <dsp:cNvPr id="0" name=""/>
        <dsp:cNvSpPr/>
      </dsp:nvSpPr>
      <dsp:spPr>
        <a:xfrm>
          <a:off x="1795424" y="1365620"/>
          <a:ext cx="1795424" cy="1635425"/>
        </a:xfrm>
        <a:prstGeom prst="rect">
          <a:avLst/>
        </a:prstGeom>
        <a:solidFill>
          <a:schemeClr val="lt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endParaRPr lang="pt-BR" sz="1600" b="1" i="1" kern="1200"/>
        </a:p>
        <a:p>
          <a:pPr marL="0" lvl="0" indent="0" algn="ctr" defTabSz="711200">
            <a:lnSpc>
              <a:spcPct val="90000"/>
            </a:lnSpc>
            <a:spcBef>
              <a:spcPct val="0"/>
            </a:spcBef>
            <a:spcAft>
              <a:spcPct val="35000"/>
            </a:spcAft>
            <a:buNone/>
          </a:pPr>
          <a:r>
            <a:rPr lang="pt-BR" sz="1600" b="1" i="1" kern="1200"/>
            <a:t>profissionalismo</a:t>
          </a:r>
          <a:endParaRPr lang="pt-BR" sz="1600" b="1" i="1" kern="1200" dirty="0"/>
        </a:p>
      </dsp:txBody>
      <dsp:txXfrm>
        <a:off x="1795424" y="1365620"/>
        <a:ext cx="1795424" cy="1635425"/>
      </dsp:txXfrm>
    </dsp:sp>
    <dsp:sp modelId="{D4FBD6E6-972A-4006-986F-FEE6132E484E}">
      <dsp:nvSpPr>
        <dsp:cNvPr id="0" name=""/>
        <dsp:cNvSpPr/>
      </dsp:nvSpPr>
      <dsp:spPr>
        <a:xfrm>
          <a:off x="3590848" y="993932"/>
          <a:ext cx="2238451" cy="848968"/>
        </a:xfrm>
        <a:prstGeom prst="rightArrow">
          <a:avLst>
            <a:gd name="adj1" fmla="val 50000"/>
            <a:gd name="adj2" fmla="val 50000"/>
          </a:avLst>
        </a:prstGeom>
        <a:solidFill>
          <a:schemeClr val="dk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kern="1200" dirty="0"/>
            <a:t>contrato</a:t>
          </a:r>
        </a:p>
      </dsp:txBody>
      <dsp:txXfrm>
        <a:off x="3590848" y="1206174"/>
        <a:ext cx="2026209" cy="424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00350-B0EA-43C9-BC3F-33039DF9F886}">
      <dsp:nvSpPr>
        <dsp:cNvPr id="0" name=""/>
        <dsp:cNvSpPr/>
      </dsp:nvSpPr>
      <dsp:spPr>
        <a:xfrm>
          <a:off x="0" y="297764"/>
          <a:ext cx="5829300" cy="848968"/>
        </a:xfrm>
        <a:prstGeom prst="rightArrow">
          <a:avLst>
            <a:gd name="adj1" fmla="val 50000"/>
            <a:gd name="adj2" fmla="val 50000"/>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kern="1200" dirty="0"/>
            <a:t>não morador</a:t>
          </a:r>
        </a:p>
      </dsp:txBody>
      <dsp:txXfrm>
        <a:off x="0" y="510006"/>
        <a:ext cx="5617058" cy="424484"/>
      </dsp:txXfrm>
    </dsp:sp>
    <dsp:sp modelId="{104C4BDA-2BCC-40ED-B6DE-26268D08AF33}">
      <dsp:nvSpPr>
        <dsp:cNvPr id="0" name=""/>
        <dsp:cNvSpPr/>
      </dsp:nvSpPr>
      <dsp:spPr>
        <a:xfrm>
          <a:off x="0" y="983653"/>
          <a:ext cx="1795424" cy="1635425"/>
        </a:xfrm>
        <a:prstGeom prst="rect">
          <a:avLst/>
        </a:prstGeom>
        <a:solidFill>
          <a:schemeClr val="lt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endParaRPr lang="pt-BR" sz="1600" b="1" i="1" kern="1200"/>
        </a:p>
        <a:p>
          <a:pPr marL="0" lvl="0" indent="0" algn="ctr" defTabSz="711200">
            <a:lnSpc>
              <a:spcPct val="90000"/>
            </a:lnSpc>
            <a:spcBef>
              <a:spcPct val="0"/>
            </a:spcBef>
            <a:spcAft>
              <a:spcPct val="35000"/>
            </a:spcAft>
            <a:buNone/>
          </a:pPr>
          <a:r>
            <a:rPr lang="pt-BR" sz="1600" b="1" i="1" kern="1200"/>
            <a:t>imparcialidade</a:t>
          </a:r>
          <a:endParaRPr lang="pt-BR" sz="1600" b="1" i="1" kern="1200" dirty="0"/>
        </a:p>
      </dsp:txBody>
      <dsp:txXfrm>
        <a:off x="0" y="983653"/>
        <a:ext cx="1795424" cy="1635425"/>
      </dsp:txXfrm>
    </dsp:sp>
    <dsp:sp modelId="{CB7D514D-9CDD-4BD7-B84A-D96A7B6EB225}">
      <dsp:nvSpPr>
        <dsp:cNvPr id="0" name=""/>
        <dsp:cNvSpPr/>
      </dsp:nvSpPr>
      <dsp:spPr>
        <a:xfrm>
          <a:off x="1795424" y="581416"/>
          <a:ext cx="4033875" cy="848968"/>
        </a:xfrm>
        <a:prstGeom prst="rightArrow">
          <a:avLst>
            <a:gd name="adj1" fmla="val 50000"/>
            <a:gd name="adj2" fmla="val 50000"/>
          </a:avLst>
        </a:prstGeom>
        <a:solidFill>
          <a:schemeClr val="dk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kern="1200" dirty="0"/>
            <a:t>especialização</a:t>
          </a:r>
        </a:p>
      </dsp:txBody>
      <dsp:txXfrm>
        <a:off x="1795424" y="793658"/>
        <a:ext cx="3821633" cy="424484"/>
      </dsp:txXfrm>
    </dsp:sp>
    <dsp:sp modelId="{B21E1AED-CEA4-44E0-8171-99988A1CC923}">
      <dsp:nvSpPr>
        <dsp:cNvPr id="0" name=""/>
        <dsp:cNvSpPr/>
      </dsp:nvSpPr>
      <dsp:spPr>
        <a:xfrm>
          <a:off x="1795424" y="1236093"/>
          <a:ext cx="1795424" cy="1635425"/>
        </a:xfrm>
        <a:prstGeom prst="rect">
          <a:avLst/>
        </a:prstGeom>
        <a:solidFill>
          <a:schemeClr val="lt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endParaRPr lang="pt-BR" sz="1600" b="1" i="1" kern="1200" dirty="0"/>
        </a:p>
        <a:p>
          <a:pPr marL="0" lvl="0" indent="0" algn="ctr" defTabSz="711200">
            <a:lnSpc>
              <a:spcPct val="90000"/>
            </a:lnSpc>
            <a:spcBef>
              <a:spcPct val="0"/>
            </a:spcBef>
            <a:spcAft>
              <a:spcPct val="35000"/>
            </a:spcAft>
            <a:buNone/>
          </a:pPr>
          <a:r>
            <a:rPr lang="pt-BR" sz="1600" b="1" i="1" kern="1200" dirty="0"/>
            <a:t>profissionalismo</a:t>
          </a:r>
        </a:p>
      </dsp:txBody>
      <dsp:txXfrm>
        <a:off x="1795424" y="1236093"/>
        <a:ext cx="1795424" cy="1635425"/>
      </dsp:txXfrm>
    </dsp:sp>
    <dsp:sp modelId="{D4FBD6E6-972A-4006-986F-FEE6132E484E}">
      <dsp:nvSpPr>
        <dsp:cNvPr id="0" name=""/>
        <dsp:cNvSpPr/>
      </dsp:nvSpPr>
      <dsp:spPr>
        <a:xfrm>
          <a:off x="3590848" y="864405"/>
          <a:ext cx="2238451" cy="848968"/>
        </a:xfrm>
        <a:prstGeom prst="rightArrow">
          <a:avLst>
            <a:gd name="adj1" fmla="val 50000"/>
            <a:gd name="adj2" fmla="val 50000"/>
          </a:avLst>
        </a:prstGeom>
        <a:solidFill>
          <a:schemeClr val="dk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254000" bIns="134774" numCol="1" spcCol="1270" anchor="ctr" anchorCtr="0">
          <a:noAutofit/>
          <a:sp3d extrusionH="28000" prstMaterial="matte"/>
        </a:bodyPr>
        <a:lstStyle/>
        <a:p>
          <a:pPr marL="0" lvl="0" indent="0" algn="l" defTabSz="711200">
            <a:lnSpc>
              <a:spcPct val="90000"/>
            </a:lnSpc>
            <a:spcBef>
              <a:spcPct val="0"/>
            </a:spcBef>
            <a:spcAft>
              <a:spcPct val="35000"/>
            </a:spcAft>
            <a:buNone/>
          </a:pPr>
          <a:r>
            <a:rPr lang="pt-BR" sz="1600" kern="1200" dirty="0"/>
            <a:t>contrato</a:t>
          </a:r>
        </a:p>
      </dsp:txBody>
      <dsp:txXfrm>
        <a:off x="3590848" y="1076647"/>
        <a:ext cx="2026209" cy="424484"/>
      </dsp:txXfrm>
    </dsp:sp>
    <dsp:sp modelId="{E22F7F67-2BD9-4C58-B251-0C16FC1F1503}">
      <dsp:nvSpPr>
        <dsp:cNvPr id="0" name=""/>
        <dsp:cNvSpPr/>
      </dsp:nvSpPr>
      <dsp:spPr>
        <a:xfrm>
          <a:off x="3607294" y="1485901"/>
          <a:ext cx="1795424" cy="1611490"/>
        </a:xfrm>
        <a:prstGeom prst="rect">
          <a:avLst/>
        </a:prstGeom>
        <a:solidFill>
          <a:schemeClr val="lt2">
            <a:hueOff val="0"/>
            <a:satOff val="0"/>
            <a:lumOff val="0"/>
            <a:alphaOff val="0"/>
          </a:schemeClr>
        </a:solidFill>
        <a:ln>
          <a:solidFill>
            <a:srgbClr val="00B0F0"/>
          </a:solidFill>
        </a:ln>
        <a:effectLst/>
        <a:sp3d extrusionH="152250" prstMaterial="matte">
          <a:bevelT w="165100" prst="coolSlant"/>
        </a:sp3d>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endParaRPr lang="pt-BR" sz="1600" b="1" i="1" kern="1200"/>
        </a:p>
        <a:p>
          <a:pPr marL="0" lvl="0" indent="0" algn="ctr" defTabSz="711200">
            <a:lnSpc>
              <a:spcPct val="90000"/>
            </a:lnSpc>
            <a:spcBef>
              <a:spcPct val="0"/>
            </a:spcBef>
            <a:spcAft>
              <a:spcPct val="35000"/>
            </a:spcAft>
            <a:buNone/>
          </a:pPr>
          <a:r>
            <a:rPr lang="pt-BR" sz="1600" b="1" i="1" kern="1200"/>
            <a:t>cláusulas</a:t>
          </a:r>
          <a:endParaRPr lang="pt-BR" sz="1600" b="1" i="1" kern="1200" dirty="0"/>
        </a:p>
      </dsp:txBody>
      <dsp:txXfrm>
        <a:off x="3607294" y="1485901"/>
        <a:ext cx="1795424" cy="1611490"/>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81A1FD-2377-4F39-AD38-831C5D958D42}" type="datetimeFigureOut">
              <a:rPr lang="pt-BR" smtClean="0"/>
              <a:t>18/12/2017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07FFB-E8E7-4856-8661-AFF3469F819C}" type="slidenum">
              <a:rPr lang="pt-BR" smtClean="0"/>
              <a:t>‹nº›</a:t>
            </a:fld>
            <a:endParaRPr lang="pt-BR"/>
          </a:p>
        </p:txBody>
      </p:sp>
    </p:spTree>
    <p:extLst>
      <p:ext uri="{BB962C8B-B14F-4D97-AF65-F5344CB8AC3E}">
        <p14:creationId xmlns:p14="http://schemas.microsoft.com/office/powerpoint/2010/main" val="3935295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jusbrasil.com.br/topicos/10581919/artigo-247-da-lei-n-8069-de-13-de-julho-de-199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Momento em 	que o </a:t>
            </a:r>
            <a:r>
              <a:rPr lang="pt-BR" dirty="0" err="1"/>
              <a:t>condomíninio</a:t>
            </a:r>
            <a:r>
              <a:rPr lang="pt-BR" dirty="0"/>
              <a:t> é a bola da vez e isso vai acontecer cada vez mais. </a:t>
            </a:r>
          </a:p>
          <a:p>
            <a:endParaRPr lang="pt-BR" dirty="0"/>
          </a:p>
        </p:txBody>
      </p:sp>
      <p:sp>
        <p:nvSpPr>
          <p:cNvPr id="4" name="Espaço Reservado para Número de Slide 3"/>
          <p:cNvSpPr>
            <a:spLocks noGrp="1"/>
          </p:cNvSpPr>
          <p:nvPr>
            <p:ph type="sldNum" sz="quarter" idx="10"/>
          </p:nvPr>
        </p:nvSpPr>
        <p:spPr/>
        <p:txBody>
          <a:bodyPr/>
          <a:lstStyle/>
          <a:p>
            <a:fld id="{D7607FFB-E8E7-4856-8661-AFF3469F819C}" type="slidenum">
              <a:rPr lang="pt-BR" smtClean="0"/>
              <a:t>2</a:t>
            </a:fld>
            <a:endParaRPr lang="pt-BR"/>
          </a:p>
        </p:txBody>
      </p:sp>
    </p:spTree>
    <p:extLst>
      <p:ext uri="{BB962C8B-B14F-4D97-AF65-F5344CB8AC3E}">
        <p14:creationId xmlns:p14="http://schemas.microsoft.com/office/powerpoint/2010/main" val="3148639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Mercado prospero quem vive em condomínios não tem crise </a:t>
            </a:r>
          </a:p>
          <a:p>
            <a:r>
              <a:rPr lang="pt-BR" dirty="0"/>
              <a:t>Perfil, não é mais aquele desocupado ou aposentado </a:t>
            </a:r>
          </a:p>
          <a:p>
            <a:r>
              <a:rPr lang="pt-BR" dirty="0"/>
              <a:t>qualificação</a:t>
            </a:r>
          </a:p>
          <a:p>
            <a:r>
              <a:rPr lang="pt-BR" dirty="0"/>
              <a:t>Problemas comuns </a:t>
            </a:r>
          </a:p>
          <a:p>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altLang="pt-BR" sz="1200" dirty="0"/>
              <a:t>Os condomínios da cidade– movimentam R$ 13,2 bilhões ( superior ao orçamento anual da capitais como Curitiba e Porto Alegre).</a:t>
            </a:r>
          </a:p>
          <a:p>
            <a:endParaRPr lang="pt-BR" dirty="0"/>
          </a:p>
        </p:txBody>
      </p:sp>
      <p:sp>
        <p:nvSpPr>
          <p:cNvPr id="4" name="Espaço Reservado para Número de Slide 3"/>
          <p:cNvSpPr>
            <a:spLocks noGrp="1"/>
          </p:cNvSpPr>
          <p:nvPr>
            <p:ph type="sldNum" sz="quarter" idx="10"/>
          </p:nvPr>
        </p:nvSpPr>
        <p:spPr/>
        <p:txBody>
          <a:bodyPr/>
          <a:lstStyle/>
          <a:p>
            <a:fld id="{F018637A-A69F-4C75-8285-4B198690CDD6}" type="slidenum">
              <a:rPr lang="pt-BR" smtClean="0"/>
              <a:t>3</a:t>
            </a:fld>
            <a:endParaRPr lang="pt-BR"/>
          </a:p>
        </p:txBody>
      </p:sp>
    </p:spTree>
    <p:extLst>
      <p:ext uri="{BB962C8B-B14F-4D97-AF65-F5344CB8AC3E}">
        <p14:creationId xmlns:p14="http://schemas.microsoft.com/office/powerpoint/2010/main" val="697630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90000"/>
              </a:lnSpc>
            </a:pPr>
            <a:r>
              <a:rPr lang="pt-BR" sz="1200" u="sng" dirty="0">
                <a:hlinkClick r:id="rId3"/>
              </a:rPr>
              <a:t>Artigo 247 da Lei nº 8.069 de 13 de Julho de 1990</a:t>
            </a:r>
            <a:r>
              <a:rPr lang="pt-BR" sz="1200" dirty="0"/>
              <a:t> </a:t>
            </a:r>
          </a:p>
          <a:p>
            <a:pPr>
              <a:lnSpc>
                <a:spcPct val="90000"/>
              </a:lnSpc>
            </a:pPr>
            <a:r>
              <a:rPr lang="pt-BR" sz="1200" dirty="0"/>
              <a:t>Art. 247. Divulgar, total ou parcialmente, sem autorização devida, por qualquer meio de comunicação, nome, ato ou documento de procedimento policial, </a:t>
            </a:r>
            <a:r>
              <a:rPr lang="pt-BR" sz="1200" b="1" dirty="0"/>
              <a:t>administrativo</a:t>
            </a:r>
            <a:r>
              <a:rPr lang="pt-BR" sz="1200" dirty="0"/>
              <a:t> ou judicial relativo a criança ou </a:t>
            </a:r>
            <a:r>
              <a:rPr lang="pt-BR" sz="1200" b="1" dirty="0"/>
              <a:t>adolescente a que se atribua ato infracional:</a:t>
            </a:r>
            <a:endParaRPr lang="pt-BR" sz="1200" dirty="0"/>
          </a:p>
          <a:p>
            <a:pPr>
              <a:lnSpc>
                <a:spcPct val="90000"/>
              </a:lnSpc>
            </a:pPr>
            <a:r>
              <a:rPr lang="pt-BR" sz="1200" b="1" dirty="0"/>
              <a:t>Pena - multa de três a vinte salários de referência, aplicando-se o dobro em caso de reincidência</a:t>
            </a:r>
            <a:r>
              <a:rPr lang="pt-BR" sz="1200" dirty="0"/>
              <a:t>.</a:t>
            </a:r>
          </a:p>
          <a:p>
            <a:pPr>
              <a:lnSpc>
                <a:spcPct val="90000"/>
              </a:lnSpc>
            </a:pPr>
            <a:r>
              <a:rPr lang="pt-BR" sz="1200" dirty="0"/>
              <a:t>§ 1º Incorre na mesma pena quem exibe, total ou parcialmente, fotografia de criança ou adolescente envolvido em ato infracional, ou qualquer ilustração que lhe diga respeito ou se refira a atos que lhe sejam atribuídos, de forma a permitir sua identificação, direta ou indiretamente.</a:t>
            </a:r>
          </a:p>
          <a:p>
            <a:endParaRPr lang="pt-BR" dirty="0"/>
          </a:p>
        </p:txBody>
      </p:sp>
      <p:sp>
        <p:nvSpPr>
          <p:cNvPr id="4" name="Espaço Reservado para Número de Slide 3"/>
          <p:cNvSpPr>
            <a:spLocks noGrp="1"/>
          </p:cNvSpPr>
          <p:nvPr>
            <p:ph type="sldNum" sz="quarter" idx="10"/>
          </p:nvPr>
        </p:nvSpPr>
        <p:spPr/>
        <p:txBody>
          <a:bodyPr/>
          <a:lstStyle/>
          <a:p>
            <a:fld id="{F018637A-A69F-4C75-8285-4B198690CDD6}" type="slidenum">
              <a:rPr lang="pt-BR" smtClean="0"/>
              <a:t>4</a:t>
            </a:fld>
            <a:endParaRPr lang="pt-BR"/>
          </a:p>
        </p:txBody>
      </p:sp>
    </p:spTree>
    <p:extLst>
      <p:ext uri="{BB962C8B-B14F-4D97-AF65-F5344CB8AC3E}">
        <p14:creationId xmlns:p14="http://schemas.microsoft.com/office/powerpoint/2010/main" val="1238932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spc="-51" dirty="0">
                <a:latin typeface="+mn-lt"/>
                <a:cs typeface="Calibri"/>
              </a:rPr>
              <a:t>F</a:t>
            </a:r>
            <a:r>
              <a:rPr lang="pt-BR" sz="1200" b="1" dirty="0">
                <a:latin typeface="+mn-lt"/>
                <a:cs typeface="Calibri"/>
              </a:rPr>
              <a:t>a</a:t>
            </a:r>
            <a:r>
              <a:rPr lang="pt-BR" sz="1200" b="1" spc="-4" dirty="0">
                <a:latin typeface="+mn-lt"/>
                <a:cs typeface="Calibri"/>
              </a:rPr>
              <a:t>c</a:t>
            </a:r>
            <a:r>
              <a:rPr lang="pt-BR" sz="1200" b="1" dirty="0">
                <a:latin typeface="+mn-lt"/>
                <a:cs typeface="Calibri"/>
              </a:rPr>
              <a:t>ha</a:t>
            </a:r>
            <a:r>
              <a:rPr lang="pt-BR" sz="1200" b="1" spc="-4" dirty="0">
                <a:latin typeface="+mn-lt"/>
                <a:cs typeface="Calibri"/>
              </a:rPr>
              <a:t>d</a:t>
            </a:r>
            <a:r>
              <a:rPr lang="pt-BR" sz="1200" b="1" dirty="0">
                <a:latin typeface="+mn-lt"/>
                <a:cs typeface="Calibri"/>
              </a:rPr>
              <a:t>as:</a:t>
            </a:r>
            <a:r>
              <a:rPr lang="pt-BR" sz="1200" b="1" spc="4" dirty="0">
                <a:latin typeface="+mn-lt"/>
                <a:cs typeface="Calibri"/>
              </a:rPr>
              <a:t> </a:t>
            </a:r>
            <a:r>
              <a:rPr lang="pt-BR" sz="1200" dirty="0">
                <a:latin typeface="+mn-lt"/>
                <a:cs typeface="Calibri"/>
              </a:rPr>
              <a:t>São</a:t>
            </a:r>
            <a:r>
              <a:rPr lang="pt-BR" sz="1200" spc="-15" dirty="0">
                <a:latin typeface="+mn-lt"/>
                <a:cs typeface="Calibri"/>
              </a:rPr>
              <a:t> </a:t>
            </a:r>
            <a:r>
              <a:rPr lang="pt-BR" sz="1200" spc="-4" dirty="0">
                <a:latin typeface="+mn-lt"/>
                <a:cs typeface="Calibri"/>
              </a:rPr>
              <a:t>t</a:t>
            </a:r>
            <a:r>
              <a:rPr lang="pt-BR" sz="1200" dirty="0">
                <a:latin typeface="+mn-lt"/>
                <a:cs typeface="Calibri"/>
              </a:rPr>
              <a:t>o</a:t>
            </a:r>
            <a:r>
              <a:rPr lang="pt-BR" sz="1200" spc="4" dirty="0">
                <a:latin typeface="+mn-lt"/>
                <a:cs typeface="Calibri"/>
              </a:rPr>
              <a:t>d</a:t>
            </a:r>
            <a:r>
              <a:rPr lang="pt-BR" sz="1200" dirty="0">
                <a:latin typeface="+mn-lt"/>
                <a:cs typeface="Calibri"/>
              </a:rPr>
              <a:t>as</a:t>
            </a:r>
            <a:r>
              <a:rPr lang="pt-BR" sz="1200" spc="-19" dirty="0">
                <a:latin typeface="+mn-lt"/>
                <a:cs typeface="Calibri"/>
              </a:rPr>
              <a:t> </a:t>
            </a:r>
            <a:r>
              <a:rPr lang="pt-BR" sz="1200" dirty="0">
                <a:latin typeface="+mn-lt"/>
                <a:cs typeface="Calibri"/>
              </a:rPr>
              <a:t>as</a:t>
            </a:r>
            <a:r>
              <a:rPr lang="pt-BR" sz="1200" spc="-9" dirty="0">
                <a:latin typeface="+mn-lt"/>
                <a:cs typeface="Calibri"/>
              </a:rPr>
              <a:t> </a:t>
            </a:r>
            <a:r>
              <a:rPr lang="pt-BR" sz="1200" spc="-39" dirty="0">
                <a:latin typeface="+mn-lt"/>
                <a:cs typeface="Calibri"/>
              </a:rPr>
              <a:t>f</a:t>
            </a:r>
            <a:r>
              <a:rPr lang="pt-BR" sz="1200" dirty="0">
                <a:latin typeface="+mn-lt"/>
                <a:cs typeface="Calibri"/>
              </a:rPr>
              <a:t>aces</a:t>
            </a:r>
            <a:r>
              <a:rPr lang="pt-BR" sz="1200" spc="15" dirty="0">
                <a:latin typeface="+mn-lt"/>
                <a:cs typeface="Calibri"/>
              </a:rPr>
              <a:t> </a:t>
            </a:r>
            <a:r>
              <a:rPr lang="pt-BR" sz="1200" spc="4" dirty="0">
                <a:latin typeface="+mn-lt"/>
                <a:cs typeface="Calibri"/>
              </a:rPr>
              <a:t>d</a:t>
            </a:r>
            <a:r>
              <a:rPr lang="pt-BR" sz="1200" dirty="0">
                <a:latin typeface="+mn-lt"/>
                <a:cs typeface="Calibri"/>
              </a:rPr>
              <a:t>e</a:t>
            </a:r>
            <a:r>
              <a:rPr lang="pt-BR" sz="1200" spc="-9" dirty="0">
                <a:latin typeface="+mn-lt"/>
                <a:cs typeface="Calibri"/>
              </a:rPr>
              <a:t> </a:t>
            </a:r>
            <a:r>
              <a:rPr lang="pt-BR" sz="1200" spc="4" dirty="0">
                <a:latin typeface="+mn-lt"/>
                <a:cs typeface="Calibri"/>
              </a:rPr>
              <a:t>u</a:t>
            </a:r>
            <a:r>
              <a:rPr lang="pt-BR" sz="1200" spc="-4" dirty="0">
                <a:latin typeface="+mn-lt"/>
                <a:cs typeface="Calibri"/>
              </a:rPr>
              <a:t>m</a:t>
            </a:r>
            <a:r>
              <a:rPr lang="pt-BR" sz="1200" dirty="0">
                <a:latin typeface="+mn-lt"/>
                <a:cs typeface="Calibri"/>
              </a:rPr>
              <a:t>a</a:t>
            </a:r>
            <a:r>
              <a:rPr lang="pt-BR" sz="1200" spc="-15" dirty="0">
                <a:latin typeface="+mn-lt"/>
                <a:cs typeface="Calibri"/>
              </a:rPr>
              <a:t> </a:t>
            </a:r>
            <a:r>
              <a:rPr lang="pt-BR" sz="1200" dirty="0">
                <a:latin typeface="+mn-lt"/>
                <a:cs typeface="Calibri"/>
              </a:rPr>
              <a:t>e</a:t>
            </a:r>
            <a:r>
              <a:rPr lang="pt-BR" sz="1200" spc="4" dirty="0">
                <a:latin typeface="+mn-lt"/>
                <a:cs typeface="Calibri"/>
              </a:rPr>
              <a:t>d</a:t>
            </a:r>
            <a:r>
              <a:rPr lang="pt-BR" sz="1200" dirty="0">
                <a:latin typeface="+mn-lt"/>
                <a:cs typeface="Calibri"/>
              </a:rPr>
              <a:t>ifi</a:t>
            </a:r>
            <a:r>
              <a:rPr lang="pt-BR" sz="1200" spc="-4" dirty="0">
                <a:latin typeface="+mn-lt"/>
                <a:cs typeface="Calibri"/>
              </a:rPr>
              <a:t>c</a:t>
            </a:r>
            <a:r>
              <a:rPr lang="pt-BR" sz="1200" dirty="0">
                <a:latin typeface="+mn-lt"/>
                <a:cs typeface="Calibri"/>
              </a:rPr>
              <a:t>a</a:t>
            </a:r>
            <a:r>
              <a:rPr lang="pt-BR" sz="1200" spc="-15" dirty="0">
                <a:latin typeface="+mn-lt"/>
                <a:cs typeface="Calibri"/>
              </a:rPr>
              <a:t>ç</a:t>
            </a:r>
            <a:r>
              <a:rPr lang="pt-BR" sz="1200" dirty="0">
                <a:latin typeface="+mn-lt"/>
                <a:cs typeface="Calibri"/>
              </a:rPr>
              <a:t>ão.</a:t>
            </a:r>
            <a:r>
              <a:rPr lang="pt-BR" sz="1200" spc="-19" dirty="0">
                <a:latin typeface="+mn-lt"/>
                <a:cs typeface="Calibri"/>
              </a:rPr>
              <a:t> </a:t>
            </a:r>
            <a:r>
              <a:rPr lang="pt-BR" sz="1200" spc="-39" dirty="0">
                <a:latin typeface="+mn-lt"/>
                <a:cs typeface="Calibri"/>
              </a:rPr>
              <a:t>P</a:t>
            </a:r>
            <a:r>
              <a:rPr lang="pt-BR" sz="1200" dirty="0">
                <a:latin typeface="+mn-lt"/>
                <a:cs typeface="Calibri"/>
              </a:rPr>
              <a:t>o</a:t>
            </a:r>
            <a:r>
              <a:rPr lang="pt-BR" sz="1200" spc="4" dirty="0">
                <a:latin typeface="+mn-lt"/>
                <a:cs typeface="Calibri"/>
              </a:rPr>
              <a:t>d</a:t>
            </a:r>
            <a:r>
              <a:rPr lang="pt-BR" sz="1200" dirty="0">
                <a:latin typeface="+mn-lt"/>
                <a:cs typeface="Calibri"/>
              </a:rPr>
              <a:t>em </a:t>
            </a:r>
            <a:r>
              <a:rPr lang="pt-BR" sz="1200" spc="4" dirty="0">
                <a:latin typeface="+mn-lt"/>
                <a:cs typeface="Calibri"/>
              </a:rPr>
              <a:t>s</a:t>
            </a:r>
            <a:r>
              <a:rPr lang="pt-BR" sz="1200" dirty="0">
                <a:latin typeface="+mn-lt"/>
                <a:cs typeface="Calibri"/>
              </a:rPr>
              <a:t>e</a:t>
            </a:r>
            <a:r>
              <a:rPr lang="pt-BR" sz="1200" spc="9" dirty="0">
                <a:latin typeface="+mn-lt"/>
                <a:cs typeface="Calibri"/>
              </a:rPr>
              <a:t>r</a:t>
            </a:r>
            <a:r>
              <a:rPr lang="pt-BR" sz="1200" dirty="0">
                <a:latin typeface="+mn-lt"/>
                <a:cs typeface="Calibri"/>
              </a:rPr>
              <a:t>:</a:t>
            </a:r>
            <a:r>
              <a:rPr lang="pt-BR" sz="1200" spc="-25" dirty="0">
                <a:latin typeface="+mn-lt"/>
                <a:cs typeface="Calibri"/>
              </a:rPr>
              <a:t> </a:t>
            </a:r>
            <a:r>
              <a:rPr lang="pt-BR" sz="1200" spc="-19" dirty="0">
                <a:latin typeface="+mn-lt"/>
                <a:cs typeface="Calibri"/>
              </a:rPr>
              <a:t>e</a:t>
            </a:r>
            <a:r>
              <a:rPr lang="pt-BR" sz="1200" spc="4" dirty="0">
                <a:latin typeface="+mn-lt"/>
                <a:cs typeface="Calibri"/>
              </a:rPr>
              <a:t>x</a:t>
            </a:r>
            <a:r>
              <a:rPr lang="pt-BR" sz="1200" spc="-19" dirty="0">
                <a:latin typeface="+mn-lt"/>
                <a:cs typeface="Calibri"/>
              </a:rPr>
              <a:t>t</a:t>
            </a:r>
            <a:r>
              <a:rPr lang="pt-BR" sz="1200" dirty="0">
                <a:latin typeface="+mn-lt"/>
                <a:cs typeface="Calibri"/>
              </a:rPr>
              <a:t>e</a:t>
            </a:r>
            <a:r>
              <a:rPr lang="pt-BR" sz="1200" spc="9" dirty="0">
                <a:latin typeface="+mn-lt"/>
                <a:cs typeface="Calibri"/>
              </a:rPr>
              <a:t>r</a:t>
            </a:r>
            <a:r>
              <a:rPr lang="pt-BR" sz="1200" spc="4" dirty="0">
                <a:latin typeface="+mn-lt"/>
                <a:cs typeface="Calibri"/>
              </a:rPr>
              <a:t>n</a:t>
            </a:r>
            <a:r>
              <a:rPr lang="pt-BR" sz="1200" dirty="0">
                <a:latin typeface="+mn-lt"/>
                <a:cs typeface="Calibri"/>
              </a:rPr>
              <a:t>a</a:t>
            </a:r>
            <a:r>
              <a:rPr lang="pt-BR" sz="1200" spc="-4" dirty="0">
                <a:latin typeface="+mn-lt"/>
                <a:cs typeface="Calibri"/>
              </a:rPr>
              <a:t>s</a:t>
            </a:r>
            <a:r>
              <a:rPr lang="pt-BR" sz="1200" dirty="0">
                <a:latin typeface="+mn-lt"/>
                <a:cs typeface="Calibri"/>
              </a:rPr>
              <a:t>,</a:t>
            </a:r>
            <a:r>
              <a:rPr lang="pt-BR" sz="1200" spc="-29" dirty="0">
                <a:latin typeface="+mn-lt"/>
                <a:cs typeface="Calibri"/>
              </a:rPr>
              <a:t> </a:t>
            </a:r>
            <a:r>
              <a:rPr lang="pt-BR" sz="1200" dirty="0">
                <a:latin typeface="+mn-lt"/>
                <a:cs typeface="Calibri"/>
              </a:rPr>
              <a:t>o</a:t>
            </a:r>
            <a:r>
              <a:rPr lang="pt-BR" sz="1200" spc="4" dirty="0">
                <a:latin typeface="+mn-lt"/>
                <a:cs typeface="Calibri"/>
              </a:rPr>
              <a:t>nd</a:t>
            </a:r>
            <a:r>
              <a:rPr lang="pt-BR" sz="1200" dirty="0">
                <a:latin typeface="+mn-lt"/>
                <a:cs typeface="Calibri"/>
              </a:rPr>
              <a:t>e</a:t>
            </a:r>
            <a:r>
              <a:rPr lang="pt-BR" sz="1200" spc="-19" dirty="0">
                <a:latin typeface="+mn-lt"/>
                <a:cs typeface="Calibri"/>
              </a:rPr>
              <a:t> </a:t>
            </a:r>
            <a:r>
              <a:rPr lang="pt-BR" sz="1200" dirty="0">
                <a:latin typeface="+mn-lt"/>
                <a:cs typeface="Calibri"/>
              </a:rPr>
              <a:t>a p</a:t>
            </a:r>
            <a:r>
              <a:rPr lang="pt-BR" sz="1200" spc="9" dirty="0">
                <a:latin typeface="+mn-lt"/>
                <a:cs typeface="Calibri"/>
              </a:rPr>
              <a:t>r</a:t>
            </a:r>
            <a:r>
              <a:rPr lang="pt-BR" sz="1200" dirty="0">
                <a:latin typeface="+mn-lt"/>
                <a:cs typeface="Calibri"/>
              </a:rPr>
              <a:t>inci</a:t>
            </a:r>
            <a:r>
              <a:rPr lang="pt-BR" sz="1200" spc="-4" dirty="0">
                <a:latin typeface="+mn-lt"/>
                <a:cs typeface="Calibri"/>
              </a:rPr>
              <a:t>p</a:t>
            </a:r>
            <a:r>
              <a:rPr lang="pt-BR" sz="1200" dirty="0">
                <a:latin typeface="+mn-lt"/>
                <a:cs typeface="Calibri"/>
              </a:rPr>
              <a:t>al</a:t>
            </a:r>
            <a:r>
              <a:rPr lang="pt-BR" sz="1200" spc="-44" dirty="0">
                <a:latin typeface="+mn-lt"/>
                <a:cs typeface="Calibri"/>
              </a:rPr>
              <a:t> </a:t>
            </a:r>
            <a:r>
              <a:rPr lang="pt-BR" sz="1200" dirty="0">
                <a:latin typeface="+mn-lt"/>
                <a:cs typeface="Calibri"/>
              </a:rPr>
              <a:t>é a </a:t>
            </a:r>
            <a:r>
              <a:rPr lang="pt-BR" sz="1200" spc="4" dirty="0">
                <a:latin typeface="+mn-lt"/>
                <a:cs typeface="Calibri"/>
              </a:rPr>
              <a:t>d</a:t>
            </a:r>
            <a:r>
              <a:rPr lang="pt-BR" sz="1200" dirty="0">
                <a:latin typeface="+mn-lt"/>
                <a:cs typeface="Calibri"/>
              </a:rPr>
              <a:t>a</a:t>
            </a:r>
            <a:r>
              <a:rPr lang="pt-BR" sz="1200" spc="-15" dirty="0">
                <a:latin typeface="+mn-lt"/>
                <a:cs typeface="Calibri"/>
              </a:rPr>
              <a:t> </a:t>
            </a:r>
            <a:r>
              <a:rPr lang="pt-BR" sz="1200" dirty="0">
                <a:latin typeface="+mn-lt"/>
                <a:cs typeface="Calibri"/>
              </a:rPr>
              <a:t>f</a:t>
            </a:r>
            <a:r>
              <a:rPr lang="pt-BR" sz="1200" spc="-19" dirty="0">
                <a:latin typeface="+mn-lt"/>
                <a:cs typeface="Calibri"/>
              </a:rPr>
              <a:t>r</a:t>
            </a:r>
            <a:r>
              <a:rPr lang="pt-BR" sz="1200" dirty="0">
                <a:latin typeface="+mn-lt"/>
                <a:cs typeface="Calibri"/>
              </a:rPr>
              <a:t>en</a:t>
            </a:r>
            <a:r>
              <a:rPr lang="pt-BR" sz="1200" spc="-19" dirty="0">
                <a:latin typeface="+mn-lt"/>
                <a:cs typeface="Calibri"/>
              </a:rPr>
              <a:t>t</a:t>
            </a:r>
            <a:r>
              <a:rPr lang="pt-BR" sz="1200" dirty="0">
                <a:latin typeface="+mn-lt"/>
                <a:cs typeface="Calibri"/>
              </a:rPr>
              <a:t>e, de</a:t>
            </a:r>
            <a:r>
              <a:rPr lang="pt-BR" sz="1200" spc="9" dirty="0">
                <a:latin typeface="+mn-lt"/>
                <a:cs typeface="Calibri"/>
              </a:rPr>
              <a:t>p</a:t>
            </a:r>
            <a:r>
              <a:rPr lang="pt-BR" sz="1200" dirty="0">
                <a:latin typeface="+mn-lt"/>
                <a:cs typeface="Calibri"/>
              </a:rPr>
              <a:t>o</a:t>
            </a:r>
            <a:r>
              <a:rPr lang="pt-BR" sz="1200" spc="4" dirty="0">
                <a:latin typeface="+mn-lt"/>
                <a:cs typeface="Calibri"/>
              </a:rPr>
              <a:t>i</a:t>
            </a:r>
            <a:r>
              <a:rPr lang="pt-BR" sz="1200" dirty="0">
                <a:latin typeface="+mn-lt"/>
                <a:cs typeface="Calibri"/>
              </a:rPr>
              <a:t>s</a:t>
            </a:r>
            <a:r>
              <a:rPr lang="pt-BR" sz="1200" spc="-44" dirty="0">
                <a:latin typeface="+mn-lt"/>
                <a:cs typeface="Calibri"/>
              </a:rPr>
              <a:t> </a:t>
            </a:r>
            <a:r>
              <a:rPr lang="pt-BR" sz="1200" dirty="0">
                <a:latin typeface="+mn-lt"/>
                <a:cs typeface="Calibri"/>
              </a:rPr>
              <a:t>as l</a:t>
            </a:r>
            <a:r>
              <a:rPr lang="pt-BR" sz="1200" spc="-9" dirty="0">
                <a:latin typeface="+mn-lt"/>
                <a:cs typeface="Calibri"/>
              </a:rPr>
              <a:t>a</a:t>
            </a:r>
            <a:r>
              <a:rPr lang="pt-BR" sz="1200" spc="-19" dirty="0">
                <a:latin typeface="+mn-lt"/>
                <a:cs typeface="Calibri"/>
              </a:rPr>
              <a:t>t</a:t>
            </a:r>
            <a:r>
              <a:rPr lang="pt-BR" sz="1200" dirty="0">
                <a:latin typeface="+mn-lt"/>
                <a:cs typeface="Calibri"/>
              </a:rPr>
              <a:t>e</a:t>
            </a:r>
            <a:r>
              <a:rPr lang="pt-BR" sz="1200" spc="-25" dirty="0">
                <a:latin typeface="+mn-lt"/>
                <a:cs typeface="Calibri"/>
              </a:rPr>
              <a:t>r</a:t>
            </a:r>
            <a:r>
              <a:rPr lang="pt-BR" sz="1200" dirty="0">
                <a:latin typeface="+mn-lt"/>
                <a:cs typeface="Calibri"/>
              </a:rPr>
              <a:t>ais</a:t>
            </a:r>
            <a:r>
              <a:rPr lang="pt-BR" sz="1200" spc="-39" dirty="0">
                <a:latin typeface="+mn-lt"/>
                <a:cs typeface="Calibri"/>
              </a:rPr>
              <a:t> </a:t>
            </a:r>
            <a:r>
              <a:rPr lang="pt-BR" sz="1200" dirty="0">
                <a:latin typeface="+mn-lt"/>
                <a:cs typeface="Calibri"/>
              </a:rPr>
              <a:t>e</a:t>
            </a:r>
            <a:r>
              <a:rPr lang="pt-BR" sz="1200" spc="15" dirty="0">
                <a:latin typeface="+mn-lt"/>
                <a:cs typeface="Calibri"/>
              </a:rPr>
              <a:t> </a:t>
            </a:r>
            <a:r>
              <a:rPr lang="pt-BR" sz="1200" dirty="0">
                <a:latin typeface="+mn-lt"/>
                <a:cs typeface="Calibri"/>
              </a:rPr>
              <a:t>as</a:t>
            </a:r>
            <a:r>
              <a:rPr lang="pt-BR" sz="1200" spc="-9" dirty="0">
                <a:latin typeface="+mn-lt"/>
                <a:cs typeface="Calibri"/>
              </a:rPr>
              <a:t> </a:t>
            </a:r>
            <a:r>
              <a:rPr lang="pt-BR" sz="1200" spc="4" dirty="0">
                <a:latin typeface="+mn-lt"/>
                <a:cs typeface="Calibri"/>
              </a:rPr>
              <a:t>d</a:t>
            </a:r>
            <a:r>
              <a:rPr lang="pt-BR" sz="1200" dirty="0">
                <a:latin typeface="+mn-lt"/>
                <a:cs typeface="Calibri"/>
              </a:rPr>
              <a:t>os</a:t>
            </a:r>
            <a:r>
              <a:rPr lang="pt-BR" sz="1200" spc="-19" dirty="0">
                <a:latin typeface="+mn-lt"/>
                <a:cs typeface="Calibri"/>
              </a:rPr>
              <a:t> </a:t>
            </a:r>
            <a:r>
              <a:rPr lang="pt-BR" sz="1200" dirty="0">
                <a:latin typeface="+mn-lt"/>
                <a:cs typeface="Calibri"/>
              </a:rPr>
              <a:t>fu</a:t>
            </a:r>
            <a:r>
              <a:rPr lang="pt-BR" sz="1200" spc="4" dirty="0">
                <a:latin typeface="+mn-lt"/>
                <a:cs typeface="Calibri"/>
              </a:rPr>
              <a:t>nd</a:t>
            </a:r>
            <a:r>
              <a:rPr lang="pt-BR" sz="1200" dirty="0">
                <a:latin typeface="+mn-lt"/>
                <a:cs typeface="Calibri"/>
              </a:rPr>
              <a:t>o</a:t>
            </a:r>
            <a:r>
              <a:rPr lang="pt-BR" sz="1200" spc="4" dirty="0">
                <a:latin typeface="+mn-lt"/>
                <a:cs typeface="Calibri"/>
              </a:rPr>
              <a:t>s</a:t>
            </a:r>
            <a:r>
              <a:rPr lang="pt-BR" sz="1200" dirty="0">
                <a:latin typeface="+mn-lt"/>
                <a:cs typeface="Calibri"/>
              </a:rPr>
              <a:t>;</a:t>
            </a:r>
            <a:r>
              <a:rPr lang="pt-BR" sz="1200" spc="-35" dirty="0">
                <a:latin typeface="+mn-lt"/>
                <a:cs typeface="Calibri"/>
              </a:rPr>
              <a:t> </a:t>
            </a:r>
            <a:r>
              <a:rPr lang="pt-BR" sz="1200" dirty="0">
                <a:latin typeface="+mn-lt"/>
                <a:cs typeface="Calibri"/>
              </a:rPr>
              <a:t>e as</a:t>
            </a:r>
            <a:r>
              <a:rPr lang="pt-BR" sz="1200" spc="-4" dirty="0">
                <a:latin typeface="+mn-lt"/>
                <a:cs typeface="Calibri"/>
              </a:rPr>
              <a:t> </a:t>
            </a:r>
            <a:r>
              <a:rPr lang="pt-BR" sz="1200" spc="4" dirty="0">
                <a:latin typeface="+mn-lt"/>
                <a:cs typeface="Calibri"/>
              </a:rPr>
              <a:t>s</a:t>
            </a:r>
            <a:r>
              <a:rPr lang="pt-BR" sz="1200" dirty="0">
                <a:latin typeface="+mn-lt"/>
                <a:cs typeface="Calibri"/>
              </a:rPr>
              <a:t>ec</a:t>
            </a:r>
            <a:r>
              <a:rPr lang="pt-BR" sz="1200" spc="4" dirty="0">
                <a:latin typeface="+mn-lt"/>
                <a:cs typeface="Calibri"/>
              </a:rPr>
              <a:t>und</a:t>
            </a:r>
            <a:r>
              <a:rPr lang="pt-BR" sz="1200" spc="-9" dirty="0">
                <a:latin typeface="+mn-lt"/>
                <a:cs typeface="Calibri"/>
              </a:rPr>
              <a:t>á</a:t>
            </a:r>
            <a:r>
              <a:rPr lang="pt-BR" sz="1200" spc="-4" dirty="0">
                <a:latin typeface="+mn-lt"/>
                <a:cs typeface="Calibri"/>
              </a:rPr>
              <a:t>r</a:t>
            </a:r>
            <a:r>
              <a:rPr lang="pt-BR" sz="1200" spc="-9" dirty="0">
                <a:latin typeface="+mn-lt"/>
                <a:cs typeface="Calibri"/>
              </a:rPr>
              <a:t>i</a:t>
            </a:r>
            <a:r>
              <a:rPr lang="pt-BR" sz="1200" dirty="0">
                <a:latin typeface="+mn-lt"/>
                <a:cs typeface="Calibri"/>
              </a:rPr>
              <a:t>a</a:t>
            </a:r>
            <a:r>
              <a:rPr lang="pt-BR" sz="1200" spc="-4" dirty="0">
                <a:latin typeface="+mn-lt"/>
                <a:cs typeface="Calibri"/>
              </a:rPr>
              <a:t>s</a:t>
            </a:r>
            <a:r>
              <a:rPr lang="pt-BR" sz="1200" dirty="0">
                <a:latin typeface="+mn-lt"/>
                <a:cs typeface="Calibri"/>
              </a:rPr>
              <a:t>,</a:t>
            </a:r>
            <a:r>
              <a:rPr lang="pt-BR" sz="1200" spc="-29" dirty="0">
                <a:latin typeface="+mn-lt"/>
                <a:cs typeface="Calibri"/>
              </a:rPr>
              <a:t> </a:t>
            </a:r>
            <a:r>
              <a:rPr lang="pt-BR" sz="1200" spc="4" dirty="0">
                <a:latin typeface="+mn-lt"/>
                <a:cs typeface="Calibri"/>
              </a:rPr>
              <a:t>qu</a:t>
            </a:r>
            <a:r>
              <a:rPr lang="pt-BR" sz="1200" dirty="0">
                <a:latin typeface="+mn-lt"/>
                <a:cs typeface="Calibri"/>
              </a:rPr>
              <a:t>e</a:t>
            </a:r>
            <a:r>
              <a:rPr lang="pt-BR" sz="1200" spc="-19" dirty="0">
                <a:latin typeface="+mn-lt"/>
                <a:cs typeface="Calibri"/>
              </a:rPr>
              <a:t> </a:t>
            </a:r>
            <a:r>
              <a:rPr lang="pt-BR" sz="1200" spc="4" dirty="0">
                <a:latin typeface="+mn-lt"/>
                <a:cs typeface="Calibri"/>
              </a:rPr>
              <a:t>s</a:t>
            </a:r>
            <a:r>
              <a:rPr lang="pt-BR" sz="1200" dirty="0">
                <a:latin typeface="+mn-lt"/>
                <a:cs typeface="Calibri"/>
              </a:rPr>
              <a:t>ão</a:t>
            </a:r>
            <a:r>
              <a:rPr lang="pt-BR" sz="1200" spc="-9" dirty="0">
                <a:latin typeface="+mn-lt"/>
                <a:cs typeface="Calibri"/>
              </a:rPr>
              <a:t> </a:t>
            </a:r>
            <a:r>
              <a:rPr lang="pt-BR" sz="1200" dirty="0">
                <a:latin typeface="+mn-lt"/>
                <a:cs typeface="Calibri"/>
              </a:rPr>
              <a:t>as in</a:t>
            </a:r>
            <a:r>
              <a:rPr lang="pt-BR" sz="1200" spc="-19" dirty="0">
                <a:latin typeface="+mn-lt"/>
                <a:cs typeface="Calibri"/>
              </a:rPr>
              <a:t>t</a:t>
            </a:r>
            <a:r>
              <a:rPr lang="pt-BR" sz="1200" dirty="0">
                <a:latin typeface="+mn-lt"/>
                <a:cs typeface="Calibri"/>
              </a:rPr>
              <a:t>e</a:t>
            </a:r>
            <a:r>
              <a:rPr lang="pt-BR" sz="1200" spc="9" dirty="0">
                <a:latin typeface="+mn-lt"/>
                <a:cs typeface="Calibri"/>
              </a:rPr>
              <a:t>r</a:t>
            </a:r>
            <a:r>
              <a:rPr lang="pt-BR" sz="1200" spc="-4" dirty="0">
                <a:latin typeface="+mn-lt"/>
                <a:cs typeface="Calibri"/>
              </a:rPr>
              <a:t>n</a:t>
            </a:r>
            <a:r>
              <a:rPr lang="pt-BR" sz="1200" dirty="0">
                <a:latin typeface="+mn-lt"/>
                <a:cs typeface="Calibri"/>
              </a:rPr>
              <a:t>as</a:t>
            </a:r>
            <a:r>
              <a:rPr lang="pt-BR" sz="1200" spc="-44" dirty="0">
                <a:latin typeface="+mn-lt"/>
                <a:cs typeface="Calibri"/>
              </a:rPr>
              <a:t> </a:t>
            </a:r>
            <a:r>
              <a:rPr lang="pt-BR" sz="1200" spc="4" dirty="0">
                <a:latin typeface="+mn-lt"/>
                <a:cs typeface="Calibri"/>
              </a:rPr>
              <a:t>(</a:t>
            </a:r>
            <a:r>
              <a:rPr lang="pt-BR" sz="1200" spc="-4" dirty="0" err="1">
                <a:latin typeface="+mn-lt"/>
                <a:cs typeface="Calibri"/>
              </a:rPr>
              <a:t>E</a:t>
            </a:r>
            <a:r>
              <a:rPr lang="pt-BR" sz="1200" spc="4" dirty="0" err="1">
                <a:latin typeface="+mn-lt"/>
                <a:cs typeface="Calibri"/>
              </a:rPr>
              <a:t>x</a:t>
            </a:r>
            <a:r>
              <a:rPr lang="pt-BR" sz="1200" dirty="0">
                <a:latin typeface="+mn-lt"/>
                <a:cs typeface="Calibri"/>
              </a:rPr>
              <a:t>:</a:t>
            </a:r>
            <a:r>
              <a:rPr lang="pt-BR" sz="1200" spc="-9" dirty="0">
                <a:latin typeface="+mn-lt"/>
                <a:cs typeface="Calibri"/>
              </a:rPr>
              <a:t> </a:t>
            </a:r>
            <a:r>
              <a:rPr lang="pt-BR" sz="1200" spc="-15" dirty="0">
                <a:latin typeface="+mn-lt"/>
                <a:cs typeface="Calibri"/>
              </a:rPr>
              <a:t>c</a:t>
            </a:r>
            <a:r>
              <a:rPr lang="pt-BR" sz="1200" dirty="0">
                <a:latin typeface="+mn-lt"/>
                <a:cs typeface="Calibri"/>
              </a:rPr>
              <a:t>o</a:t>
            </a:r>
            <a:r>
              <a:rPr lang="pt-BR" sz="1200" spc="4" dirty="0">
                <a:latin typeface="+mn-lt"/>
                <a:cs typeface="Calibri"/>
              </a:rPr>
              <a:t>r</a:t>
            </a:r>
            <a:r>
              <a:rPr lang="pt-BR" sz="1200" spc="-19" dirty="0">
                <a:latin typeface="+mn-lt"/>
                <a:cs typeface="Calibri"/>
              </a:rPr>
              <a:t>r</a:t>
            </a:r>
            <a:r>
              <a:rPr lang="pt-BR" sz="1200" dirty="0">
                <a:latin typeface="+mn-lt"/>
                <a:cs typeface="Calibri"/>
              </a:rPr>
              <a:t>e</a:t>
            </a:r>
            <a:r>
              <a:rPr lang="pt-BR" sz="1200" spc="4" dirty="0">
                <a:latin typeface="+mn-lt"/>
                <a:cs typeface="Calibri"/>
              </a:rPr>
              <a:t>d</a:t>
            </a:r>
            <a:r>
              <a:rPr lang="pt-BR" sz="1200" dirty="0">
                <a:latin typeface="+mn-lt"/>
                <a:cs typeface="Calibri"/>
              </a:rPr>
              <a:t>o</a:t>
            </a:r>
            <a:r>
              <a:rPr lang="pt-BR" sz="1200" spc="-29" dirty="0">
                <a:latin typeface="+mn-lt"/>
                <a:cs typeface="Calibri"/>
              </a:rPr>
              <a:t>r</a:t>
            </a:r>
            <a:r>
              <a:rPr lang="pt-BR" sz="1200" dirty="0">
                <a:latin typeface="+mn-lt"/>
                <a:cs typeface="Calibri"/>
              </a:rPr>
              <a:t>es</a:t>
            </a:r>
            <a:r>
              <a:rPr lang="pt-BR" sz="1200" spc="-39" dirty="0">
                <a:latin typeface="+mn-lt"/>
                <a:cs typeface="Calibri"/>
              </a:rPr>
              <a:t> </a:t>
            </a:r>
            <a:r>
              <a:rPr lang="pt-BR" sz="1200" dirty="0">
                <a:latin typeface="+mn-lt"/>
                <a:cs typeface="Calibri"/>
              </a:rPr>
              <a:t>e</a:t>
            </a:r>
            <a:r>
              <a:rPr lang="pt-BR" sz="1200" spc="15" dirty="0">
                <a:latin typeface="+mn-lt"/>
                <a:cs typeface="Calibri"/>
              </a:rPr>
              <a:t> </a:t>
            </a:r>
            <a:r>
              <a:rPr lang="pt-BR" sz="1200" spc="4" dirty="0">
                <a:latin typeface="+mn-lt"/>
                <a:cs typeface="Calibri"/>
              </a:rPr>
              <a:t>p</a:t>
            </a:r>
            <a:r>
              <a:rPr lang="pt-BR" sz="1200" dirty="0">
                <a:latin typeface="+mn-lt"/>
                <a:cs typeface="Calibri"/>
              </a:rPr>
              <a:t>o</a:t>
            </a:r>
            <a:r>
              <a:rPr lang="pt-BR" sz="1200" spc="4" dirty="0">
                <a:latin typeface="+mn-lt"/>
                <a:cs typeface="Calibri"/>
              </a:rPr>
              <a:t>r</a:t>
            </a:r>
            <a:r>
              <a:rPr lang="pt-BR" sz="1200" spc="-19" dirty="0">
                <a:latin typeface="+mn-lt"/>
                <a:cs typeface="Calibri"/>
              </a:rPr>
              <a:t>t</a:t>
            </a:r>
            <a:r>
              <a:rPr lang="pt-BR" sz="1200" dirty="0">
                <a:latin typeface="+mn-lt"/>
                <a:cs typeface="Calibri"/>
              </a:rPr>
              <a:t>as</a:t>
            </a:r>
            <a:r>
              <a:rPr lang="pt-BR" sz="1200" spc="-35" dirty="0">
                <a:latin typeface="+mn-lt"/>
                <a:cs typeface="Calibri"/>
              </a:rPr>
              <a:t> </a:t>
            </a:r>
            <a:r>
              <a:rPr lang="pt-BR" sz="1200" spc="4" dirty="0">
                <a:latin typeface="+mn-lt"/>
                <a:cs typeface="Calibri"/>
              </a:rPr>
              <a:t>d</a:t>
            </a:r>
            <a:r>
              <a:rPr lang="pt-BR" sz="1200" dirty="0">
                <a:latin typeface="+mn-lt"/>
                <a:cs typeface="Calibri"/>
              </a:rPr>
              <a:t>os</a:t>
            </a:r>
            <a:r>
              <a:rPr lang="pt-BR" sz="1200" spc="-19" dirty="0">
                <a:latin typeface="+mn-lt"/>
                <a:cs typeface="Calibri"/>
              </a:rPr>
              <a:t> </a:t>
            </a:r>
            <a:r>
              <a:rPr lang="pt-BR" sz="1200" dirty="0">
                <a:latin typeface="+mn-lt"/>
                <a:cs typeface="Calibri"/>
              </a:rPr>
              <a:t>a</a:t>
            </a:r>
            <a:r>
              <a:rPr lang="pt-BR" sz="1200" spc="4" dirty="0">
                <a:latin typeface="+mn-lt"/>
                <a:cs typeface="Calibri"/>
              </a:rPr>
              <a:t>p</a:t>
            </a:r>
            <a:r>
              <a:rPr lang="pt-BR" sz="1200" dirty="0">
                <a:latin typeface="+mn-lt"/>
                <a:cs typeface="Calibri"/>
              </a:rPr>
              <a:t>ar</a:t>
            </a:r>
            <a:r>
              <a:rPr lang="pt-BR" sz="1200" spc="-15" dirty="0">
                <a:latin typeface="+mn-lt"/>
                <a:cs typeface="Calibri"/>
              </a:rPr>
              <a:t>t</a:t>
            </a:r>
            <a:r>
              <a:rPr lang="pt-BR" sz="1200" dirty="0">
                <a:latin typeface="+mn-lt"/>
                <a:cs typeface="Calibri"/>
              </a:rPr>
              <a:t>a</a:t>
            </a:r>
            <a:r>
              <a:rPr lang="pt-BR" sz="1200" spc="-4" dirty="0">
                <a:latin typeface="+mn-lt"/>
                <a:cs typeface="Calibri"/>
              </a:rPr>
              <a:t>m</a:t>
            </a:r>
            <a:r>
              <a:rPr lang="pt-BR" sz="1200" dirty="0">
                <a:latin typeface="+mn-lt"/>
                <a:cs typeface="Calibri"/>
              </a:rPr>
              <a:t>en</a:t>
            </a:r>
            <a:r>
              <a:rPr lang="pt-BR" sz="1200" spc="-19" dirty="0">
                <a:latin typeface="+mn-lt"/>
                <a:cs typeface="Calibri"/>
              </a:rPr>
              <a:t>t</a:t>
            </a:r>
            <a:r>
              <a:rPr lang="pt-BR" sz="1200" dirty="0">
                <a:latin typeface="+mn-lt"/>
                <a:cs typeface="Calibri"/>
              </a:rPr>
              <a:t>os).</a:t>
            </a:r>
          </a:p>
          <a:p>
            <a:pPr marL="241294" indent="-228594" algn="just">
              <a:lnSpc>
                <a:spcPts val="2075"/>
              </a:lnSpc>
              <a:spcBef>
                <a:spcPts val="105"/>
              </a:spcBef>
            </a:pPr>
            <a:r>
              <a:rPr lang="pt-BR" sz="1200" dirty="0">
                <a:latin typeface="+mn-lt"/>
                <a:cs typeface="Calibri"/>
              </a:rPr>
              <a:t> De</a:t>
            </a:r>
            <a:r>
              <a:rPr lang="pt-BR" sz="1200" spc="-4" dirty="0">
                <a:latin typeface="+mn-lt"/>
                <a:cs typeface="Calibri"/>
              </a:rPr>
              <a:t>n</a:t>
            </a:r>
            <a:r>
              <a:rPr lang="pt-BR" sz="1200" spc="4" dirty="0">
                <a:latin typeface="+mn-lt"/>
                <a:cs typeface="Calibri"/>
              </a:rPr>
              <a:t>t</a:t>
            </a:r>
            <a:r>
              <a:rPr lang="pt-BR" sz="1200" spc="-19" dirty="0">
                <a:latin typeface="+mn-lt"/>
                <a:cs typeface="Calibri"/>
              </a:rPr>
              <a:t>r</a:t>
            </a:r>
            <a:r>
              <a:rPr lang="pt-BR" sz="1200" dirty="0">
                <a:latin typeface="+mn-lt"/>
                <a:cs typeface="Calibri"/>
              </a:rPr>
              <a:t>e</a:t>
            </a:r>
            <a:r>
              <a:rPr lang="pt-BR" sz="1200" spc="-19" dirty="0">
                <a:latin typeface="+mn-lt"/>
                <a:cs typeface="Calibri"/>
              </a:rPr>
              <a:t> </a:t>
            </a:r>
            <a:r>
              <a:rPr lang="pt-BR" sz="1200" dirty="0">
                <a:latin typeface="+mn-lt"/>
                <a:cs typeface="Calibri"/>
              </a:rPr>
              <a:t>as</a:t>
            </a:r>
            <a:r>
              <a:rPr lang="pt-BR" sz="1200" spc="-9" dirty="0">
                <a:latin typeface="+mn-lt"/>
                <a:cs typeface="Calibri"/>
              </a:rPr>
              <a:t> </a:t>
            </a:r>
            <a:r>
              <a:rPr lang="pt-BR" sz="1200" spc="-4" dirty="0">
                <a:latin typeface="+mn-lt"/>
                <a:cs typeface="Calibri"/>
              </a:rPr>
              <a:t>m</a:t>
            </a:r>
            <a:r>
              <a:rPr lang="pt-BR" sz="1200" dirty="0">
                <a:latin typeface="+mn-lt"/>
                <a:cs typeface="Calibri"/>
              </a:rPr>
              <a:t>ais </a:t>
            </a:r>
            <a:r>
              <a:rPr lang="pt-BR" sz="1200" spc="-15" dirty="0">
                <a:latin typeface="+mn-lt"/>
                <a:cs typeface="Calibri"/>
              </a:rPr>
              <a:t>c</a:t>
            </a:r>
            <a:r>
              <a:rPr lang="pt-BR" sz="1200" dirty="0">
                <a:latin typeface="+mn-lt"/>
                <a:cs typeface="Calibri"/>
              </a:rPr>
              <a:t>omu</a:t>
            </a:r>
            <a:r>
              <a:rPr lang="pt-BR" sz="1200" spc="4" dirty="0">
                <a:latin typeface="+mn-lt"/>
                <a:cs typeface="Calibri"/>
              </a:rPr>
              <a:t>n</a:t>
            </a:r>
            <a:r>
              <a:rPr lang="pt-BR" sz="1200" dirty="0">
                <a:latin typeface="+mn-lt"/>
                <a:cs typeface="Calibri"/>
              </a:rPr>
              <a:t>s</a:t>
            </a:r>
            <a:r>
              <a:rPr lang="pt-BR" sz="1200" spc="-9" dirty="0">
                <a:latin typeface="+mn-lt"/>
                <a:cs typeface="Calibri"/>
              </a:rPr>
              <a:t> </a:t>
            </a:r>
            <a:r>
              <a:rPr lang="pt-BR" sz="1200" spc="4" dirty="0">
                <a:latin typeface="+mn-lt"/>
                <a:cs typeface="Calibri"/>
              </a:rPr>
              <a:t>dú</a:t>
            </a:r>
            <a:r>
              <a:rPr lang="pt-BR" sz="1200" dirty="0">
                <a:latin typeface="+mn-lt"/>
                <a:cs typeface="Calibri"/>
              </a:rPr>
              <a:t>v</a:t>
            </a:r>
            <a:r>
              <a:rPr lang="pt-BR" sz="1200" spc="-9" dirty="0">
                <a:latin typeface="+mn-lt"/>
                <a:cs typeface="Calibri"/>
              </a:rPr>
              <a:t>i</a:t>
            </a:r>
            <a:r>
              <a:rPr lang="pt-BR" sz="1200" spc="-4" dirty="0">
                <a:latin typeface="+mn-lt"/>
                <a:cs typeface="Calibri"/>
              </a:rPr>
              <a:t>d</a:t>
            </a:r>
            <a:r>
              <a:rPr lang="pt-BR" sz="1200" dirty="0">
                <a:latin typeface="+mn-lt"/>
                <a:cs typeface="Calibri"/>
              </a:rPr>
              <a:t>as</a:t>
            </a:r>
            <a:r>
              <a:rPr lang="pt-BR" sz="1200" spc="-44" dirty="0">
                <a:latin typeface="+mn-lt"/>
                <a:cs typeface="Calibri"/>
              </a:rPr>
              <a:t> </a:t>
            </a:r>
            <a:r>
              <a:rPr lang="pt-BR" sz="1200" dirty="0">
                <a:latin typeface="+mn-lt"/>
                <a:cs typeface="Calibri"/>
              </a:rPr>
              <a:t>a </a:t>
            </a:r>
            <a:r>
              <a:rPr lang="pt-BR" sz="1200" spc="-19" dirty="0">
                <a:latin typeface="+mn-lt"/>
                <a:cs typeface="Calibri"/>
              </a:rPr>
              <a:t>r</a:t>
            </a:r>
            <a:r>
              <a:rPr lang="pt-BR" sz="1200" dirty="0">
                <a:latin typeface="+mn-lt"/>
                <a:cs typeface="Calibri"/>
              </a:rPr>
              <a:t>e</a:t>
            </a:r>
            <a:r>
              <a:rPr lang="pt-BR" sz="1200" spc="4" dirty="0">
                <a:latin typeface="+mn-lt"/>
                <a:cs typeface="Calibri"/>
              </a:rPr>
              <a:t>sp</a:t>
            </a:r>
            <a:r>
              <a:rPr lang="pt-BR" sz="1200" dirty="0">
                <a:latin typeface="+mn-lt"/>
                <a:cs typeface="Calibri"/>
              </a:rPr>
              <a:t>e</a:t>
            </a:r>
            <a:r>
              <a:rPr lang="pt-BR" sz="1200" spc="4" dirty="0">
                <a:latin typeface="+mn-lt"/>
                <a:cs typeface="Calibri"/>
              </a:rPr>
              <a:t>i</a:t>
            </a:r>
            <a:r>
              <a:rPr lang="pt-BR" sz="1200" spc="-19" dirty="0">
                <a:latin typeface="+mn-lt"/>
                <a:cs typeface="Calibri"/>
              </a:rPr>
              <a:t>t</a:t>
            </a:r>
            <a:r>
              <a:rPr lang="pt-BR" sz="1200" dirty="0">
                <a:latin typeface="+mn-lt"/>
                <a:cs typeface="Calibri"/>
              </a:rPr>
              <a:t>o</a:t>
            </a:r>
            <a:r>
              <a:rPr lang="pt-BR" sz="1200" spc="-25" dirty="0">
                <a:latin typeface="+mn-lt"/>
                <a:cs typeface="Calibri"/>
              </a:rPr>
              <a:t> </a:t>
            </a:r>
            <a:r>
              <a:rPr lang="pt-BR" sz="1200" spc="4" dirty="0">
                <a:latin typeface="+mn-lt"/>
                <a:cs typeface="Calibri"/>
              </a:rPr>
              <a:t>d</a:t>
            </a:r>
            <a:r>
              <a:rPr lang="pt-BR" sz="1200" dirty="0">
                <a:latin typeface="+mn-lt"/>
                <a:cs typeface="Calibri"/>
              </a:rPr>
              <a:t>e</a:t>
            </a:r>
            <a:r>
              <a:rPr lang="pt-BR" sz="1200" spc="-9" dirty="0">
                <a:latin typeface="+mn-lt"/>
                <a:cs typeface="Calibri"/>
              </a:rPr>
              <a:t> </a:t>
            </a:r>
            <a:r>
              <a:rPr lang="pt-BR" sz="1200" dirty="0">
                <a:latin typeface="+mn-lt"/>
                <a:cs typeface="Calibri"/>
              </a:rPr>
              <a:t>al</a:t>
            </a:r>
            <a:r>
              <a:rPr lang="pt-BR" sz="1200" spc="-15" dirty="0">
                <a:latin typeface="+mn-lt"/>
                <a:cs typeface="Calibri"/>
              </a:rPr>
              <a:t>t</a:t>
            </a:r>
            <a:r>
              <a:rPr lang="pt-BR" sz="1200" dirty="0">
                <a:latin typeface="+mn-lt"/>
                <a:cs typeface="Calibri"/>
              </a:rPr>
              <a:t>e</a:t>
            </a:r>
            <a:r>
              <a:rPr lang="pt-BR" sz="1200" spc="-25" dirty="0">
                <a:latin typeface="+mn-lt"/>
                <a:cs typeface="Calibri"/>
              </a:rPr>
              <a:t>r</a:t>
            </a:r>
            <a:r>
              <a:rPr lang="pt-BR" sz="1200" dirty="0">
                <a:latin typeface="+mn-lt"/>
                <a:cs typeface="Calibri"/>
              </a:rPr>
              <a:t>a</a:t>
            </a:r>
            <a:r>
              <a:rPr lang="pt-BR" sz="1200" spc="-15" dirty="0">
                <a:latin typeface="+mn-lt"/>
                <a:cs typeface="Calibri"/>
              </a:rPr>
              <a:t>ç</a:t>
            </a:r>
            <a:r>
              <a:rPr lang="pt-BR" sz="1200" dirty="0">
                <a:latin typeface="+mn-lt"/>
                <a:cs typeface="Calibri"/>
              </a:rPr>
              <a:t>ão</a:t>
            </a:r>
            <a:r>
              <a:rPr lang="pt-BR" sz="1200" spc="-25" dirty="0">
                <a:latin typeface="+mn-lt"/>
                <a:cs typeface="Calibri"/>
              </a:rPr>
              <a:t> </a:t>
            </a:r>
            <a:r>
              <a:rPr lang="pt-BR" sz="1200" spc="4" dirty="0">
                <a:latin typeface="+mn-lt"/>
                <a:cs typeface="Calibri"/>
              </a:rPr>
              <a:t>d</a:t>
            </a:r>
            <a:r>
              <a:rPr lang="pt-BR" sz="1200" dirty="0">
                <a:latin typeface="+mn-lt"/>
                <a:cs typeface="Calibri"/>
              </a:rPr>
              <a:t>e </a:t>
            </a:r>
            <a:r>
              <a:rPr lang="pt-BR" sz="1200" spc="-39" dirty="0">
                <a:latin typeface="+mn-lt"/>
                <a:cs typeface="Calibri"/>
              </a:rPr>
              <a:t>f</a:t>
            </a:r>
            <a:r>
              <a:rPr lang="pt-BR" sz="1200" dirty="0">
                <a:latin typeface="+mn-lt"/>
                <a:cs typeface="Calibri"/>
              </a:rPr>
              <a:t>acha</a:t>
            </a:r>
            <a:r>
              <a:rPr lang="pt-BR" sz="1200" spc="4" dirty="0">
                <a:latin typeface="+mn-lt"/>
                <a:cs typeface="Calibri"/>
              </a:rPr>
              <a:t>d</a:t>
            </a:r>
            <a:r>
              <a:rPr lang="pt-BR" sz="1200" dirty="0">
                <a:latin typeface="+mn-lt"/>
                <a:cs typeface="Calibri"/>
              </a:rPr>
              <a:t>a,</a:t>
            </a:r>
            <a:r>
              <a:rPr lang="pt-BR" sz="1200" spc="-19" dirty="0">
                <a:latin typeface="+mn-lt"/>
                <a:cs typeface="Calibri"/>
              </a:rPr>
              <a:t> </a:t>
            </a:r>
            <a:r>
              <a:rPr lang="pt-BR" sz="1200" dirty="0">
                <a:latin typeface="+mn-lt"/>
                <a:cs typeface="Calibri"/>
              </a:rPr>
              <a:t>e</a:t>
            </a:r>
            <a:r>
              <a:rPr lang="pt-BR" sz="1200" spc="-15" dirty="0">
                <a:latin typeface="+mn-lt"/>
                <a:cs typeface="Calibri"/>
              </a:rPr>
              <a:t>s</a:t>
            </a:r>
            <a:r>
              <a:rPr lang="pt-BR" sz="1200" spc="-19" dirty="0">
                <a:latin typeface="+mn-lt"/>
                <a:cs typeface="Calibri"/>
              </a:rPr>
              <a:t>t</a:t>
            </a:r>
            <a:r>
              <a:rPr lang="pt-BR" sz="1200" dirty="0">
                <a:latin typeface="+mn-lt"/>
                <a:cs typeface="Calibri"/>
              </a:rPr>
              <a:t>ão as</a:t>
            </a:r>
            <a:r>
              <a:rPr lang="pt-BR" sz="1200" spc="-9" dirty="0">
                <a:latin typeface="+mn-lt"/>
                <a:cs typeface="Calibri"/>
              </a:rPr>
              <a:t> </a:t>
            </a:r>
            <a:r>
              <a:rPr lang="pt-BR" sz="1200" dirty="0">
                <a:latin typeface="+mn-lt"/>
                <a:cs typeface="Calibri"/>
              </a:rPr>
              <a:t>i</a:t>
            </a:r>
            <a:r>
              <a:rPr lang="pt-BR" sz="1200" spc="9" dirty="0">
                <a:latin typeface="+mn-lt"/>
                <a:cs typeface="Calibri"/>
              </a:rPr>
              <a:t>n</a:t>
            </a:r>
            <a:r>
              <a:rPr lang="pt-BR" sz="1200" spc="-19" dirty="0">
                <a:latin typeface="+mn-lt"/>
                <a:cs typeface="Calibri"/>
              </a:rPr>
              <a:t>st</a:t>
            </a:r>
            <a:r>
              <a:rPr lang="pt-BR" sz="1200" dirty="0">
                <a:latin typeface="+mn-lt"/>
                <a:cs typeface="Calibri"/>
              </a:rPr>
              <a:t>ala</a:t>
            </a:r>
            <a:r>
              <a:rPr lang="pt-BR" sz="1200" spc="-4" dirty="0">
                <a:latin typeface="+mn-lt"/>
                <a:cs typeface="Calibri"/>
              </a:rPr>
              <a:t>ç</a:t>
            </a:r>
            <a:r>
              <a:rPr lang="pt-BR" sz="1200" dirty="0">
                <a:latin typeface="+mn-lt"/>
                <a:cs typeface="Calibri"/>
              </a:rPr>
              <a:t>õ</a:t>
            </a:r>
            <a:r>
              <a:rPr lang="pt-BR" sz="1200" spc="4" dirty="0">
                <a:latin typeface="+mn-lt"/>
                <a:cs typeface="Calibri"/>
              </a:rPr>
              <a:t>e</a:t>
            </a:r>
            <a:r>
              <a:rPr lang="pt-BR" sz="1200" dirty="0">
                <a:latin typeface="+mn-lt"/>
                <a:cs typeface="Calibri"/>
              </a:rPr>
              <a:t>s</a:t>
            </a:r>
            <a:r>
              <a:rPr lang="pt-BR" sz="1200" spc="-44" dirty="0">
                <a:latin typeface="+mn-lt"/>
                <a:cs typeface="Calibri"/>
              </a:rPr>
              <a:t> </a:t>
            </a:r>
            <a:r>
              <a:rPr lang="pt-BR" sz="1200" spc="4" dirty="0">
                <a:latin typeface="+mn-lt"/>
                <a:cs typeface="Calibri"/>
              </a:rPr>
              <a:t>d</a:t>
            </a:r>
            <a:r>
              <a:rPr lang="pt-BR" sz="1200" dirty="0">
                <a:latin typeface="+mn-lt"/>
                <a:cs typeface="Calibri"/>
              </a:rPr>
              <a:t>e</a:t>
            </a:r>
            <a:r>
              <a:rPr lang="pt-BR" sz="1200" spc="-9" dirty="0">
                <a:latin typeface="+mn-lt"/>
                <a:cs typeface="Calibri"/>
              </a:rPr>
              <a:t> </a:t>
            </a:r>
            <a:r>
              <a:rPr lang="pt-BR" sz="1200" dirty="0">
                <a:latin typeface="+mn-lt"/>
                <a:cs typeface="Calibri"/>
              </a:rPr>
              <a:t>a</a:t>
            </a:r>
            <a:r>
              <a:rPr lang="pt-BR" sz="1200" spc="4" dirty="0">
                <a:latin typeface="+mn-lt"/>
                <a:cs typeface="Calibri"/>
              </a:rPr>
              <a:t>p</a:t>
            </a:r>
            <a:r>
              <a:rPr lang="pt-BR" sz="1200" dirty="0">
                <a:latin typeface="+mn-lt"/>
                <a:cs typeface="Calibri"/>
              </a:rPr>
              <a:t>a</a:t>
            </a:r>
            <a:r>
              <a:rPr lang="pt-BR" sz="1200" spc="-19" dirty="0">
                <a:latin typeface="+mn-lt"/>
                <a:cs typeface="Calibri"/>
              </a:rPr>
              <a:t>r</a:t>
            </a:r>
            <a:r>
              <a:rPr lang="pt-BR" sz="1200" dirty="0">
                <a:latin typeface="+mn-lt"/>
                <a:cs typeface="Calibri"/>
              </a:rPr>
              <a:t>e</a:t>
            </a:r>
            <a:r>
              <a:rPr lang="pt-BR" sz="1200" spc="4" dirty="0">
                <a:latin typeface="+mn-lt"/>
                <a:cs typeface="Calibri"/>
              </a:rPr>
              <a:t>l</a:t>
            </a:r>
            <a:r>
              <a:rPr lang="pt-BR" sz="1200" spc="-4" dirty="0">
                <a:latin typeface="+mn-lt"/>
                <a:cs typeface="Calibri"/>
              </a:rPr>
              <a:t>h</a:t>
            </a:r>
            <a:r>
              <a:rPr lang="pt-BR" sz="1200" dirty="0">
                <a:latin typeface="+mn-lt"/>
                <a:cs typeface="Calibri"/>
              </a:rPr>
              <a:t>os</a:t>
            </a:r>
            <a:r>
              <a:rPr lang="pt-BR" sz="1200" spc="-39" dirty="0">
                <a:latin typeface="+mn-lt"/>
                <a:cs typeface="Calibri"/>
              </a:rPr>
              <a:t> </a:t>
            </a:r>
            <a:r>
              <a:rPr lang="pt-BR" sz="1200" spc="4" dirty="0">
                <a:latin typeface="+mn-lt"/>
                <a:cs typeface="Calibri"/>
              </a:rPr>
              <a:t>d</a:t>
            </a:r>
            <a:r>
              <a:rPr lang="pt-BR" sz="1200" dirty="0">
                <a:latin typeface="+mn-lt"/>
                <a:cs typeface="Calibri"/>
              </a:rPr>
              <a:t>e a</a:t>
            </a:r>
            <a:r>
              <a:rPr lang="pt-BR" sz="1200" spc="29" dirty="0">
                <a:latin typeface="+mn-lt"/>
                <a:cs typeface="Calibri"/>
              </a:rPr>
              <a:t>r</a:t>
            </a:r>
            <a:r>
              <a:rPr lang="pt-BR" sz="1200" dirty="0">
                <a:latin typeface="+mn-lt"/>
                <a:cs typeface="Calibri"/>
              </a:rPr>
              <a:t>- </a:t>
            </a:r>
          </a:p>
          <a:p>
            <a:pPr marL="241294" algn="just">
              <a:lnSpc>
                <a:spcPts val="2075"/>
              </a:lnSpc>
            </a:pPr>
            <a:r>
              <a:rPr lang="pt-BR" sz="1200" spc="-15" dirty="0">
                <a:latin typeface="+mn-lt"/>
                <a:cs typeface="Calibri"/>
              </a:rPr>
              <a:t>c</a:t>
            </a:r>
            <a:r>
              <a:rPr lang="pt-BR" sz="1200" dirty="0">
                <a:latin typeface="+mn-lt"/>
                <a:cs typeface="Calibri"/>
              </a:rPr>
              <a:t>o</a:t>
            </a:r>
            <a:r>
              <a:rPr lang="pt-BR" sz="1200" spc="4" dirty="0">
                <a:latin typeface="+mn-lt"/>
                <a:cs typeface="Calibri"/>
              </a:rPr>
              <a:t>nd</a:t>
            </a:r>
            <a:r>
              <a:rPr lang="pt-BR" sz="1200" dirty="0">
                <a:latin typeface="+mn-lt"/>
                <a:cs typeface="Calibri"/>
              </a:rPr>
              <a:t>ic</a:t>
            </a:r>
            <a:r>
              <a:rPr lang="pt-BR" sz="1200" spc="4" dirty="0">
                <a:latin typeface="+mn-lt"/>
                <a:cs typeface="Calibri"/>
              </a:rPr>
              <a:t>i</a:t>
            </a:r>
            <a:r>
              <a:rPr lang="pt-BR" sz="1200" dirty="0">
                <a:latin typeface="+mn-lt"/>
                <a:cs typeface="Calibri"/>
              </a:rPr>
              <a:t>ona</a:t>
            </a:r>
            <a:r>
              <a:rPr lang="pt-BR" sz="1200" spc="-15" dirty="0">
                <a:latin typeface="+mn-lt"/>
                <a:cs typeface="Calibri"/>
              </a:rPr>
              <a:t>d</a:t>
            </a:r>
            <a:r>
              <a:rPr lang="pt-BR" sz="1200" spc="-35" dirty="0">
                <a:latin typeface="+mn-lt"/>
                <a:cs typeface="Calibri"/>
              </a:rPr>
              <a:t>o</a:t>
            </a:r>
            <a:r>
              <a:rPr lang="pt-BR" sz="1200" dirty="0">
                <a:latin typeface="+mn-lt"/>
                <a:cs typeface="Calibri"/>
              </a:rPr>
              <a:t>,</a:t>
            </a:r>
            <a:r>
              <a:rPr lang="pt-BR" sz="1200" spc="-29" dirty="0">
                <a:latin typeface="+mn-lt"/>
                <a:cs typeface="Calibri"/>
              </a:rPr>
              <a:t> </a:t>
            </a:r>
            <a:r>
              <a:rPr lang="pt-BR" sz="1200" spc="-15" dirty="0">
                <a:latin typeface="+mn-lt"/>
                <a:cs typeface="Calibri"/>
              </a:rPr>
              <a:t>c</a:t>
            </a:r>
            <a:r>
              <a:rPr lang="pt-BR" sz="1200" dirty="0">
                <a:latin typeface="+mn-lt"/>
                <a:cs typeface="Calibri"/>
              </a:rPr>
              <a:t>o</a:t>
            </a:r>
            <a:r>
              <a:rPr lang="pt-BR" sz="1200" spc="4" dirty="0">
                <a:latin typeface="+mn-lt"/>
                <a:cs typeface="Calibri"/>
              </a:rPr>
              <a:t>l</a:t>
            </a:r>
            <a:r>
              <a:rPr lang="pt-BR" sz="1200" dirty="0">
                <a:latin typeface="+mn-lt"/>
                <a:cs typeface="Calibri"/>
              </a:rPr>
              <a:t>o</a:t>
            </a:r>
            <a:r>
              <a:rPr lang="pt-BR" sz="1200" spc="-9" dirty="0">
                <a:latin typeface="+mn-lt"/>
                <a:cs typeface="Calibri"/>
              </a:rPr>
              <a:t>c</a:t>
            </a:r>
            <a:r>
              <a:rPr lang="pt-BR" sz="1200" dirty="0">
                <a:latin typeface="+mn-lt"/>
                <a:cs typeface="Calibri"/>
              </a:rPr>
              <a:t>a</a:t>
            </a:r>
            <a:r>
              <a:rPr lang="pt-BR" sz="1200" spc="-15" dirty="0">
                <a:latin typeface="+mn-lt"/>
                <a:cs typeface="Calibri"/>
              </a:rPr>
              <a:t>ç</a:t>
            </a:r>
            <a:r>
              <a:rPr lang="pt-BR" sz="1200" dirty="0">
                <a:latin typeface="+mn-lt"/>
                <a:cs typeface="Calibri"/>
              </a:rPr>
              <a:t>ão </a:t>
            </a:r>
            <a:r>
              <a:rPr lang="pt-BR" sz="1200" spc="4" dirty="0">
                <a:latin typeface="+mn-lt"/>
                <a:cs typeface="Calibri"/>
              </a:rPr>
              <a:t>d</a:t>
            </a:r>
            <a:r>
              <a:rPr lang="pt-BR" sz="1200" dirty="0">
                <a:latin typeface="+mn-lt"/>
                <a:cs typeface="Calibri"/>
              </a:rPr>
              <a:t>e</a:t>
            </a:r>
            <a:r>
              <a:rPr lang="pt-BR" sz="1200" spc="-9" dirty="0">
                <a:latin typeface="+mn-lt"/>
                <a:cs typeface="Calibri"/>
              </a:rPr>
              <a:t> </a:t>
            </a:r>
            <a:r>
              <a:rPr lang="pt-BR" sz="1200" spc="-19" dirty="0">
                <a:latin typeface="+mn-lt"/>
                <a:cs typeface="Calibri"/>
              </a:rPr>
              <a:t>r</a:t>
            </a:r>
            <a:r>
              <a:rPr lang="pt-BR" sz="1200" dirty="0">
                <a:latin typeface="+mn-lt"/>
                <a:cs typeface="Calibri"/>
              </a:rPr>
              <a:t>e</a:t>
            </a:r>
            <a:r>
              <a:rPr lang="pt-BR" sz="1200" spc="4" dirty="0">
                <a:latin typeface="+mn-lt"/>
                <a:cs typeface="Calibri"/>
              </a:rPr>
              <a:t>d</a:t>
            </a:r>
            <a:r>
              <a:rPr lang="pt-BR" sz="1200" dirty="0">
                <a:latin typeface="+mn-lt"/>
                <a:cs typeface="Calibri"/>
              </a:rPr>
              <a:t>es</a:t>
            </a:r>
            <a:r>
              <a:rPr lang="pt-BR" sz="1200" spc="-29" dirty="0">
                <a:latin typeface="+mn-lt"/>
                <a:cs typeface="Calibri"/>
              </a:rPr>
              <a:t> </a:t>
            </a:r>
            <a:r>
              <a:rPr lang="pt-BR" sz="1200" dirty="0">
                <a:latin typeface="+mn-lt"/>
                <a:cs typeface="Calibri"/>
              </a:rPr>
              <a:t>e g</a:t>
            </a:r>
            <a:r>
              <a:rPr lang="pt-BR" sz="1200" spc="-25" dirty="0">
                <a:latin typeface="+mn-lt"/>
                <a:cs typeface="Calibri"/>
              </a:rPr>
              <a:t>r</a:t>
            </a:r>
            <a:r>
              <a:rPr lang="pt-BR" sz="1200" dirty="0">
                <a:latin typeface="+mn-lt"/>
                <a:cs typeface="Calibri"/>
              </a:rPr>
              <a:t>a</a:t>
            </a:r>
            <a:r>
              <a:rPr lang="pt-BR" sz="1200" spc="4" dirty="0">
                <a:latin typeface="+mn-lt"/>
                <a:cs typeface="Calibri"/>
              </a:rPr>
              <a:t>d</a:t>
            </a:r>
            <a:r>
              <a:rPr lang="pt-BR" sz="1200" dirty="0">
                <a:latin typeface="+mn-lt"/>
                <a:cs typeface="Calibri"/>
              </a:rPr>
              <a:t>es</a:t>
            </a:r>
            <a:r>
              <a:rPr lang="pt-BR" sz="1200" spc="-29" dirty="0">
                <a:latin typeface="+mn-lt"/>
                <a:cs typeface="Calibri"/>
              </a:rPr>
              <a:t> </a:t>
            </a:r>
            <a:r>
              <a:rPr lang="pt-BR" sz="1200" spc="4" dirty="0">
                <a:latin typeface="+mn-lt"/>
                <a:cs typeface="Calibri"/>
              </a:rPr>
              <a:t>d</a:t>
            </a:r>
            <a:r>
              <a:rPr lang="pt-BR" sz="1200" dirty="0">
                <a:latin typeface="+mn-lt"/>
                <a:cs typeface="Calibri"/>
              </a:rPr>
              <a:t>e</a:t>
            </a:r>
            <a:r>
              <a:rPr lang="pt-BR" sz="1200" spc="-9" dirty="0">
                <a:latin typeface="+mn-lt"/>
                <a:cs typeface="Calibri"/>
              </a:rPr>
              <a:t> </a:t>
            </a:r>
            <a:r>
              <a:rPr lang="pt-BR" sz="1200" spc="4" dirty="0">
                <a:latin typeface="+mn-lt"/>
                <a:cs typeface="Calibri"/>
              </a:rPr>
              <a:t>p</a:t>
            </a:r>
            <a:r>
              <a:rPr lang="pt-BR" sz="1200" spc="-19" dirty="0">
                <a:latin typeface="+mn-lt"/>
                <a:cs typeface="Calibri"/>
              </a:rPr>
              <a:t>r</a:t>
            </a:r>
            <a:r>
              <a:rPr lang="pt-BR" sz="1200" dirty="0">
                <a:latin typeface="+mn-lt"/>
                <a:cs typeface="Calibri"/>
              </a:rPr>
              <a:t>o</a:t>
            </a:r>
            <a:r>
              <a:rPr lang="pt-BR" sz="1200" spc="-19" dirty="0">
                <a:latin typeface="+mn-lt"/>
                <a:cs typeface="Calibri"/>
              </a:rPr>
              <a:t>t</a:t>
            </a:r>
            <a:r>
              <a:rPr lang="pt-BR" sz="1200" dirty="0">
                <a:latin typeface="+mn-lt"/>
                <a:cs typeface="Calibri"/>
              </a:rPr>
              <a:t>e</a:t>
            </a:r>
            <a:r>
              <a:rPr lang="pt-BR" sz="1200" spc="-9" dirty="0">
                <a:latin typeface="+mn-lt"/>
                <a:cs typeface="Calibri"/>
              </a:rPr>
              <a:t>ç</a:t>
            </a:r>
            <a:r>
              <a:rPr lang="pt-BR" sz="1200" dirty="0">
                <a:latin typeface="+mn-lt"/>
                <a:cs typeface="Calibri"/>
              </a:rPr>
              <a:t>ão </a:t>
            </a:r>
          </a:p>
          <a:p>
            <a:pPr marL="241294" algn="just">
              <a:lnSpc>
                <a:spcPts val="2075"/>
              </a:lnSpc>
            </a:pPr>
            <a:r>
              <a:rPr lang="pt-BR" sz="1200" dirty="0">
                <a:latin typeface="+mn-lt"/>
                <a:cs typeface="Calibri"/>
              </a:rPr>
              <a:t>e </a:t>
            </a:r>
            <a:r>
              <a:rPr lang="pt-BR" sz="1200" spc="4" dirty="0">
                <a:latin typeface="+mn-lt"/>
                <a:cs typeface="Calibri"/>
              </a:rPr>
              <a:t>e</a:t>
            </a:r>
            <a:r>
              <a:rPr lang="pt-BR" sz="1200" spc="-19" dirty="0">
                <a:latin typeface="+mn-lt"/>
                <a:cs typeface="Calibri"/>
              </a:rPr>
              <a:t>n</a:t>
            </a:r>
            <a:r>
              <a:rPr lang="pt-BR" sz="1200" dirty="0">
                <a:latin typeface="+mn-lt"/>
                <a:cs typeface="Calibri"/>
              </a:rPr>
              <a:t>vid</a:t>
            </a:r>
            <a:r>
              <a:rPr lang="pt-BR" sz="1200" spc="-44" dirty="0">
                <a:latin typeface="+mn-lt"/>
                <a:cs typeface="Calibri"/>
              </a:rPr>
              <a:t>r</a:t>
            </a:r>
            <a:r>
              <a:rPr lang="pt-BR" sz="1200" dirty="0">
                <a:latin typeface="+mn-lt"/>
                <a:cs typeface="Calibri"/>
              </a:rPr>
              <a:t>a</a:t>
            </a:r>
            <a:r>
              <a:rPr lang="pt-BR" sz="1200" spc="-15" dirty="0">
                <a:latin typeface="+mn-lt"/>
                <a:cs typeface="Calibri"/>
              </a:rPr>
              <a:t>ç</a:t>
            </a:r>
            <a:r>
              <a:rPr lang="pt-BR" sz="1200" dirty="0">
                <a:latin typeface="+mn-lt"/>
                <a:cs typeface="Calibri"/>
              </a:rPr>
              <a:t>a</a:t>
            </a:r>
            <a:r>
              <a:rPr lang="pt-BR" sz="1200" spc="-4" dirty="0">
                <a:latin typeface="+mn-lt"/>
                <a:cs typeface="Calibri"/>
              </a:rPr>
              <a:t>m</a:t>
            </a:r>
            <a:r>
              <a:rPr lang="pt-BR" sz="1200" dirty="0">
                <a:latin typeface="+mn-lt"/>
                <a:cs typeface="Calibri"/>
              </a:rPr>
              <a:t>e</a:t>
            </a:r>
            <a:r>
              <a:rPr lang="pt-BR" sz="1200" spc="-15" dirty="0">
                <a:latin typeface="+mn-lt"/>
                <a:cs typeface="Calibri"/>
              </a:rPr>
              <a:t>n</a:t>
            </a:r>
            <a:r>
              <a:rPr lang="pt-BR" sz="1200" spc="-4" dirty="0">
                <a:latin typeface="+mn-lt"/>
                <a:cs typeface="Calibri"/>
              </a:rPr>
              <a:t>t</a:t>
            </a:r>
            <a:r>
              <a:rPr lang="pt-BR" sz="1200" dirty="0">
                <a:latin typeface="+mn-lt"/>
                <a:cs typeface="Calibri"/>
              </a:rPr>
              <a:t>o</a:t>
            </a:r>
            <a:r>
              <a:rPr lang="pt-BR" sz="1200" spc="-35" dirty="0">
                <a:latin typeface="+mn-lt"/>
                <a:cs typeface="Calibri"/>
              </a:rPr>
              <a:t> </a:t>
            </a:r>
            <a:r>
              <a:rPr lang="pt-BR" sz="1200" spc="4" dirty="0">
                <a:latin typeface="+mn-lt"/>
                <a:cs typeface="Calibri"/>
              </a:rPr>
              <a:t>d</a:t>
            </a:r>
            <a:r>
              <a:rPr lang="pt-BR" sz="1200" dirty="0">
                <a:latin typeface="+mn-lt"/>
                <a:cs typeface="Calibri"/>
              </a:rPr>
              <a:t>e</a:t>
            </a:r>
            <a:r>
              <a:rPr lang="pt-BR" sz="1200" spc="-9" dirty="0">
                <a:latin typeface="+mn-lt"/>
                <a:cs typeface="Calibri"/>
              </a:rPr>
              <a:t> </a:t>
            </a:r>
            <a:r>
              <a:rPr lang="pt-BR" sz="1200" spc="-25" dirty="0">
                <a:latin typeface="+mn-lt"/>
                <a:cs typeface="Calibri"/>
              </a:rPr>
              <a:t>v</a:t>
            </a:r>
            <a:r>
              <a:rPr lang="pt-BR" sz="1200" dirty="0">
                <a:latin typeface="+mn-lt"/>
                <a:cs typeface="Calibri"/>
              </a:rPr>
              <a:t>a</a:t>
            </a:r>
            <a:r>
              <a:rPr lang="pt-BR" sz="1200" spc="-29" dirty="0">
                <a:latin typeface="+mn-lt"/>
                <a:cs typeface="Calibri"/>
              </a:rPr>
              <a:t>r</a:t>
            </a:r>
            <a:r>
              <a:rPr lang="pt-BR" sz="1200" dirty="0">
                <a:latin typeface="+mn-lt"/>
                <a:cs typeface="Calibri"/>
              </a:rPr>
              <a:t>a</a:t>
            </a:r>
            <a:r>
              <a:rPr lang="pt-BR" sz="1200" spc="4" dirty="0">
                <a:latin typeface="+mn-lt"/>
                <a:cs typeface="Calibri"/>
              </a:rPr>
              <a:t>n</a:t>
            </a:r>
            <a:r>
              <a:rPr lang="pt-BR" sz="1200" spc="-4" dirty="0">
                <a:latin typeface="+mn-lt"/>
                <a:cs typeface="Calibri"/>
              </a:rPr>
              <a:t>d</a:t>
            </a:r>
            <a:r>
              <a:rPr lang="pt-BR" sz="1200" dirty="0">
                <a:latin typeface="+mn-lt"/>
                <a:cs typeface="Calibri"/>
              </a:rPr>
              <a:t>a</a:t>
            </a:r>
            <a:r>
              <a:rPr lang="pt-BR" sz="1200" spc="4" dirty="0">
                <a:latin typeface="+mn-lt"/>
                <a:cs typeface="Calibri"/>
              </a:rPr>
              <a:t>s</a:t>
            </a:r>
            <a:r>
              <a:rPr lang="pt-BR" sz="1200" dirty="0">
                <a:latin typeface="+mn-lt"/>
                <a:cs typeface="Calibri"/>
              </a:rPr>
              <a:t>.</a:t>
            </a:r>
          </a:p>
          <a:p>
            <a:pPr marL="12700" marR="26831">
              <a:lnSpc>
                <a:spcPct val="101725"/>
              </a:lnSpc>
              <a:spcBef>
                <a:spcPts val="844"/>
              </a:spcBef>
            </a:pPr>
            <a:r>
              <a:rPr lang="pt-BR" sz="1200" dirty="0">
                <a:latin typeface="+mn-lt"/>
                <a:cs typeface="Calibri"/>
              </a:rPr>
              <a:t>Di</a:t>
            </a:r>
            <a:r>
              <a:rPr lang="pt-BR" sz="1200" spc="-51" dirty="0">
                <a:latin typeface="+mn-lt"/>
                <a:cs typeface="Calibri"/>
              </a:rPr>
              <a:t>f</a:t>
            </a:r>
            <a:r>
              <a:rPr lang="pt-BR" sz="1200" dirty="0">
                <a:latin typeface="+mn-lt"/>
                <a:cs typeface="Calibri"/>
              </a:rPr>
              <a:t>e</a:t>
            </a:r>
            <a:r>
              <a:rPr lang="pt-BR" sz="1200" spc="-15" dirty="0">
                <a:latin typeface="+mn-lt"/>
                <a:cs typeface="Calibri"/>
              </a:rPr>
              <a:t>r</a:t>
            </a:r>
            <a:r>
              <a:rPr lang="pt-BR" sz="1200" dirty="0">
                <a:latin typeface="+mn-lt"/>
                <a:cs typeface="Calibri"/>
              </a:rPr>
              <a:t>e</a:t>
            </a:r>
            <a:r>
              <a:rPr lang="pt-BR" sz="1200" spc="4" dirty="0">
                <a:latin typeface="+mn-lt"/>
                <a:cs typeface="Calibri"/>
              </a:rPr>
              <a:t>n</a:t>
            </a:r>
            <a:r>
              <a:rPr lang="pt-BR" sz="1200" spc="-15" dirty="0">
                <a:latin typeface="+mn-lt"/>
                <a:cs typeface="Calibri"/>
              </a:rPr>
              <a:t>ç</a:t>
            </a:r>
            <a:r>
              <a:rPr lang="pt-BR" sz="1200" dirty="0">
                <a:latin typeface="+mn-lt"/>
                <a:cs typeface="Calibri"/>
              </a:rPr>
              <a:t>a</a:t>
            </a:r>
            <a:r>
              <a:rPr lang="pt-BR" sz="1200" spc="-15" dirty="0">
                <a:latin typeface="+mn-lt"/>
                <a:cs typeface="Calibri"/>
              </a:rPr>
              <a:t> </a:t>
            </a:r>
            <a:r>
              <a:rPr lang="pt-BR" sz="1200" spc="4" dirty="0">
                <a:latin typeface="+mn-lt"/>
                <a:cs typeface="Calibri"/>
              </a:rPr>
              <a:t>d</a:t>
            </a:r>
            <a:r>
              <a:rPr lang="pt-BR" sz="1200" dirty="0">
                <a:latin typeface="+mn-lt"/>
                <a:cs typeface="Calibri"/>
              </a:rPr>
              <a:t>e</a:t>
            </a:r>
            <a:r>
              <a:rPr lang="pt-BR" sz="1200" spc="-9" dirty="0">
                <a:latin typeface="+mn-lt"/>
                <a:cs typeface="Calibri"/>
              </a:rPr>
              <a:t> </a:t>
            </a:r>
            <a:r>
              <a:rPr lang="pt-BR" sz="1200" dirty="0">
                <a:latin typeface="+mn-lt"/>
                <a:cs typeface="Calibri"/>
              </a:rPr>
              <a:t>Al</a:t>
            </a:r>
            <a:r>
              <a:rPr lang="pt-BR" sz="1200" spc="-15" dirty="0">
                <a:latin typeface="+mn-lt"/>
                <a:cs typeface="Calibri"/>
              </a:rPr>
              <a:t>t</a:t>
            </a:r>
            <a:r>
              <a:rPr lang="pt-BR" sz="1200" dirty="0">
                <a:latin typeface="+mn-lt"/>
                <a:cs typeface="Calibri"/>
              </a:rPr>
              <a:t>e</a:t>
            </a:r>
            <a:r>
              <a:rPr lang="pt-BR" sz="1200" spc="-25" dirty="0">
                <a:latin typeface="+mn-lt"/>
                <a:cs typeface="Calibri"/>
              </a:rPr>
              <a:t>r</a:t>
            </a:r>
            <a:r>
              <a:rPr lang="pt-BR" sz="1200" dirty="0">
                <a:latin typeface="+mn-lt"/>
                <a:cs typeface="Calibri"/>
              </a:rPr>
              <a:t>a</a:t>
            </a:r>
            <a:r>
              <a:rPr lang="pt-BR" sz="1200" spc="-15" dirty="0">
                <a:latin typeface="+mn-lt"/>
                <a:cs typeface="Calibri"/>
              </a:rPr>
              <a:t>ç</a:t>
            </a:r>
            <a:r>
              <a:rPr lang="pt-BR" sz="1200" dirty="0">
                <a:latin typeface="+mn-lt"/>
                <a:cs typeface="Calibri"/>
              </a:rPr>
              <a:t>ão</a:t>
            </a:r>
            <a:r>
              <a:rPr lang="pt-BR" sz="1200" spc="-9" dirty="0">
                <a:latin typeface="+mn-lt"/>
                <a:cs typeface="Calibri"/>
              </a:rPr>
              <a:t> </a:t>
            </a:r>
            <a:r>
              <a:rPr lang="pt-BR" sz="1200" spc="4" dirty="0">
                <a:latin typeface="+mn-lt"/>
                <a:cs typeface="Calibri"/>
              </a:rPr>
              <a:t>p</a:t>
            </a:r>
            <a:r>
              <a:rPr lang="pt-BR" sz="1200" dirty="0">
                <a:latin typeface="+mn-lt"/>
                <a:cs typeface="Calibri"/>
              </a:rPr>
              <a:t>a</a:t>
            </a:r>
            <a:r>
              <a:rPr lang="pt-BR" sz="1200" spc="-29" dirty="0">
                <a:latin typeface="+mn-lt"/>
                <a:cs typeface="Calibri"/>
              </a:rPr>
              <a:t>r</a:t>
            </a:r>
            <a:r>
              <a:rPr lang="pt-BR" sz="1200" dirty="0">
                <a:latin typeface="+mn-lt"/>
                <a:cs typeface="Calibri"/>
              </a:rPr>
              <a:t>a</a:t>
            </a:r>
            <a:r>
              <a:rPr lang="pt-BR" sz="1200" spc="-24" dirty="0">
                <a:latin typeface="+mn-lt"/>
                <a:cs typeface="Calibri"/>
              </a:rPr>
              <a:t> </a:t>
            </a:r>
            <a:r>
              <a:rPr lang="pt-BR" sz="1200" spc="4" dirty="0">
                <a:latin typeface="+mn-lt"/>
                <a:cs typeface="Calibri"/>
              </a:rPr>
              <a:t>p</a:t>
            </a:r>
            <a:r>
              <a:rPr lang="pt-BR" sz="1200" dirty="0">
                <a:latin typeface="+mn-lt"/>
                <a:cs typeface="Calibri"/>
              </a:rPr>
              <a:t>a</a:t>
            </a:r>
            <a:r>
              <a:rPr lang="pt-BR" sz="1200" spc="4" dirty="0">
                <a:latin typeface="+mn-lt"/>
                <a:cs typeface="Calibri"/>
              </a:rPr>
              <a:t>d</a:t>
            </a:r>
            <a:r>
              <a:rPr lang="pt-BR" sz="1200" spc="-29" dirty="0">
                <a:latin typeface="+mn-lt"/>
                <a:cs typeface="Calibri"/>
              </a:rPr>
              <a:t>r</a:t>
            </a:r>
            <a:r>
              <a:rPr lang="pt-BR" sz="1200" dirty="0">
                <a:latin typeface="+mn-lt"/>
                <a:cs typeface="Calibri"/>
              </a:rPr>
              <a:t>on</a:t>
            </a:r>
            <a:r>
              <a:rPr lang="pt-BR" sz="1200" spc="-9" dirty="0">
                <a:latin typeface="+mn-lt"/>
                <a:cs typeface="Calibri"/>
              </a:rPr>
              <a:t>i</a:t>
            </a:r>
            <a:r>
              <a:rPr lang="pt-BR" sz="1200" spc="-25" dirty="0">
                <a:latin typeface="+mn-lt"/>
                <a:cs typeface="Calibri"/>
              </a:rPr>
              <a:t>z</a:t>
            </a:r>
            <a:r>
              <a:rPr lang="pt-BR" sz="1200" dirty="0">
                <a:latin typeface="+mn-lt"/>
                <a:cs typeface="Calibri"/>
              </a:rPr>
              <a:t>a</a:t>
            </a:r>
            <a:r>
              <a:rPr lang="pt-BR" sz="1200" spc="-15" dirty="0">
                <a:latin typeface="+mn-lt"/>
                <a:cs typeface="Calibri"/>
              </a:rPr>
              <a:t>ç</a:t>
            </a:r>
            <a:r>
              <a:rPr lang="pt-BR" sz="1200" dirty="0">
                <a:latin typeface="+mn-lt"/>
                <a:cs typeface="Calibri"/>
              </a:rPr>
              <a:t>ão</a:t>
            </a:r>
            <a:endParaRPr lang="pt-BR" dirty="0"/>
          </a:p>
          <a:p>
            <a:endParaRPr lang="pt-BR" dirty="0"/>
          </a:p>
        </p:txBody>
      </p:sp>
      <p:sp>
        <p:nvSpPr>
          <p:cNvPr id="4" name="Espaço Reservado para Número de Slide 3"/>
          <p:cNvSpPr>
            <a:spLocks noGrp="1"/>
          </p:cNvSpPr>
          <p:nvPr>
            <p:ph type="sldNum" sz="quarter" idx="10"/>
          </p:nvPr>
        </p:nvSpPr>
        <p:spPr/>
        <p:txBody>
          <a:bodyPr/>
          <a:lstStyle/>
          <a:p>
            <a:fld id="{F018637A-A69F-4C75-8285-4B198690CDD6}" type="slidenum">
              <a:rPr lang="pt-BR" smtClean="0"/>
              <a:t>5</a:t>
            </a:fld>
            <a:endParaRPr lang="pt-BR"/>
          </a:p>
        </p:txBody>
      </p:sp>
    </p:spTree>
    <p:extLst>
      <p:ext uri="{BB962C8B-B14F-4D97-AF65-F5344CB8AC3E}">
        <p14:creationId xmlns:p14="http://schemas.microsoft.com/office/powerpoint/2010/main" val="3706578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018637A-A69F-4C75-8285-4B198690CDD6}" type="slidenum">
              <a:rPr lang="pt-BR" smtClean="0"/>
              <a:t>7</a:t>
            </a:fld>
            <a:endParaRPr lang="pt-BR"/>
          </a:p>
        </p:txBody>
      </p:sp>
    </p:spTree>
    <p:extLst>
      <p:ext uri="{BB962C8B-B14F-4D97-AF65-F5344CB8AC3E}">
        <p14:creationId xmlns:p14="http://schemas.microsoft.com/office/powerpoint/2010/main" val="311746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latin typeface="Decker" panose="020B0603050302020204" pitchFamily="34" charset="0"/>
              </a:rPr>
              <a:t>O conceito de depreciação de um imóvel está essencialmente relacionado com a sua perda de valor econômico, ocasionada pela degradação que sofre um edifício em decorrência de fatores como: utilização, idade, constituição, meio envolvente, entre outros.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latin typeface="Decker" panose="020B0603050302020204" pitchFamily="34" charset="0"/>
            </a:endParaRPr>
          </a:p>
          <a:p>
            <a:r>
              <a:rPr lang="pt-BR" dirty="0"/>
              <a:t>http://www.mrcl.com.br/resumos/R0145-1.pdf </a:t>
            </a:r>
          </a:p>
          <a:p>
            <a:endParaRPr lang="pt-BR" dirty="0"/>
          </a:p>
          <a:p>
            <a:r>
              <a:rPr lang="pt-BR" dirty="0"/>
              <a:t>RESUMO Todos os materiais utilizados para a construção de edificações sofrem deterioração ao longo do tempo. Esta deterioração será em maior ou menor grau dependendo das condições à que o imóvel estará exposto e ao tipo e periodicidade das manutenções. Ocorrendo a deterioração ocorre consequentemente a depreciação da edificação. O conceito de depreciação de um imóvel está essencialmente relacionado com a sua perda de valor econômico, ocasionada pela degradação que sofre um edifício em decorrência de fatores como: utilização, idade, constituição, meio envolvente, entre outros. No intuito de avaliar a depreciação física e também funcional de um bem, este artigo apresenta um método de cálculo da depreciação para apartamentos usando regressão linear. A modelagem por inferência estatística possibilitou elaborar uma planilha de depreciação com base em dados reais de mercado. Esta planilha foi comparada com uma planilha obtida pelo método de Ross-</a:t>
            </a:r>
            <a:r>
              <a:rPr lang="pt-BR" dirty="0" err="1"/>
              <a:t>Heidecke</a:t>
            </a:r>
            <a:r>
              <a:rPr lang="pt-BR" dirty="0"/>
              <a:t>. Os resultados mostraram que existem discrepâncias importantes entre estes dois métodos na determinação do comportamento da depreciação de um imóvel tipo apartamento no local estudado. </a:t>
            </a:r>
          </a:p>
          <a:p>
            <a:endParaRPr lang="pt-BR" dirty="0"/>
          </a:p>
          <a:p>
            <a:endParaRPr lang="pt-BR" dirty="0"/>
          </a:p>
          <a:p>
            <a:endParaRPr lang="pt-BR" dirty="0"/>
          </a:p>
        </p:txBody>
      </p:sp>
      <p:sp>
        <p:nvSpPr>
          <p:cNvPr id="4" name="Espaço Reservado para Número de Slide 3"/>
          <p:cNvSpPr>
            <a:spLocks noGrp="1"/>
          </p:cNvSpPr>
          <p:nvPr>
            <p:ph type="sldNum" sz="quarter" idx="10"/>
          </p:nvPr>
        </p:nvSpPr>
        <p:spPr/>
        <p:txBody>
          <a:bodyPr/>
          <a:lstStyle/>
          <a:p>
            <a:fld id="{19C2D437-FA64-4A43-8606-2B2CF30B5110}" type="slidenum">
              <a:rPr lang="pt-BR" smtClean="0"/>
              <a:t>8</a:t>
            </a:fld>
            <a:endParaRPr lang="pt-BR"/>
          </a:p>
        </p:txBody>
      </p:sp>
    </p:spTree>
    <p:extLst>
      <p:ext uri="{BB962C8B-B14F-4D97-AF65-F5344CB8AC3E}">
        <p14:creationId xmlns:p14="http://schemas.microsoft.com/office/powerpoint/2010/main" val="165550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grande questão é a profissionalização versus a regulamentação, a profissionalização já ocorreu. Há pouco mais de 10 anos tínhamos os senhores aposentados nos prédios, hoje até esses senhores tem cursos e exercem a sindicância de forma remunerada. </a:t>
            </a:r>
          </a:p>
          <a:p>
            <a:endParaRPr lang="pt-BR" dirty="0"/>
          </a:p>
          <a:p>
            <a:endParaRPr lang="pt-BR" dirty="0"/>
          </a:p>
        </p:txBody>
      </p:sp>
      <p:sp>
        <p:nvSpPr>
          <p:cNvPr id="4" name="Espaço Reservado para Número de Slide 3"/>
          <p:cNvSpPr>
            <a:spLocks noGrp="1"/>
          </p:cNvSpPr>
          <p:nvPr>
            <p:ph type="sldNum" sz="quarter" idx="10"/>
          </p:nvPr>
        </p:nvSpPr>
        <p:spPr/>
        <p:txBody>
          <a:bodyPr/>
          <a:lstStyle/>
          <a:p>
            <a:fld id="{D7607FFB-E8E7-4856-8661-AFF3469F819C}" type="slidenum">
              <a:rPr lang="pt-BR" smtClean="0"/>
              <a:t>9</a:t>
            </a:fld>
            <a:endParaRPr lang="pt-BR"/>
          </a:p>
        </p:txBody>
      </p:sp>
    </p:spTree>
    <p:extLst>
      <p:ext uri="{BB962C8B-B14F-4D97-AF65-F5344CB8AC3E}">
        <p14:creationId xmlns:p14="http://schemas.microsoft.com/office/powerpoint/2010/main" val="98783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91979C-D57E-419B-A0B4-138FE4B0E1F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90FC7AF-B75B-4159-8673-85A233825D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7BBF331C-CFB3-498C-B151-34AB27D0A26F}"/>
              </a:ext>
            </a:extLst>
          </p:cNvPr>
          <p:cNvSpPr>
            <a:spLocks noGrp="1"/>
          </p:cNvSpPr>
          <p:nvPr>
            <p:ph type="dt" sz="half" idx="10"/>
          </p:nvPr>
        </p:nvSpPr>
        <p:spPr/>
        <p:txBody>
          <a:bodyPr/>
          <a:lstStyle/>
          <a:p>
            <a:fld id="{E7E1D928-161C-4CD1-BA39-19A8008B4B81}" type="datetimeFigureOut">
              <a:rPr lang="pt-BR" smtClean="0"/>
              <a:t>18/12/2017</a:t>
            </a:fld>
            <a:endParaRPr lang="pt-BR"/>
          </a:p>
        </p:txBody>
      </p:sp>
      <p:sp>
        <p:nvSpPr>
          <p:cNvPr id="5" name="Espaço Reservado para Rodapé 4">
            <a:extLst>
              <a:ext uri="{FF2B5EF4-FFF2-40B4-BE49-F238E27FC236}">
                <a16:creationId xmlns:a16="http://schemas.microsoft.com/office/drawing/2014/main" id="{34AFFBD0-C744-42EE-B313-A10FE672D38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E93246B-7788-4166-97D9-9AF2386B5CFA}"/>
              </a:ext>
            </a:extLst>
          </p:cNvPr>
          <p:cNvSpPr>
            <a:spLocks noGrp="1"/>
          </p:cNvSpPr>
          <p:nvPr>
            <p:ph type="sldNum" sz="quarter" idx="12"/>
          </p:nvPr>
        </p:nvSpPr>
        <p:spPr/>
        <p:txBody>
          <a:bodyPr/>
          <a:lstStyle/>
          <a:p>
            <a:fld id="{56CDC1FD-2F85-4161-91B4-F2DCC4693DFC}" type="slidenum">
              <a:rPr lang="pt-BR" smtClean="0"/>
              <a:t>‹nº›</a:t>
            </a:fld>
            <a:endParaRPr lang="pt-BR"/>
          </a:p>
        </p:txBody>
      </p:sp>
    </p:spTree>
    <p:extLst>
      <p:ext uri="{BB962C8B-B14F-4D97-AF65-F5344CB8AC3E}">
        <p14:creationId xmlns:p14="http://schemas.microsoft.com/office/powerpoint/2010/main" val="56220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EE69BF-10A9-48F6-95F1-000EEFB28CF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A6C5CFCC-02E5-4C4D-898E-4F4667BFE2AB}"/>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F4EBC57-35A3-4F9A-8A99-5AD1585B03AB}"/>
              </a:ext>
            </a:extLst>
          </p:cNvPr>
          <p:cNvSpPr>
            <a:spLocks noGrp="1"/>
          </p:cNvSpPr>
          <p:nvPr>
            <p:ph type="dt" sz="half" idx="10"/>
          </p:nvPr>
        </p:nvSpPr>
        <p:spPr/>
        <p:txBody>
          <a:bodyPr/>
          <a:lstStyle/>
          <a:p>
            <a:fld id="{E7E1D928-161C-4CD1-BA39-19A8008B4B81}" type="datetimeFigureOut">
              <a:rPr lang="pt-BR" smtClean="0"/>
              <a:t>18/12/2017</a:t>
            </a:fld>
            <a:endParaRPr lang="pt-BR"/>
          </a:p>
        </p:txBody>
      </p:sp>
      <p:sp>
        <p:nvSpPr>
          <p:cNvPr id="5" name="Espaço Reservado para Rodapé 4">
            <a:extLst>
              <a:ext uri="{FF2B5EF4-FFF2-40B4-BE49-F238E27FC236}">
                <a16:creationId xmlns:a16="http://schemas.microsoft.com/office/drawing/2014/main" id="{B7BD8DE3-2DE1-4096-A2B3-3F305E44D98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A20583A-39DC-49C8-993A-7B1C5A3FC9D9}"/>
              </a:ext>
            </a:extLst>
          </p:cNvPr>
          <p:cNvSpPr>
            <a:spLocks noGrp="1"/>
          </p:cNvSpPr>
          <p:nvPr>
            <p:ph type="sldNum" sz="quarter" idx="12"/>
          </p:nvPr>
        </p:nvSpPr>
        <p:spPr/>
        <p:txBody>
          <a:bodyPr/>
          <a:lstStyle/>
          <a:p>
            <a:fld id="{56CDC1FD-2F85-4161-91B4-F2DCC4693DFC}" type="slidenum">
              <a:rPr lang="pt-BR" smtClean="0"/>
              <a:t>‹nº›</a:t>
            </a:fld>
            <a:endParaRPr lang="pt-BR"/>
          </a:p>
        </p:txBody>
      </p:sp>
    </p:spTree>
    <p:extLst>
      <p:ext uri="{BB962C8B-B14F-4D97-AF65-F5344CB8AC3E}">
        <p14:creationId xmlns:p14="http://schemas.microsoft.com/office/powerpoint/2010/main" val="1253463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830403A-4933-4FFA-ADDD-C184DCC7E2D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43ACFF0-32B5-401C-859B-4505E9CE3A3F}"/>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7C9387E-0EAC-42EF-96D7-CBF95B58EDC6}"/>
              </a:ext>
            </a:extLst>
          </p:cNvPr>
          <p:cNvSpPr>
            <a:spLocks noGrp="1"/>
          </p:cNvSpPr>
          <p:nvPr>
            <p:ph type="dt" sz="half" idx="10"/>
          </p:nvPr>
        </p:nvSpPr>
        <p:spPr/>
        <p:txBody>
          <a:bodyPr/>
          <a:lstStyle/>
          <a:p>
            <a:fld id="{E7E1D928-161C-4CD1-BA39-19A8008B4B81}" type="datetimeFigureOut">
              <a:rPr lang="pt-BR" smtClean="0"/>
              <a:t>18/12/2017</a:t>
            </a:fld>
            <a:endParaRPr lang="pt-BR"/>
          </a:p>
        </p:txBody>
      </p:sp>
      <p:sp>
        <p:nvSpPr>
          <p:cNvPr id="5" name="Espaço Reservado para Rodapé 4">
            <a:extLst>
              <a:ext uri="{FF2B5EF4-FFF2-40B4-BE49-F238E27FC236}">
                <a16:creationId xmlns:a16="http://schemas.microsoft.com/office/drawing/2014/main" id="{9B627F3A-BCEF-479F-A38B-42D90673505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87E3DEF-6E82-402D-8DDC-AFAD6BA84CBC}"/>
              </a:ext>
            </a:extLst>
          </p:cNvPr>
          <p:cNvSpPr>
            <a:spLocks noGrp="1"/>
          </p:cNvSpPr>
          <p:nvPr>
            <p:ph type="sldNum" sz="quarter" idx="12"/>
          </p:nvPr>
        </p:nvSpPr>
        <p:spPr/>
        <p:txBody>
          <a:bodyPr/>
          <a:lstStyle/>
          <a:p>
            <a:fld id="{56CDC1FD-2F85-4161-91B4-F2DCC4693DFC}" type="slidenum">
              <a:rPr lang="pt-BR" smtClean="0"/>
              <a:t>‹nº›</a:t>
            </a:fld>
            <a:endParaRPr lang="pt-BR"/>
          </a:p>
        </p:txBody>
      </p:sp>
    </p:spTree>
    <p:extLst>
      <p:ext uri="{BB962C8B-B14F-4D97-AF65-F5344CB8AC3E}">
        <p14:creationId xmlns:p14="http://schemas.microsoft.com/office/powerpoint/2010/main" val="71480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3D778-24DE-4D21-B5BE-2AE32C89969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6E78F66-5D6C-4456-AA57-A16FC16B5DDD}"/>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6521744-114B-43DE-9538-0894D0B5F71C}"/>
              </a:ext>
            </a:extLst>
          </p:cNvPr>
          <p:cNvSpPr>
            <a:spLocks noGrp="1"/>
          </p:cNvSpPr>
          <p:nvPr>
            <p:ph type="dt" sz="half" idx="10"/>
          </p:nvPr>
        </p:nvSpPr>
        <p:spPr/>
        <p:txBody>
          <a:bodyPr/>
          <a:lstStyle/>
          <a:p>
            <a:fld id="{E7E1D928-161C-4CD1-BA39-19A8008B4B81}" type="datetimeFigureOut">
              <a:rPr lang="pt-BR" smtClean="0"/>
              <a:t>18/12/2017</a:t>
            </a:fld>
            <a:endParaRPr lang="pt-BR"/>
          </a:p>
        </p:txBody>
      </p:sp>
      <p:sp>
        <p:nvSpPr>
          <p:cNvPr id="5" name="Espaço Reservado para Rodapé 4">
            <a:extLst>
              <a:ext uri="{FF2B5EF4-FFF2-40B4-BE49-F238E27FC236}">
                <a16:creationId xmlns:a16="http://schemas.microsoft.com/office/drawing/2014/main" id="{3430F5C5-3FBE-493A-A4AE-90778AFD14C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FC44378-81ED-4713-9B63-66BDA63B3CF8}"/>
              </a:ext>
            </a:extLst>
          </p:cNvPr>
          <p:cNvSpPr>
            <a:spLocks noGrp="1"/>
          </p:cNvSpPr>
          <p:nvPr>
            <p:ph type="sldNum" sz="quarter" idx="12"/>
          </p:nvPr>
        </p:nvSpPr>
        <p:spPr/>
        <p:txBody>
          <a:bodyPr/>
          <a:lstStyle/>
          <a:p>
            <a:fld id="{56CDC1FD-2F85-4161-91B4-F2DCC4693DFC}" type="slidenum">
              <a:rPr lang="pt-BR" smtClean="0"/>
              <a:t>‹nº›</a:t>
            </a:fld>
            <a:endParaRPr lang="pt-BR"/>
          </a:p>
        </p:txBody>
      </p:sp>
    </p:spTree>
    <p:extLst>
      <p:ext uri="{BB962C8B-B14F-4D97-AF65-F5344CB8AC3E}">
        <p14:creationId xmlns:p14="http://schemas.microsoft.com/office/powerpoint/2010/main" val="3562343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E57ECE-F167-4F1E-BC53-F03AB03894A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FE0BB3A5-FED9-4CDE-9CDE-BF138EF852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4BE96A35-AE53-4723-AE9B-C5B6C554672D}"/>
              </a:ext>
            </a:extLst>
          </p:cNvPr>
          <p:cNvSpPr>
            <a:spLocks noGrp="1"/>
          </p:cNvSpPr>
          <p:nvPr>
            <p:ph type="dt" sz="half" idx="10"/>
          </p:nvPr>
        </p:nvSpPr>
        <p:spPr/>
        <p:txBody>
          <a:bodyPr/>
          <a:lstStyle/>
          <a:p>
            <a:fld id="{E7E1D928-161C-4CD1-BA39-19A8008B4B81}" type="datetimeFigureOut">
              <a:rPr lang="pt-BR" smtClean="0"/>
              <a:t>18/12/2017</a:t>
            </a:fld>
            <a:endParaRPr lang="pt-BR"/>
          </a:p>
        </p:txBody>
      </p:sp>
      <p:sp>
        <p:nvSpPr>
          <p:cNvPr id="5" name="Espaço Reservado para Rodapé 4">
            <a:extLst>
              <a:ext uri="{FF2B5EF4-FFF2-40B4-BE49-F238E27FC236}">
                <a16:creationId xmlns:a16="http://schemas.microsoft.com/office/drawing/2014/main" id="{31F931F5-0FB6-490F-ADD4-7CED387286C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2BC59F8-95E6-4B42-84BF-C7ED3DEB6143}"/>
              </a:ext>
            </a:extLst>
          </p:cNvPr>
          <p:cNvSpPr>
            <a:spLocks noGrp="1"/>
          </p:cNvSpPr>
          <p:nvPr>
            <p:ph type="sldNum" sz="quarter" idx="12"/>
          </p:nvPr>
        </p:nvSpPr>
        <p:spPr/>
        <p:txBody>
          <a:bodyPr/>
          <a:lstStyle/>
          <a:p>
            <a:fld id="{56CDC1FD-2F85-4161-91B4-F2DCC4693DFC}" type="slidenum">
              <a:rPr lang="pt-BR" smtClean="0"/>
              <a:t>‹nº›</a:t>
            </a:fld>
            <a:endParaRPr lang="pt-BR"/>
          </a:p>
        </p:txBody>
      </p:sp>
    </p:spTree>
    <p:extLst>
      <p:ext uri="{BB962C8B-B14F-4D97-AF65-F5344CB8AC3E}">
        <p14:creationId xmlns:p14="http://schemas.microsoft.com/office/powerpoint/2010/main" val="10648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4627D-63CD-4963-9E25-B5B4CE2BEEA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D4F9B0A-E10C-4488-9DA7-341EC5DDF7E0}"/>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B025655-AECA-40BA-9B28-904C00BB21B7}"/>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3DEC68FE-A49D-4E94-922F-E02BBC767312}"/>
              </a:ext>
            </a:extLst>
          </p:cNvPr>
          <p:cNvSpPr>
            <a:spLocks noGrp="1"/>
          </p:cNvSpPr>
          <p:nvPr>
            <p:ph type="dt" sz="half" idx="10"/>
          </p:nvPr>
        </p:nvSpPr>
        <p:spPr/>
        <p:txBody>
          <a:bodyPr/>
          <a:lstStyle/>
          <a:p>
            <a:fld id="{E7E1D928-161C-4CD1-BA39-19A8008B4B81}" type="datetimeFigureOut">
              <a:rPr lang="pt-BR" smtClean="0"/>
              <a:t>18/12/2017</a:t>
            </a:fld>
            <a:endParaRPr lang="pt-BR"/>
          </a:p>
        </p:txBody>
      </p:sp>
      <p:sp>
        <p:nvSpPr>
          <p:cNvPr id="6" name="Espaço Reservado para Rodapé 5">
            <a:extLst>
              <a:ext uri="{FF2B5EF4-FFF2-40B4-BE49-F238E27FC236}">
                <a16:creationId xmlns:a16="http://schemas.microsoft.com/office/drawing/2014/main" id="{FD8A21C9-FB97-423B-A3DA-835EDB1E25A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98577DD-56A1-404F-AC84-A2D9211BBDEA}"/>
              </a:ext>
            </a:extLst>
          </p:cNvPr>
          <p:cNvSpPr>
            <a:spLocks noGrp="1"/>
          </p:cNvSpPr>
          <p:nvPr>
            <p:ph type="sldNum" sz="quarter" idx="12"/>
          </p:nvPr>
        </p:nvSpPr>
        <p:spPr/>
        <p:txBody>
          <a:bodyPr/>
          <a:lstStyle/>
          <a:p>
            <a:fld id="{56CDC1FD-2F85-4161-91B4-F2DCC4693DFC}" type="slidenum">
              <a:rPr lang="pt-BR" smtClean="0"/>
              <a:t>‹nº›</a:t>
            </a:fld>
            <a:endParaRPr lang="pt-BR"/>
          </a:p>
        </p:txBody>
      </p:sp>
    </p:spTree>
    <p:extLst>
      <p:ext uri="{BB962C8B-B14F-4D97-AF65-F5344CB8AC3E}">
        <p14:creationId xmlns:p14="http://schemas.microsoft.com/office/powerpoint/2010/main" val="187728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F20677-59F0-4698-A7FF-C0D1799C8E3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D2F3C4C-768A-4473-90E1-8DC78AC73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920F9909-B0EF-4EF3-B3A4-91B9E9B75C35}"/>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C0415F6-4C62-4F58-928E-811AF5C0AA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E2914B64-7428-4F41-807C-31A8F54049C7}"/>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0BA77B7-B07C-4E00-87C9-A88D6C04558D}"/>
              </a:ext>
            </a:extLst>
          </p:cNvPr>
          <p:cNvSpPr>
            <a:spLocks noGrp="1"/>
          </p:cNvSpPr>
          <p:nvPr>
            <p:ph type="dt" sz="half" idx="10"/>
          </p:nvPr>
        </p:nvSpPr>
        <p:spPr/>
        <p:txBody>
          <a:bodyPr/>
          <a:lstStyle/>
          <a:p>
            <a:fld id="{E7E1D928-161C-4CD1-BA39-19A8008B4B81}" type="datetimeFigureOut">
              <a:rPr lang="pt-BR" smtClean="0"/>
              <a:t>18/12/2017</a:t>
            </a:fld>
            <a:endParaRPr lang="pt-BR"/>
          </a:p>
        </p:txBody>
      </p:sp>
      <p:sp>
        <p:nvSpPr>
          <p:cNvPr id="8" name="Espaço Reservado para Rodapé 7">
            <a:extLst>
              <a:ext uri="{FF2B5EF4-FFF2-40B4-BE49-F238E27FC236}">
                <a16:creationId xmlns:a16="http://schemas.microsoft.com/office/drawing/2014/main" id="{10D6E0F4-9F03-4A54-80C5-129715500C3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E810A99-3461-44BA-9C5C-BD18CEC827E4}"/>
              </a:ext>
            </a:extLst>
          </p:cNvPr>
          <p:cNvSpPr>
            <a:spLocks noGrp="1"/>
          </p:cNvSpPr>
          <p:nvPr>
            <p:ph type="sldNum" sz="quarter" idx="12"/>
          </p:nvPr>
        </p:nvSpPr>
        <p:spPr/>
        <p:txBody>
          <a:bodyPr/>
          <a:lstStyle/>
          <a:p>
            <a:fld id="{56CDC1FD-2F85-4161-91B4-F2DCC4693DFC}" type="slidenum">
              <a:rPr lang="pt-BR" smtClean="0"/>
              <a:t>‹nº›</a:t>
            </a:fld>
            <a:endParaRPr lang="pt-BR"/>
          </a:p>
        </p:txBody>
      </p:sp>
    </p:spTree>
    <p:extLst>
      <p:ext uri="{BB962C8B-B14F-4D97-AF65-F5344CB8AC3E}">
        <p14:creationId xmlns:p14="http://schemas.microsoft.com/office/powerpoint/2010/main" val="308111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09A7E9-79BE-43C7-9E13-7F273A5E724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11C4476-3EB9-467B-B693-820BAF6A276A}"/>
              </a:ext>
            </a:extLst>
          </p:cNvPr>
          <p:cNvSpPr>
            <a:spLocks noGrp="1"/>
          </p:cNvSpPr>
          <p:nvPr>
            <p:ph type="dt" sz="half" idx="10"/>
          </p:nvPr>
        </p:nvSpPr>
        <p:spPr/>
        <p:txBody>
          <a:bodyPr/>
          <a:lstStyle/>
          <a:p>
            <a:fld id="{E7E1D928-161C-4CD1-BA39-19A8008B4B81}" type="datetimeFigureOut">
              <a:rPr lang="pt-BR" smtClean="0"/>
              <a:t>18/12/2017</a:t>
            </a:fld>
            <a:endParaRPr lang="pt-BR"/>
          </a:p>
        </p:txBody>
      </p:sp>
      <p:sp>
        <p:nvSpPr>
          <p:cNvPr id="4" name="Espaço Reservado para Rodapé 3">
            <a:extLst>
              <a:ext uri="{FF2B5EF4-FFF2-40B4-BE49-F238E27FC236}">
                <a16:creationId xmlns:a16="http://schemas.microsoft.com/office/drawing/2014/main" id="{0764BE66-986F-47FB-A7F5-A2F1D06A69B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28F573B2-2D9B-4DDF-815F-B90141DD65BE}"/>
              </a:ext>
            </a:extLst>
          </p:cNvPr>
          <p:cNvSpPr>
            <a:spLocks noGrp="1"/>
          </p:cNvSpPr>
          <p:nvPr>
            <p:ph type="sldNum" sz="quarter" idx="12"/>
          </p:nvPr>
        </p:nvSpPr>
        <p:spPr/>
        <p:txBody>
          <a:bodyPr/>
          <a:lstStyle/>
          <a:p>
            <a:fld id="{56CDC1FD-2F85-4161-91B4-F2DCC4693DFC}" type="slidenum">
              <a:rPr lang="pt-BR" smtClean="0"/>
              <a:t>‹nº›</a:t>
            </a:fld>
            <a:endParaRPr lang="pt-BR"/>
          </a:p>
        </p:txBody>
      </p:sp>
    </p:spTree>
    <p:extLst>
      <p:ext uri="{BB962C8B-B14F-4D97-AF65-F5344CB8AC3E}">
        <p14:creationId xmlns:p14="http://schemas.microsoft.com/office/powerpoint/2010/main" val="3804044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89322B5-2EFD-4198-9BFD-87F3A45F3365}"/>
              </a:ext>
            </a:extLst>
          </p:cNvPr>
          <p:cNvSpPr>
            <a:spLocks noGrp="1"/>
          </p:cNvSpPr>
          <p:nvPr>
            <p:ph type="dt" sz="half" idx="10"/>
          </p:nvPr>
        </p:nvSpPr>
        <p:spPr/>
        <p:txBody>
          <a:bodyPr/>
          <a:lstStyle/>
          <a:p>
            <a:fld id="{E7E1D928-161C-4CD1-BA39-19A8008B4B81}" type="datetimeFigureOut">
              <a:rPr lang="pt-BR" smtClean="0"/>
              <a:t>18/12/2017</a:t>
            </a:fld>
            <a:endParaRPr lang="pt-BR"/>
          </a:p>
        </p:txBody>
      </p:sp>
      <p:sp>
        <p:nvSpPr>
          <p:cNvPr id="3" name="Espaço Reservado para Rodapé 2">
            <a:extLst>
              <a:ext uri="{FF2B5EF4-FFF2-40B4-BE49-F238E27FC236}">
                <a16:creationId xmlns:a16="http://schemas.microsoft.com/office/drawing/2014/main" id="{A876DCD7-10DC-42F3-86D2-D6C761D4A2F0}"/>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13B7B38-E72C-41BD-91F9-768A8554B59D}"/>
              </a:ext>
            </a:extLst>
          </p:cNvPr>
          <p:cNvSpPr>
            <a:spLocks noGrp="1"/>
          </p:cNvSpPr>
          <p:nvPr>
            <p:ph type="sldNum" sz="quarter" idx="12"/>
          </p:nvPr>
        </p:nvSpPr>
        <p:spPr/>
        <p:txBody>
          <a:bodyPr/>
          <a:lstStyle/>
          <a:p>
            <a:fld id="{56CDC1FD-2F85-4161-91B4-F2DCC4693DFC}" type="slidenum">
              <a:rPr lang="pt-BR" smtClean="0"/>
              <a:t>‹nº›</a:t>
            </a:fld>
            <a:endParaRPr lang="pt-BR"/>
          </a:p>
        </p:txBody>
      </p:sp>
    </p:spTree>
    <p:extLst>
      <p:ext uri="{BB962C8B-B14F-4D97-AF65-F5344CB8AC3E}">
        <p14:creationId xmlns:p14="http://schemas.microsoft.com/office/powerpoint/2010/main" val="4175036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9EC042-E4E8-454C-8778-F8199CC2102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B6C68A4-BB85-4DB8-9FB6-2413E7244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2321218-2134-479D-8DA9-17C7CEE0D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2D236943-C376-4147-8AE7-05EB8CD7E267}"/>
              </a:ext>
            </a:extLst>
          </p:cNvPr>
          <p:cNvSpPr>
            <a:spLocks noGrp="1"/>
          </p:cNvSpPr>
          <p:nvPr>
            <p:ph type="dt" sz="half" idx="10"/>
          </p:nvPr>
        </p:nvSpPr>
        <p:spPr/>
        <p:txBody>
          <a:bodyPr/>
          <a:lstStyle/>
          <a:p>
            <a:fld id="{E7E1D928-161C-4CD1-BA39-19A8008B4B81}" type="datetimeFigureOut">
              <a:rPr lang="pt-BR" smtClean="0"/>
              <a:t>18/12/2017</a:t>
            </a:fld>
            <a:endParaRPr lang="pt-BR"/>
          </a:p>
        </p:txBody>
      </p:sp>
      <p:sp>
        <p:nvSpPr>
          <p:cNvPr id="6" name="Espaço Reservado para Rodapé 5">
            <a:extLst>
              <a:ext uri="{FF2B5EF4-FFF2-40B4-BE49-F238E27FC236}">
                <a16:creationId xmlns:a16="http://schemas.microsoft.com/office/drawing/2014/main" id="{B8EA676A-0A6F-4353-BF74-F84A326F948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0F4BA34-1695-4C7B-94B8-25EAF0232A86}"/>
              </a:ext>
            </a:extLst>
          </p:cNvPr>
          <p:cNvSpPr>
            <a:spLocks noGrp="1"/>
          </p:cNvSpPr>
          <p:nvPr>
            <p:ph type="sldNum" sz="quarter" idx="12"/>
          </p:nvPr>
        </p:nvSpPr>
        <p:spPr/>
        <p:txBody>
          <a:bodyPr/>
          <a:lstStyle/>
          <a:p>
            <a:fld id="{56CDC1FD-2F85-4161-91B4-F2DCC4693DFC}" type="slidenum">
              <a:rPr lang="pt-BR" smtClean="0"/>
              <a:t>‹nº›</a:t>
            </a:fld>
            <a:endParaRPr lang="pt-BR"/>
          </a:p>
        </p:txBody>
      </p:sp>
    </p:spTree>
    <p:extLst>
      <p:ext uri="{BB962C8B-B14F-4D97-AF65-F5344CB8AC3E}">
        <p14:creationId xmlns:p14="http://schemas.microsoft.com/office/powerpoint/2010/main" val="153657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4D7C4-DA7D-46CB-8927-F9DDED5D205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5E06063F-395F-4A9D-9A58-B31DC82D6A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EF3DA00C-4EA8-4905-B1CD-85D39956BC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C41602C3-1932-4344-9049-4771C07F94AC}"/>
              </a:ext>
            </a:extLst>
          </p:cNvPr>
          <p:cNvSpPr>
            <a:spLocks noGrp="1"/>
          </p:cNvSpPr>
          <p:nvPr>
            <p:ph type="dt" sz="half" idx="10"/>
          </p:nvPr>
        </p:nvSpPr>
        <p:spPr/>
        <p:txBody>
          <a:bodyPr/>
          <a:lstStyle/>
          <a:p>
            <a:fld id="{E7E1D928-161C-4CD1-BA39-19A8008B4B81}" type="datetimeFigureOut">
              <a:rPr lang="pt-BR" smtClean="0"/>
              <a:t>18/12/2017</a:t>
            </a:fld>
            <a:endParaRPr lang="pt-BR"/>
          </a:p>
        </p:txBody>
      </p:sp>
      <p:sp>
        <p:nvSpPr>
          <p:cNvPr id="6" name="Espaço Reservado para Rodapé 5">
            <a:extLst>
              <a:ext uri="{FF2B5EF4-FFF2-40B4-BE49-F238E27FC236}">
                <a16:creationId xmlns:a16="http://schemas.microsoft.com/office/drawing/2014/main" id="{6B24566A-C2B0-4EB9-B06A-8EA6DEEBB2C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A79AF92-EB29-48FD-925F-B91F97999BAD}"/>
              </a:ext>
            </a:extLst>
          </p:cNvPr>
          <p:cNvSpPr>
            <a:spLocks noGrp="1"/>
          </p:cNvSpPr>
          <p:nvPr>
            <p:ph type="sldNum" sz="quarter" idx="12"/>
          </p:nvPr>
        </p:nvSpPr>
        <p:spPr/>
        <p:txBody>
          <a:bodyPr/>
          <a:lstStyle/>
          <a:p>
            <a:fld id="{56CDC1FD-2F85-4161-91B4-F2DCC4693DFC}" type="slidenum">
              <a:rPr lang="pt-BR" smtClean="0"/>
              <a:t>‹nº›</a:t>
            </a:fld>
            <a:endParaRPr lang="pt-BR"/>
          </a:p>
        </p:txBody>
      </p:sp>
    </p:spTree>
    <p:extLst>
      <p:ext uri="{BB962C8B-B14F-4D97-AF65-F5344CB8AC3E}">
        <p14:creationId xmlns:p14="http://schemas.microsoft.com/office/powerpoint/2010/main" val="72094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23D61B33-E48A-4443-85C4-093A264FAC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2D17F38D-91E0-41A7-87FE-1C35BA4C2A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4561A1E-3C3F-4649-ACCF-C41E1558ED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1D928-161C-4CD1-BA39-19A8008B4B81}" type="datetimeFigureOut">
              <a:rPr lang="pt-BR" smtClean="0"/>
              <a:t>18/12/2017</a:t>
            </a:fld>
            <a:endParaRPr lang="pt-BR"/>
          </a:p>
        </p:txBody>
      </p:sp>
      <p:sp>
        <p:nvSpPr>
          <p:cNvPr id="5" name="Espaço Reservado para Rodapé 4">
            <a:extLst>
              <a:ext uri="{FF2B5EF4-FFF2-40B4-BE49-F238E27FC236}">
                <a16:creationId xmlns:a16="http://schemas.microsoft.com/office/drawing/2014/main" id="{29DB5B99-2328-46B1-97A6-1D380C80A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2ADF8B5-9188-4CBE-AFF4-A89A84EA31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DC1FD-2F85-4161-91B4-F2DCC4693DFC}" type="slidenum">
              <a:rPr lang="pt-BR" smtClean="0"/>
              <a:t>‹nº›</a:t>
            </a:fld>
            <a:endParaRPr lang="pt-BR"/>
          </a:p>
        </p:txBody>
      </p:sp>
    </p:spTree>
    <p:extLst>
      <p:ext uri="{BB962C8B-B14F-4D97-AF65-F5344CB8AC3E}">
        <p14:creationId xmlns:p14="http://schemas.microsoft.com/office/powerpoint/2010/main" val="1902300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dispro.com.br/"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hyperlink" Target="http://www.karpat.adv.br/"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hyperlink" Target="https://www.youtube.com/channel/UC_ZS5Do5oWQZbIvv9HWzmgA" TargetMode="External"/><Relationship Id="rId5" Type="http://schemas.openxmlformats.org/officeDocument/2006/relationships/image" Target="../media/image29.png"/><Relationship Id="rId4" Type="http://schemas.openxmlformats.org/officeDocument/2006/relationships/hyperlink" Target="mailto:rodrigo@karpat.adv.b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file:///C:\Users\rodri\Downloads\DOC_PARTICIPANTE_EVT_2859_1447071159788_K-Comissao-Permanente-CDH-20151109EXT104_parte5505_RESULTADO_1447071159788%20(1).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79B24E-954D-4D34-AAF2-46E0B0C0822F}"/>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2850046-E310-4839-8E4F-AE4BD461DAC7}"/>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id="{E79D5243-A60D-4B6A-916B-46EE21895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7406" cy="6858000"/>
          </a:xfrm>
          <a:prstGeom prst="rect">
            <a:avLst/>
          </a:prstGeom>
        </p:spPr>
      </p:pic>
      <p:sp>
        <p:nvSpPr>
          <p:cNvPr id="6" name="Retângulo 5">
            <a:extLst>
              <a:ext uri="{FF2B5EF4-FFF2-40B4-BE49-F238E27FC236}">
                <a16:creationId xmlns:a16="http://schemas.microsoft.com/office/drawing/2014/main" id="{791E290E-2972-4B3D-B3DE-7D3BCDE40113}"/>
              </a:ext>
            </a:extLst>
          </p:cNvPr>
          <p:cNvSpPr/>
          <p:nvPr/>
        </p:nvSpPr>
        <p:spPr>
          <a:xfrm>
            <a:off x="2953264" y="2055813"/>
            <a:ext cx="9347709" cy="3416320"/>
          </a:xfrm>
          <a:prstGeom prst="rect">
            <a:avLst/>
          </a:prstGeom>
        </p:spPr>
        <p:txBody>
          <a:bodyPr wrap="square">
            <a:spAutoFit/>
          </a:bodyPr>
          <a:lstStyle/>
          <a:p>
            <a:pPr algn="ctr"/>
            <a:r>
              <a:rPr lang="pt-BR" altLang="pt-BR" sz="5400" b="1" dirty="0">
                <a:solidFill>
                  <a:schemeClr val="bg1"/>
                </a:solidFill>
                <a:latin typeface="AR BONNIE" panose="02000000000000000000" pitchFamily="2" charset="0"/>
              </a:rPr>
              <a:t>Discussão sobre o futuro dos Condomínios no Brasil e  organização do espaço urbano</a:t>
            </a:r>
            <a:endParaRPr lang="pt-BR" sz="5400" dirty="0">
              <a:solidFill>
                <a:schemeClr val="bg1"/>
              </a:solidFill>
              <a:latin typeface="AR BONNIE" panose="02000000000000000000" pitchFamily="2" charset="0"/>
            </a:endParaRPr>
          </a:p>
        </p:txBody>
      </p:sp>
    </p:spTree>
    <p:extLst>
      <p:ext uri="{BB962C8B-B14F-4D97-AF65-F5344CB8AC3E}">
        <p14:creationId xmlns:p14="http://schemas.microsoft.com/office/powerpoint/2010/main" val="1607321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EABAC97-4621-4D66-AFCB-3E655DDA7106}"/>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sp>
        <p:nvSpPr>
          <p:cNvPr id="7" name="Retângulo 1"/>
          <p:cNvSpPr>
            <a:spLocks noChangeArrowheads="1"/>
          </p:cNvSpPr>
          <p:nvPr/>
        </p:nvSpPr>
        <p:spPr bwMode="auto">
          <a:xfrm>
            <a:off x="4575175" y="1402557"/>
            <a:ext cx="4572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pt-BR" altLang="pt-BR" sz="3000" dirty="0"/>
              <a:t>Síndico Profissional </a:t>
            </a:r>
          </a:p>
        </p:txBody>
      </p:sp>
      <p:pic>
        <p:nvPicPr>
          <p:cNvPr id="8" name="Picture 2" descr="http://www.leiaja.com/sites/default/files/styles/large/public/field/image/negocios/2013/04/empres%C3%A1rio001_1.jpg?itok=9l2WrcTN"/>
          <p:cNvPicPr>
            <a:picLocks noChangeAspect="1" noChangeArrowheads="1"/>
          </p:cNvPicPr>
          <p:nvPr/>
        </p:nvPicPr>
        <p:blipFill>
          <a:blip r:embed="rId3">
            <a:extLst>
              <a:ext uri="{28A0092B-C50C-407E-A947-70E740481C1C}">
                <a14:useLocalDpi xmlns:a14="http://schemas.microsoft.com/office/drawing/2010/main" val="0"/>
              </a:ext>
            </a:extLst>
          </a:blip>
          <a:srcRect l="-830" r="42625"/>
          <a:stretch>
            <a:fillRect/>
          </a:stretch>
        </p:blipFill>
        <p:spPr bwMode="auto">
          <a:xfrm>
            <a:off x="2420938" y="2351882"/>
            <a:ext cx="2598737"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9875" y="3050382"/>
            <a:ext cx="27717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59813" y="3104357"/>
            <a:ext cx="16637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71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5CC6BCF-DB51-4F2F-BA5E-D6BFEE1B8895}"/>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7"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6895" y="1453357"/>
            <a:ext cx="2870200"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2"/>
          <p:cNvPicPr>
            <a:picLocks noChangeAspect="1"/>
          </p:cNvPicPr>
          <p:nvPr/>
        </p:nvPicPr>
        <p:blipFill>
          <a:blip r:embed="rId4">
            <a:extLst>
              <a:ext uri="{28A0092B-C50C-407E-A947-70E740481C1C}">
                <a14:useLocalDpi xmlns:a14="http://schemas.microsoft.com/office/drawing/2010/main" val="0"/>
              </a:ext>
            </a:extLst>
          </a:blip>
          <a:srcRect b="8841"/>
          <a:stretch>
            <a:fillRect/>
          </a:stretch>
        </p:blipFill>
        <p:spPr bwMode="auto">
          <a:xfrm>
            <a:off x="4824095" y="1453357"/>
            <a:ext cx="2351088"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3345" y="2821782"/>
            <a:ext cx="30765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471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CE3B807B-E76F-40B7-9BCF-8BB5061357BD}"/>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graphicFrame>
        <p:nvGraphicFramePr>
          <p:cNvPr id="7" name="Espaço Reservado para Conteúdo 11"/>
          <p:cNvGraphicFramePr>
            <a:graphicFrameLocks/>
          </p:cNvGraphicFramePr>
          <p:nvPr>
            <p:extLst/>
          </p:nvPr>
        </p:nvGraphicFramePr>
        <p:xfrm>
          <a:off x="3451811" y="2031450"/>
          <a:ext cx="58293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ixaDeTexto 7"/>
          <p:cNvSpPr txBox="1"/>
          <p:nvPr/>
        </p:nvSpPr>
        <p:spPr>
          <a:xfrm>
            <a:off x="4097948" y="1834579"/>
            <a:ext cx="4537075" cy="415925"/>
          </a:xfrm>
          <a:prstGeom prst="rect">
            <a:avLst/>
          </a:prstGeom>
          <a:noFill/>
        </p:spPr>
        <p:txBody>
          <a:bodyPr>
            <a:spAutoFit/>
          </a:bodyPr>
          <a:lstStyle/>
          <a:p>
            <a:pPr algn="ctr">
              <a:defRPr/>
            </a:pPr>
            <a:r>
              <a:rPr lang="pt-BR" sz="2100" b="1" dirty="0">
                <a:solidFill>
                  <a:schemeClr val="tx2"/>
                </a:solidFill>
                <a:effectLst>
                  <a:outerShdw blurRad="38100" dist="38100" dir="2700000" algn="tl">
                    <a:srgbClr val="000000">
                      <a:alpha val="43137"/>
                    </a:srgbClr>
                  </a:outerShdw>
                </a:effectLst>
                <a:latin typeface="Arial Rounded MT Bold" panose="020F0704030504030204" pitchFamily="34" charset="0"/>
              </a:rPr>
              <a:t>Por que um síndico profissional ?</a:t>
            </a:r>
          </a:p>
        </p:txBody>
      </p:sp>
    </p:spTree>
    <p:extLst>
      <p:ext uri="{BB962C8B-B14F-4D97-AF65-F5344CB8AC3E}">
        <p14:creationId xmlns:p14="http://schemas.microsoft.com/office/powerpoint/2010/main" val="270789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4AB33DA3-16ED-4B37-9B64-C83A4DD03FD2}"/>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graphicFrame>
        <p:nvGraphicFramePr>
          <p:cNvPr id="7" name="Espaço Reservado para Conteúdo 11"/>
          <p:cNvGraphicFramePr>
            <a:graphicFrameLocks/>
          </p:cNvGraphicFramePr>
          <p:nvPr>
            <p:extLst/>
          </p:nvPr>
        </p:nvGraphicFramePr>
        <p:xfrm>
          <a:off x="3536218" y="2083126"/>
          <a:ext cx="58293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ixaDeTexto 7"/>
          <p:cNvSpPr txBox="1"/>
          <p:nvPr/>
        </p:nvSpPr>
        <p:spPr>
          <a:xfrm>
            <a:off x="4115680" y="1599875"/>
            <a:ext cx="4537075" cy="415925"/>
          </a:xfrm>
          <a:prstGeom prst="rect">
            <a:avLst/>
          </a:prstGeom>
          <a:noFill/>
        </p:spPr>
        <p:txBody>
          <a:bodyPr>
            <a:spAutoFit/>
          </a:bodyPr>
          <a:lstStyle/>
          <a:p>
            <a:pPr algn="ctr">
              <a:defRPr/>
            </a:pPr>
            <a:r>
              <a:rPr lang="pt-BR" sz="2100" b="1" dirty="0">
                <a:solidFill>
                  <a:schemeClr val="tx2"/>
                </a:solidFill>
                <a:effectLst>
                  <a:outerShdw blurRad="38100" dist="38100" dir="2700000" algn="tl">
                    <a:srgbClr val="000000">
                      <a:alpha val="43137"/>
                    </a:srgbClr>
                  </a:outerShdw>
                </a:effectLst>
                <a:latin typeface="Arial Rounded MT Bold" panose="020F0704030504030204" pitchFamily="34" charset="0"/>
              </a:rPr>
              <a:t>Por que um síndico profissional ?</a:t>
            </a:r>
          </a:p>
        </p:txBody>
      </p:sp>
    </p:spTree>
    <p:extLst>
      <p:ext uri="{BB962C8B-B14F-4D97-AF65-F5344CB8AC3E}">
        <p14:creationId xmlns:p14="http://schemas.microsoft.com/office/powerpoint/2010/main" val="1565305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B3F1643-8DED-4D1E-900D-FE1E6BD2BE86}"/>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graphicFrame>
        <p:nvGraphicFramePr>
          <p:cNvPr id="7" name="Espaço Reservado para Conteúdo 11"/>
          <p:cNvGraphicFramePr>
            <a:graphicFrameLocks/>
          </p:cNvGraphicFramePr>
          <p:nvPr>
            <p:extLst/>
          </p:nvPr>
        </p:nvGraphicFramePr>
        <p:xfrm>
          <a:off x="3273305" y="2331176"/>
          <a:ext cx="58293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ixaDeTexto 7"/>
          <p:cNvSpPr txBox="1"/>
          <p:nvPr/>
        </p:nvSpPr>
        <p:spPr>
          <a:xfrm>
            <a:off x="4062293" y="1734276"/>
            <a:ext cx="4537075" cy="414338"/>
          </a:xfrm>
          <a:prstGeom prst="rect">
            <a:avLst/>
          </a:prstGeom>
          <a:noFill/>
        </p:spPr>
        <p:txBody>
          <a:bodyPr>
            <a:spAutoFit/>
          </a:bodyPr>
          <a:lstStyle/>
          <a:p>
            <a:pPr algn="ctr">
              <a:defRPr/>
            </a:pPr>
            <a:r>
              <a:rPr lang="pt-BR" sz="2100" b="1" dirty="0">
                <a:solidFill>
                  <a:schemeClr val="tx2"/>
                </a:solidFill>
                <a:effectLst>
                  <a:outerShdw blurRad="38100" dist="38100" dir="2700000" algn="tl">
                    <a:srgbClr val="000000">
                      <a:alpha val="43137"/>
                    </a:srgbClr>
                  </a:outerShdw>
                </a:effectLst>
                <a:latin typeface="Arial Rounded MT Bold" panose="020F0704030504030204" pitchFamily="34" charset="0"/>
              </a:rPr>
              <a:t>Por que um síndico profissional ?</a:t>
            </a:r>
          </a:p>
        </p:txBody>
      </p:sp>
    </p:spTree>
    <p:extLst>
      <p:ext uri="{BB962C8B-B14F-4D97-AF65-F5344CB8AC3E}">
        <p14:creationId xmlns:p14="http://schemas.microsoft.com/office/powerpoint/2010/main" val="4018633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3CC620A-621B-4339-AAF6-8F34DD3C33DC}"/>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graphicFrame>
        <p:nvGraphicFramePr>
          <p:cNvPr id="7" name="Espaço Reservado para Conteúdo 11"/>
          <p:cNvGraphicFramePr>
            <a:graphicFrameLocks/>
          </p:cNvGraphicFramePr>
          <p:nvPr>
            <p:extLst/>
          </p:nvPr>
        </p:nvGraphicFramePr>
        <p:xfrm>
          <a:off x="3140057" y="2191434"/>
          <a:ext cx="58293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ixaDeTexto 7"/>
          <p:cNvSpPr txBox="1"/>
          <p:nvPr/>
        </p:nvSpPr>
        <p:spPr>
          <a:xfrm>
            <a:off x="4219551" y="1533918"/>
            <a:ext cx="4537075" cy="415925"/>
          </a:xfrm>
          <a:prstGeom prst="rect">
            <a:avLst/>
          </a:prstGeom>
          <a:noFill/>
        </p:spPr>
        <p:txBody>
          <a:bodyPr>
            <a:spAutoFit/>
          </a:bodyPr>
          <a:lstStyle/>
          <a:p>
            <a:pPr algn="ctr">
              <a:defRPr/>
            </a:pPr>
            <a:r>
              <a:rPr lang="pt-BR" sz="2100" b="1" dirty="0">
                <a:solidFill>
                  <a:schemeClr val="tx2"/>
                </a:solidFill>
                <a:effectLst>
                  <a:outerShdw blurRad="38100" dist="38100" dir="2700000" algn="tl">
                    <a:srgbClr val="000000">
                      <a:alpha val="43137"/>
                    </a:srgbClr>
                  </a:outerShdw>
                </a:effectLst>
                <a:latin typeface="Arial Rounded MT Bold" panose="020F0704030504030204" pitchFamily="34" charset="0"/>
              </a:rPr>
              <a:t>Por que um síndico profissional ?</a:t>
            </a:r>
          </a:p>
        </p:txBody>
      </p:sp>
    </p:spTree>
    <p:extLst>
      <p:ext uri="{BB962C8B-B14F-4D97-AF65-F5344CB8AC3E}">
        <p14:creationId xmlns:p14="http://schemas.microsoft.com/office/powerpoint/2010/main" val="2289281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F1487EF-05EE-451B-85BC-E4113B1BEEDC}"/>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a:extLst>
              <a:ext uri="{FF2B5EF4-FFF2-40B4-BE49-F238E27FC236}">
                <a16:creationId xmlns:a16="http://schemas.microsoft.com/office/drawing/2014/main" id="{B62F7310-F7EA-488E-99A0-0D359090C682}"/>
              </a:ext>
            </a:extLst>
          </p:cNvPr>
          <p:cNvSpPr>
            <a:spLocks noGrp="1"/>
          </p:cNvSpPr>
          <p:nvPr>
            <p:ph type="title"/>
          </p:nvPr>
        </p:nvSpPr>
        <p:spPr>
          <a:xfrm>
            <a:off x="838199" y="18255"/>
            <a:ext cx="10515600" cy="1325563"/>
          </a:xfrm>
        </p:spPr>
        <p:txBody>
          <a:bodyPr/>
          <a:lstStyle/>
          <a:p>
            <a:r>
              <a:rPr lang="pt-BR" dirty="0">
                <a:solidFill>
                  <a:schemeClr val="bg1"/>
                </a:solidFill>
              </a:rPr>
              <a:t>Regulamentação </a:t>
            </a:r>
          </a:p>
        </p:txBody>
      </p:sp>
      <p:sp>
        <p:nvSpPr>
          <p:cNvPr id="3" name="Espaço Reservado para Conteúdo 2">
            <a:extLst>
              <a:ext uri="{FF2B5EF4-FFF2-40B4-BE49-F238E27FC236}">
                <a16:creationId xmlns:a16="http://schemas.microsoft.com/office/drawing/2014/main" id="{A7FAC30A-02A9-408D-9032-95A095C7CD66}"/>
              </a:ext>
            </a:extLst>
          </p:cNvPr>
          <p:cNvSpPr>
            <a:spLocks noGrp="1"/>
          </p:cNvSpPr>
          <p:nvPr>
            <p:ph idx="1"/>
          </p:nvPr>
        </p:nvSpPr>
        <p:spPr/>
        <p:txBody>
          <a:bodyPr>
            <a:normAutofit lnSpcReduction="10000"/>
          </a:bodyPr>
          <a:lstStyle/>
          <a:p>
            <a:pPr marL="0" indent="0">
              <a:buNone/>
            </a:pPr>
            <a:r>
              <a:rPr lang="pt-BR" dirty="0"/>
              <a:t>Fundamentos para regulamentação</a:t>
            </a:r>
          </a:p>
          <a:p>
            <a:r>
              <a:rPr lang="pt-BR" dirty="0"/>
              <a:t> Deve ser feita por meio de lei de iniciativa do Congresso</a:t>
            </a:r>
          </a:p>
          <a:p>
            <a:r>
              <a:rPr lang="pt-BR" dirty="0"/>
              <a:t>Nacional;</a:t>
            </a:r>
          </a:p>
          <a:p>
            <a:r>
              <a:rPr lang="pt-BR" dirty="0"/>
              <a:t>É recomendável que haja o reconhecimento da ocupação</a:t>
            </a:r>
          </a:p>
          <a:p>
            <a:pPr marL="0" indent="0">
              <a:buNone/>
            </a:pPr>
            <a:r>
              <a:rPr lang="pt-BR" dirty="0"/>
              <a:t>pela Classificação Brasileira de Ocupações - CBO;</a:t>
            </a:r>
          </a:p>
          <a:p>
            <a:r>
              <a:rPr lang="pt-BR" dirty="0"/>
              <a:t>O exercício da profissão deve ser vinculado ao interesse</a:t>
            </a:r>
          </a:p>
          <a:p>
            <a:r>
              <a:rPr lang="pt-BR" dirty="0"/>
              <a:t>público; e</a:t>
            </a:r>
          </a:p>
          <a:p>
            <a:r>
              <a:rPr lang="pt-BR" dirty="0"/>
              <a:t> Deve haver condições para fiscalização do exercício</a:t>
            </a:r>
          </a:p>
          <a:p>
            <a:pPr marL="0" indent="0">
              <a:buNone/>
            </a:pPr>
            <a:r>
              <a:rPr lang="pt-BR" dirty="0"/>
              <a:t>profissional.</a:t>
            </a:r>
          </a:p>
        </p:txBody>
      </p:sp>
    </p:spTree>
    <p:extLst>
      <p:ext uri="{BB962C8B-B14F-4D97-AF65-F5344CB8AC3E}">
        <p14:creationId xmlns:p14="http://schemas.microsoft.com/office/powerpoint/2010/main" val="1065213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C746E62-D49D-4526-A2F4-05EC1EE7AFE9}"/>
              </a:ext>
            </a:extLst>
          </p:cNvPr>
          <p:cNvPicPr>
            <a:picLocks noChangeAspect="1"/>
          </p:cNvPicPr>
          <p:nvPr/>
        </p:nvPicPr>
        <p:blipFill>
          <a:blip r:embed="rId2"/>
          <a:stretch>
            <a:fillRect/>
          </a:stretch>
        </p:blipFill>
        <p:spPr>
          <a:xfrm>
            <a:off x="6095" y="0"/>
            <a:ext cx="12179809" cy="6858000"/>
          </a:xfrm>
          <a:prstGeom prst="rect">
            <a:avLst/>
          </a:prstGeom>
        </p:spPr>
      </p:pic>
      <p:pic>
        <p:nvPicPr>
          <p:cNvPr id="4" name="Espaço Reservado para Conteúdo 3">
            <a:extLst>
              <a:ext uri="{FF2B5EF4-FFF2-40B4-BE49-F238E27FC236}">
                <a16:creationId xmlns:a16="http://schemas.microsoft.com/office/drawing/2014/main" id="{7690E8A9-5931-4C47-A181-320FF9E167AA}"/>
              </a:ext>
            </a:extLst>
          </p:cNvPr>
          <p:cNvPicPr>
            <a:picLocks noGrp="1" noChangeAspect="1"/>
          </p:cNvPicPr>
          <p:nvPr>
            <p:ph idx="1"/>
          </p:nvPr>
        </p:nvPicPr>
        <p:blipFill rotWithShape="1">
          <a:blip r:embed="rId3"/>
          <a:srcRect l="18447" t="12894" r="19442" b="5288"/>
          <a:stretch/>
        </p:blipFill>
        <p:spPr>
          <a:xfrm>
            <a:off x="2008908" y="788946"/>
            <a:ext cx="7592291" cy="5625709"/>
          </a:xfrm>
          <a:prstGeom prst="rect">
            <a:avLst/>
          </a:prstGeom>
        </p:spPr>
      </p:pic>
    </p:spTree>
    <p:extLst>
      <p:ext uri="{BB962C8B-B14F-4D97-AF65-F5344CB8AC3E}">
        <p14:creationId xmlns:p14="http://schemas.microsoft.com/office/powerpoint/2010/main" val="2391500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AC5B160-C4F5-4B55-AE9C-588B9D63CB3C}"/>
              </a:ext>
            </a:extLst>
          </p:cNvPr>
          <p:cNvPicPr>
            <a:picLocks noChangeAspect="1"/>
          </p:cNvPicPr>
          <p:nvPr/>
        </p:nvPicPr>
        <p:blipFill>
          <a:blip r:embed="rId2"/>
          <a:stretch>
            <a:fillRect/>
          </a:stretch>
        </p:blipFill>
        <p:spPr>
          <a:xfrm>
            <a:off x="12191" y="0"/>
            <a:ext cx="12179809" cy="6858000"/>
          </a:xfrm>
          <a:prstGeom prst="rect">
            <a:avLst/>
          </a:prstGeom>
        </p:spPr>
      </p:pic>
      <p:sp>
        <p:nvSpPr>
          <p:cNvPr id="2" name="Título 1">
            <a:extLst>
              <a:ext uri="{FF2B5EF4-FFF2-40B4-BE49-F238E27FC236}">
                <a16:creationId xmlns:a16="http://schemas.microsoft.com/office/drawing/2014/main" id="{6B372DDB-9301-4C3F-9263-4700D8BE0572}"/>
              </a:ext>
            </a:extLst>
          </p:cNvPr>
          <p:cNvSpPr>
            <a:spLocks noGrp="1"/>
          </p:cNvSpPr>
          <p:nvPr>
            <p:ph type="title"/>
          </p:nvPr>
        </p:nvSpPr>
        <p:spPr/>
        <p:txBody>
          <a:bodyPr/>
          <a:lstStyle/>
          <a:p>
            <a:endParaRPr lang="pt-BR" dirty="0"/>
          </a:p>
        </p:txBody>
      </p:sp>
      <p:sp>
        <p:nvSpPr>
          <p:cNvPr id="3" name="Espaço Reservado para Conteúdo 2">
            <a:extLst>
              <a:ext uri="{FF2B5EF4-FFF2-40B4-BE49-F238E27FC236}">
                <a16:creationId xmlns:a16="http://schemas.microsoft.com/office/drawing/2014/main" id="{9B237728-7739-4FB9-A795-5F13DDD24294}"/>
              </a:ext>
            </a:extLst>
          </p:cNvPr>
          <p:cNvSpPr>
            <a:spLocks noGrp="1"/>
          </p:cNvSpPr>
          <p:nvPr>
            <p:ph idx="1"/>
          </p:nvPr>
        </p:nvSpPr>
        <p:spPr>
          <a:xfrm>
            <a:off x="838200" y="1690688"/>
            <a:ext cx="10515600" cy="4351338"/>
          </a:xfrm>
        </p:spPr>
        <p:txBody>
          <a:bodyPr/>
          <a:lstStyle/>
          <a:p>
            <a:r>
              <a:rPr lang="pt-BR" dirty="0"/>
              <a:t>O Supremo Tribunal Federal admite a regulamentação de profissões e entende ser legítima a exigência de diploma e/ou de filiação compulsória de um determinado profissional ao órgão regulamentador quando houver, por exemplo, "potencial lesivo" na atividade que ele exerce.</a:t>
            </a:r>
          </a:p>
        </p:txBody>
      </p:sp>
    </p:spTree>
    <p:extLst>
      <p:ext uri="{BB962C8B-B14F-4D97-AF65-F5344CB8AC3E}">
        <p14:creationId xmlns:p14="http://schemas.microsoft.com/office/powerpoint/2010/main" val="3669692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A0851B6-672C-4C32-8BD0-CAEB4D2C5BB6}"/>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a:extLst>
              <a:ext uri="{FF2B5EF4-FFF2-40B4-BE49-F238E27FC236}">
                <a16:creationId xmlns:a16="http://schemas.microsoft.com/office/drawing/2014/main" id="{B441308D-E724-4AD6-B082-5A2F4976CE40}"/>
              </a:ext>
            </a:extLst>
          </p:cNvPr>
          <p:cNvSpPr>
            <a:spLocks noGrp="1"/>
          </p:cNvSpPr>
          <p:nvPr>
            <p:ph type="title"/>
          </p:nvPr>
        </p:nvSpPr>
        <p:spPr/>
        <p:txBody>
          <a:bodyPr/>
          <a:lstStyle/>
          <a:p>
            <a:endParaRPr lang="pt-BR" dirty="0"/>
          </a:p>
        </p:txBody>
      </p:sp>
      <p:sp>
        <p:nvSpPr>
          <p:cNvPr id="3" name="Espaço Reservado para Conteúdo 2">
            <a:extLst>
              <a:ext uri="{FF2B5EF4-FFF2-40B4-BE49-F238E27FC236}">
                <a16:creationId xmlns:a16="http://schemas.microsoft.com/office/drawing/2014/main" id="{05F1D713-E532-4677-BFC1-86C3F1360956}"/>
              </a:ext>
            </a:extLst>
          </p:cNvPr>
          <p:cNvSpPr>
            <a:spLocks noGrp="1"/>
          </p:cNvSpPr>
          <p:nvPr>
            <p:ph idx="1"/>
          </p:nvPr>
        </p:nvSpPr>
        <p:spPr>
          <a:xfrm>
            <a:off x="954958" y="1909762"/>
            <a:ext cx="10515600" cy="4351338"/>
          </a:xfrm>
        </p:spPr>
        <p:txBody>
          <a:bodyPr>
            <a:normAutofit fontScale="77500" lnSpcReduction="20000"/>
          </a:bodyPr>
          <a:lstStyle/>
          <a:p>
            <a:r>
              <a:rPr lang="pt-BR" b="1" dirty="0"/>
              <a:t>O Ministério do Trabalho é quem cria as profissões que temos?</a:t>
            </a:r>
          </a:p>
          <a:p>
            <a:r>
              <a:rPr lang="pt-BR" dirty="0"/>
              <a:t>Não. O Ministério do Trabalho não cria profissões, mas ele as reconhece. Em outras palavras, é comum surgirem profissões novas, como vem acontecendo atualmente com o surgimento da internet e a sua propagação em larga escala. O MTE não interfere, mas uma vez que uma ocupação passa a ser amplamente reconhecida no mercado e possível o Ministério do Trabalho reconhece-la, especialmente se houver uma lei aprovada no Congresso ou Senado.</a:t>
            </a:r>
          </a:p>
          <a:p>
            <a:r>
              <a:rPr lang="pt-BR" b="1" dirty="0"/>
              <a:t>O que é a CBO?</a:t>
            </a:r>
          </a:p>
          <a:p>
            <a:r>
              <a:rPr lang="pt-BR" dirty="0"/>
              <a:t>CBO é o Catálogo Brasileiro de Ocupações, um guia onde consta todas as profissões e ocupações que o Ministério do Trabalho reconhece. Cada profissão tem o seu respectivo código e o mesmo pode ser usado e solicitado em muitas situações, como no caso de contratação de um trabalhador, no cadastro de intenção de emprego em uma empresa ou órgão qualquer, na declaração de imposto de renda, entre outros.</a:t>
            </a:r>
          </a:p>
          <a:p>
            <a:r>
              <a:rPr lang="pt-BR" dirty="0"/>
              <a:t> </a:t>
            </a:r>
          </a:p>
          <a:p>
            <a:endParaRPr lang="pt-BR" dirty="0"/>
          </a:p>
        </p:txBody>
      </p:sp>
    </p:spTree>
    <p:extLst>
      <p:ext uri="{BB962C8B-B14F-4D97-AF65-F5344CB8AC3E}">
        <p14:creationId xmlns:p14="http://schemas.microsoft.com/office/powerpoint/2010/main" val="3752553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B7A631D1-6FE8-484E-94CB-2085C90DCCAF}"/>
              </a:ext>
            </a:extLst>
          </p:cNvPr>
          <p:cNvPicPr>
            <a:picLocks noChangeAspect="1"/>
          </p:cNvPicPr>
          <p:nvPr/>
        </p:nvPicPr>
        <p:blipFill>
          <a:blip r:embed="rId3"/>
          <a:stretch>
            <a:fillRect/>
          </a:stretch>
        </p:blipFill>
        <p:spPr>
          <a:xfrm>
            <a:off x="5414" y="0"/>
            <a:ext cx="12181172" cy="6858000"/>
          </a:xfrm>
          <a:prstGeom prst="rect">
            <a:avLst/>
          </a:prstGeom>
        </p:spPr>
      </p:pic>
      <p:sp>
        <p:nvSpPr>
          <p:cNvPr id="2" name="Título 1">
            <a:extLst>
              <a:ext uri="{FF2B5EF4-FFF2-40B4-BE49-F238E27FC236}">
                <a16:creationId xmlns:a16="http://schemas.microsoft.com/office/drawing/2014/main" id="{B9E54767-D3B3-42E1-8045-2078593194CD}"/>
              </a:ext>
            </a:extLst>
          </p:cNvPr>
          <p:cNvSpPr>
            <a:spLocks noGrp="1"/>
          </p:cNvSpPr>
          <p:nvPr>
            <p:ph type="ctrTitle"/>
          </p:nvPr>
        </p:nvSpPr>
        <p:spPr>
          <a:xfrm>
            <a:off x="2209800" y="3698415"/>
            <a:ext cx="8595852" cy="2092785"/>
          </a:xfrm>
        </p:spPr>
        <p:txBody>
          <a:bodyPr>
            <a:normAutofit fontScale="90000"/>
          </a:bodyPr>
          <a:lstStyle/>
          <a:p>
            <a:r>
              <a:rPr lang="pt-BR" dirty="0"/>
              <a:t>Condomínios em São Paulo 58.000 </a:t>
            </a:r>
            <a:br>
              <a:rPr lang="pt-BR" dirty="0"/>
            </a:br>
            <a:r>
              <a:rPr lang="pt-BR" dirty="0"/>
              <a:t>Rio de Janeiro 32.000</a:t>
            </a:r>
            <a:br>
              <a:rPr lang="pt-BR" dirty="0"/>
            </a:br>
            <a:r>
              <a:rPr lang="pt-BR" dirty="0"/>
              <a:t>Salvador 24.000</a:t>
            </a:r>
            <a:br>
              <a:rPr lang="pt-BR" dirty="0"/>
            </a:br>
            <a:r>
              <a:rPr lang="pt-BR" dirty="0"/>
              <a:t>Curitiba 4.000</a:t>
            </a:r>
            <a:br>
              <a:rPr lang="pt-BR" dirty="0"/>
            </a:br>
            <a:r>
              <a:rPr lang="pt-BR" dirty="0"/>
              <a:t>Brasília 9.000</a:t>
            </a:r>
          </a:p>
        </p:txBody>
      </p:sp>
    </p:spTree>
    <p:extLst>
      <p:ext uri="{BB962C8B-B14F-4D97-AF65-F5344CB8AC3E}">
        <p14:creationId xmlns:p14="http://schemas.microsoft.com/office/powerpoint/2010/main" val="2031094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A520AB-1C09-4EC8-A3E7-D0B9E7A37E8B}"/>
              </a:ext>
            </a:extLst>
          </p:cNvPr>
          <p:cNvSpPr>
            <a:spLocks noGrp="1"/>
          </p:cNvSpPr>
          <p:nvPr>
            <p:ph type="title"/>
          </p:nvPr>
        </p:nvSpPr>
        <p:spPr/>
        <p:txBody>
          <a:bodyPr/>
          <a:lstStyle/>
          <a:p>
            <a:endParaRPr lang="pt-BR"/>
          </a:p>
        </p:txBody>
      </p:sp>
      <p:pic>
        <p:nvPicPr>
          <p:cNvPr id="4" name="Imagem 3">
            <a:extLst>
              <a:ext uri="{FF2B5EF4-FFF2-40B4-BE49-F238E27FC236}">
                <a16:creationId xmlns:a16="http://schemas.microsoft.com/office/drawing/2014/main" id="{D7573402-5A1D-4A77-B19F-82C09ABA2581}"/>
              </a:ext>
            </a:extLst>
          </p:cNvPr>
          <p:cNvPicPr>
            <a:picLocks noChangeAspect="1"/>
          </p:cNvPicPr>
          <p:nvPr/>
        </p:nvPicPr>
        <p:blipFill>
          <a:blip r:embed="rId2"/>
          <a:stretch>
            <a:fillRect/>
          </a:stretch>
        </p:blipFill>
        <p:spPr>
          <a:xfrm>
            <a:off x="6095" y="0"/>
            <a:ext cx="12179809" cy="6858000"/>
          </a:xfrm>
          <a:prstGeom prst="rect">
            <a:avLst/>
          </a:prstGeom>
        </p:spPr>
      </p:pic>
      <p:sp>
        <p:nvSpPr>
          <p:cNvPr id="3" name="Espaço Reservado para Conteúdo 2">
            <a:extLst>
              <a:ext uri="{FF2B5EF4-FFF2-40B4-BE49-F238E27FC236}">
                <a16:creationId xmlns:a16="http://schemas.microsoft.com/office/drawing/2014/main" id="{0D8E636C-BA59-43D5-A8C3-620B841FB55F}"/>
              </a:ext>
            </a:extLst>
          </p:cNvPr>
          <p:cNvSpPr>
            <a:spLocks noGrp="1"/>
          </p:cNvSpPr>
          <p:nvPr>
            <p:ph idx="1"/>
          </p:nvPr>
        </p:nvSpPr>
        <p:spPr/>
        <p:txBody>
          <a:bodyPr>
            <a:normAutofit fontScale="85000" lnSpcReduction="20000"/>
          </a:bodyPr>
          <a:lstStyle/>
          <a:p>
            <a:pPr algn="just"/>
            <a:r>
              <a:rPr lang="pt-BR" b="1" dirty="0"/>
              <a:t>Qual a diferença entre profissão e ocupação?</a:t>
            </a:r>
          </a:p>
          <a:p>
            <a:pPr marL="0" indent="0" algn="just">
              <a:buNone/>
            </a:pPr>
            <a:r>
              <a:rPr lang="pt-BR" dirty="0"/>
              <a:t>Em termos práticos, profissão é geralmente aquilo que uma pessoa estudou, formou ou se qualificou de alguma forma para o exercício proposto. Uma pessoa que fez uma faculdade de direito e passou no exame da OAB é um advogado e isto é uma profissão. A ocupação tem a ver com o que a pessoa faz de fato e no exemplo acima, pode ser que o tal advogado resolva trabalhar mesmo é de jardineiro, neste caso mesmo tendo a profissão de advogado, sua ocupação é jardineiro.</a:t>
            </a:r>
          </a:p>
          <a:p>
            <a:pPr algn="just"/>
            <a:r>
              <a:rPr lang="pt-BR" b="1" dirty="0"/>
              <a:t>Qual a diferença entre profissão e cargo?</a:t>
            </a:r>
          </a:p>
          <a:p>
            <a:pPr marL="0" indent="0" algn="just">
              <a:buNone/>
            </a:pPr>
            <a:r>
              <a:rPr lang="pt-BR" dirty="0"/>
              <a:t>A profissão já foi descrita acima e o cargo é muito parecido com a ocupação, mas parece que ele está mais direcionado a uma atribuição dentro de uma empresa. Por exemplo, uma pessoa tema profissão de administrador e na empresa onde ele trabalha tem o cargo de gerente de determinado setor.</a:t>
            </a:r>
          </a:p>
          <a:p>
            <a:pPr marL="0" indent="0">
              <a:buNone/>
            </a:pPr>
            <a:r>
              <a:rPr lang="pt-BR" dirty="0"/>
              <a:t> </a:t>
            </a:r>
          </a:p>
          <a:p>
            <a:endParaRPr lang="pt-BR" dirty="0"/>
          </a:p>
        </p:txBody>
      </p:sp>
    </p:spTree>
    <p:extLst>
      <p:ext uri="{BB962C8B-B14F-4D97-AF65-F5344CB8AC3E}">
        <p14:creationId xmlns:p14="http://schemas.microsoft.com/office/powerpoint/2010/main" val="2465030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140DCF7-1781-47F6-A266-9C8BFDEDA9B5}"/>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a:extLst>
              <a:ext uri="{FF2B5EF4-FFF2-40B4-BE49-F238E27FC236}">
                <a16:creationId xmlns:a16="http://schemas.microsoft.com/office/drawing/2014/main" id="{838C427F-CC6A-4283-8556-4E3387996DAC}"/>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21DF70B0-9B56-4504-AED9-260AAE93C2F6}"/>
              </a:ext>
            </a:extLst>
          </p:cNvPr>
          <p:cNvSpPr>
            <a:spLocks noGrp="1"/>
          </p:cNvSpPr>
          <p:nvPr>
            <p:ph idx="1"/>
          </p:nvPr>
        </p:nvSpPr>
        <p:spPr/>
        <p:txBody>
          <a:bodyPr>
            <a:normAutofit fontScale="85000" lnSpcReduction="20000"/>
          </a:bodyPr>
          <a:lstStyle/>
          <a:p>
            <a:r>
              <a:rPr lang="pt-BR" b="1" dirty="0"/>
              <a:t>O que é uma profissão regulamentada?</a:t>
            </a:r>
          </a:p>
          <a:p>
            <a:pPr marL="0" indent="0">
              <a:buNone/>
            </a:pPr>
            <a:r>
              <a:rPr lang="pt-BR" dirty="0"/>
              <a:t>É uma profissão onde existe uma norma ou uma lei específica a respeito do seu exercício. Profissões como médicos, dentista, advogado, contador, administrador, taxista, arquiteto, engenheiro civil, entre outras são regulamentadas por lei e portanto para que uma pessoa possa exercer esta profissão, precisará atender os critérios definidos na lei, como por exemplo: formação necessária, estar inscrito no órgão da categoria, ter cumprido o estágio obrigatório ou residência, no caso de médicos, entre outros.</a:t>
            </a:r>
          </a:p>
          <a:p>
            <a:r>
              <a:rPr lang="pt-BR" b="1" dirty="0"/>
              <a:t>Quem regulamenta as profissões?</a:t>
            </a:r>
          </a:p>
          <a:p>
            <a:pPr marL="0" indent="0">
              <a:buNone/>
            </a:pPr>
            <a:r>
              <a:rPr lang="pt-BR" dirty="0"/>
              <a:t>Normalmente é o Congresso Nacional. Para ser regulamentada, é necessário que o assunto seja discutido no Congresso, votado e aprovado. Uma vez aprovado, cabe ao Presidente da República vetar ou sancionar a lei. Uma vez sancionada ela passa a valer em todo o território nacional.</a:t>
            </a:r>
          </a:p>
          <a:p>
            <a:pPr marL="0" indent="0">
              <a:buNone/>
            </a:pPr>
            <a:r>
              <a:rPr lang="pt-BR" dirty="0"/>
              <a:t>Fonte: </a:t>
            </a:r>
            <a:r>
              <a:rPr lang="pt-BR" dirty="0">
                <a:hlinkClick r:id="rId3"/>
              </a:rPr>
              <a:t>https://www.dispro.com.br/</a:t>
            </a:r>
            <a:r>
              <a:rPr lang="pt-BR" dirty="0"/>
              <a:t> </a:t>
            </a:r>
          </a:p>
        </p:txBody>
      </p:sp>
    </p:spTree>
    <p:extLst>
      <p:ext uri="{BB962C8B-B14F-4D97-AF65-F5344CB8AC3E}">
        <p14:creationId xmlns:p14="http://schemas.microsoft.com/office/powerpoint/2010/main" val="666634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EA8EA0C8-45F0-46FD-B0A7-912C7AC44C0A}"/>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a:extLst>
              <a:ext uri="{FF2B5EF4-FFF2-40B4-BE49-F238E27FC236}">
                <a16:creationId xmlns:a16="http://schemas.microsoft.com/office/drawing/2014/main" id="{D73A4B50-CF6C-4FDC-B4B5-6C0C7B72D9FA}"/>
              </a:ext>
            </a:extLst>
          </p:cNvPr>
          <p:cNvSpPr>
            <a:spLocks noGrp="1"/>
          </p:cNvSpPr>
          <p:nvPr>
            <p:ph type="title"/>
          </p:nvPr>
        </p:nvSpPr>
        <p:spPr>
          <a:xfrm>
            <a:off x="838199" y="115743"/>
            <a:ext cx="10515600" cy="1325563"/>
          </a:xfrm>
        </p:spPr>
        <p:txBody>
          <a:bodyPr/>
          <a:lstStyle/>
          <a:p>
            <a:r>
              <a:rPr lang="pt-BR" dirty="0">
                <a:solidFill>
                  <a:schemeClr val="bg1"/>
                </a:solidFill>
              </a:rPr>
              <a:t>Questão importantes </a:t>
            </a:r>
          </a:p>
        </p:txBody>
      </p:sp>
      <p:sp>
        <p:nvSpPr>
          <p:cNvPr id="3" name="Espaço Reservado para Conteúdo 2">
            <a:extLst>
              <a:ext uri="{FF2B5EF4-FFF2-40B4-BE49-F238E27FC236}">
                <a16:creationId xmlns:a16="http://schemas.microsoft.com/office/drawing/2014/main" id="{1839A2E4-08EE-4242-958F-3FB1E1D25BD0}"/>
              </a:ext>
            </a:extLst>
          </p:cNvPr>
          <p:cNvSpPr>
            <a:spLocks noGrp="1"/>
          </p:cNvSpPr>
          <p:nvPr>
            <p:ph idx="1"/>
          </p:nvPr>
        </p:nvSpPr>
        <p:spPr/>
        <p:txBody>
          <a:bodyPr>
            <a:normAutofit fontScale="92500" lnSpcReduction="10000"/>
          </a:bodyPr>
          <a:lstStyle/>
          <a:p>
            <a:r>
              <a:rPr lang="pt-BR" dirty="0"/>
              <a:t>Sindicância é uma função/cargo,  mesmo sendo profissão requer eleição</a:t>
            </a:r>
          </a:p>
          <a:p>
            <a:r>
              <a:rPr lang="pt-BR" dirty="0"/>
              <a:t>Requer eleição </a:t>
            </a:r>
          </a:p>
          <a:p>
            <a:r>
              <a:rPr lang="pt-BR" b="1" u="sng" dirty="0"/>
              <a:t>Dúvidas?</a:t>
            </a:r>
          </a:p>
          <a:p>
            <a:pPr marL="514350" indent="-514350">
              <a:buFont typeface="+mj-lt"/>
              <a:buAutoNum type="arabicPeriod"/>
            </a:pPr>
            <a:r>
              <a:rPr lang="pt-BR" dirty="0"/>
              <a:t>A regulamentação vai limitar a número de candidatos a tornar a eleição inviável?</a:t>
            </a:r>
          </a:p>
          <a:p>
            <a:pPr marL="514350" indent="-514350">
              <a:buFont typeface="+mj-lt"/>
              <a:buAutoNum type="arabicPeriod"/>
            </a:pPr>
            <a:r>
              <a:rPr lang="pt-BR" dirty="0"/>
              <a:t>Vai nascer um grupo pequeno que vai angariar fatia do mercado em um primeiro momento? quanto tempo isso vai durar? qual danos que podem gerar ao mercado?</a:t>
            </a:r>
          </a:p>
          <a:p>
            <a:pPr marL="514350" indent="-514350">
              <a:buFont typeface="+mj-lt"/>
              <a:buAutoNum type="arabicPeriod"/>
            </a:pPr>
            <a:r>
              <a:rPr lang="pt-BR" dirty="0"/>
              <a:t>Requisitos para ser síndico profissional com a regulamentação  vai atender a necessidade do mercado? Vai trazer mais síndico profissionais qualificados ou apenas criar uma barreira?</a:t>
            </a:r>
          </a:p>
        </p:txBody>
      </p:sp>
      <p:sp>
        <p:nvSpPr>
          <p:cNvPr id="5" name="CaixaDeTexto 4">
            <a:extLst>
              <a:ext uri="{FF2B5EF4-FFF2-40B4-BE49-F238E27FC236}">
                <a16:creationId xmlns:a16="http://schemas.microsoft.com/office/drawing/2014/main" id="{39040590-81C0-493E-9304-9DBD87632E9B}"/>
              </a:ext>
            </a:extLst>
          </p:cNvPr>
          <p:cNvSpPr txBox="1"/>
          <p:nvPr/>
        </p:nvSpPr>
        <p:spPr>
          <a:xfrm>
            <a:off x="4000500" y="2819400"/>
            <a:ext cx="184731" cy="369332"/>
          </a:xfrm>
          <a:prstGeom prst="rect">
            <a:avLst/>
          </a:prstGeom>
          <a:noFill/>
        </p:spPr>
        <p:txBody>
          <a:bodyPr wrap="none" rtlCol="0">
            <a:spAutoFit/>
          </a:bodyPr>
          <a:lstStyle/>
          <a:p>
            <a:endParaRPr lang="pt-BR" dirty="0"/>
          </a:p>
        </p:txBody>
      </p:sp>
    </p:spTree>
    <p:extLst>
      <p:ext uri="{BB962C8B-B14F-4D97-AF65-F5344CB8AC3E}">
        <p14:creationId xmlns:p14="http://schemas.microsoft.com/office/powerpoint/2010/main" val="1477785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B522619-78B2-4D5F-90A7-1EC2CD60E2A4}"/>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a:extLst>
              <a:ext uri="{FF2B5EF4-FFF2-40B4-BE49-F238E27FC236}">
                <a16:creationId xmlns:a16="http://schemas.microsoft.com/office/drawing/2014/main" id="{8D83C975-50CE-4107-AD9E-257D913C97AF}"/>
              </a:ext>
            </a:extLst>
          </p:cNvPr>
          <p:cNvSpPr>
            <a:spLocks noGrp="1"/>
          </p:cNvSpPr>
          <p:nvPr>
            <p:ph type="title"/>
          </p:nvPr>
        </p:nvSpPr>
        <p:spPr>
          <a:xfrm>
            <a:off x="975852" y="905899"/>
            <a:ext cx="10515600" cy="1325563"/>
          </a:xfrm>
        </p:spPr>
        <p:txBody>
          <a:bodyPr/>
          <a:lstStyle/>
          <a:p>
            <a:r>
              <a:rPr lang="pt-BR" dirty="0"/>
              <a:t>Problemas</a:t>
            </a:r>
            <a:br>
              <a:rPr lang="pt-BR" dirty="0"/>
            </a:br>
            <a:endParaRPr lang="pt-BR" dirty="0"/>
          </a:p>
        </p:txBody>
      </p:sp>
      <p:sp>
        <p:nvSpPr>
          <p:cNvPr id="3" name="Espaço Reservado para Conteúdo 2">
            <a:extLst>
              <a:ext uri="{FF2B5EF4-FFF2-40B4-BE49-F238E27FC236}">
                <a16:creationId xmlns:a16="http://schemas.microsoft.com/office/drawing/2014/main" id="{53C9532E-8029-43DD-B05F-8AA5A191DE3D}"/>
              </a:ext>
            </a:extLst>
          </p:cNvPr>
          <p:cNvSpPr>
            <a:spLocks noGrp="1"/>
          </p:cNvSpPr>
          <p:nvPr>
            <p:ph idx="1"/>
          </p:nvPr>
        </p:nvSpPr>
        <p:spPr/>
        <p:txBody>
          <a:bodyPr/>
          <a:lstStyle/>
          <a:p>
            <a:r>
              <a:rPr lang="pt-BR" dirty="0"/>
              <a:t>Falta de legislação adequada </a:t>
            </a:r>
          </a:p>
          <a:p>
            <a:r>
              <a:rPr lang="pt-BR" dirty="0"/>
              <a:t>Discussão sobre a validade do contrato de síndico profissional </a:t>
            </a:r>
          </a:p>
          <a:p>
            <a:r>
              <a:rPr lang="pt-BR" dirty="0"/>
              <a:t>Requisitos mínimos para o exercício do cargo de síndico </a:t>
            </a:r>
          </a:p>
          <a:p>
            <a:r>
              <a:rPr lang="pt-BR" dirty="0"/>
              <a:t>Prestação de contas </a:t>
            </a:r>
          </a:p>
          <a:p>
            <a:r>
              <a:rPr lang="pt-BR" dirty="0"/>
              <a:t>Administradoras </a:t>
            </a:r>
          </a:p>
          <a:p>
            <a:r>
              <a:rPr lang="pt-BR" dirty="0"/>
              <a:t>Questões contábeis/ fiscais </a:t>
            </a:r>
          </a:p>
          <a:p>
            <a:r>
              <a:rPr lang="pt-BR" dirty="0"/>
              <a:t>Normas Regulamentadoras </a:t>
            </a:r>
          </a:p>
          <a:p>
            <a:r>
              <a:rPr lang="pt-BR" dirty="0"/>
              <a:t>Funcionários CLT </a:t>
            </a:r>
          </a:p>
          <a:p>
            <a:endParaRPr lang="pt-BR" dirty="0"/>
          </a:p>
          <a:p>
            <a:pPr marL="0" indent="0">
              <a:buNone/>
            </a:pPr>
            <a:endParaRPr lang="pt-BR" dirty="0"/>
          </a:p>
        </p:txBody>
      </p:sp>
    </p:spTree>
    <p:extLst>
      <p:ext uri="{BB962C8B-B14F-4D97-AF65-F5344CB8AC3E}">
        <p14:creationId xmlns:p14="http://schemas.microsoft.com/office/powerpoint/2010/main" val="1241397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A81667B7-8D5A-46D8-B157-1742C0FE50E6}"/>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4873" y="1553924"/>
            <a:ext cx="3525837"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5848" y="1566624"/>
            <a:ext cx="3209925"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8"/>
          <p:cNvSpPr/>
          <p:nvPr/>
        </p:nvSpPr>
        <p:spPr>
          <a:xfrm>
            <a:off x="5833309" y="2565667"/>
            <a:ext cx="665888" cy="992579"/>
          </a:xfrm>
          <a:prstGeom prst="rect">
            <a:avLst/>
          </a:prstGeom>
          <a:noFill/>
        </p:spPr>
        <p:txBody>
          <a:bodyPr wrap="none" lIns="68580" tIns="34290" rIns="68580" bIns="34290">
            <a:spAutoFit/>
          </a:bodyPr>
          <a:lstStyle/>
          <a:p>
            <a:pPr algn="ctr">
              <a:defRPr/>
            </a:pPr>
            <a:r>
              <a:rPr lang="pt-BR"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X</a:t>
            </a:r>
          </a:p>
        </p:txBody>
      </p:sp>
      <p:sp>
        <p:nvSpPr>
          <p:cNvPr id="10" name="Retângulo 9"/>
          <p:cNvSpPr/>
          <p:nvPr/>
        </p:nvSpPr>
        <p:spPr>
          <a:xfrm>
            <a:off x="3490907" y="4242333"/>
            <a:ext cx="5350697" cy="1315745"/>
          </a:xfrm>
          <a:prstGeom prst="rect">
            <a:avLst/>
          </a:prstGeom>
          <a:noFill/>
        </p:spPr>
        <p:style>
          <a:lnRef idx="1">
            <a:schemeClr val="accent3"/>
          </a:lnRef>
          <a:fillRef idx="3">
            <a:schemeClr val="accent3"/>
          </a:fillRef>
          <a:effectRef idx="2">
            <a:schemeClr val="accent3"/>
          </a:effectRef>
          <a:fontRef idx="minor">
            <a:schemeClr val="lt1"/>
          </a:fontRef>
        </p:style>
        <p:txBody>
          <a:bodyPr wrap="none" lIns="68580" tIns="34290" rIns="68580" bIns="34290">
            <a:spAutoFit/>
          </a:bodyPr>
          <a:lstStyle/>
          <a:p>
            <a:pPr marL="514337" indent="-514337" algn="ctr">
              <a:buFont typeface="Wingdings" panose="05000000000000000000" pitchFamily="2" charset="2"/>
              <a:buChar char="ü"/>
              <a:defRPr/>
            </a:pPr>
            <a:r>
              <a:rPr lang="pt-BR" sz="4050" b="1" dirty="0">
                <a:ln w="12700">
                  <a:no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Destituição ?</a:t>
            </a:r>
          </a:p>
          <a:p>
            <a:pPr marL="514337" indent="-514337" algn="ctr">
              <a:buFont typeface="Wingdings" panose="05000000000000000000" pitchFamily="2" charset="2"/>
              <a:buChar char="ü"/>
              <a:defRPr/>
            </a:pPr>
            <a:r>
              <a:rPr lang="pt-BR" sz="4050" b="1" dirty="0">
                <a:ln w="12700">
                  <a:no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Poderes do conselho?</a:t>
            </a:r>
          </a:p>
        </p:txBody>
      </p:sp>
      <p:sp>
        <p:nvSpPr>
          <p:cNvPr id="11" name="Retângulo 10"/>
          <p:cNvSpPr/>
          <p:nvPr/>
        </p:nvSpPr>
        <p:spPr>
          <a:xfrm>
            <a:off x="3360484" y="1508527"/>
            <a:ext cx="2695290" cy="692497"/>
          </a:xfrm>
          <a:prstGeom prst="rect">
            <a:avLst/>
          </a:prstGeom>
          <a:noFill/>
          <a:scene3d>
            <a:camera prst="isometricOffAxis1Right"/>
            <a:lightRig rig="threePt" dir="t"/>
          </a:scene3d>
        </p:spPr>
        <p:txBody>
          <a:bodyPr wrap="none" lIns="68580" tIns="34290" rIns="68580" bIns="34290">
            <a:spAutoFit/>
          </a:bodyPr>
          <a:lstStyle/>
          <a:p>
            <a:pPr algn="ctr">
              <a:defRPr/>
            </a:pPr>
            <a:r>
              <a:rPr lang="pt-BR" sz="4050" dirty="0">
                <a:ln w="0"/>
                <a:effectLst>
                  <a:outerShdw blurRad="38100" dist="19050" dir="2700000" algn="tl" rotWithShape="0">
                    <a:schemeClr val="dk1">
                      <a:alpha val="40000"/>
                    </a:schemeClr>
                  </a:outerShdw>
                </a:effectLst>
              </a:rPr>
              <a:t>Assembleia</a:t>
            </a:r>
          </a:p>
        </p:txBody>
      </p:sp>
    </p:spTree>
    <p:extLst>
      <p:ext uri="{BB962C8B-B14F-4D97-AF65-F5344CB8AC3E}">
        <p14:creationId xmlns:p14="http://schemas.microsoft.com/office/powerpoint/2010/main" val="30868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80">
                                          <p:stCondLst>
                                            <p:cond delay="0"/>
                                          </p:stCondLst>
                                        </p:cTn>
                                        <p:tgtEl>
                                          <p:spTgt spid="10"/>
                                        </p:tgtEl>
                                      </p:cBhvr>
                                    </p:animEffect>
                                    <p:anim calcmode="lin" valueType="num">
                                      <p:cBhvr>
                                        <p:cTn id="2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6" dur="26">
                                          <p:stCondLst>
                                            <p:cond delay="650"/>
                                          </p:stCondLst>
                                        </p:cTn>
                                        <p:tgtEl>
                                          <p:spTgt spid="10"/>
                                        </p:tgtEl>
                                      </p:cBhvr>
                                      <p:to x="100000" y="60000"/>
                                    </p:animScale>
                                    <p:animScale>
                                      <p:cBhvr>
                                        <p:cTn id="27" dur="166" decel="50000">
                                          <p:stCondLst>
                                            <p:cond delay="676"/>
                                          </p:stCondLst>
                                        </p:cTn>
                                        <p:tgtEl>
                                          <p:spTgt spid="10"/>
                                        </p:tgtEl>
                                      </p:cBhvr>
                                      <p:to x="100000" y="100000"/>
                                    </p:animScale>
                                    <p:animScale>
                                      <p:cBhvr>
                                        <p:cTn id="28" dur="26">
                                          <p:stCondLst>
                                            <p:cond delay="1312"/>
                                          </p:stCondLst>
                                        </p:cTn>
                                        <p:tgtEl>
                                          <p:spTgt spid="10"/>
                                        </p:tgtEl>
                                      </p:cBhvr>
                                      <p:to x="100000" y="80000"/>
                                    </p:animScale>
                                    <p:animScale>
                                      <p:cBhvr>
                                        <p:cTn id="29" dur="166" decel="50000">
                                          <p:stCondLst>
                                            <p:cond delay="1338"/>
                                          </p:stCondLst>
                                        </p:cTn>
                                        <p:tgtEl>
                                          <p:spTgt spid="10"/>
                                        </p:tgtEl>
                                      </p:cBhvr>
                                      <p:to x="100000" y="100000"/>
                                    </p:animScale>
                                    <p:animScale>
                                      <p:cBhvr>
                                        <p:cTn id="30" dur="26">
                                          <p:stCondLst>
                                            <p:cond delay="1642"/>
                                          </p:stCondLst>
                                        </p:cTn>
                                        <p:tgtEl>
                                          <p:spTgt spid="10"/>
                                        </p:tgtEl>
                                      </p:cBhvr>
                                      <p:to x="100000" y="90000"/>
                                    </p:animScale>
                                    <p:animScale>
                                      <p:cBhvr>
                                        <p:cTn id="31" dur="166" decel="50000">
                                          <p:stCondLst>
                                            <p:cond delay="1668"/>
                                          </p:stCondLst>
                                        </p:cTn>
                                        <p:tgtEl>
                                          <p:spTgt spid="10"/>
                                        </p:tgtEl>
                                      </p:cBhvr>
                                      <p:to x="100000" y="100000"/>
                                    </p:animScale>
                                    <p:animScale>
                                      <p:cBhvr>
                                        <p:cTn id="32" dur="26">
                                          <p:stCondLst>
                                            <p:cond delay="1808"/>
                                          </p:stCondLst>
                                        </p:cTn>
                                        <p:tgtEl>
                                          <p:spTgt spid="10"/>
                                        </p:tgtEl>
                                      </p:cBhvr>
                                      <p:to x="100000" y="95000"/>
                                    </p:animScale>
                                    <p:animScale>
                                      <p:cBhvr>
                                        <p:cTn id="33" dur="166" decel="50000">
                                          <p:stCondLst>
                                            <p:cond delay="1834"/>
                                          </p:stCondLst>
                                        </p:cTn>
                                        <p:tgtEl>
                                          <p:spTgt spid="10"/>
                                        </p:tgtEl>
                                      </p:cBhvr>
                                      <p:to x="100000" y="100000"/>
                                    </p:animScale>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5678DD9-FB88-4BFC-BB27-7177360AE9F2}"/>
              </a:ext>
            </a:extLst>
          </p:cNvPr>
          <p:cNvPicPr>
            <a:picLocks noChangeAspect="1"/>
          </p:cNvPicPr>
          <p:nvPr/>
        </p:nvPicPr>
        <p:blipFill>
          <a:blip r:embed="rId2"/>
          <a:stretch>
            <a:fillRect/>
          </a:stretch>
        </p:blipFill>
        <p:spPr>
          <a:xfrm>
            <a:off x="6095" y="0"/>
            <a:ext cx="12179809" cy="6858000"/>
          </a:xfrm>
          <a:prstGeom prst="rect">
            <a:avLst/>
          </a:prstGeom>
        </p:spPr>
      </p:pic>
      <p:sp>
        <p:nvSpPr>
          <p:cNvPr id="2" name="Título 1"/>
          <p:cNvSpPr>
            <a:spLocks noGrp="1"/>
          </p:cNvSpPr>
          <p:nvPr>
            <p:ph type="ctrTitle"/>
          </p:nvPr>
        </p:nvSpPr>
        <p:spPr/>
        <p:txBody>
          <a:bodyPr/>
          <a:lstStyle/>
          <a:p>
            <a:endParaRPr lang="pt-BR" dirty="0"/>
          </a:p>
        </p:txBody>
      </p:sp>
      <p:sp>
        <p:nvSpPr>
          <p:cNvPr id="3" name="Subtítulo 2"/>
          <p:cNvSpPr>
            <a:spLocks noGrp="1"/>
          </p:cNvSpPr>
          <p:nvPr>
            <p:ph type="subTitle" idx="1"/>
          </p:nvPr>
        </p:nvSpPr>
        <p:spPr/>
        <p:txBody>
          <a:bodyPr/>
          <a:lstStyle/>
          <a:p>
            <a:endParaRPr lang="pt-BR"/>
          </a:p>
        </p:txBody>
      </p:sp>
      <p:sp>
        <p:nvSpPr>
          <p:cNvPr id="7" name="TextBox 1"/>
          <p:cNvSpPr txBox="1"/>
          <p:nvPr/>
        </p:nvSpPr>
        <p:spPr>
          <a:xfrm>
            <a:off x="4156689" y="2002497"/>
            <a:ext cx="2951162" cy="290513"/>
          </a:xfrm>
          <a:prstGeom prst="rect">
            <a:avLst/>
          </a:prstGeom>
          <a:noFill/>
        </p:spPr>
        <p:txBody>
          <a:bodyPr lIns="0" tIns="0" rIns="0">
            <a:spAutoFit/>
          </a:bodyPr>
          <a:lstStyle/>
          <a:p>
            <a:pPr>
              <a:lnSpc>
                <a:spcPts val="1875"/>
              </a:lnSpc>
              <a:defRPr/>
            </a:pPr>
            <a:r>
              <a:rPr lang="en-US" altLang="zh-CN" sz="1649" dirty="0">
                <a:solidFill>
                  <a:srgbClr val="4F81BD"/>
                </a:solidFill>
                <a:latin typeface="Times New Roman" pitchFamily="18" charset="0"/>
                <a:cs typeface="Times New Roman" pitchFamily="18" charset="0"/>
              </a:rPr>
              <a:t>•</a:t>
            </a:r>
            <a:r>
              <a:rPr lang="en-US" altLang="zh-CN" sz="1649" dirty="0">
                <a:latin typeface="Times New Roman" pitchFamily="18" charset="0"/>
                <a:cs typeface="Times New Roman" pitchFamily="18" charset="0"/>
              </a:rPr>
              <a:t>  </a:t>
            </a:r>
            <a:r>
              <a:rPr lang="en-US" altLang="zh-CN" sz="1649" b="1" dirty="0">
                <a:solidFill>
                  <a:srgbClr val="000000"/>
                </a:solidFill>
                <a:latin typeface="Calibri" pitchFamily="18" charset="0"/>
                <a:cs typeface="Calibri" pitchFamily="18" charset="0"/>
              </a:rPr>
              <a:t>Art.</a:t>
            </a:r>
            <a:r>
              <a:rPr lang="en-US" altLang="zh-CN" sz="1649" dirty="0">
                <a:latin typeface="Times New Roman" pitchFamily="18" charset="0"/>
                <a:cs typeface="Times New Roman" pitchFamily="18" charset="0"/>
              </a:rPr>
              <a:t> </a:t>
            </a:r>
            <a:r>
              <a:rPr lang="en-US" altLang="zh-CN" sz="1649" b="1" dirty="0">
                <a:solidFill>
                  <a:srgbClr val="000000"/>
                </a:solidFill>
                <a:latin typeface="Calibri" pitchFamily="18" charset="0"/>
                <a:cs typeface="Calibri" pitchFamily="18" charset="0"/>
              </a:rPr>
              <a:t>1.348.</a:t>
            </a:r>
            <a:r>
              <a:rPr lang="en-US" altLang="zh-CN" sz="1649" dirty="0">
                <a:latin typeface="Times New Roman" pitchFamily="18" charset="0"/>
                <a:cs typeface="Times New Roman" pitchFamily="18" charset="0"/>
              </a:rPr>
              <a:t> </a:t>
            </a:r>
            <a:r>
              <a:rPr lang="en-US" altLang="zh-CN" sz="1649" b="1" dirty="0">
                <a:solidFill>
                  <a:srgbClr val="000000"/>
                </a:solidFill>
                <a:latin typeface="Calibri" pitchFamily="18" charset="0"/>
                <a:cs typeface="Calibri" pitchFamily="18" charset="0"/>
              </a:rPr>
              <a:t>Compete</a:t>
            </a:r>
            <a:r>
              <a:rPr lang="en-US" altLang="zh-CN" sz="1649" dirty="0">
                <a:latin typeface="Times New Roman" pitchFamily="18" charset="0"/>
                <a:cs typeface="Times New Roman" pitchFamily="18" charset="0"/>
              </a:rPr>
              <a:t> </a:t>
            </a:r>
            <a:r>
              <a:rPr lang="en-US" altLang="zh-CN" sz="1649" b="1" dirty="0">
                <a:solidFill>
                  <a:srgbClr val="000000"/>
                </a:solidFill>
                <a:latin typeface="Calibri" pitchFamily="18" charset="0"/>
                <a:cs typeface="Calibri" pitchFamily="18" charset="0"/>
              </a:rPr>
              <a:t>ao</a:t>
            </a:r>
            <a:r>
              <a:rPr lang="en-US" altLang="zh-CN" sz="1649" dirty="0">
                <a:latin typeface="Times New Roman" pitchFamily="18" charset="0"/>
                <a:cs typeface="Times New Roman" pitchFamily="18" charset="0"/>
              </a:rPr>
              <a:t> </a:t>
            </a:r>
            <a:r>
              <a:rPr lang="en-US" altLang="zh-CN" sz="1649" b="1" dirty="0">
                <a:solidFill>
                  <a:srgbClr val="000000"/>
                </a:solidFill>
                <a:latin typeface="Calibri" pitchFamily="18" charset="0"/>
                <a:cs typeface="Calibri" pitchFamily="18" charset="0"/>
              </a:rPr>
              <a:t>síndico:</a:t>
            </a:r>
          </a:p>
        </p:txBody>
      </p:sp>
      <p:sp>
        <p:nvSpPr>
          <p:cNvPr id="8" name="TextBox 1"/>
          <p:cNvSpPr txBox="1"/>
          <p:nvPr/>
        </p:nvSpPr>
        <p:spPr>
          <a:xfrm>
            <a:off x="3411220" y="3373169"/>
            <a:ext cx="5951537" cy="290513"/>
          </a:xfrm>
          <a:prstGeom prst="rect">
            <a:avLst/>
          </a:prstGeom>
          <a:noFill/>
        </p:spPr>
        <p:txBody>
          <a:bodyPr wrap="none" lIns="0" tIns="0" rIns="0">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ts val="1875"/>
              </a:lnSpc>
            </a:pPr>
            <a:r>
              <a:rPr lang="en-US" altLang="zh-CN" sz="1600">
                <a:solidFill>
                  <a:srgbClr val="4F81BD"/>
                </a:solidFill>
                <a:latin typeface="Times New Roman" panose="02020603050405020304" pitchFamily="18" charset="0"/>
                <a:cs typeface="Times New Roman" panose="02020603050405020304" pitchFamily="18" charset="0"/>
              </a:rPr>
              <a:t>•</a:t>
            </a:r>
            <a:r>
              <a:rPr lang="en-US" altLang="zh-CN" sz="1600">
                <a:latin typeface="Times New Roman" panose="02020603050405020304" pitchFamily="18" charset="0"/>
                <a:cs typeface="Times New Roman" panose="02020603050405020304" pitchFamily="18" charset="0"/>
              </a:rPr>
              <a:t>  </a:t>
            </a:r>
            <a:r>
              <a:rPr lang="en-US" altLang="zh-CN" sz="1600" b="1">
                <a:solidFill>
                  <a:srgbClr val="000000"/>
                </a:solidFill>
                <a:latin typeface="Calibri" panose="020F0502020204030204" pitchFamily="34" charset="0"/>
                <a:cs typeface="Calibri" panose="020F0502020204030204" pitchFamily="34" charset="0"/>
              </a:rPr>
              <a:t>§</a:t>
            </a:r>
            <a:r>
              <a:rPr lang="en-US" altLang="zh-CN" sz="1600">
                <a:latin typeface="Times New Roman" panose="02020603050405020304" pitchFamily="18" charset="0"/>
                <a:cs typeface="Times New Roman" panose="02020603050405020304" pitchFamily="18" charset="0"/>
              </a:rPr>
              <a:t>    </a:t>
            </a:r>
            <a:r>
              <a:rPr lang="en-US" altLang="zh-CN" sz="1600" b="1">
                <a:solidFill>
                  <a:srgbClr val="000000"/>
                </a:solidFill>
                <a:latin typeface="Calibri" panose="020F0502020204030204" pitchFamily="34" charset="0"/>
                <a:cs typeface="Calibri" panose="020F0502020204030204" pitchFamily="34" charset="0"/>
              </a:rPr>
              <a:t>2</a:t>
            </a:r>
            <a:r>
              <a:rPr lang="en-US" altLang="zh-CN" sz="1000" b="1" u="sng">
                <a:solidFill>
                  <a:srgbClr val="000000"/>
                </a:solidFill>
                <a:latin typeface="Calibri" panose="020F0502020204030204" pitchFamily="34" charset="0"/>
                <a:cs typeface="Calibri" panose="020F0502020204030204" pitchFamily="34" charset="0"/>
              </a:rPr>
              <a:t>o</a:t>
            </a:r>
            <a:r>
              <a:rPr lang="en-US" altLang="zh-CN" sz="1600">
                <a:latin typeface="Times New Roman" panose="02020603050405020304" pitchFamily="18" charset="0"/>
                <a:cs typeface="Times New Roman" panose="02020603050405020304" pitchFamily="18" charset="0"/>
              </a:rPr>
              <a:t>    </a:t>
            </a:r>
            <a:r>
              <a:rPr lang="en-US" altLang="zh-CN" sz="1600" b="1" u="sng">
                <a:solidFill>
                  <a:srgbClr val="000000"/>
                </a:solidFill>
                <a:latin typeface="Calibri" panose="020F0502020204030204" pitchFamily="34" charset="0"/>
                <a:cs typeface="Calibri" panose="020F0502020204030204" pitchFamily="34" charset="0"/>
              </a:rPr>
              <a:t>O</a:t>
            </a:r>
            <a:r>
              <a:rPr lang="en-US" altLang="zh-CN" sz="1600" u="sng">
                <a:latin typeface="Times New Roman" panose="02020603050405020304" pitchFamily="18" charset="0"/>
                <a:cs typeface="Times New Roman" panose="02020603050405020304" pitchFamily="18" charset="0"/>
              </a:rPr>
              <a:t>    </a:t>
            </a:r>
            <a:r>
              <a:rPr lang="en-US" altLang="zh-CN" sz="1600" b="1" u="sng">
                <a:solidFill>
                  <a:srgbClr val="000000"/>
                </a:solidFill>
                <a:latin typeface="Calibri" panose="020F0502020204030204" pitchFamily="34" charset="0"/>
                <a:cs typeface="Calibri" panose="020F0502020204030204" pitchFamily="34" charset="0"/>
              </a:rPr>
              <a:t>síndico</a:t>
            </a:r>
            <a:r>
              <a:rPr lang="en-US" altLang="zh-CN" sz="1600" u="sng">
                <a:latin typeface="Times New Roman" panose="02020603050405020304" pitchFamily="18" charset="0"/>
                <a:cs typeface="Times New Roman" panose="02020603050405020304" pitchFamily="18" charset="0"/>
              </a:rPr>
              <a:t>    </a:t>
            </a:r>
            <a:r>
              <a:rPr lang="en-US" altLang="zh-CN" sz="1600" b="1" u="sng">
                <a:solidFill>
                  <a:srgbClr val="000000"/>
                </a:solidFill>
                <a:latin typeface="Calibri" panose="020F0502020204030204" pitchFamily="34" charset="0"/>
                <a:cs typeface="Calibri" panose="020F0502020204030204" pitchFamily="34" charset="0"/>
              </a:rPr>
              <a:t>pode</a:t>
            </a:r>
            <a:r>
              <a:rPr lang="en-US" altLang="zh-CN" sz="1600" u="sng">
                <a:latin typeface="Times New Roman" panose="02020603050405020304" pitchFamily="18" charset="0"/>
                <a:cs typeface="Times New Roman" panose="02020603050405020304" pitchFamily="18" charset="0"/>
              </a:rPr>
              <a:t>    </a:t>
            </a:r>
            <a:r>
              <a:rPr lang="en-US" altLang="zh-CN" sz="1600" b="1" u="sng">
                <a:solidFill>
                  <a:srgbClr val="000000"/>
                </a:solidFill>
                <a:latin typeface="Calibri" panose="020F0502020204030204" pitchFamily="34" charset="0"/>
                <a:cs typeface="Calibri" panose="020F0502020204030204" pitchFamily="34" charset="0"/>
              </a:rPr>
              <a:t>transferir</a:t>
            </a:r>
            <a:r>
              <a:rPr lang="en-US" altLang="zh-CN" sz="1600" u="sng">
                <a:latin typeface="Times New Roman" panose="02020603050405020304" pitchFamily="18" charset="0"/>
                <a:cs typeface="Times New Roman" panose="02020603050405020304" pitchFamily="18" charset="0"/>
              </a:rPr>
              <a:t>    </a:t>
            </a:r>
            <a:r>
              <a:rPr lang="en-US" altLang="zh-CN" sz="1600" b="1" u="sng">
                <a:solidFill>
                  <a:srgbClr val="000000"/>
                </a:solidFill>
                <a:latin typeface="Calibri" panose="020F0502020204030204" pitchFamily="34" charset="0"/>
                <a:cs typeface="Calibri" panose="020F0502020204030204" pitchFamily="34" charset="0"/>
              </a:rPr>
              <a:t>a</a:t>
            </a:r>
            <a:r>
              <a:rPr lang="en-US" altLang="zh-CN" sz="1600" u="sng">
                <a:latin typeface="Times New Roman" panose="02020603050405020304" pitchFamily="18" charset="0"/>
                <a:cs typeface="Times New Roman" panose="02020603050405020304" pitchFamily="18" charset="0"/>
              </a:rPr>
              <a:t>    </a:t>
            </a:r>
            <a:r>
              <a:rPr lang="en-US" altLang="zh-CN" sz="1600" b="1" u="sng">
                <a:solidFill>
                  <a:srgbClr val="000000"/>
                </a:solidFill>
                <a:latin typeface="Calibri" panose="020F0502020204030204" pitchFamily="34" charset="0"/>
                <a:cs typeface="Calibri" panose="020F0502020204030204" pitchFamily="34" charset="0"/>
              </a:rPr>
              <a:t>outrem</a:t>
            </a:r>
            <a:r>
              <a:rPr lang="en-US" altLang="zh-CN" sz="1600" b="1">
                <a:solidFill>
                  <a:srgbClr val="000000"/>
                </a:solidFill>
                <a:latin typeface="Calibri" panose="020F0502020204030204" pitchFamily="34" charset="0"/>
                <a:cs typeface="Calibri" panose="020F0502020204030204" pitchFamily="34" charset="0"/>
              </a:rPr>
              <a:t>,</a:t>
            </a:r>
            <a:r>
              <a:rPr lang="en-US" altLang="zh-CN" sz="1600">
                <a:latin typeface="Times New Roman" panose="02020603050405020304" pitchFamily="18" charset="0"/>
                <a:cs typeface="Times New Roman" panose="02020603050405020304" pitchFamily="18" charset="0"/>
              </a:rPr>
              <a:t>    </a:t>
            </a:r>
            <a:r>
              <a:rPr lang="en-US" altLang="zh-CN" sz="1600" b="1">
                <a:solidFill>
                  <a:srgbClr val="000000"/>
                </a:solidFill>
                <a:latin typeface="Calibri" panose="020F0502020204030204" pitchFamily="34" charset="0"/>
                <a:cs typeface="Calibri" panose="020F0502020204030204" pitchFamily="34" charset="0"/>
              </a:rPr>
              <a:t>total</a:t>
            </a:r>
            <a:r>
              <a:rPr lang="en-US" altLang="zh-CN" sz="1600">
                <a:latin typeface="Times New Roman" panose="02020603050405020304" pitchFamily="18" charset="0"/>
                <a:cs typeface="Times New Roman" panose="02020603050405020304" pitchFamily="18" charset="0"/>
              </a:rPr>
              <a:t>    </a:t>
            </a:r>
            <a:r>
              <a:rPr lang="en-US" altLang="zh-CN" sz="1600" b="1">
                <a:solidFill>
                  <a:srgbClr val="000000"/>
                </a:solidFill>
                <a:latin typeface="Calibri" panose="020F0502020204030204" pitchFamily="34" charset="0"/>
                <a:cs typeface="Calibri" panose="020F0502020204030204" pitchFamily="34" charset="0"/>
              </a:rPr>
              <a:t>ou</a:t>
            </a:r>
          </a:p>
        </p:txBody>
      </p:sp>
      <p:sp>
        <p:nvSpPr>
          <p:cNvPr id="9" name="TextBox 1"/>
          <p:cNvSpPr txBox="1"/>
          <p:nvPr/>
        </p:nvSpPr>
        <p:spPr>
          <a:xfrm>
            <a:off x="3943032" y="3639869"/>
            <a:ext cx="6846888" cy="763588"/>
          </a:xfrm>
          <a:prstGeom prst="rect">
            <a:avLst/>
          </a:prstGeom>
          <a:noFill/>
        </p:spPr>
        <p:txBody>
          <a:bodyPr wrap="none" lIns="0" tIns="0" rIns="0">
            <a:spAutoFit/>
          </a:bodyPr>
          <a:lstStyle/>
          <a:p>
            <a:pPr>
              <a:lnSpc>
                <a:spcPts val="1575"/>
              </a:lnSpc>
              <a:defRPr/>
            </a:pPr>
            <a:r>
              <a:rPr lang="en-US" altLang="zh-CN" sz="1646" b="1" dirty="0">
                <a:solidFill>
                  <a:srgbClr val="000000"/>
                </a:solidFill>
                <a:latin typeface="Calibri" pitchFamily="18" charset="0"/>
                <a:cs typeface="Calibri" pitchFamily="18" charset="0"/>
              </a:rPr>
              <a:t>parcialmente,</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os</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poderes</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de</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representação</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ou</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as</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funções</a:t>
            </a:r>
          </a:p>
          <a:p>
            <a:pPr>
              <a:lnSpc>
                <a:spcPts val="1950"/>
              </a:lnSpc>
              <a:defRPr/>
            </a:pPr>
            <a:r>
              <a:rPr lang="en-US" altLang="zh-CN" sz="1646" b="1" dirty="0">
                <a:solidFill>
                  <a:srgbClr val="000000"/>
                </a:solidFill>
                <a:latin typeface="Calibri" pitchFamily="18" charset="0"/>
                <a:cs typeface="Calibri" pitchFamily="18" charset="0"/>
              </a:rPr>
              <a:t>administrativas,</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mediante</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aprovação</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da</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assembleia,</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salvo</a:t>
            </a:r>
          </a:p>
          <a:p>
            <a:pPr>
              <a:lnSpc>
                <a:spcPts val="1950"/>
              </a:lnSpc>
              <a:defRPr/>
            </a:pPr>
            <a:r>
              <a:rPr lang="en-US" altLang="zh-CN" sz="1646" b="1" dirty="0">
                <a:solidFill>
                  <a:srgbClr val="000000"/>
                </a:solidFill>
                <a:latin typeface="Calibri" pitchFamily="18" charset="0"/>
                <a:cs typeface="Calibri" pitchFamily="18" charset="0"/>
              </a:rPr>
              <a:t>disposição</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em</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contrário</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da</a:t>
            </a:r>
            <a:r>
              <a:rPr lang="en-US" altLang="zh-CN" sz="1646" dirty="0">
                <a:latin typeface="Times New Roman" pitchFamily="18" charset="0"/>
                <a:cs typeface="Times New Roman" pitchFamily="18" charset="0"/>
              </a:rPr>
              <a:t> </a:t>
            </a:r>
            <a:r>
              <a:rPr lang="en-US" altLang="zh-CN" sz="1646" b="1" dirty="0" err="1">
                <a:solidFill>
                  <a:srgbClr val="000000"/>
                </a:solidFill>
                <a:latin typeface="Calibri" pitchFamily="18" charset="0"/>
                <a:cs typeface="Calibri" pitchFamily="18" charset="0"/>
              </a:rPr>
              <a:t>convenção</a:t>
            </a:r>
            <a:r>
              <a:rPr lang="en-US" altLang="zh-CN" sz="1646" dirty="0">
                <a:latin typeface="Times New Roman" pitchFamily="18" charset="0"/>
                <a:cs typeface="Times New Roman" pitchFamily="18" charset="0"/>
              </a:rPr>
              <a:t> </a:t>
            </a:r>
            <a:r>
              <a:rPr lang="en-US" altLang="zh-CN" sz="1646" b="1" dirty="0">
                <a:solidFill>
                  <a:srgbClr val="000000"/>
                </a:solidFill>
                <a:latin typeface="Calibri" pitchFamily="18" charset="0"/>
                <a:cs typeface="Calibri" pitchFamily="18" charset="0"/>
              </a:rPr>
              <a:t>(</a:t>
            </a:r>
            <a:r>
              <a:rPr lang="en-US" altLang="zh-CN" sz="1646" dirty="0">
                <a:latin typeface="Times New Roman" pitchFamily="18" charset="0"/>
                <a:cs typeface="Times New Roman" pitchFamily="18" charset="0"/>
              </a:rPr>
              <a:t> </a:t>
            </a:r>
            <a:r>
              <a:rPr lang="en-US" altLang="zh-CN" sz="1646" b="1" dirty="0" err="1">
                <a:solidFill>
                  <a:srgbClr val="000000"/>
                </a:solidFill>
                <a:latin typeface="Calibri" pitchFamily="18" charset="0"/>
                <a:cs typeface="Calibri" pitchFamily="18" charset="0"/>
              </a:rPr>
              <a:t>administradora</a:t>
            </a:r>
            <a:r>
              <a:rPr lang="en-US" altLang="zh-CN" sz="1646" b="1" dirty="0">
                <a:solidFill>
                  <a:srgbClr val="000000"/>
                </a:solidFill>
                <a:latin typeface="Calibri" pitchFamily="18" charset="0"/>
                <a:cs typeface="Calibri" pitchFamily="18" charset="0"/>
              </a:rPr>
              <a:t>/ </a:t>
            </a:r>
            <a:r>
              <a:rPr lang="en-US" altLang="zh-CN" sz="1646" b="1" dirty="0" err="1">
                <a:solidFill>
                  <a:srgbClr val="000000"/>
                </a:solidFill>
                <a:latin typeface="Calibri" pitchFamily="18" charset="0"/>
                <a:cs typeface="Calibri" pitchFamily="18" charset="0"/>
              </a:rPr>
              <a:t>preposto</a:t>
            </a:r>
            <a:r>
              <a:rPr lang="en-US" altLang="zh-CN" sz="1646" b="1" dirty="0">
                <a:solidFill>
                  <a:srgbClr val="000000"/>
                </a:solidFill>
                <a:latin typeface="Calibri" pitchFamily="18" charset="0"/>
                <a:cs typeface="Calibri" pitchFamily="18" charset="0"/>
              </a:rPr>
              <a:t>/ </a:t>
            </a:r>
            <a:r>
              <a:rPr lang="en-US" altLang="zh-CN" sz="1646" b="1" dirty="0" err="1">
                <a:solidFill>
                  <a:srgbClr val="000000"/>
                </a:solidFill>
                <a:latin typeface="Calibri" pitchFamily="18" charset="0"/>
                <a:cs typeface="Calibri" pitchFamily="18" charset="0"/>
              </a:rPr>
              <a:t>conselho</a:t>
            </a:r>
            <a:r>
              <a:rPr lang="en-US" altLang="zh-CN" sz="1646" b="1" dirty="0">
                <a:solidFill>
                  <a:srgbClr val="000000"/>
                </a:solidFill>
                <a:latin typeface="Calibri" pitchFamily="18" charset="0"/>
                <a:cs typeface="Calibri" pitchFamily="18" charset="0"/>
              </a:rPr>
              <a:t>).</a:t>
            </a:r>
          </a:p>
        </p:txBody>
      </p:sp>
      <p:pic>
        <p:nvPicPr>
          <p:cNvPr id="10"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232" y="1713268"/>
            <a:ext cx="33528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ângulo 10"/>
          <p:cNvSpPr/>
          <p:nvPr/>
        </p:nvSpPr>
        <p:spPr>
          <a:xfrm>
            <a:off x="2956922" y="4928770"/>
            <a:ext cx="5350697" cy="1315745"/>
          </a:xfrm>
          <a:prstGeom prst="rect">
            <a:avLst/>
          </a:prstGeom>
          <a:noFill/>
        </p:spPr>
        <p:style>
          <a:lnRef idx="1">
            <a:schemeClr val="accent3"/>
          </a:lnRef>
          <a:fillRef idx="3">
            <a:schemeClr val="accent3"/>
          </a:fillRef>
          <a:effectRef idx="2">
            <a:schemeClr val="accent3"/>
          </a:effectRef>
          <a:fontRef idx="minor">
            <a:schemeClr val="lt1"/>
          </a:fontRef>
        </p:style>
        <p:txBody>
          <a:bodyPr wrap="none" lIns="68580" tIns="34290" rIns="68580" bIns="34290">
            <a:spAutoFit/>
          </a:bodyPr>
          <a:lstStyle/>
          <a:p>
            <a:pPr marL="514337" indent="-514337" algn="ctr">
              <a:buFont typeface="Wingdings" panose="05000000000000000000" pitchFamily="2" charset="2"/>
              <a:buChar char="ü"/>
              <a:defRPr/>
            </a:pPr>
            <a:r>
              <a:rPr lang="pt-BR" sz="4050" b="1" dirty="0">
                <a:ln w="12700">
                  <a:no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Destituição ? </a:t>
            </a:r>
          </a:p>
          <a:p>
            <a:pPr marL="514337" indent="-514337" algn="ctr">
              <a:buFont typeface="Wingdings" panose="05000000000000000000" pitchFamily="2" charset="2"/>
              <a:buChar char="ü"/>
              <a:defRPr/>
            </a:pPr>
            <a:r>
              <a:rPr lang="pt-BR" sz="4050" b="1" dirty="0">
                <a:ln w="12700">
                  <a:no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Poderes do conselho?</a:t>
            </a:r>
          </a:p>
        </p:txBody>
      </p:sp>
      <p:sp>
        <p:nvSpPr>
          <p:cNvPr id="12" name="CaixaDeTexto 13"/>
          <p:cNvSpPr txBox="1">
            <a:spLocks noChangeArrowheads="1"/>
          </p:cNvSpPr>
          <p:nvPr/>
        </p:nvSpPr>
        <p:spPr bwMode="auto">
          <a:xfrm>
            <a:off x="4026938" y="2339048"/>
            <a:ext cx="5884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pt-BR" altLang="pt-BR" dirty="0"/>
              <a:t>§ 1</a:t>
            </a:r>
            <a:r>
              <a:rPr lang="pt-BR" altLang="pt-BR" u="sng" baseline="30000" dirty="0"/>
              <a:t>º </a:t>
            </a:r>
            <a:r>
              <a:rPr lang="pt-BR" altLang="pt-BR" dirty="0"/>
              <a:t> Poderá a assembleia investir outra pessoa, em lugar do síndico, em poderes de representação.</a:t>
            </a:r>
          </a:p>
        </p:txBody>
      </p:sp>
    </p:spTree>
    <p:extLst>
      <p:ext uri="{BB962C8B-B14F-4D97-AF65-F5344CB8AC3E}">
        <p14:creationId xmlns:p14="http://schemas.microsoft.com/office/powerpoint/2010/main" val="227287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D6C3DB1-139E-46FD-A3A0-2C99C32AE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6219"/>
          </a:xfrm>
          <a:prstGeom prst="rect">
            <a:avLst/>
          </a:prstGeom>
        </p:spPr>
      </p:pic>
      <p:sp>
        <p:nvSpPr>
          <p:cNvPr id="4" name="CaixaDeTexto 7">
            <a:extLst>
              <a:ext uri="{FF2B5EF4-FFF2-40B4-BE49-F238E27FC236}">
                <a16:creationId xmlns:a16="http://schemas.microsoft.com/office/drawing/2014/main" id="{DAF22415-CD3D-423A-910B-6A31362F65C6}"/>
              </a:ext>
            </a:extLst>
          </p:cNvPr>
          <p:cNvSpPr txBox="1">
            <a:spLocks noChangeArrowheads="1"/>
          </p:cNvSpPr>
          <p:nvPr/>
        </p:nvSpPr>
        <p:spPr bwMode="auto">
          <a:xfrm>
            <a:off x="3611562" y="1339444"/>
            <a:ext cx="4968875" cy="14465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pt-BR" altLang="pt-BR" sz="4400" b="1" dirty="0">
                <a:latin typeface="Decker" panose="020B0603050302020204" pitchFamily="34" charset="0"/>
              </a:rPr>
              <a:t>FIM!</a:t>
            </a:r>
          </a:p>
          <a:p>
            <a:pPr algn="ctr"/>
            <a:r>
              <a:rPr lang="pt-BR" altLang="pt-BR" sz="4400" b="1" dirty="0">
                <a:latin typeface="Decker" panose="020B0603050302020204" pitchFamily="34" charset="0"/>
              </a:rPr>
              <a:t>Obrigado </a:t>
            </a:r>
          </a:p>
        </p:txBody>
      </p:sp>
      <p:sp>
        <p:nvSpPr>
          <p:cNvPr id="6" name="object 10">
            <a:extLst>
              <a:ext uri="{FF2B5EF4-FFF2-40B4-BE49-F238E27FC236}">
                <a16:creationId xmlns:a16="http://schemas.microsoft.com/office/drawing/2014/main" id="{BCA7ACB8-C4F4-41C5-9CC5-EDD71D0F2372}"/>
              </a:ext>
            </a:extLst>
          </p:cNvPr>
          <p:cNvSpPr>
            <a:spLocks noChangeArrowheads="1"/>
          </p:cNvSpPr>
          <p:nvPr/>
        </p:nvSpPr>
        <p:spPr bwMode="auto">
          <a:xfrm>
            <a:off x="783956" y="5096264"/>
            <a:ext cx="642937" cy="6429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pt-BR" altLang="pt-BR"/>
          </a:p>
        </p:txBody>
      </p:sp>
      <p:sp>
        <p:nvSpPr>
          <p:cNvPr id="7" name="object 4">
            <a:extLst>
              <a:ext uri="{FF2B5EF4-FFF2-40B4-BE49-F238E27FC236}">
                <a16:creationId xmlns:a16="http://schemas.microsoft.com/office/drawing/2014/main" id="{D8555BA7-8CD2-4BCB-8BCA-F1C8A1CE7F05}"/>
              </a:ext>
            </a:extLst>
          </p:cNvPr>
          <p:cNvSpPr txBox="1">
            <a:spLocks noChangeArrowheads="1"/>
          </p:cNvSpPr>
          <p:nvPr/>
        </p:nvSpPr>
        <p:spPr bwMode="auto">
          <a:xfrm>
            <a:off x="3288006" y="2921879"/>
            <a:ext cx="5813343"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lnSpc>
                <a:spcPts val="4200"/>
              </a:lnSpc>
              <a:spcBef>
                <a:spcPts val="213"/>
              </a:spcBef>
            </a:pPr>
            <a:r>
              <a:rPr lang="pt-BR" altLang="pt-BR" sz="6000" b="1" u="sng" baseline="4000" dirty="0">
                <a:latin typeface="Decker" panose="020B0603050302020204" pitchFamily="34" charset="0"/>
                <a:hlinkClick r:id="rId4"/>
              </a:rPr>
              <a:t>rodrigo@karpat.adv.br</a:t>
            </a:r>
            <a:endParaRPr lang="pt-BR" altLang="pt-BR" sz="4000" dirty="0">
              <a:latin typeface="Decker" panose="020B0603050302020204" pitchFamily="34" charset="0"/>
            </a:endParaRPr>
          </a:p>
          <a:p>
            <a:pPr algn="ctr">
              <a:lnSpc>
                <a:spcPct val="102000"/>
              </a:lnSpc>
              <a:spcBef>
                <a:spcPts val="675"/>
              </a:spcBef>
            </a:pPr>
            <a:r>
              <a:rPr lang="pt-BR" altLang="pt-BR" sz="4000" b="1" dirty="0">
                <a:solidFill>
                  <a:srgbClr val="333333"/>
                </a:solidFill>
                <a:latin typeface="Decker" panose="020B0603050302020204" pitchFamily="34" charset="0"/>
              </a:rPr>
              <a:t>(11)3095-6000</a:t>
            </a:r>
            <a:endParaRPr lang="pt-BR" altLang="pt-BR" sz="4000" dirty="0">
              <a:latin typeface="Decker" panose="020B0603050302020204" pitchFamily="34" charset="0"/>
            </a:endParaRPr>
          </a:p>
        </p:txBody>
      </p:sp>
      <p:sp>
        <p:nvSpPr>
          <p:cNvPr id="8" name="object 3">
            <a:extLst>
              <a:ext uri="{FF2B5EF4-FFF2-40B4-BE49-F238E27FC236}">
                <a16:creationId xmlns:a16="http://schemas.microsoft.com/office/drawing/2014/main" id="{74C61097-EB58-41FB-A060-DFA6720091FA}"/>
              </a:ext>
            </a:extLst>
          </p:cNvPr>
          <p:cNvSpPr txBox="1"/>
          <p:nvPr/>
        </p:nvSpPr>
        <p:spPr>
          <a:xfrm>
            <a:off x="1539434" y="4806561"/>
            <a:ext cx="3090863" cy="247650"/>
          </a:xfrm>
          <a:prstGeom prst="rect">
            <a:avLst/>
          </a:prstGeom>
        </p:spPr>
        <p:txBody>
          <a:bodyPr lIns="0" tIns="0" rIns="0" bIns="0"/>
          <a:lstStyle/>
          <a:p>
            <a:pPr marL="9525">
              <a:lnSpc>
                <a:spcPts val="1909"/>
              </a:lnSpc>
              <a:spcBef>
                <a:spcPts val="95"/>
              </a:spcBef>
              <a:defRPr/>
            </a:pPr>
            <a:r>
              <a:rPr sz="2700" b="1" spc="-29" baseline="3413" dirty="0">
                <a:solidFill>
                  <a:srgbClr val="333333"/>
                </a:solidFill>
                <a:latin typeface="Calibri"/>
                <a:cs typeface="Calibri"/>
              </a:rPr>
              <a:t>K</a:t>
            </a:r>
            <a:r>
              <a:rPr sz="2700" b="1" baseline="3413" dirty="0">
                <a:solidFill>
                  <a:srgbClr val="333333"/>
                </a:solidFill>
                <a:latin typeface="Calibri"/>
                <a:cs typeface="Calibri"/>
              </a:rPr>
              <a:t>arp</a:t>
            </a:r>
            <a:r>
              <a:rPr sz="2700" b="1" spc="-19" baseline="3413" dirty="0">
                <a:solidFill>
                  <a:srgbClr val="333333"/>
                </a:solidFill>
                <a:latin typeface="Calibri"/>
                <a:cs typeface="Calibri"/>
              </a:rPr>
              <a:t>a</a:t>
            </a:r>
            <a:r>
              <a:rPr sz="2700" b="1" baseline="3413" dirty="0">
                <a:solidFill>
                  <a:srgbClr val="333333"/>
                </a:solidFill>
                <a:latin typeface="Calibri"/>
                <a:cs typeface="Calibri"/>
              </a:rPr>
              <a:t>t</a:t>
            </a:r>
            <a:r>
              <a:rPr sz="2700" b="1" spc="11" baseline="3413" dirty="0">
                <a:solidFill>
                  <a:srgbClr val="333333"/>
                </a:solidFill>
                <a:latin typeface="Calibri"/>
                <a:cs typeface="Calibri"/>
              </a:rPr>
              <a:t> </a:t>
            </a:r>
            <a:r>
              <a:rPr sz="2700" b="1" baseline="3413" dirty="0">
                <a:solidFill>
                  <a:srgbClr val="333333"/>
                </a:solidFill>
                <a:latin typeface="Calibri"/>
                <a:cs typeface="Calibri"/>
              </a:rPr>
              <a:t>S</a:t>
            </a:r>
            <a:r>
              <a:rPr sz="2700" b="1" spc="7" baseline="3413" dirty="0">
                <a:solidFill>
                  <a:srgbClr val="333333"/>
                </a:solidFill>
                <a:latin typeface="Calibri"/>
                <a:cs typeface="Calibri"/>
              </a:rPr>
              <a:t>o</a:t>
            </a:r>
            <a:r>
              <a:rPr sz="2700" b="1" baseline="3413" dirty="0">
                <a:solidFill>
                  <a:srgbClr val="333333"/>
                </a:solidFill>
                <a:latin typeface="Calibri"/>
                <a:cs typeface="Calibri"/>
              </a:rPr>
              <a:t>ciedade</a:t>
            </a:r>
            <a:r>
              <a:rPr sz="2700" b="1" spc="-14" baseline="3413" dirty="0">
                <a:solidFill>
                  <a:srgbClr val="333333"/>
                </a:solidFill>
                <a:latin typeface="Calibri"/>
                <a:cs typeface="Calibri"/>
              </a:rPr>
              <a:t> </a:t>
            </a:r>
            <a:r>
              <a:rPr sz="2700" b="1" baseline="3413" dirty="0">
                <a:solidFill>
                  <a:srgbClr val="333333"/>
                </a:solidFill>
                <a:latin typeface="Calibri"/>
                <a:cs typeface="Calibri"/>
              </a:rPr>
              <a:t>de</a:t>
            </a:r>
            <a:r>
              <a:rPr sz="2700" b="1" spc="3" baseline="3413" dirty="0">
                <a:solidFill>
                  <a:srgbClr val="333333"/>
                </a:solidFill>
                <a:latin typeface="Calibri"/>
                <a:cs typeface="Calibri"/>
              </a:rPr>
              <a:t> </a:t>
            </a:r>
            <a:r>
              <a:rPr sz="2700" b="1" baseline="3413" dirty="0">
                <a:solidFill>
                  <a:srgbClr val="333333"/>
                </a:solidFill>
                <a:latin typeface="Calibri"/>
                <a:cs typeface="Calibri"/>
              </a:rPr>
              <a:t>A</a:t>
            </a:r>
            <a:r>
              <a:rPr sz="2700" b="1" spc="-3" baseline="3413" dirty="0">
                <a:solidFill>
                  <a:srgbClr val="333333"/>
                </a:solidFill>
                <a:latin typeface="Calibri"/>
                <a:cs typeface="Calibri"/>
              </a:rPr>
              <a:t>d</a:t>
            </a:r>
            <a:r>
              <a:rPr sz="2700" b="1" spc="-14" baseline="3413" dirty="0">
                <a:solidFill>
                  <a:srgbClr val="333333"/>
                </a:solidFill>
                <a:latin typeface="Calibri"/>
                <a:cs typeface="Calibri"/>
              </a:rPr>
              <a:t>v</a:t>
            </a:r>
            <a:r>
              <a:rPr sz="2700" b="1" baseline="3413" dirty="0">
                <a:solidFill>
                  <a:srgbClr val="333333"/>
                </a:solidFill>
                <a:latin typeface="Calibri"/>
                <a:cs typeface="Calibri"/>
              </a:rPr>
              <a:t>o</a:t>
            </a:r>
            <a:r>
              <a:rPr sz="2700" b="1" spc="-22" baseline="3413" dirty="0">
                <a:solidFill>
                  <a:srgbClr val="333333"/>
                </a:solidFill>
                <a:latin typeface="Calibri"/>
                <a:cs typeface="Calibri"/>
              </a:rPr>
              <a:t>g</a:t>
            </a:r>
            <a:r>
              <a:rPr sz="2700" b="1" baseline="3413" dirty="0">
                <a:solidFill>
                  <a:srgbClr val="333333"/>
                </a:solidFill>
                <a:latin typeface="Calibri"/>
                <a:cs typeface="Calibri"/>
              </a:rPr>
              <a:t>ados</a:t>
            </a:r>
            <a:endParaRPr dirty="0">
              <a:latin typeface="Calibri"/>
              <a:cs typeface="Calibri"/>
            </a:endParaRPr>
          </a:p>
        </p:txBody>
      </p:sp>
      <p:sp>
        <p:nvSpPr>
          <p:cNvPr id="9" name="Retângulo 5">
            <a:extLst>
              <a:ext uri="{FF2B5EF4-FFF2-40B4-BE49-F238E27FC236}">
                <a16:creationId xmlns:a16="http://schemas.microsoft.com/office/drawing/2014/main" id="{A51F4D7F-48BA-414C-B521-C658E2AD1E24}"/>
              </a:ext>
            </a:extLst>
          </p:cNvPr>
          <p:cNvSpPr>
            <a:spLocks noChangeArrowheads="1"/>
          </p:cNvSpPr>
          <p:nvPr/>
        </p:nvSpPr>
        <p:spPr bwMode="auto">
          <a:xfrm>
            <a:off x="1426893" y="5405033"/>
            <a:ext cx="523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pt-BR" altLang="pt-BR" dirty="0"/>
              <a:t>@</a:t>
            </a:r>
            <a:r>
              <a:rPr lang="pt-BR" altLang="pt-BR" dirty="0" err="1"/>
              <a:t>Dr.Rodrigokarpat</a:t>
            </a:r>
            <a:endParaRPr lang="pt-BR" altLang="pt-BR" dirty="0"/>
          </a:p>
        </p:txBody>
      </p:sp>
      <p:sp>
        <p:nvSpPr>
          <p:cNvPr id="10" name="Retângulo 6">
            <a:extLst>
              <a:ext uri="{FF2B5EF4-FFF2-40B4-BE49-F238E27FC236}">
                <a16:creationId xmlns:a16="http://schemas.microsoft.com/office/drawing/2014/main" id="{4800C0CA-7547-4232-9A01-3E4E0E814193}"/>
              </a:ext>
            </a:extLst>
          </p:cNvPr>
          <p:cNvSpPr>
            <a:spLocks noChangeArrowheads="1"/>
          </p:cNvSpPr>
          <p:nvPr/>
        </p:nvSpPr>
        <p:spPr bwMode="auto">
          <a:xfrm>
            <a:off x="1426893" y="5038321"/>
            <a:ext cx="5310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pt-BR" altLang="pt-BR" dirty="0"/>
              <a:t>@</a:t>
            </a:r>
            <a:r>
              <a:rPr lang="pt-BR" altLang="pt-BR" dirty="0" err="1"/>
              <a:t>karpatadvogados</a:t>
            </a:r>
            <a:endParaRPr lang="pt-BR" altLang="pt-BR" dirty="0"/>
          </a:p>
        </p:txBody>
      </p:sp>
      <p:pic>
        <p:nvPicPr>
          <p:cNvPr id="11" name="Picture 11" descr="Resultado de imagem para icone youtube png">
            <a:extLst>
              <a:ext uri="{FF2B5EF4-FFF2-40B4-BE49-F238E27FC236}">
                <a16:creationId xmlns:a16="http://schemas.microsoft.com/office/drawing/2014/main" id="{94796308-1A57-421A-A05A-FBE36C3F62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863" y="5757941"/>
            <a:ext cx="602592" cy="602592"/>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F0839B63-B72A-4AD9-AE9F-63BD04E9D25C}"/>
              </a:ext>
            </a:extLst>
          </p:cNvPr>
          <p:cNvSpPr>
            <a:spLocks noChangeArrowheads="1"/>
          </p:cNvSpPr>
          <p:nvPr/>
        </p:nvSpPr>
        <p:spPr bwMode="auto">
          <a:xfrm>
            <a:off x="1358549" y="5875087"/>
            <a:ext cx="523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ltLang="pt-BR" dirty="0"/>
              <a:t>@</a:t>
            </a:r>
            <a:r>
              <a:rPr lang="pt-BR" u="sng" dirty="0">
                <a:hlinkClick r:id="rId6" tooltip="Rodrigo Karpat"/>
              </a:rPr>
              <a:t>Rodrigo Karpat</a:t>
            </a:r>
            <a:endParaRPr lang="pt-BR" altLang="pt-BR" dirty="0"/>
          </a:p>
        </p:txBody>
      </p:sp>
      <p:sp>
        <p:nvSpPr>
          <p:cNvPr id="13" name="Retângulo 12">
            <a:extLst>
              <a:ext uri="{FF2B5EF4-FFF2-40B4-BE49-F238E27FC236}">
                <a16:creationId xmlns:a16="http://schemas.microsoft.com/office/drawing/2014/main" id="{8887FA0E-D8F6-41B1-9F93-BB602ABF1D98}"/>
              </a:ext>
            </a:extLst>
          </p:cNvPr>
          <p:cNvSpPr/>
          <p:nvPr/>
        </p:nvSpPr>
        <p:spPr>
          <a:xfrm>
            <a:off x="8580437" y="5065610"/>
            <a:ext cx="2903231" cy="410497"/>
          </a:xfrm>
          <a:prstGeom prst="rect">
            <a:avLst/>
          </a:prstGeom>
        </p:spPr>
        <p:txBody>
          <a:bodyPr wrap="none">
            <a:spAutoFit/>
          </a:bodyPr>
          <a:lstStyle/>
          <a:p>
            <a:pPr marL="9525">
              <a:lnSpc>
                <a:spcPts val="1909"/>
              </a:lnSpc>
              <a:spcBef>
                <a:spcPts val="95"/>
              </a:spcBef>
              <a:defRPr/>
            </a:pPr>
            <a:r>
              <a:rPr lang="pt-BR" sz="4000" b="1" u="heavy" spc="7" baseline="3413" dirty="0">
                <a:solidFill>
                  <a:srgbClr val="0000FF"/>
                </a:solidFill>
                <a:cs typeface="Calibri"/>
                <a:hlinkClick r:id="rId7"/>
              </a:rPr>
              <a:t>ww</a:t>
            </a:r>
            <a:r>
              <a:rPr lang="pt-BR" sz="4000" b="1" u="heavy" spc="-108" baseline="3413" dirty="0">
                <a:solidFill>
                  <a:srgbClr val="0000FF"/>
                </a:solidFill>
                <a:cs typeface="Calibri"/>
                <a:hlinkClick r:id="rId7"/>
              </a:rPr>
              <a:t>w</a:t>
            </a:r>
            <a:r>
              <a:rPr lang="pt-BR" sz="4000" b="1" u="heavy" baseline="3413" dirty="0">
                <a:solidFill>
                  <a:srgbClr val="0000FF"/>
                </a:solidFill>
                <a:cs typeface="Calibri"/>
                <a:hlinkClick r:id="rId7"/>
              </a:rPr>
              <a:t>.</a:t>
            </a:r>
            <a:r>
              <a:rPr lang="pt-BR" sz="4000" b="1" u="heavy" spc="-22" baseline="3413" dirty="0">
                <a:solidFill>
                  <a:srgbClr val="0000FF"/>
                </a:solidFill>
                <a:cs typeface="Calibri"/>
                <a:hlinkClick r:id="rId7"/>
              </a:rPr>
              <a:t>k</a:t>
            </a:r>
            <a:r>
              <a:rPr lang="pt-BR" sz="4000" b="1" u="heavy" baseline="3413" dirty="0">
                <a:solidFill>
                  <a:srgbClr val="0000FF"/>
                </a:solidFill>
                <a:cs typeface="Calibri"/>
                <a:hlinkClick r:id="rId7"/>
              </a:rPr>
              <a:t>arp</a:t>
            </a:r>
            <a:r>
              <a:rPr lang="pt-BR" sz="4000" b="1" u="heavy" spc="-19" baseline="3413" dirty="0">
                <a:solidFill>
                  <a:srgbClr val="0000FF"/>
                </a:solidFill>
                <a:cs typeface="Calibri"/>
                <a:hlinkClick r:id="rId7"/>
              </a:rPr>
              <a:t>a</a:t>
            </a:r>
            <a:r>
              <a:rPr lang="pt-BR" sz="4000" b="1" u="heavy" baseline="3413" dirty="0">
                <a:solidFill>
                  <a:srgbClr val="0000FF"/>
                </a:solidFill>
                <a:cs typeface="Calibri"/>
                <a:hlinkClick r:id="rId7"/>
              </a:rPr>
              <a:t>t</a:t>
            </a:r>
            <a:r>
              <a:rPr lang="pt-BR" sz="4000" b="1" u="heavy" spc="-7" baseline="3413" dirty="0">
                <a:solidFill>
                  <a:srgbClr val="0000FF"/>
                </a:solidFill>
                <a:cs typeface="Calibri"/>
                <a:hlinkClick r:id="rId7"/>
              </a:rPr>
              <a:t>.</a:t>
            </a:r>
            <a:r>
              <a:rPr lang="pt-BR" sz="4000" b="1" u="heavy" baseline="3413" dirty="0">
                <a:solidFill>
                  <a:srgbClr val="0000FF"/>
                </a:solidFill>
                <a:cs typeface="Calibri"/>
                <a:hlinkClick r:id="rId7"/>
              </a:rPr>
              <a:t>ad</a:t>
            </a:r>
            <a:r>
              <a:rPr lang="pt-BR" sz="4000" b="1" u="heavy" spc="-123" baseline="3413" dirty="0">
                <a:solidFill>
                  <a:srgbClr val="0000FF"/>
                </a:solidFill>
                <a:cs typeface="Calibri"/>
                <a:hlinkClick r:id="rId7"/>
              </a:rPr>
              <a:t>v</a:t>
            </a:r>
            <a:r>
              <a:rPr lang="pt-BR" sz="4000" b="1" u="heavy" baseline="3413" dirty="0">
                <a:solidFill>
                  <a:srgbClr val="0000FF"/>
                </a:solidFill>
                <a:cs typeface="Calibri"/>
                <a:hlinkClick r:id="rId7"/>
              </a:rPr>
              <a:t>.</a:t>
            </a:r>
            <a:r>
              <a:rPr lang="pt-BR" sz="4000" b="1" u="heavy" spc="-7" baseline="3413" dirty="0">
                <a:solidFill>
                  <a:srgbClr val="0000FF"/>
                </a:solidFill>
                <a:cs typeface="Calibri"/>
                <a:hlinkClick r:id="rId7"/>
              </a:rPr>
              <a:t>b</a:t>
            </a:r>
            <a:r>
              <a:rPr lang="pt-BR" sz="4000" b="1" u="heavy" baseline="3413" dirty="0">
                <a:solidFill>
                  <a:srgbClr val="0000FF"/>
                </a:solidFill>
                <a:cs typeface="Calibri"/>
                <a:hlinkClick r:id="rId7"/>
              </a:rPr>
              <a:t>r</a:t>
            </a:r>
            <a:endParaRPr lang="pt-BR" sz="4000" dirty="0">
              <a:cs typeface="Calibri"/>
            </a:endParaRPr>
          </a:p>
        </p:txBody>
      </p:sp>
    </p:spTree>
    <p:extLst>
      <p:ext uri="{BB962C8B-B14F-4D97-AF65-F5344CB8AC3E}">
        <p14:creationId xmlns:p14="http://schemas.microsoft.com/office/powerpoint/2010/main" val="2348078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D6C3DB1-139E-46FD-A3A0-2C99C32AE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6219"/>
          </a:xfrm>
          <a:prstGeom prst="rect">
            <a:avLst/>
          </a:prstGeom>
        </p:spPr>
      </p:pic>
      <p:pic>
        <p:nvPicPr>
          <p:cNvPr id="4" name="Imagem 3">
            <a:extLst>
              <a:ext uri="{FF2B5EF4-FFF2-40B4-BE49-F238E27FC236}">
                <a16:creationId xmlns:a16="http://schemas.microsoft.com/office/drawing/2014/main" id="{A8A31BF8-6589-4B33-A781-7AD596B20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82" y="1192547"/>
            <a:ext cx="3869845" cy="5665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tângulo 4">
            <a:extLst>
              <a:ext uri="{FF2B5EF4-FFF2-40B4-BE49-F238E27FC236}">
                <a16:creationId xmlns:a16="http://schemas.microsoft.com/office/drawing/2014/main" id="{F4E38255-63B7-45D3-865A-AC98F7E7A08A}"/>
              </a:ext>
            </a:extLst>
          </p:cNvPr>
          <p:cNvSpPr/>
          <p:nvPr/>
        </p:nvSpPr>
        <p:spPr>
          <a:xfrm>
            <a:off x="5386409" y="3058853"/>
            <a:ext cx="1359722" cy="1569660"/>
          </a:xfrm>
          <a:prstGeom prst="rect">
            <a:avLst/>
          </a:prstGeom>
          <a:noFill/>
        </p:spPr>
        <p:txBody>
          <a:bodyPr wrap="square" lIns="91440" tIns="45720" rIns="91440" bIns="45720">
            <a:spAutoFit/>
          </a:bodyPr>
          <a:lstStyle/>
          <a:p>
            <a:pPr algn="ctr"/>
            <a:r>
              <a:rPr lang="pt-BR" sz="9600" b="1" spc="50" dirty="0">
                <a:ln w="9525" cmpd="sng">
                  <a:solidFill>
                    <a:schemeClr val="accent1"/>
                  </a:solidFill>
                  <a:prstDash val="solid"/>
                </a:ln>
                <a:solidFill>
                  <a:srgbClr val="70AD47">
                    <a:tint val="1000"/>
                  </a:srgbClr>
                </a:solidFill>
                <a:effectLst>
                  <a:glow rad="38100">
                    <a:schemeClr val="accent1">
                      <a:alpha val="40000"/>
                    </a:schemeClr>
                  </a:glow>
                </a:effectLst>
              </a:rPr>
              <a:t>X</a:t>
            </a:r>
          </a:p>
        </p:txBody>
      </p:sp>
      <p:pic>
        <p:nvPicPr>
          <p:cNvPr id="6" name="Imagem 5">
            <a:extLst>
              <a:ext uri="{FF2B5EF4-FFF2-40B4-BE49-F238E27FC236}">
                <a16:creationId xmlns:a16="http://schemas.microsoft.com/office/drawing/2014/main" id="{10CF369A-BD74-4CCE-A85F-F97BA586E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4240" y="1192547"/>
            <a:ext cx="3271267" cy="5665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0409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D6C3DB1-139E-46FD-A3A0-2C99C32AE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6219"/>
          </a:xfrm>
          <a:prstGeom prst="rect">
            <a:avLst/>
          </a:prstGeom>
        </p:spPr>
      </p:pic>
      <p:pic>
        <p:nvPicPr>
          <p:cNvPr id="4" name="Espaço Reservado para Conteúdo 3">
            <a:extLst>
              <a:ext uri="{FF2B5EF4-FFF2-40B4-BE49-F238E27FC236}">
                <a16:creationId xmlns:a16="http://schemas.microsoft.com/office/drawing/2014/main" id="{411CFD18-1215-4FEF-B3C4-5900BA6750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64064" y="1371264"/>
            <a:ext cx="3495611" cy="51494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Imagem 4">
            <a:extLst>
              <a:ext uri="{FF2B5EF4-FFF2-40B4-BE49-F238E27FC236}">
                <a16:creationId xmlns:a16="http://schemas.microsoft.com/office/drawing/2014/main" id="{BA3D8AC7-5029-4420-9D42-90FACB6C7188}"/>
              </a:ext>
            </a:extLst>
          </p:cNvPr>
          <p:cNvPicPr>
            <a:picLocks noChangeAspect="1"/>
          </p:cNvPicPr>
          <p:nvPr/>
        </p:nvPicPr>
        <p:blipFill>
          <a:blip r:embed="rId5"/>
          <a:stretch>
            <a:fillRect/>
          </a:stretch>
        </p:blipFill>
        <p:spPr>
          <a:xfrm>
            <a:off x="4120600" y="1371264"/>
            <a:ext cx="2643700" cy="51494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Imagem 5">
            <a:extLst>
              <a:ext uri="{FF2B5EF4-FFF2-40B4-BE49-F238E27FC236}">
                <a16:creationId xmlns:a16="http://schemas.microsoft.com/office/drawing/2014/main" id="{C427088D-9D8C-4EAF-B52C-29D54B232566}"/>
              </a:ext>
            </a:extLst>
          </p:cNvPr>
          <p:cNvPicPr>
            <a:picLocks noChangeAspect="1"/>
          </p:cNvPicPr>
          <p:nvPr/>
        </p:nvPicPr>
        <p:blipFill>
          <a:blip r:embed="rId6"/>
          <a:stretch>
            <a:fillRect/>
          </a:stretch>
        </p:blipFill>
        <p:spPr>
          <a:xfrm>
            <a:off x="7206562" y="1371264"/>
            <a:ext cx="4314879" cy="28468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Imagem 6">
            <a:extLst>
              <a:ext uri="{FF2B5EF4-FFF2-40B4-BE49-F238E27FC236}">
                <a16:creationId xmlns:a16="http://schemas.microsoft.com/office/drawing/2014/main" id="{D2FC58B7-33B2-4D87-AF97-514443E6377C}"/>
              </a:ext>
            </a:extLst>
          </p:cNvPr>
          <p:cNvPicPr>
            <a:picLocks noChangeAspect="1"/>
          </p:cNvPicPr>
          <p:nvPr/>
        </p:nvPicPr>
        <p:blipFill>
          <a:blip r:embed="rId7"/>
          <a:stretch>
            <a:fillRect/>
          </a:stretch>
        </p:blipFill>
        <p:spPr>
          <a:xfrm>
            <a:off x="7215653" y="4058558"/>
            <a:ext cx="4305788" cy="25044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66742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D6C3DB1-139E-46FD-A3A0-2C99C32AE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6219"/>
          </a:xfrm>
          <a:prstGeom prst="rect">
            <a:avLst/>
          </a:prstGeom>
        </p:spPr>
      </p:pic>
      <p:pic>
        <p:nvPicPr>
          <p:cNvPr id="6" name="Imagem 5">
            <a:extLst>
              <a:ext uri="{FF2B5EF4-FFF2-40B4-BE49-F238E27FC236}">
                <a16:creationId xmlns:a16="http://schemas.microsoft.com/office/drawing/2014/main" id="{128204E3-7EE2-49E3-8295-9A2131978CEC}"/>
              </a:ext>
            </a:extLst>
          </p:cNvPr>
          <p:cNvPicPr>
            <a:picLocks noChangeAspect="1"/>
          </p:cNvPicPr>
          <p:nvPr/>
        </p:nvPicPr>
        <p:blipFill>
          <a:blip r:embed="rId4"/>
          <a:stretch>
            <a:fillRect/>
          </a:stretch>
        </p:blipFill>
        <p:spPr>
          <a:xfrm>
            <a:off x="0" y="1466054"/>
            <a:ext cx="4209326" cy="5391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itle 1">
            <a:extLst>
              <a:ext uri="{FF2B5EF4-FFF2-40B4-BE49-F238E27FC236}">
                <a16:creationId xmlns:a16="http://schemas.microsoft.com/office/drawing/2014/main" id="{B3B66921-5E04-4C2D-8FCC-C1DB229AC6B5}"/>
              </a:ext>
            </a:extLst>
          </p:cNvPr>
          <p:cNvSpPr txBox="1">
            <a:spLocks/>
          </p:cNvSpPr>
          <p:nvPr/>
        </p:nvSpPr>
        <p:spPr>
          <a:xfrm>
            <a:off x="905026" y="5399154"/>
            <a:ext cx="4496000" cy="1247736"/>
          </a:xfrm>
          <a:prstGeom prst="rect">
            <a:avLst/>
          </a:prstGeom>
        </p:spPr>
        <p:style>
          <a:lnRef idx="1">
            <a:schemeClr val="accent3"/>
          </a:lnRef>
          <a:fillRef idx="2">
            <a:schemeClr val="accent3"/>
          </a:fillRef>
          <a:effectRef idx="1">
            <a:schemeClr val="accent3"/>
          </a:effectRef>
          <a:fontRef idx="minor">
            <a:schemeClr val="dk1"/>
          </a:fontRef>
        </p:style>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just" eaLnBrk="0" hangingPunct="0">
              <a:buNone/>
              <a:defRPr/>
            </a:pPr>
            <a:r>
              <a:rPr lang="pt-BR" altLang="pt-BR" sz="2400" dirty="0">
                <a:solidFill>
                  <a:srgbClr val="FF0000"/>
                </a:solidFill>
                <a:latin typeface="Decker" panose="020B0603050302020204"/>
                <a:cs typeface="Arial" panose="020B0604020202020204" pitchFamily="34" charset="0"/>
              </a:rPr>
              <a:t>Art. 1.335, II - não realizar obras que comprometam a segurança da edificação </a:t>
            </a:r>
            <a:endParaRPr lang="pt-BR" altLang="pt-BR" sz="2400" dirty="0">
              <a:solidFill>
                <a:srgbClr val="FF0000"/>
              </a:solidFill>
              <a:latin typeface="Decker" panose="020B0603050302020204"/>
            </a:endParaRPr>
          </a:p>
          <a:p>
            <a:pPr marL="0" indent="0" algn="just" eaLnBrk="0" hangingPunct="0">
              <a:buNone/>
              <a:defRPr/>
            </a:pPr>
            <a:r>
              <a:rPr lang="pt-BR" altLang="pt-BR" sz="2400" dirty="0">
                <a:solidFill>
                  <a:srgbClr val="000000"/>
                </a:solidFill>
                <a:latin typeface="Decker" panose="020B0603050302020204"/>
                <a:cs typeface="Arial" panose="020B0604020202020204" pitchFamily="34" charset="0"/>
              </a:rPr>
              <a:t> </a:t>
            </a:r>
            <a:endParaRPr lang="pt-BR" sz="2400" dirty="0">
              <a:latin typeface="Decker" panose="020B0603050302020204"/>
            </a:endParaRPr>
          </a:p>
          <a:p>
            <a:pPr marL="0" indent="0">
              <a:buNone/>
              <a:defRPr/>
            </a:pPr>
            <a:r>
              <a:rPr lang="pt-BR" sz="2400" dirty="0">
                <a:latin typeface="Decker" panose="020B0603050302020204"/>
              </a:rPr>
              <a:t> </a:t>
            </a:r>
            <a:endParaRPr lang="en-US" sz="2400" dirty="0">
              <a:latin typeface="Decker" panose="020B0603050302020204"/>
            </a:endParaRPr>
          </a:p>
        </p:txBody>
      </p:sp>
      <p:pic>
        <p:nvPicPr>
          <p:cNvPr id="11" name="Imagem 10">
            <a:extLst>
              <a:ext uri="{FF2B5EF4-FFF2-40B4-BE49-F238E27FC236}">
                <a16:creationId xmlns:a16="http://schemas.microsoft.com/office/drawing/2014/main" id="{2016499F-A1A5-44CF-977B-0A1409ECE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014" y="1570829"/>
            <a:ext cx="4753085" cy="51823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object 3">
            <a:extLst>
              <a:ext uri="{FF2B5EF4-FFF2-40B4-BE49-F238E27FC236}">
                <a16:creationId xmlns:a16="http://schemas.microsoft.com/office/drawing/2014/main" id="{AC5708BA-EA9F-477F-A834-69D0873E308A}"/>
              </a:ext>
            </a:extLst>
          </p:cNvPr>
          <p:cNvSpPr txBox="1"/>
          <p:nvPr/>
        </p:nvSpPr>
        <p:spPr>
          <a:xfrm>
            <a:off x="4375973" y="1671649"/>
            <a:ext cx="4754909" cy="1962249"/>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oAutofit/>
          </a:bodyPr>
          <a:lstStyle/>
          <a:p>
            <a:pPr marL="834724">
              <a:spcBef>
                <a:spcPts val="243"/>
              </a:spcBef>
            </a:pPr>
            <a:r>
              <a:rPr lang="pt-BR" sz="2600" spc="-89" dirty="0">
                <a:solidFill>
                  <a:srgbClr val="1F487C"/>
                </a:solidFill>
                <a:latin typeface="Decker" panose="020B0603050302020204"/>
                <a:cs typeface="Cambria"/>
              </a:rPr>
              <a:t>A</a:t>
            </a:r>
            <a:r>
              <a:rPr lang="pt-BR" sz="2600" spc="-95" dirty="0">
                <a:solidFill>
                  <a:srgbClr val="1F487C"/>
                </a:solidFill>
                <a:latin typeface="Decker" panose="020B0603050302020204"/>
                <a:cs typeface="Cambria"/>
              </a:rPr>
              <a:t>l</a:t>
            </a:r>
            <a:r>
              <a:rPr lang="pt-BR" sz="2600" spc="-125" dirty="0">
                <a:solidFill>
                  <a:srgbClr val="1F487C"/>
                </a:solidFill>
                <a:latin typeface="Decker" panose="020B0603050302020204"/>
                <a:cs typeface="Cambria"/>
              </a:rPr>
              <a:t>t</a:t>
            </a:r>
            <a:r>
              <a:rPr lang="pt-BR" sz="2600" spc="-95" dirty="0">
                <a:solidFill>
                  <a:srgbClr val="1F487C"/>
                </a:solidFill>
                <a:latin typeface="Decker" panose="020B0603050302020204"/>
                <a:cs typeface="Cambria"/>
              </a:rPr>
              <a:t>e</a:t>
            </a:r>
            <a:r>
              <a:rPr lang="pt-BR" sz="2600" spc="-189" dirty="0">
                <a:solidFill>
                  <a:srgbClr val="1F487C"/>
                </a:solidFill>
                <a:latin typeface="Decker" panose="020B0603050302020204"/>
                <a:cs typeface="Cambria"/>
              </a:rPr>
              <a:t>r</a:t>
            </a:r>
            <a:r>
              <a:rPr lang="pt-BR" sz="2600" spc="-100" dirty="0">
                <a:solidFill>
                  <a:srgbClr val="1F487C"/>
                </a:solidFill>
                <a:latin typeface="Decker" panose="020B0603050302020204"/>
                <a:cs typeface="Cambria"/>
              </a:rPr>
              <a:t>a</a:t>
            </a:r>
            <a:r>
              <a:rPr lang="pt-BR" sz="2600" spc="-95" dirty="0">
                <a:solidFill>
                  <a:srgbClr val="1F487C"/>
                </a:solidFill>
                <a:latin typeface="Decker" panose="020B0603050302020204"/>
                <a:cs typeface="Cambria"/>
              </a:rPr>
              <a:t>ç</a:t>
            </a:r>
            <a:r>
              <a:rPr lang="pt-BR" sz="2600" spc="-100" dirty="0">
                <a:solidFill>
                  <a:srgbClr val="1F487C"/>
                </a:solidFill>
                <a:latin typeface="Decker" panose="020B0603050302020204"/>
                <a:cs typeface="Cambria"/>
              </a:rPr>
              <a:t>ã</a:t>
            </a:r>
            <a:r>
              <a:rPr lang="pt-BR" sz="2600" dirty="0">
                <a:solidFill>
                  <a:srgbClr val="1F487C"/>
                </a:solidFill>
                <a:latin typeface="Decker" panose="020B0603050302020204"/>
                <a:cs typeface="Cambria"/>
              </a:rPr>
              <a:t>o</a:t>
            </a:r>
            <a:r>
              <a:rPr lang="pt-BR" sz="2600" spc="-239" dirty="0">
                <a:solidFill>
                  <a:srgbClr val="1F487C"/>
                </a:solidFill>
                <a:latin typeface="Decker" panose="020B0603050302020204"/>
                <a:cs typeface="Cambria"/>
              </a:rPr>
              <a:t> </a:t>
            </a:r>
            <a:r>
              <a:rPr lang="pt-BR" sz="2600" spc="-104" dirty="0">
                <a:solidFill>
                  <a:srgbClr val="1F487C"/>
                </a:solidFill>
                <a:latin typeface="Decker" panose="020B0603050302020204"/>
                <a:cs typeface="Cambria"/>
              </a:rPr>
              <a:t>d</a:t>
            </a:r>
            <a:r>
              <a:rPr lang="pt-BR" sz="2600" dirty="0">
                <a:solidFill>
                  <a:srgbClr val="1F487C"/>
                </a:solidFill>
                <a:latin typeface="Decker" panose="020B0603050302020204"/>
                <a:cs typeface="Cambria"/>
              </a:rPr>
              <a:t>e</a:t>
            </a:r>
            <a:r>
              <a:rPr lang="pt-BR" sz="2600" spc="-195" dirty="0">
                <a:solidFill>
                  <a:srgbClr val="1F487C"/>
                </a:solidFill>
                <a:latin typeface="Decker" panose="020B0603050302020204"/>
                <a:cs typeface="Cambria"/>
              </a:rPr>
              <a:t> </a:t>
            </a:r>
            <a:r>
              <a:rPr lang="pt-BR" sz="2600" spc="-251" dirty="0">
                <a:solidFill>
                  <a:srgbClr val="1F487C"/>
                </a:solidFill>
                <a:latin typeface="Decker" panose="020B0603050302020204"/>
                <a:cs typeface="Cambria"/>
              </a:rPr>
              <a:t>F</a:t>
            </a:r>
            <a:r>
              <a:rPr lang="pt-BR" sz="2600" spc="-100" dirty="0">
                <a:solidFill>
                  <a:srgbClr val="1F487C"/>
                </a:solidFill>
                <a:latin typeface="Decker" panose="020B0603050302020204"/>
                <a:cs typeface="Cambria"/>
              </a:rPr>
              <a:t>a</a:t>
            </a:r>
            <a:r>
              <a:rPr lang="pt-BR" sz="2600" spc="-95" dirty="0">
                <a:solidFill>
                  <a:srgbClr val="1F487C"/>
                </a:solidFill>
                <a:latin typeface="Decker" panose="020B0603050302020204"/>
                <a:cs typeface="Cambria"/>
              </a:rPr>
              <a:t>c</a:t>
            </a:r>
            <a:r>
              <a:rPr lang="pt-BR" sz="2600" spc="-100" dirty="0">
                <a:solidFill>
                  <a:srgbClr val="1F487C"/>
                </a:solidFill>
                <a:latin typeface="Decker" panose="020B0603050302020204"/>
                <a:cs typeface="Cambria"/>
              </a:rPr>
              <a:t>ha</a:t>
            </a:r>
            <a:r>
              <a:rPr lang="pt-BR" sz="2600" spc="-104" dirty="0">
                <a:solidFill>
                  <a:srgbClr val="1F487C"/>
                </a:solidFill>
                <a:latin typeface="Decker" panose="020B0603050302020204"/>
                <a:cs typeface="Cambria"/>
              </a:rPr>
              <a:t>d</a:t>
            </a:r>
            <a:r>
              <a:rPr lang="pt-BR" sz="2600" dirty="0">
                <a:solidFill>
                  <a:srgbClr val="1F487C"/>
                </a:solidFill>
                <a:latin typeface="Decker" panose="020B0603050302020204"/>
                <a:cs typeface="Cambria"/>
              </a:rPr>
              <a:t>a</a:t>
            </a:r>
            <a:endParaRPr lang="pt-BR" sz="2600" dirty="0">
              <a:latin typeface="Decker" panose="020B0603050302020204"/>
              <a:cs typeface="Cambria"/>
            </a:endParaRPr>
          </a:p>
          <a:p>
            <a:pPr marL="241294" marR="87596">
              <a:spcBef>
                <a:spcPts val="947"/>
              </a:spcBef>
            </a:pPr>
            <a:r>
              <a:rPr lang="pt-BR" sz="2600" b="1" dirty="0">
                <a:latin typeface="Decker" panose="020B0603050302020204"/>
                <a:cs typeface="Calibri"/>
              </a:rPr>
              <a:t> </a:t>
            </a:r>
            <a:r>
              <a:rPr lang="pt-BR" sz="2600" baseline="3212" dirty="0">
                <a:effectLst>
                  <a:outerShdw blurRad="38100" dist="38100" dir="2700000" algn="tl">
                    <a:srgbClr val="000000">
                      <a:alpha val="43137"/>
                    </a:srgbClr>
                  </a:outerShdw>
                </a:effectLst>
                <a:latin typeface="Decker" panose="020B0603050302020204"/>
                <a:cs typeface="Calibri"/>
              </a:rPr>
              <a:t>Có</a:t>
            </a:r>
            <a:r>
              <a:rPr lang="pt-BR" sz="2600" spc="4" baseline="3212" dirty="0">
                <a:effectLst>
                  <a:outerShdw blurRad="38100" dist="38100" dir="2700000" algn="tl">
                    <a:srgbClr val="000000">
                      <a:alpha val="43137"/>
                    </a:srgbClr>
                  </a:outerShdw>
                </a:effectLst>
                <a:latin typeface="Decker" panose="020B0603050302020204"/>
                <a:cs typeface="Calibri"/>
              </a:rPr>
              <a:t>d</a:t>
            </a:r>
            <a:r>
              <a:rPr lang="pt-BR" sz="2600" baseline="3212" dirty="0">
                <a:effectLst>
                  <a:outerShdw blurRad="38100" dist="38100" dir="2700000" algn="tl">
                    <a:srgbClr val="000000">
                      <a:alpha val="43137"/>
                    </a:srgbClr>
                  </a:outerShdw>
                </a:effectLst>
                <a:latin typeface="Decker" panose="020B0603050302020204"/>
                <a:cs typeface="Calibri"/>
              </a:rPr>
              <a:t>i</a:t>
            </a:r>
            <a:r>
              <a:rPr lang="pt-BR" sz="2600" spc="-4" baseline="3212" dirty="0">
                <a:effectLst>
                  <a:outerShdw blurRad="38100" dist="38100" dir="2700000" algn="tl">
                    <a:srgbClr val="000000">
                      <a:alpha val="43137"/>
                    </a:srgbClr>
                  </a:outerShdw>
                </a:effectLst>
                <a:latin typeface="Decker" panose="020B0603050302020204"/>
                <a:cs typeface="Calibri"/>
              </a:rPr>
              <a:t>g</a:t>
            </a:r>
            <a:r>
              <a:rPr lang="pt-BR" sz="2600" baseline="3212" dirty="0">
                <a:effectLst>
                  <a:outerShdw blurRad="38100" dist="38100" dir="2700000" algn="tl">
                    <a:srgbClr val="000000">
                      <a:alpha val="43137"/>
                    </a:srgbClr>
                  </a:outerShdw>
                </a:effectLst>
                <a:latin typeface="Decker" panose="020B0603050302020204"/>
                <a:cs typeface="Calibri"/>
              </a:rPr>
              <a:t>o</a:t>
            </a:r>
            <a:r>
              <a:rPr lang="pt-BR" sz="2600" spc="-25" baseline="3212" dirty="0">
                <a:effectLst>
                  <a:outerShdw blurRad="38100" dist="38100" dir="2700000" algn="tl">
                    <a:srgbClr val="000000">
                      <a:alpha val="43137"/>
                    </a:srgbClr>
                  </a:outerShdw>
                </a:effectLst>
                <a:latin typeface="Decker" panose="020B0603050302020204"/>
                <a:cs typeface="Calibri"/>
              </a:rPr>
              <a:t> </a:t>
            </a:r>
            <a:r>
              <a:rPr lang="pt-BR" sz="2600" baseline="3212" dirty="0">
                <a:effectLst>
                  <a:outerShdw blurRad="38100" dist="38100" dir="2700000" algn="tl">
                    <a:srgbClr val="000000">
                      <a:alpha val="43137"/>
                    </a:srgbClr>
                  </a:outerShdw>
                </a:effectLst>
                <a:latin typeface="Decker" panose="020B0603050302020204"/>
                <a:cs typeface="Calibri"/>
              </a:rPr>
              <a:t>C</a:t>
            </a:r>
            <a:r>
              <a:rPr lang="pt-BR" sz="2600" spc="4" baseline="3212" dirty="0">
                <a:effectLst>
                  <a:outerShdw blurRad="38100" dist="38100" dir="2700000" algn="tl">
                    <a:srgbClr val="000000">
                      <a:alpha val="43137"/>
                    </a:srgbClr>
                  </a:outerShdw>
                </a:effectLst>
                <a:latin typeface="Decker" panose="020B0603050302020204"/>
                <a:cs typeface="Calibri"/>
              </a:rPr>
              <a:t>i</a:t>
            </a:r>
            <a:r>
              <a:rPr lang="pt-BR" sz="2600" baseline="3212" dirty="0">
                <a:effectLst>
                  <a:outerShdw blurRad="38100" dist="38100" dir="2700000" algn="tl">
                    <a:srgbClr val="000000">
                      <a:alpha val="43137"/>
                    </a:srgbClr>
                  </a:outerShdw>
                </a:effectLst>
                <a:latin typeface="Decker" panose="020B0603050302020204"/>
                <a:cs typeface="Calibri"/>
              </a:rPr>
              <a:t>vil</a:t>
            </a:r>
            <a:r>
              <a:rPr lang="pt-BR" sz="2600" spc="-19" baseline="3212" dirty="0">
                <a:effectLst>
                  <a:outerShdw blurRad="38100" dist="38100" dir="2700000" algn="tl">
                    <a:srgbClr val="000000">
                      <a:alpha val="43137"/>
                    </a:srgbClr>
                  </a:outerShdw>
                </a:effectLst>
                <a:latin typeface="Decker" panose="020B0603050302020204"/>
                <a:cs typeface="Calibri"/>
              </a:rPr>
              <a:t> </a:t>
            </a:r>
            <a:r>
              <a:rPr lang="pt-BR" sz="2600" baseline="3212" dirty="0">
                <a:effectLst>
                  <a:outerShdw blurRad="38100" dist="38100" dir="2700000" algn="tl">
                    <a:srgbClr val="000000">
                      <a:alpha val="43137"/>
                    </a:srgbClr>
                  </a:outerShdw>
                </a:effectLst>
                <a:latin typeface="Decker" panose="020B0603050302020204"/>
                <a:cs typeface="Calibri"/>
              </a:rPr>
              <a:t>B</a:t>
            </a:r>
            <a:r>
              <a:rPr lang="pt-BR" sz="2600" spc="-35" baseline="3212" dirty="0">
                <a:effectLst>
                  <a:outerShdw blurRad="38100" dist="38100" dir="2700000" algn="tl">
                    <a:srgbClr val="000000">
                      <a:alpha val="43137"/>
                    </a:srgbClr>
                  </a:outerShdw>
                </a:effectLst>
                <a:latin typeface="Decker" panose="020B0603050302020204"/>
                <a:cs typeface="Calibri"/>
              </a:rPr>
              <a:t>r</a:t>
            </a:r>
            <a:r>
              <a:rPr lang="pt-BR" sz="2600" baseline="3212" dirty="0">
                <a:effectLst>
                  <a:outerShdw blurRad="38100" dist="38100" dir="2700000" algn="tl">
                    <a:srgbClr val="000000">
                      <a:alpha val="43137"/>
                    </a:srgbClr>
                  </a:outerShdw>
                </a:effectLst>
                <a:latin typeface="Decker" panose="020B0603050302020204"/>
                <a:cs typeface="Calibri"/>
              </a:rPr>
              <a:t>a</a:t>
            </a:r>
            <a:r>
              <a:rPr lang="pt-BR" sz="2600" spc="4" baseline="3212" dirty="0">
                <a:effectLst>
                  <a:outerShdw blurRad="38100" dist="38100" dir="2700000" algn="tl">
                    <a:srgbClr val="000000">
                      <a:alpha val="43137"/>
                    </a:srgbClr>
                  </a:outerShdw>
                </a:effectLst>
                <a:latin typeface="Decker" panose="020B0603050302020204"/>
                <a:cs typeface="Calibri"/>
              </a:rPr>
              <a:t>s</a:t>
            </a:r>
            <a:r>
              <a:rPr lang="pt-BR" sz="2600" baseline="3212" dirty="0">
                <a:effectLst>
                  <a:outerShdw blurRad="38100" dist="38100" dir="2700000" algn="tl">
                    <a:srgbClr val="000000">
                      <a:alpha val="43137"/>
                    </a:srgbClr>
                  </a:outerShdw>
                </a:effectLst>
                <a:latin typeface="Decker" panose="020B0603050302020204"/>
                <a:cs typeface="Calibri"/>
              </a:rPr>
              <a:t>i</a:t>
            </a:r>
            <a:r>
              <a:rPr lang="pt-BR" sz="2600" spc="9" baseline="3212" dirty="0">
                <a:effectLst>
                  <a:outerShdw blurRad="38100" dist="38100" dir="2700000" algn="tl">
                    <a:srgbClr val="000000">
                      <a:alpha val="43137"/>
                    </a:srgbClr>
                  </a:outerShdw>
                </a:effectLst>
                <a:latin typeface="Decker" panose="020B0603050302020204"/>
                <a:cs typeface="Calibri"/>
              </a:rPr>
              <a:t>l</a:t>
            </a:r>
            <a:r>
              <a:rPr lang="pt-BR" sz="2600" baseline="3212" dirty="0">
                <a:effectLst>
                  <a:outerShdw blurRad="38100" dist="38100" dir="2700000" algn="tl">
                    <a:srgbClr val="000000">
                      <a:alpha val="43137"/>
                    </a:srgbClr>
                  </a:outerShdw>
                </a:effectLst>
                <a:latin typeface="Decker" panose="020B0603050302020204"/>
                <a:cs typeface="Calibri"/>
              </a:rPr>
              <a:t>ei</a:t>
            </a:r>
            <a:r>
              <a:rPr lang="pt-BR" sz="2600" spc="-44" baseline="3212" dirty="0">
                <a:effectLst>
                  <a:outerShdw blurRad="38100" dist="38100" dir="2700000" algn="tl">
                    <a:srgbClr val="000000">
                      <a:alpha val="43137"/>
                    </a:srgbClr>
                  </a:outerShdw>
                </a:effectLst>
                <a:latin typeface="Decker" panose="020B0603050302020204"/>
                <a:cs typeface="Calibri"/>
              </a:rPr>
              <a:t>r</a:t>
            </a:r>
            <a:r>
              <a:rPr lang="pt-BR" sz="2600" baseline="3212" dirty="0">
                <a:effectLst>
                  <a:outerShdw blurRad="38100" dist="38100" dir="2700000" algn="tl">
                    <a:srgbClr val="000000">
                      <a:alpha val="43137"/>
                    </a:srgbClr>
                  </a:outerShdw>
                </a:effectLst>
                <a:latin typeface="Decker" panose="020B0603050302020204"/>
                <a:cs typeface="Calibri"/>
              </a:rPr>
              <a:t>o:</a:t>
            </a:r>
            <a:endParaRPr lang="pt-BR" sz="2600" dirty="0">
              <a:effectLst>
                <a:outerShdw blurRad="38100" dist="38100" dir="2700000" algn="tl">
                  <a:srgbClr val="000000">
                    <a:alpha val="43137"/>
                  </a:srgbClr>
                </a:outerShdw>
              </a:effectLst>
              <a:latin typeface="Decker" panose="020B0603050302020204"/>
              <a:cs typeface="Calibri"/>
            </a:endParaRPr>
          </a:p>
          <a:p>
            <a:pPr marL="241294" marR="87596"/>
            <a:r>
              <a:rPr lang="pt-BR" sz="2600" i="1" baseline="3212" dirty="0">
                <a:effectLst>
                  <a:outerShdw blurRad="38100" dist="38100" dir="2700000" algn="tl">
                    <a:srgbClr val="000000">
                      <a:alpha val="43137"/>
                    </a:srgbClr>
                  </a:outerShdw>
                </a:effectLst>
                <a:latin typeface="Decker" panose="020B0603050302020204"/>
                <a:cs typeface="Calibri"/>
              </a:rPr>
              <a:t>Ar</a:t>
            </a:r>
            <a:r>
              <a:rPr lang="pt-BR" sz="2600" i="1" spc="4" baseline="3212" dirty="0">
                <a:effectLst>
                  <a:outerShdw blurRad="38100" dist="38100" dir="2700000" algn="tl">
                    <a:srgbClr val="000000">
                      <a:alpha val="43137"/>
                    </a:srgbClr>
                  </a:outerShdw>
                </a:effectLst>
                <a:latin typeface="Decker" panose="020B0603050302020204"/>
                <a:cs typeface="Calibri"/>
              </a:rPr>
              <a:t>t</a:t>
            </a:r>
            <a:r>
              <a:rPr lang="pt-BR" sz="2600" i="1" baseline="3212" dirty="0">
                <a:effectLst>
                  <a:outerShdw blurRad="38100" dist="38100" dir="2700000" algn="tl">
                    <a:srgbClr val="000000">
                      <a:alpha val="43137"/>
                    </a:srgbClr>
                  </a:outerShdw>
                </a:effectLst>
                <a:latin typeface="Decker" panose="020B0603050302020204"/>
                <a:cs typeface="Calibri"/>
              </a:rPr>
              <a:t>. 1.336.</a:t>
            </a:r>
            <a:r>
              <a:rPr lang="pt-BR" sz="2600" i="1" spc="-19" baseline="3212" dirty="0">
                <a:effectLst>
                  <a:outerShdw blurRad="38100" dist="38100" dir="2700000" algn="tl">
                    <a:srgbClr val="000000">
                      <a:alpha val="43137"/>
                    </a:srgbClr>
                  </a:outerShdw>
                </a:effectLst>
                <a:latin typeface="Decker" panose="020B0603050302020204"/>
                <a:cs typeface="Calibri"/>
              </a:rPr>
              <a:t> </a:t>
            </a:r>
            <a:r>
              <a:rPr lang="pt-BR" sz="2600" i="1" baseline="3212" dirty="0">
                <a:effectLst>
                  <a:outerShdw blurRad="38100" dist="38100" dir="2700000" algn="tl">
                    <a:srgbClr val="000000">
                      <a:alpha val="43137"/>
                    </a:srgbClr>
                  </a:outerShdw>
                </a:effectLst>
                <a:latin typeface="Decker" panose="020B0603050302020204"/>
                <a:cs typeface="Calibri"/>
              </a:rPr>
              <a:t>São d</a:t>
            </a:r>
            <a:r>
              <a:rPr lang="pt-BR" sz="2600" i="1" spc="-9" baseline="3212" dirty="0">
                <a:effectLst>
                  <a:outerShdw blurRad="38100" dist="38100" dir="2700000" algn="tl">
                    <a:srgbClr val="000000">
                      <a:alpha val="43137"/>
                    </a:srgbClr>
                  </a:outerShdw>
                </a:effectLst>
                <a:latin typeface="Decker" panose="020B0603050302020204"/>
                <a:cs typeface="Calibri"/>
              </a:rPr>
              <a:t>e</a:t>
            </a:r>
            <a:r>
              <a:rPr lang="pt-BR" sz="2600" i="1" baseline="3212" dirty="0">
                <a:effectLst>
                  <a:outerShdw blurRad="38100" dist="38100" dir="2700000" algn="tl">
                    <a:srgbClr val="000000">
                      <a:alpha val="43137"/>
                    </a:srgbClr>
                  </a:outerShdw>
                </a:effectLst>
                <a:latin typeface="Decker" panose="020B0603050302020204"/>
                <a:cs typeface="Calibri"/>
              </a:rPr>
              <a:t>veres do </a:t>
            </a:r>
            <a:r>
              <a:rPr lang="pt-BR" sz="2600" i="1" spc="-15" baseline="3212" dirty="0">
                <a:effectLst>
                  <a:outerShdw blurRad="38100" dist="38100" dir="2700000" algn="tl">
                    <a:srgbClr val="000000">
                      <a:alpha val="43137"/>
                    </a:srgbClr>
                  </a:outerShdw>
                </a:effectLst>
                <a:latin typeface="Decker" panose="020B0603050302020204"/>
                <a:cs typeface="Calibri"/>
              </a:rPr>
              <a:t>c</a:t>
            </a:r>
            <a:r>
              <a:rPr lang="pt-BR" sz="2600" i="1" baseline="3212" dirty="0">
                <a:effectLst>
                  <a:outerShdw blurRad="38100" dist="38100" dir="2700000" algn="tl">
                    <a:srgbClr val="000000">
                      <a:alpha val="43137"/>
                    </a:srgbClr>
                  </a:outerShdw>
                </a:effectLst>
                <a:latin typeface="Decker" panose="020B0603050302020204"/>
                <a:cs typeface="Calibri"/>
              </a:rPr>
              <a:t>ondômin</a:t>
            </a:r>
            <a:r>
              <a:rPr lang="pt-BR" sz="2600" i="1" spc="4" baseline="3212" dirty="0">
                <a:effectLst>
                  <a:outerShdw blurRad="38100" dist="38100" dir="2700000" algn="tl">
                    <a:srgbClr val="000000">
                      <a:alpha val="43137"/>
                    </a:srgbClr>
                  </a:outerShdw>
                </a:effectLst>
                <a:latin typeface="Decker" panose="020B0603050302020204"/>
                <a:cs typeface="Calibri"/>
              </a:rPr>
              <a:t>o</a:t>
            </a:r>
            <a:r>
              <a:rPr lang="pt-BR" sz="2600" i="1" baseline="3212" dirty="0">
                <a:effectLst>
                  <a:outerShdw blurRad="38100" dist="38100" dir="2700000" algn="tl">
                    <a:srgbClr val="000000">
                      <a:alpha val="43137"/>
                    </a:srgbClr>
                  </a:outerShdw>
                </a:effectLst>
                <a:latin typeface="Decker" panose="020B0603050302020204"/>
                <a:cs typeface="Calibri"/>
              </a:rPr>
              <a:t>:</a:t>
            </a:r>
            <a:endParaRPr lang="pt-BR" sz="2600" dirty="0">
              <a:effectLst>
                <a:outerShdw blurRad="38100" dist="38100" dir="2700000" algn="tl">
                  <a:srgbClr val="000000">
                    <a:alpha val="43137"/>
                  </a:srgbClr>
                </a:outerShdw>
              </a:effectLst>
              <a:latin typeface="Decker" panose="020B0603050302020204"/>
              <a:cs typeface="Calibri"/>
            </a:endParaRPr>
          </a:p>
          <a:p>
            <a:pPr marL="241294" marR="87596"/>
            <a:r>
              <a:rPr lang="pt-BR" sz="2600" i="1" spc="4" baseline="3212" dirty="0">
                <a:effectLst>
                  <a:outerShdw blurRad="38100" dist="38100" dir="2700000" algn="tl">
                    <a:srgbClr val="000000">
                      <a:alpha val="43137"/>
                    </a:srgbClr>
                  </a:outerShdw>
                </a:effectLst>
                <a:latin typeface="Decker" panose="020B0603050302020204"/>
                <a:cs typeface="Calibri"/>
              </a:rPr>
              <a:t>II</a:t>
            </a:r>
            <a:r>
              <a:rPr lang="pt-BR" sz="2600" i="1" baseline="3212" dirty="0">
                <a:effectLst>
                  <a:outerShdw blurRad="38100" dist="38100" dir="2700000" algn="tl">
                    <a:srgbClr val="000000">
                      <a:alpha val="43137"/>
                    </a:srgbClr>
                  </a:outerShdw>
                </a:effectLst>
                <a:latin typeface="Decker" panose="020B0603050302020204"/>
                <a:cs typeface="Calibri"/>
              </a:rPr>
              <a:t>I</a:t>
            </a:r>
            <a:r>
              <a:rPr lang="pt-BR" sz="2600" i="1" spc="-9" baseline="3212" dirty="0">
                <a:effectLst>
                  <a:outerShdw blurRad="38100" dist="38100" dir="2700000" algn="tl">
                    <a:srgbClr val="000000">
                      <a:alpha val="43137"/>
                    </a:srgbClr>
                  </a:outerShdw>
                </a:effectLst>
                <a:latin typeface="Decker" panose="020B0603050302020204"/>
                <a:cs typeface="Calibri"/>
              </a:rPr>
              <a:t> </a:t>
            </a:r>
            <a:r>
              <a:rPr lang="pt-BR" sz="2600" i="1" baseline="3212" dirty="0">
                <a:effectLst>
                  <a:outerShdw blurRad="38100" dist="38100" dir="2700000" algn="tl">
                    <a:srgbClr val="000000">
                      <a:alpha val="43137"/>
                    </a:srgbClr>
                  </a:outerShdw>
                </a:effectLst>
                <a:latin typeface="Decker" panose="020B0603050302020204"/>
                <a:cs typeface="Calibri"/>
              </a:rPr>
              <a:t>-</a:t>
            </a:r>
            <a:r>
              <a:rPr lang="pt-BR" sz="2600" i="1" spc="4" baseline="3212" dirty="0">
                <a:effectLst>
                  <a:outerShdw blurRad="38100" dist="38100" dir="2700000" algn="tl">
                    <a:srgbClr val="000000">
                      <a:alpha val="43137"/>
                    </a:srgbClr>
                  </a:outerShdw>
                </a:effectLst>
                <a:latin typeface="Decker" panose="020B0603050302020204"/>
                <a:cs typeface="Calibri"/>
              </a:rPr>
              <a:t> </a:t>
            </a:r>
            <a:r>
              <a:rPr lang="pt-BR" sz="2600" i="1" baseline="3212" dirty="0">
                <a:effectLst>
                  <a:outerShdw blurRad="38100" dist="38100" dir="2700000" algn="tl">
                    <a:srgbClr val="000000">
                      <a:alpha val="43137"/>
                    </a:srgbClr>
                  </a:outerShdw>
                </a:effectLst>
                <a:latin typeface="Decker" panose="020B0603050302020204"/>
                <a:cs typeface="Calibri"/>
              </a:rPr>
              <a:t>não a</a:t>
            </a:r>
            <a:r>
              <a:rPr lang="pt-BR" sz="2600" i="1" spc="4" baseline="3212" dirty="0">
                <a:effectLst>
                  <a:outerShdw blurRad="38100" dist="38100" dir="2700000" algn="tl">
                    <a:srgbClr val="000000">
                      <a:alpha val="43137"/>
                    </a:srgbClr>
                  </a:outerShdw>
                </a:effectLst>
                <a:latin typeface="Decker" panose="020B0603050302020204"/>
                <a:cs typeface="Calibri"/>
              </a:rPr>
              <a:t>l</a:t>
            </a:r>
            <a:r>
              <a:rPr lang="pt-BR" sz="2600" i="1" spc="-19" baseline="3212" dirty="0">
                <a:effectLst>
                  <a:outerShdw blurRad="38100" dist="38100" dir="2700000" algn="tl">
                    <a:srgbClr val="000000">
                      <a:alpha val="43137"/>
                    </a:srgbClr>
                  </a:outerShdw>
                </a:effectLst>
                <a:latin typeface="Decker" panose="020B0603050302020204"/>
                <a:cs typeface="Calibri"/>
              </a:rPr>
              <a:t>t</a:t>
            </a:r>
            <a:r>
              <a:rPr lang="pt-BR" sz="2600" i="1" baseline="3212" dirty="0">
                <a:effectLst>
                  <a:outerShdw blurRad="38100" dist="38100" dir="2700000" algn="tl">
                    <a:srgbClr val="000000">
                      <a:alpha val="43137"/>
                    </a:srgbClr>
                  </a:outerShdw>
                </a:effectLst>
                <a:latin typeface="Decker" panose="020B0603050302020204"/>
                <a:cs typeface="Calibri"/>
              </a:rPr>
              <a:t>er</a:t>
            </a:r>
            <a:r>
              <a:rPr lang="pt-BR" sz="2600" i="1" spc="4" baseline="3212" dirty="0">
                <a:effectLst>
                  <a:outerShdw blurRad="38100" dist="38100" dir="2700000" algn="tl">
                    <a:srgbClr val="000000">
                      <a:alpha val="43137"/>
                    </a:srgbClr>
                  </a:outerShdw>
                </a:effectLst>
                <a:latin typeface="Decker" panose="020B0603050302020204"/>
                <a:cs typeface="Calibri"/>
              </a:rPr>
              <a:t>a</a:t>
            </a:r>
            <a:r>
              <a:rPr lang="pt-BR" sz="2600" i="1" baseline="3212" dirty="0">
                <a:effectLst>
                  <a:outerShdw blurRad="38100" dist="38100" dir="2700000" algn="tl">
                    <a:srgbClr val="000000">
                      <a:alpha val="43137"/>
                    </a:srgbClr>
                  </a:outerShdw>
                </a:effectLst>
                <a:latin typeface="Decker" panose="020B0603050302020204"/>
                <a:cs typeface="Calibri"/>
              </a:rPr>
              <a:t>r</a:t>
            </a:r>
            <a:r>
              <a:rPr lang="pt-BR" sz="2600" i="1" spc="-9" baseline="3212" dirty="0">
                <a:effectLst>
                  <a:outerShdw blurRad="38100" dist="38100" dir="2700000" algn="tl">
                    <a:srgbClr val="000000">
                      <a:alpha val="43137"/>
                    </a:srgbClr>
                  </a:outerShdw>
                </a:effectLst>
                <a:latin typeface="Decker" panose="020B0603050302020204"/>
                <a:cs typeface="Calibri"/>
              </a:rPr>
              <a:t> </a:t>
            </a:r>
            <a:r>
              <a:rPr lang="pt-BR" sz="2600" i="1" baseline="3212" dirty="0">
                <a:effectLst>
                  <a:outerShdw blurRad="38100" dist="38100" dir="2700000" algn="tl">
                    <a:srgbClr val="000000">
                      <a:alpha val="43137"/>
                    </a:srgbClr>
                  </a:outerShdw>
                </a:effectLst>
                <a:latin typeface="Decker" panose="020B0603050302020204"/>
                <a:cs typeface="Calibri"/>
              </a:rPr>
              <a:t>a </a:t>
            </a:r>
            <a:r>
              <a:rPr lang="pt-BR" sz="2600" i="1" spc="-29" baseline="3212" dirty="0">
                <a:effectLst>
                  <a:outerShdw blurRad="38100" dist="38100" dir="2700000" algn="tl">
                    <a:srgbClr val="000000">
                      <a:alpha val="43137"/>
                    </a:srgbClr>
                  </a:outerShdw>
                </a:effectLst>
                <a:latin typeface="Decker" panose="020B0603050302020204"/>
                <a:cs typeface="Calibri"/>
              </a:rPr>
              <a:t>f</a:t>
            </a:r>
            <a:r>
              <a:rPr lang="pt-BR" sz="2600" i="1" baseline="3212" dirty="0">
                <a:effectLst>
                  <a:outerShdw blurRad="38100" dist="38100" dir="2700000" algn="tl">
                    <a:srgbClr val="000000">
                      <a:alpha val="43137"/>
                    </a:srgbClr>
                  </a:outerShdw>
                </a:effectLst>
                <a:latin typeface="Decker" panose="020B0603050302020204"/>
                <a:cs typeface="Calibri"/>
              </a:rPr>
              <a:t>o</a:t>
            </a:r>
            <a:r>
              <a:rPr lang="pt-BR" sz="2600" i="1" spc="4" baseline="3212" dirty="0">
                <a:effectLst>
                  <a:outerShdw blurRad="38100" dist="38100" dir="2700000" algn="tl">
                    <a:srgbClr val="000000">
                      <a:alpha val="43137"/>
                    </a:srgbClr>
                  </a:outerShdw>
                </a:effectLst>
                <a:latin typeface="Decker" panose="020B0603050302020204"/>
                <a:cs typeface="Calibri"/>
              </a:rPr>
              <a:t>r</a:t>
            </a:r>
            <a:r>
              <a:rPr lang="pt-BR" sz="2600" i="1" baseline="3212" dirty="0">
                <a:effectLst>
                  <a:outerShdw blurRad="38100" dist="38100" dir="2700000" algn="tl">
                    <a:srgbClr val="000000">
                      <a:alpha val="43137"/>
                    </a:srgbClr>
                  </a:outerShdw>
                </a:effectLst>
                <a:latin typeface="Decker" panose="020B0603050302020204"/>
                <a:cs typeface="Calibri"/>
              </a:rPr>
              <a:t>ma</a:t>
            </a:r>
            <a:r>
              <a:rPr lang="pt-BR" sz="2600" i="1" spc="19" baseline="3212" dirty="0">
                <a:effectLst>
                  <a:outerShdw blurRad="38100" dist="38100" dir="2700000" algn="tl">
                    <a:srgbClr val="000000">
                      <a:alpha val="43137"/>
                    </a:srgbClr>
                  </a:outerShdw>
                </a:effectLst>
                <a:latin typeface="Decker" panose="020B0603050302020204"/>
                <a:cs typeface="Calibri"/>
              </a:rPr>
              <a:t> </a:t>
            </a:r>
            <a:r>
              <a:rPr lang="pt-BR" sz="2600" i="1" baseline="3212" dirty="0">
                <a:effectLst>
                  <a:outerShdw blurRad="38100" dist="38100" dir="2700000" algn="tl">
                    <a:srgbClr val="000000">
                      <a:alpha val="43137"/>
                    </a:srgbClr>
                  </a:outerShdw>
                </a:effectLst>
                <a:latin typeface="Decker" panose="020B0603050302020204"/>
                <a:cs typeface="Calibri"/>
              </a:rPr>
              <a:t>e a </a:t>
            </a:r>
            <a:r>
              <a:rPr lang="pt-BR" sz="2600" i="1" spc="-15" baseline="3212" dirty="0">
                <a:effectLst>
                  <a:outerShdw blurRad="38100" dist="38100" dir="2700000" algn="tl">
                    <a:srgbClr val="000000">
                      <a:alpha val="43137"/>
                    </a:srgbClr>
                  </a:outerShdw>
                </a:effectLst>
                <a:latin typeface="Decker" panose="020B0603050302020204"/>
                <a:cs typeface="Calibri"/>
              </a:rPr>
              <a:t>c</a:t>
            </a:r>
            <a:r>
              <a:rPr lang="pt-BR" sz="2600" i="1" baseline="3212" dirty="0">
                <a:effectLst>
                  <a:outerShdw blurRad="38100" dist="38100" dir="2700000" algn="tl">
                    <a:srgbClr val="000000">
                      <a:alpha val="43137"/>
                    </a:srgbClr>
                  </a:outerShdw>
                </a:effectLst>
                <a:latin typeface="Decker" panose="020B0603050302020204"/>
                <a:cs typeface="Calibri"/>
              </a:rPr>
              <a:t>or</a:t>
            </a:r>
            <a:r>
              <a:rPr lang="pt-BR" sz="2600" i="1" spc="4" baseline="3212" dirty="0">
                <a:effectLst>
                  <a:outerShdw blurRad="38100" dist="38100" dir="2700000" algn="tl">
                    <a:srgbClr val="000000">
                      <a:alpha val="43137"/>
                    </a:srgbClr>
                  </a:outerShdw>
                </a:effectLst>
                <a:latin typeface="Decker" panose="020B0603050302020204"/>
                <a:cs typeface="Calibri"/>
              </a:rPr>
              <a:t> </a:t>
            </a:r>
            <a:r>
              <a:rPr lang="pt-BR" sz="2600" i="1" baseline="3212" dirty="0">
                <a:effectLst>
                  <a:outerShdw blurRad="38100" dist="38100" dir="2700000" algn="tl">
                    <a:srgbClr val="000000">
                      <a:alpha val="43137"/>
                    </a:srgbClr>
                  </a:outerShdw>
                </a:effectLst>
                <a:latin typeface="Decker" panose="020B0603050302020204"/>
                <a:cs typeface="Calibri"/>
              </a:rPr>
              <a:t>da</a:t>
            </a:r>
            <a:r>
              <a:rPr lang="pt-BR" sz="2600" i="1" spc="9" baseline="3212" dirty="0">
                <a:effectLst>
                  <a:outerShdw blurRad="38100" dist="38100" dir="2700000" algn="tl">
                    <a:srgbClr val="000000">
                      <a:alpha val="43137"/>
                    </a:srgbClr>
                  </a:outerShdw>
                </a:effectLst>
                <a:latin typeface="Decker" panose="020B0603050302020204"/>
                <a:cs typeface="Calibri"/>
              </a:rPr>
              <a:t> </a:t>
            </a:r>
            <a:r>
              <a:rPr lang="pt-BR" sz="2600" i="1" spc="-29" baseline="3212" dirty="0">
                <a:effectLst>
                  <a:outerShdw blurRad="38100" dist="38100" dir="2700000" algn="tl">
                    <a:srgbClr val="000000">
                      <a:alpha val="43137"/>
                    </a:srgbClr>
                  </a:outerShdw>
                </a:effectLst>
                <a:latin typeface="Decker" panose="020B0603050302020204"/>
                <a:cs typeface="Calibri"/>
              </a:rPr>
              <a:t>f</a:t>
            </a:r>
            <a:r>
              <a:rPr lang="pt-BR" sz="2600" i="1" baseline="3212" dirty="0">
                <a:effectLst>
                  <a:outerShdw blurRad="38100" dist="38100" dir="2700000" algn="tl">
                    <a:srgbClr val="000000">
                      <a:alpha val="43137"/>
                    </a:srgbClr>
                  </a:outerShdw>
                </a:effectLst>
                <a:latin typeface="Decker" panose="020B0603050302020204"/>
                <a:cs typeface="Calibri"/>
              </a:rPr>
              <a:t>achada, das</a:t>
            </a:r>
            <a:r>
              <a:rPr lang="pt-BR" sz="2600" i="1" spc="4" baseline="3212" dirty="0">
                <a:effectLst>
                  <a:outerShdw blurRad="38100" dist="38100" dir="2700000" algn="tl">
                    <a:srgbClr val="000000">
                      <a:alpha val="43137"/>
                    </a:srgbClr>
                  </a:outerShdw>
                </a:effectLst>
                <a:latin typeface="Decker" panose="020B0603050302020204"/>
                <a:cs typeface="Calibri"/>
              </a:rPr>
              <a:t> </a:t>
            </a:r>
            <a:r>
              <a:rPr lang="pt-BR" sz="2600" i="1" baseline="3212" dirty="0">
                <a:effectLst>
                  <a:outerShdw blurRad="38100" dist="38100" dir="2700000" algn="tl">
                    <a:srgbClr val="000000">
                      <a:alpha val="43137"/>
                    </a:srgbClr>
                  </a:outerShdw>
                </a:effectLst>
                <a:latin typeface="Decker" panose="020B0603050302020204"/>
                <a:cs typeface="Calibri"/>
              </a:rPr>
              <a:t>par</a:t>
            </a:r>
            <a:r>
              <a:rPr lang="pt-BR" sz="2600" i="1" spc="-15" baseline="3212" dirty="0">
                <a:effectLst>
                  <a:outerShdw blurRad="38100" dist="38100" dir="2700000" algn="tl">
                    <a:srgbClr val="000000">
                      <a:alpha val="43137"/>
                    </a:srgbClr>
                  </a:outerShdw>
                </a:effectLst>
                <a:latin typeface="Decker" panose="020B0603050302020204"/>
                <a:cs typeface="Calibri"/>
              </a:rPr>
              <a:t>t</a:t>
            </a:r>
            <a:r>
              <a:rPr lang="pt-BR" sz="2600" i="1" baseline="3212" dirty="0">
                <a:effectLst>
                  <a:outerShdw blurRad="38100" dist="38100" dir="2700000" algn="tl">
                    <a:srgbClr val="000000">
                      <a:alpha val="43137"/>
                    </a:srgbClr>
                  </a:outerShdw>
                </a:effectLst>
                <a:latin typeface="Decker" panose="020B0603050302020204"/>
                <a:cs typeface="Calibri"/>
              </a:rPr>
              <a:t>es e esquadr</a:t>
            </a:r>
            <a:r>
              <a:rPr lang="pt-BR" sz="2600" i="1" spc="4" baseline="3212" dirty="0">
                <a:effectLst>
                  <a:outerShdw blurRad="38100" dist="38100" dir="2700000" algn="tl">
                    <a:srgbClr val="000000">
                      <a:alpha val="43137"/>
                    </a:srgbClr>
                  </a:outerShdw>
                </a:effectLst>
                <a:latin typeface="Decker" panose="020B0603050302020204"/>
                <a:cs typeface="Calibri"/>
              </a:rPr>
              <a:t>i</a:t>
            </a:r>
            <a:r>
              <a:rPr lang="pt-BR" sz="2600" i="1" baseline="3212" dirty="0">
                <a:effectLst>
                  <a:outerShdw blurRad="38100" dist="38100" dir="2700000" algn="tl">
                    <a:srgbClr val="000000">
                      <a:alpha val="43137"/>
                    </a:srgbClr>
                  </a:outerShdw>
                </a:effectLst>
                <a:latin typeface="Decker" panose="020B0603050302020204"/>
                <a:cs typeface="Calibri"/>
              </a:rPr>
              <a:t>as</a:t>
            </a:r>
            <a:r>
              <a:rPr lang="pt-BR" sz="2600" i="1" spc="-15" baseline="3212" dirty="0">
                <a:effectLst>
                  <a:outerShdw blurRad="38100" dist="38100" dir="2700000" algn="tl">
                    <a:srgbClr val="000000">
                      <a:alpha val="43137"/>
                    </a:srgbClr>
                  </a:outerShdw>
                </a:effectLst>
                <a:latin typeface="Decker" panose="020B0603050302020204"/>
                <a:cs typeface="Calibri"/>
              </a:rPr>
              <a:t> </a:t>
            </a:r>
            <a:r>
              <a:rPr lang="pt-BR" sz="2600" i="1" spc="-35" baseline="3212" dirty="0">
                <a:effectLst>
                  <a:outerShdw blurRad="38100" dist="38100" dir="2700000" algn="tl">
                    <a:srgbClr val="000000">
                      <a:alpha val="43137"/>
                    </a:srgbClr>
                  </a:outerShdw>
                </a:effectLst>
                <a:latin typeface="Decker" panose="020B0603050302020204"/>
                <a:cs typeface="Calibri"/>
              </a:rPr>
              <a:t>e</a:t>
            </a:r>
            <a:r>
              <a:rPr lang="pt-BR" sz="2600" i="1" spc="4" baseline="3212" dirty="0">
                <a:effectLst>
                  <a:outerShdw blurRad="38100" dist="38100" dir="2700000" algn="tl">
                    <a:srgbClr val="000000">
                      <a:alpha val="43137"/>
                    </a:srgbClr>
                  </a:outerShdw>
                </a:effectLst>
                <a:latin typeface="Decker" panose="020B0603050302020204"/>
                <a:cs typeface="Calibri"/>
              </a:rPr>
              <a:t>x</a:t>
            </a:r>
            <a:r>
              <a:rPr lang="pt-BR" sz="2600" i="1" spc="-19" baseline="3212" dirty="0">
                <a:effectLst>
                  <a:outerShdw blurRad="38100" dist="38100" dir="2700000" algn="tl">
                    <a:srgbClr val="000000">
                      <a:alpha val="43137"/>
                    </a:srgbClr>
                  </a:outerShdw>
                </a:effectLst>
                <a:latin typeface="Decker" panose="020B0603050302020204"/>
                <a:cs typeface="Calibri"/>
              </a:rPr>
              <a:t>t</a:t>
            </a:r>
            <a:r>
              <a:rPr lang="pt-BR" sz="2600" i="1" baseline="3212" dirty="0">
                <a:effectLst>
                  <a:outerShdw blurRad="38100" dist="38100" dir="2700000" algn="tl">
                    <a:srgbClr val="000000">
                      <a:alpha val="43137"/>
                    </a:srgbClr>
                  </a:outerShdw>
                </a:effectLst>
                <a:latin typeface="Decker" panose="020B0603050302020204"/>
                <a:cs typeface="Calibri"/>
              </a:rPr>
              <a:t>er</a:t>
            </a:r>
            <a:r>
              <a:rPr lang="pt-BR" sz="2600" i="1" spc="4" baseline="3212" dirty="0">
                <a:effectLst>
                  <a:outerShdw blurRad="38100" dist="38100" dir="2700000" algn="tl">
                    <a:srgbClr val="000000">
                      <a:alpha val="43137"/>
                    </a:srgbClr>
                  </a:outerShdw>
                </a:effectLst>
                <a:latin typeface="Decker" panose="020B0603050302020204"/>
                <a:cs typeface="Calibri"/>
              </a:rPr>
              <a:t>n</a:t>
            </a:r>
            <a:r>
              <a:rPr lang="pt-BR" sz="2600" i="1" baseline="3212" dirty="0">
                <a:effectLst>
                  <a:outerShdw blurRad="38100" dist="38100" dir="2700000" algn="tl">
                    <a:srgbClr val="000000">
                      <a:alpha val="43137"/>
                    </a:srgbClr>
                  </a:outerShdw>
                </a:effectLst>
                <a:latin typeface="Decker" panose="020B0603050302020204"/>
                <a:cs typeface="Calibri"/>
              </a:rPr>
              <a:t>as;</a:t>
            </a:r>
            <a:endParaRPr lang="pt-BR" sz="2600" dirty="0">
              <a:effectLst>
                <a:outerShdw blurRad="38100" dist="38100" dir="2700000" algn="tl">
                  <a:srgbClr val="000000">
                    <a:alpha val="43137"/>
                  </a:srgbClr>
                </a:outerShdw>
              </a:effectLst>
              <a:latin typeface="Decker" panose="020B0603050302020204"/>
              <a:cs typeface="Calibri"/>
            </a:endParaRPr>
          </a:p>
        </p:txBody>
      </p:sp>
    </p:spTree>
    <p:extLst>
      <p:ext uri="{BB962C8B-B14F-4D97-AF65-F5344CB8AC3E}">
        <p14:creationId xmlns:p14="http://schemas.microsoft.com/office/powerpoint/2010/main" val="350627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D6C3DB1-139E-46FD-A3A0-2C99C32AE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6219"/>
          </a:xfrm>
          <a:prstGeom prst="rect">
            <a:avLst/>
          </a:prstGeom>
        </p:spPr>
      </p:pic>
      <p:pic>
        <p:nvPicPr>
          <p:cNvPr id="4" name="Imagem 3">
            <a:extLst>
              <a:ext uri="{FF2B5EF4-FFF2-40B4-BE49-F238E27FC236}">
                <a16:creationId xmlns:a16="http://schemas.microsoft.com/office/drawing/2014/main" id="{D944DF4D-B42F-4353-9FED-2465FB6BE163}"/>
              </a:ext>
            </a:extLst>
          </p:cNvPr>
          <p:cNvPicPr>
            <a:picLocks noChangeAspect="1"/>
          </p:cNvPicPr>
          <p:nvPr/>
        </p:nvPicPr>
        <p:blipFill>
          <a:blip r:embed="rId3"/>
          <a:stretch>
            <a:fillRect/>
          </a:stretch>
        </p:blipFill>
        <p:spPr>
          <a:xfrm>
            <a:off x="6969301" y="1337144"/>
            <a:ext cx="4534945" cy="52840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Espaço Reservado para Conteúdo 4">
            <a:extLst>
              <a:ext uri="{FF2B5EF4-FFF2-40B4-BE49-F238E27FC236}">
                <a16:creationId xmlns:a16="http://schemas.microsoft.com/office/drawing/2014/main" id="{4CCFB45E-2482-4B85-9D2A-305DCEEB6520}"/>
              </a:ext>
            </a:extLst>
          </p:cNvPr>
          <p:cNvPicPr>
            <a:picLocks noChangeAspect="1"/>
          </p:cNvPicPr>
          <p:nvPr/>
        </p:nvPicPr>
        <p:blipFill rotWithShape="1">
          <a:blip r:embed="rId4"/>
          <a:srcRect b="9781"/>
          <a:stretch/>
        </p:blipFill>
        <p:spPr>
          <a:xfrm>
            <a:off x="135199" y="2251079"/>
            <a:ext cx="4969368" cy="3538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tângulo 5">
            <a:extLst>
              <a:ext uri="{FF2B5EF4-FFF2-40B4-BE49-F238E27FC236}">
                <a16:creationId xmlns:a16="http://schemas.microsoft.com/office/drawing/2014/main" id="{E9D687A8-4A39-4335-A400-25D9513DCC92}"/>
              </a:ext>
            </a:extLst>
          </p:cNvPr>
          <p:cNvSpPr/>
          <p:nvPr/>
        </p:nvSpPr>
        <p:spPr>
          <a:xfrm>
            <a:off x="5416139" y="3047188"/>
            <a:ext cx="1359722" cy="1569660"/>
          </a:xfrm>
          <a:prstGeom prst="rect">
            <a:avLst/>
          </a:prstGeom>
          <a:noFill/>
        </p:spPr>
        <p:txBody>
          <a:bodyPr wrap="square" lIns="91440" tIns="45720" rIns="91440" bIns="45720">
            <a:spAutoFit/>
          </a:bodyPr>
          <a:lstStyle/>
          <a:p>
            <a:pPr algn="ctr"/>
            <a:r>
              <a:rPr lang="pt-BR" sz="9600" b="1" spc="50" dirty="0">
                <a:ln w="9525" cmpd="sng">
                  <a:solidFill>
                    <a:schemeClr val="accent1"/>
                  </a:solidFill>
                  <a:prstDash val="solid"/>
                </a:ln>
                <a:solidFill>
                  <a:srgbClr val="70AD47">
                    <a:tint val="1000"/>
                  </a:srgbClr>
                </a:solidFill>
                <a:effectLst>
                  <a:glow rad="38100">
                    <a:schemeClr val="accent1">
                      <a:alpha val="40000"/>
                    </a:schemeClr>
                  </a:glow>
                </a:effectLst>
              </a:rPr>
              <a:t>X</a:t>
            </a:r>
          </a:p>
        </p:txBody>
      </p:sp>
    </p:spTree>
    <p:extLst>
      <p:ext uri="{BB962C8B-B14F-4D97-AF65-F5344CB8AC3E}">
        <p14:creationId xmlns:p14="http://schemas.microsoft.com/office/powerpoint/2010/main" val="311051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D6C3DB1-139E-46FD-A3A0-2C99C32AE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6219"/>
          </a:xfrm>
          <a:prstGeom prst="rect">
            <a:avLst/>
          </a:prstGeom>
        </p:spPr>
      </p:pic>
      <p:pic>
        <p:nvPicPr>
          <p:cNvPr id="6" name="Imagem 5">
            <a:extLst>
              <a:ext uri="{FF2B5EF4-FFF2-40B4-BE49-F238E27FC236}">
                <a16:creationId xmlns:a16="http://schemas.microsoft.com/office/drawing/2014/main" id="{ACE89777-6FB5-4765-A8B5-D3BF14ED7537}"/>
              </a:ext>
            </a:extLst>
          </p:cNvPr>
          <p:cNvPicPr>
            <a:picLocks noChangeAspect="1"/>
          </p:cNvPicPr>
          <p:nvPr/>
        </p:nvPicPr>
        <p:blipFill>
          <a:blip r:embed="rId4"/>
          <a:stretch>
            <a:fillRect/>
          </a:stretch>
        </p:blipFill>
        <p:spPr>
          <a:xfrm>
            <a:off x="0" y="1052186"/>
            <a:ext cx="12192000" cy="5805814"/>
          </a:xfrm>
          <a:prstGeom prst="rect">
            <a:avLst/>
          </a:prstGeom>
        </p:spPr>
      </p:pic>
      <p:sp>
        <p:nvSpPr>
          <p:cNvPr id="7" name="CaixaDeTexto 6">
            <a:extLst>
              <a:ext uri="{FF2B5EF4-FFF2-40B4-BE49-F238E27FC236}">
                <a16:creationId xmlns:a16="http://schemas.microsoft.com/office/drawing/2014/main" id="{7710E7E2-17FE-4566-83B2-5350144DB8F8}"/>
              </a:ext>
            </a:extLst>
          </p:cNvPr>
          <p:cNvSpPr txBox="1"/>
          <p:nvPr/>
        </p:nvSpPr>
        <p:spPr>
          <a:xfrm>
            <a:off x="381000" y="3367889"/>
            <a:ext cx="11430000" cy="830997"/>
          </a:xfrm>
          <a:prstGeom prst="rect">
            <a:avLst/>
          </a:prstGeom>
          <a:solidFill>
            <a:schemeClr val="bg1"/>
          </a:solidFill>
        </p:spPr>
        <p:txBody>
          <a:bodyPr wrap="square" rtlCol="0">
            <a:spAutoFit/>
          </a:bodyPr>
          <a:lstStyle/>
          <a:p>
            <a:pPr algn="just"/>
            <a:r>
              <a:rPr lang="pt-BR" sz="2400" dirty="0"/>
              <a:t>Desvalorização do patrimônio causada pela má gestão. Estima-se 30% de deságio no valor da unidade.  Envelhecimento dos prédios, desgaste natural VUP</a:t>
            </a:r>
          </a:p>
        </p:txBody>
      </p:sp>
    </p:spTree>
    <p:extLst>
      <p:ext uri="{BB962C8B-B14F-4D97-AF65-F5344CB8AC3E}">
        <p14:creationId xmlns:p14="http://schemas.microsoft.com/office/powerpoint/2010/main" val="130041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A230C1EF-66CA-4C69-90E0-4432FA426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6219"/>
          </a:xfrm>
          <a:prstGeom prst="rect">
            <a:avLst/>
          </a:prstGeom>
        </p:spPr>
      </p:pic>
      <p:sp>
        <p:nvSpPr>
          <p:cNvPr id="2" name="Retângulo 1">
            <a:extLst>
              <a:ext uri="{FF2B5EF4-FFF2-40B4-BE49-F238E27FC236}">
                <a16:creationId xmlns:a16="http://schemas.microsoft.com/office/drawing/2014/main" id="{EECB3E02-FFB4-41D5-91D4-D738A730752A}"/>
              </a:ext>
            </a:extLst>
          </p:cNvPr>
          <p:cNvSpPr/>
          <p:nvPr/>
        </p:nvSpPr>
        <p:spPr>
          <a:xfrm>
            <a:off x="165100" y="1436943"/>
            <a:ext cx="6096000" cy="3416320"/>
          </a:xfrm>
          <a:prstGeom prst="rect">
            <a:avLst/>
          </a:prstGeom>
        </p:spPr>
        <p:txBody>
          <a:bodyPr>
            <a:spAutoFit/>
          </a:bodyPr>
          <a:lstStyle/>
          <a:p>
            <a:pPr algn="just"/>
            <a:r>
              <a:rPr lang="pt-BR" b="1" dirty="0">
                <a:latin typeface="Decker" panose="020B0603050302020204" pitchFamily="34" charset="0"/>
              </a:rPr>
              <a:t>De acordo com a norma ABNT NBR 14653-1:2001, a depreciação é a perda de valor de um bem, devido à modificação em seu estado ou qualidade, ocasionada</a:t>
            </a:r>
          </a:p>
          <a:p>
            <a:pPr algn="just"/>
            <a:r>
              <a:rPr lang="pt-BR" b="1" dirty="0">
                <a:latin typeface="Decker" panose="020B0603050302020204" pitchFamily="34" charset="0"/>
              </a:rPr>
              <a:t>por: decrepitude (desgaste de suas partes constitutivas, em consequência de seu:</a:t>
            </a:r>
          </a:p>
          <a:p>
            <a:pPr marL="285750" indent="-285750" algn="just">
              <a:buFont typeface="Arial" panose="020B0604020202020204" pitchFamily="34" charset="0"/>
              <a:buChar char="•"/>
            </a:pPr>
            <a:r>
              <a:rPr lang="pt-BR" b="1" dirty="0">
                <a:latin typeface="Decker" panose="020B0603050302020204" pitchFamily="34" charset="0"/>
              </a:rPr>
              <a:t>envelhecimento natural, em condições normais de utilização e manutenção),</a:t>
            </a:r>
          </a:p>
          <a:p>
            <a:pPr marL="285750" indent="-285750" algn="just">
              <a:buFont typeface="Arial" panose="020B0604020202020204" pitchFamily="34" charset="0"/>
              <a:buChar char="•"/>
            </a:pPr>
            <a:r>
              <a:rPr lang="pt-BR" b="1" dirty="0">
                <a:latin typeface="Decker" panose="020B0603050302020204" pitchFamily="34" charset="0"/>
              </a:rPr>
              <a:t>deterioração (desgaste de seus componentes em razão de uso ou manutenção inadequados), </a:t>
            </a:r>
          </a:p>
          <a:p>
            <a:pPr marL="285750" indent="-285750" algn="just">
              <a:buFont typeface="Arial" panose="020B0604020202020204" pitchFamily="34" charset="0"/>
              <a:buChar char="•"/>
            </a:pPr>
            <a:r>
              <a:rPr lang="pt-BR" b="1" dirty="0">
                <a:latin typeface="Decker" panose="020B0603050302020204" pitchFamily="34" charset="0"/>
              </a:rPr>
              <a:t>mutilação (retirada de sistemas ou componentes originais existentes)</a:t>
            </a:r>
          </a:p>
          <a:p>
            <a:pPr marL="285750" indent="-285750" algn="just">
              <a:buFont typeface="Arial" panose="020B0604020202020204" pitchFamily="34" charset="0"/>
              <a:buChar char="•"/>
            </a:pPr>
            <a:r>
              <a:rPr lang="pt-BR" b="1" dirty="0">
                <a:latin typeface="Decker" panose="020B0603050302020204" pitchFamily="34" charset="0"/>
              </a:rPr>
              <a:t>e obsoletismo (superação tecnológica ou funcional)</a:t>
            </a:r>
          </a:p>
        </p:txBody>
      </p:sp>
      <p:pic>
        <p:nvPicPr>
          <p:cNvPr id="4" name="Imagem 3">
            <a:extLst>
              <a:ext uri="{FF2B5EF4-FFF2-40B4-BE49-F238E27FC236}">
                <a16:creationId xmlns:a16="http://schemas.microsoft.com/office/drawing/2014/main" id="{3B89ED70-3098-4DDA-8D49-0ACE40B26C86}"/>
              </a:ext>
            </a:extLst>
          </p:cNvPr>
          <p:cNvPicPr>
            <a:picLocks noChangeAspect="1"/>
          </p:cNvPicPr>
          <p:nvPr/>
        </p:nvPicPr>
        <p:blipFill>
          <a:blip r:embed="rId4"/>
          <a:stretch>
            <a:fillRect/>
          </a:stretch>
        </p:blipFill>
        <p:spPr>
          <a:xfrm>
            <a:off x="7772401" y="1177601"/>
            <a:ext cx="4250638" cy="5680399"/>
          </a:xfrm>
          <a:prstGeom prst="rect">
            <a:avLst/>
          </a:prstGeom>
        </p:spPr>
      </p:pic>
      <p:pic>
        <p:nvPicPr>
          <p:cNvPr id="3" name="Imagem 2">
            <a:extLst>
              <a:ext uri="{FF2B5EF4-FFF2-40B4-BE49-F238E27FC236}">
                <a16:creationId xmlns:a16="http://schemas.microsoft.com/office/drawing/2014/main" id="{616CFA6A-267C-4AE8-B183-E20CD1B19C35}"/>
              </a:ext>
            </a:extLst>
          </p:cNvPr>
          <p:cNvPicPr>
            <a:picLocks noChangeAspect="1"/>
          </p:cNvPicPr>
          <p:nvPr/>
        </p:nvPicPr>
        <p:blipFill rotWithShape="1">
          <a:blip r:embed="rId5"/>
          <a:srcRect t="19114"/>
          <a:stretch/>
        </p:blipFill>
        <p:spPr>
          <a:xfrm>
            <a:off x="165100" y="1436943"/>
            <a:ext cx="5974598" cy="3723080"/>
          </a:xfrm>
          <a:prstGeom prst="rect">
            <a:avLst/>
          </a:prstGeom>
        </p:spPr>
      </p:pic>
    </p:spTree>
    <p:extLst>
      <p:ext uri="{BB962C8B-B14F-4D97-AF65-F5344CB8AC3E}">
        <p14:creationId xmlns:p14="http://schemas.microsoft.com/office/powerpoint/2010/main" val="287743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7123C48-196F-4AB8-A66A-0249199EE6E0}"/>
              </a:ext>
            </a:extLst>
          </p:cNvPr>
          <p:cNvPicPr>
            <a:picLocks noChangeAspect="1"/>
          </p:cNvPicPr>
          <p:nvPr/>
        </p:nvPicPr>
        <p:blipFill>
          <a:blip r:embed="rId3"/>
          <a:stretch>
            <a:fillRect/>
          </a:stretch>
        </p:blipFill>
        <p:spPr>
          <a:xfrm>
            <a:off x="0" y="0"/>
            <a:ext cx="12179809" cy="6858000"/>
          </a:xfrm>
          <a:prstGeom prst="rect">
            <a:avLst/>
          </a:prstGeom>
        </p:spPr>
      </p:pic>
      <p:sp>
        <p:nvSpPr>
          <p:cNvPr id="2" name="Título 1">
            <a:extLst>
              <a:ext uri="{FF2B5EF4-FFF2-40B4-BE49-F238E27FC236}">
                <a16:creationId xmlns:a16="http://schemas.microsoft.com/office/drawing/2014/main" id="{A2AF252E-FE73-4203-802C-F45D5A4D0147}"/>
              </a:ext>
            </a:extLst>
          </p:cNvPr>
          <p:cNvSpPr>
            <a:spLocks noGrp="1"/>
          </p:cNvSpPr>
          <p:nvPr>
            <p:ph type="title"/>
          </p:nvPr>
        </p:nvSpPr>
        <p:spPr>
          <a:xfrm>
            <a:off x="1192161" y="994389"/>
            <a:ext cx="10515600" cy="1325563"/>
          </a:xfrm>
        </p:spPr>
        <p:txBody>
          <a:bodyPr/>
          <a:lstStyle/>
          <a:p>
            <a:r>
              <a:rPr lang="pt-BR" dirty="0"/>
              <a:t>Profissionalização # regulamentação </a:t>
            </a:r>
          </a:p>
        </p:txBody>
      </p:sp>
      <p:sp>
        <p:nvSpPr>
          <p:cNvPr id="3" name="Espaço Reservado para Conteúdo 2">
            <a:extLst>
              <a:ext uri="{FF2B5EF4-FFF2-40B4-BE49-F238E27FC236}">
                <a16:creationId xmlns:a16="http://schemas.microsoft.com/office/drawing/2014/main" id="{567831F7-08FC-4BC2-800A-55696D915886}"/>
              </a:ext>
            </a:extLst>
          </p:cNvPr>
          <p:cNvSpPr>
            <a:spLocks noGrp="1"/>
          </p:cNvSpPr>
          <p:nvPr>
            <p:ph idx="1"/>
          </p:nvPr>
        </p:nvSpPr>
        <p:spPr>
          <a:xfrm>
            <a:off x="838200" y="2506662"/>
            <a:ext cx="10515600" cy="4351338"/>
          </a:xfrm>
        </p:spPr>
        <p:txBody>
          <a:bodyPr>
            <a:normAutofit fontScale="77500" lnSpcReduction="20000"/>
          </a:bodyPr>
          <a:lstStyle/>
          <a:p>
            <a:r>
              <a:rPr lang="pt-BR" dirty="0"/>
              <a:t>Inciso XIII do Art. 5º: “XIII - é livre o exercício de qualquer trabalho, ofício ou profissão, atendidas as qualificações profissionais que a lei estabelecer;” </a:t>
            </a:r>
          </a:p>
          <a:p>
            <a:r>
              <a:rPr lang="pt-BR" dirty="0"/>
              <a:t>Parágrafo único, do Art. 170: “Parágrafo único. É assegurado a todos o livre exercício de qualquer atividade econômica, independentemente de autorização de órgãos públicos, salvo nos casos previstos em lei.”</a:t>
            </a:r>
          </a:p>
          <a:p>
            <a:r>
              <a:rPr lang="pt-BR" dirty="0"/>
              <a:t>Profissões regulamentadas Atualmente, existem 79 profissões regulamentadas*. </a:t>
            </a:r>
          </a:p>
          <a:p>
            <a:r>
              <a:rPr lang="pt-BR" dirty="0"/>
              <a:t>As primeiras profissões regulamentadas foram a de Leiloeiro, Contador, Economista, Médico, nesta ordem: 1° Leiloeiro – Decreto n° 21.981, de 19 de outubro de 1932; 2° Contador – Decreto-Lei n° 9.295, de 27 de maio de 1946; 3° Economista – Lei n° 7.387, de 21 de outubro de 1951; 4° Médico – Lei n° 3.268, de 30 de setembro de 1957.</a:t>
            </a:r>
          </a:p>
          <a:p>
            <a:r>
              <a:rPr lang="pt-BR" dirty="0">
                <a:hlinkClick r:id="rId4" action="ppaction://hlinkfile"/>
              </a:rPr>
              <a:t>Fonte: Ministério do Trabalho e Emprego file:///C:/Users/rodri/Downloads/DOC_PARTICIPANTE_EVT_2859_1447071159788_K-Comissao-Permanente-CDH-20151109EXT104_parte5505_RESULTADO_1447071159788%20(1).pdf</a:t>
            </a:r>
            <a:r>
              <a:rPr lang="pt-BR" dirty="0"/>
              <a:t> </a:t>
            </a:r>
          </a:p>
        </p:txBody>
      </p:sp>
    </p:spTree>
    <p:extLst>
      <p:ext uri="{BB962C8B-B14F-4D97-AF65-F5344CB8AC3E}">
        <p14:creationId xmlns:p14="http://schemas.microsoft.com/office/powerpoint/2010/main" val="198240273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4592</TotalTime>
  <Words>1807</Words>
  <Application>Microsoft Office PowerPoint</Application>
  <PresentationFormat>Widescreen</PresentationFormat>
  <Paragraphs>146</Paragraphs>
  <Slides>26</Slides>
  <Notes>7</Notes>
  <HiddenSlides>0</HiddenSlides>
  <MMClips>0</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26</vt:i4>
      </vt:variant>
    </vt:vector>
  </HeadingPairs>
  <TitlesOfParts>
    <vt:vector size="39" baseType="lpstr">
      <vt:lpstr>等线</vt:lpstr>
      <vt:lpstr>AR BONNIE</vt:lpstr>
      <vt:lpstr>Arial</vt:lpstr>
      <vt:lpstr>Arial Rounded MT Bold</vt:lpstr>
      <vt:lpstr>Calibri</vt:lpstr>
      <vt:lpstr>Calibri Light</vt:lpstr>
      <vt:lpstr>Cambria</vt:lpstr>
      <vt:lpstr>Decker</vt:lpstr>
      <vt:lpstr>Georgia</vt:lpstr>
      <vt:lpstr>Tahoma</vt:lpstr>
      <vt:lpstr>Times New Roman</vt:lpstr>
      <vt:lpstr>Wingdings</vt:lpstr>
      <vt:lpstr>Tema do Office</vt:lpstr>
      <vt:lpstr>Apresentação do PowerPoint</vt:lpstr>
      <vt:lpstr>Condomínios em São Paulo 58.000  Rio de Janeiro 32.000 Salvador 24.000 Curitiba 4.000 Brasília 9.000</vt:lpstr>
      <vt:lpstr>Apresentação do PowerPoint</vt:lpstr>
      <vt:lpstr>Apresentação do PowerPoint</vt:lpstr>
      <vt:lpstr>Apresentação do PowerPoint</vt:lpstr>
      <vt:lpstr>Apresentação do PowerPoint</vt:lpstr>
      <vt:lpstr>Apresentação do PowerPoint</vt:lpstr>
      <vt:lpstr>Apresentação do PowerPoint</vt:lpstr>
      <vt:lpstr>Profissionalização # regulamentação </vt:lpstr>
      <vt:lpstr>Apresentação do PowerPoint</vt:lpstr>
      <vt:lpstr>Apresentação do PowerPoint</vt:lpstr>
      <vt:lpstr>Apresentação do PowerPoint</vt:lpstr>
      <vt:lpstr>Apresentação do PowerPoint</vt:lpstr>
      <vt:lpstr>Apresentação do PowerPoint</vt:lpstr>
      <vt:lpstr>Apresentação do PowerPoint</vt:lpstr>
      <vt:lpstr>Regulamentação </vt:lpstr>
      <vt:lpstr>Apresentação do PowerPoint</vt:lpstr>
      <vt:lpstr>Apresentação do PowerPoint</vt:lpstr>
      <vt:lpstr>Apresentação do PowerPoint</vt:lpstr>
      <vt:lpstr>Apresentação do PowerPoint</vt:lpstr>
      <vt:lpstr>Apresentação do PowerPoint</vt:lpstr>
      <vt:lpstr>Questão importantes </vt:lpstr>
      <vt:lpstr>Problemas </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Condomínios em São Paulo 58.000  Rio de Janeiro 32.000 Belo Horizonte  Salvador  Curitiba 4.000</dc:title>
  <dc:creator>Rodrigo Karpat</dc:creator>
  <cp:lastModifiedBy>Rodrigo Karpat</cp:lastModifiedBy>
  <cp:revision>15</cp:revision>
  <dcterms:created xsi:type="dcterms:W3CDTF">2017-12-15T13:55:06Z</dcterms:created>
  <dcterms:modified xsi:type="dcterms:W3CDTF">2017-12-18T18:40:54Z</dcterms:modified>
</cp:coreProperties>
</file>