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A1E1D-DAAD-CA40-A368-0A0213765F68}" type="datetimeFigureOut">
              <a:rPr lang="en-US" smtClean="0"/>
              <a:t>5/8/16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22755-F604-8749-B467-B010B878D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2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322755-F604-8749-B467-B010B878D6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39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6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95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2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33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63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2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9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8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4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5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911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98233-CABF-D149-B2B6-A58366A4E3A0}" type="datetimeFigureOut">
              <a:rPr lang="en-US" smtClean="0"/>
              <a:t>5/8/16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81CD4-FBFB-1943-A717-54388E0B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7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Como </a:t>
            </a:r>
            <a:r>
              <a:rPr lang="pt-BR" dirty="0"/>
              <a:t>e quais tecnologias </a:t>
            </a:r>
            <a:r>
              <a:rPr lang="pt-BR" dirty="0" smtClean="0"/>
              <a:t>impactam </a:t>
            </a:r>
            <a:r>
              <a:rPr lang="pt-BR" dirty="0"/>
              <a:t>a </a:t>
            </a:r>
            <a:r>
              <a:rPr lang="pt-BR" dirty="0" smtClean="0"/>
              <a:t>democracia?</a:t>
            </a:r>
            <a:r>
              <a:rPr lang="x-none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35398"/>
            <a:ext cx="6400800" cy="1752600"/>
          </a:xfrm>
        </p:spPr>
        <p:txBody>
          <a:bodyPr/>
          <a:lstStyle/>
          <a:p>
            <a:r>
              <a:rPr lang="en-US" dirty="0" smtClean="0"/>
              <a:t>Lucio </a:t>
            </a:r>
            <a:r>
              <a:rPr lang="en-US" dirty="0" err="1" smtClean="0"/>
              <a:t>Rennó</a:t>
            </a:r>
            <a:endParaRPr lang="en-US" dirty="0" smtClean="0"/>
          </a:p>
          <a:p>
            <a:r>
              <a:rPr lang="en-US" dirty="0" err="1" smtClean="0"/>
              <a:t>UnB</a:t>
            </a:r>
            <a:r>
              <a:rPr lang="en-US" dirty="0" smtClean="0"/>
              <a:t>/</a:t>
            </a:r>
            <a:r>
              <a:rPr lang="en-US" dirty="0" err="1" smtClean="0"/>
              <a:t>Codeplan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56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Roteiro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Quais</a:t>
            </a:r>
            <a:r>
              <a:rPr lang="en-US" dirty="0" smtClean="0"/>
              <a:t> </a:t>
            </a:r>
            <a:r>
              <a:rPr lang="en-US" dirty="0" err="1" smtClean="0"/>
              <a:t>dimens</a:t>
            </a:r>
            <a:r>
              <a:rPr lang="en-US" dirty="0" err="1" smtClean="0"/>
              <a:t>ões</a:t>
            </a:r>
            <a:r>
              <a:rPr lang="en-US" dirty="0" smtClean="0"/>
              <a:t> da </a:t>
            </a:r>
            <a:r>
              <a:rPr lang="en-US" dirty="0" err="1" smtClean="0"/>
              <a:t>democracia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afetadas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err="1" smtClean="0"/>
              <a:t>Exemplos</a:t>
            </a:r>
            <a:r>
              <a:rPr lang="en-US" dirty="0" smtClean="0"/>
              <a:t>: </a:t>
            </a:r>
            <a:r>
              <a:rPr lang="en-US" dirty="0" err="1" smtClean="0"/>
              <a:t>aumentar</a:t>
            </a:r>
            <a:r>
              <a:rPr lang="en-US" dirty="0" smtClean="0"/>
              <a:t> a </a:t>
            </a:r>
            <a:r>
              <a:rPr lang="en-US" dirty="0" err="1" smtClean="0"/>
              <a:t>capacidade</a:t>
            </a:r>
            <a:r>
              <a:rPr lang="en-US" dirty="0" smtClean="0"/>
              <a:t> </a:t>
            </a:r>
            <a:r>
              <a:rPr lang="en-US" dirty="0" err="1" smtClean="0"/>
              <a:t>computacional</a:t>
            </a:r>
            <a:r>
              <a:rPr lang="en-US" dirty="0" smtClean="0"/>
              <a:t> e de </a:t>
            </a:r>
            <a:r>
              <a:rPr lang="en-US" dirty="0" err="1" smtClean="0"/>
              <a:t>processamento</a:t>
            </a:r>
            <a:r>
              <a:rPr lang="en-US" dirty="0" smtClean="0"/>
              <a:t> do Estado.</a:t>
            </a:r>
          </a:p>
          <a:p>
            <a:endParaRPr lang="en-US" dirty="0" smtClean="0"/>
          </a:p>
          <a:p>
            <a:r>
              <a:rPr lang="en-US" dirty="0" err="1" smtClean="0"/>
              <a:t>Ferramentas</a:t>
            </a:r>
            <a:r>
              <a:rPr lang="en-US" dirty="0" smtClean="0"/>
              <a:t>: </a:t>
            </a:r>
            <a:r>
              <a:rPr lang="en-US" dirty="0" err="1" smtClean="0"/>
              <a:t>inova</a:t>
            </a:r>
            <a:r>
              <a:rPr lang="en-US" dirty="0" err="1" smtClean="0"/>
              <a:t>ção</a:t>
            </a:r>
            <a:r>
              <a:rPr lang="en-US" dirty="0"/>
              <a:t> </a:t>
            </a:r>
            <a:r>
              <a:rPr lang="en-US" dirty="0" smtClean="0"/>
              <a:t>no </a:t>
            </a:r>
            <a:r>
              <a:rPr lang="en-US" dirty="0" err="1" smtClean="0"/>
              <a:t>uso</a:t>
            </a:r>
            <a:r>
              <a:rPr lang="en-US" dirty="0" smtClean="0"/>
              <a:t> da </a:t>
            </a:r>
            <a:r>
              <a:rPr lang="en-US" dirty="0" err="1" smtClean="0"/>
              <a:t>tecnologia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15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676"/>
            <a:ext cx="8229600" cy="1143000"/>
          </a:xfrm>
        </p:spPr>
        <p:txBody>
          <a:bodyPr/>
          <a:lstStyle/>
          <a:p>
            <a:r>
              <a:rPr lang="en-US" dirty="0" err="1" smtClean="0"/>
              <a:t>Dimensões</a:t>
            </a:r>
            <a:r>
              <a:rPr lang="en-US" dirty="0" smtClean="0"/>
              <a:t> do Estado </a:t>
            </a:r>
            <a:r>
              <a:rPr lang="en-US" dirty="0" err="1" smtClean="0"/>
              <a:t>Afetadas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3676"/>
            <a:ext cx="8229600" cy="490248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Responsividade</a:t>
            </a:r>
            <a:r>
              <a:rPr lang="en-US" dirty="0" smtClean="0"/>
              <a:t>/</a:t>
            </a:r>
            <a:r>
              <a:rPr lang="en-US" dirty="0" err="1" smtClean="0"/>
              <a:t>Representação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identificando</a:t>
            </a:r>
            <a:r>
              <a:rPr lang="en-US" dirty="0" smtClean="0"/>
              <a:t> as </a:t>
            </a:r>
            <a:r>
              <a:rPr lang="en-US" dirty="0" err="1" smtClean="0"/>
              <a:t>demandas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Formas</a:t>
            </a:r>
            <a:r>
              <a:rPr lang="en-US" dirty="0" smtClean="0"/>
              <a:t> </a:t>
            </a:r>
            <a:r>
              <a:rPr lang="en-US" dirty="0" err="1" smtClean="0"/>
              <a:t>diretas</a:t>
            </a:r>
            <a:r>
              <a:rPr lang="en-US" dirty="0" smtClean="0"/>
              <a:t> de </a:t>
            </a:r>
            <a:r>
              <a:rPr lang="en-US" dirty="0" err="1" smtClean="0"/>
              <a:t>participação</a:t>
            </a:r>
            <a:r>
              <a:rPr lang="en-US" dirty="0" smtClean="0"/>
              <a:t> e </a:t>
            </a:r>
            <a:r>
              <a:rPr lang="en-US" dirty="0" err="1" smtClean="0"/>
              <a:t>deliberação</a:t>
            </a:r>
            <a:endParaRPr lang="en-US" dirty="0" smtClean="0"/>
          </a:p>
          <a:p>
            <a:pPr lvl="1"/>
            <a:r>
              <a:rPr lang="en-US" dirty="0" err="1" smtClean="0"/>
              <a:t>Consultas</a:t>
            </a:r>
            <a:r>
              <a:rPr lang="en-US" dirty="0" smtClean="0"/>
              <a:t> </a:t>
            </a:r>
            <a:r>
              <a:rPr lang="en-US" dirty="0" err="1" smtClean="0"/>
              <a:t>científicas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população</a:t>
            </a:r>
            <a:endParaRPr lang="en-US" dirty="0" smtClean="0"/>
          </a:p>
          <a:p>
            <a:r>
              <a:rPr lang="en-US" dirty="0" err="1" smtClean="0"/>
              <a:t>Governança</a:t>
            </a:r>
            <a:r>
              <a:rPr lang="en-US" dirty="0" smtClean="0"/>
              <a:t> (</a:t>
            </a:r>
            <a:r>
              <a:rPr lang="en-US" dirty="0" err="1" smtClean="0"/>
              <a:t>aumentando</a:t>
            </a:r>
            <a:r>
              <a:rPr lang="en-US" dirty="0" smtClean="0"/>
              <a:t> </a:t>
            </a:r>
            <a:r>
              <a:rPr lang="en-US" dirty="0" err="1" smtClean="0"/>
              <a:t>capacidade</a:t>
            </a:r>
            <a:r>
              <a:rPr lang="en-US" dirty="0" smtClean="0"/>
              <a:t> de </a:t>
            </a:r>
            <a:r>
              <a:rPr lang="en-US" dirty="0" err="1" smtClean="0"/>
              <a:t>resposta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Tornar</a:t>
            </a:r>
            <a:r>
              <a:rPr lang="en-US" dirty="0" smtClean="0"/>
              <a:t> </a:t>
            </a:r>
            <a:r>
              <a:rPr lang="en-US" dirty="0" err="1" smtClean="0"/>
              <a:t>processos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eficientes</a:t>
            </a:r>
            <a:endParaRPr lang="en-US" dirty="0" smtClean="0"/>
          </a:p>
          <a:p>
            <a:pPr lvl="1"/>
            <a:r>
              <a:rPr lang="en-US" dirty="0" err="1" smtClean="0"/>
              <a:t>Aumentar</a:t>
            </a:r>
            <a:r>
              <a:rPr lang="en-US" dirty="0" smtClean="0"/>
              <a:t> a </a:t>
            </a:r>
            <a:r>
              <a:rPr lang="en-US" dirty="0" err="1" smtClean="0"/>
              <a:t>capacidade</a:t>
            </a:r>
            <a:r>
              <a:rPr lang="en-US" dirty="0" smtClean="0"/>
              <a:t> de </a:t>
            </a:r>
            <a:r>
              <a:rPr lang="en-US" dirty="0" err="1" smtClean="0"/>
              <a:t>gestão</a:t>
            </a:r>
            <a:r>
              <a:rPr lang="en-US" dirty="0" smtClean="0"/>
              <a:t> da </a:t>
            </a:r>
            <a:r>
              <a:rPr lang="en-US" dirty="0" err="1" smtClean="0"/>
              <a:t>informação</a:t>
            </a:r>
            <a:endParaRPr lang="en-US" dirty="0" smtClean="0"/>
          </a:p>
          <a:p>
            <a:pPr lvl="1"/>
            <a:r>
              <a:rPr lang="en-US" dirty="0" err="1" smtClean="0"/>
              <a:t>Ampliar</a:t>
            </a:r>
            <a:r>
              <a:rPr lang="en-US" dirty="0" smtClean="0"/>
              <a:t> a </a:t>
            </a:r>
            <a:r>
              <a:rPr lang="en-US" dirty="0" err="1" smtClean="0"/>
              <a:t>capacidade</a:t>
            </a:r>
            <a:r>
              <a:rPr lang="en-US" dirty="0" smtClean="0"/>
              <a:t> de </a:t>
            </a:r>
            <a:r>
              <a:rPr lang="en-US" dirty="0" err="1" smtClean="0"/>
              <a:t>monitoramento</a:t>
            </a:r>
            <a:r>
              <a:rPr lang="en-US" dirty="0" smtClean="0"/>
              <a:t> e </a:t>
            </a:r>
            <a:r>
              <a:rPr lang="en-US" dirty="0" err="1" smtClean="0"/>
              <a:t>avaliação</a:t>
            </a:r>
            <a:r>
              <a:rPr lang="en-US" dirty="0" smtClean="0"/>
              <a:t> de </a:t>
            </a:r>
            <a:r>
              <a:rPr lang="en-US" dirty="0" err="1" smtClean="0"/>
              <a:t>programas</a:t>
            </a:r>
            <a:r>
              <a:rPr lang="en-US" dirty="0" smtClean="0"/>
              <a:t> de </a:t>
            </a:r>
            <a:r>
              <a:rPr lang="en-US" dirty="0" err="1" smtClean="0"/>
              <a:t>políticas</a:t>
            </a:r>
            <a:r>
              <a:rPr lang="en-US" dirty="0" smtClean="0"/>
              <a:t> </a:t>
            </a:r>
            <a:r>
              <a:rPr lang="en-US" dirty="0" err="1" smtClean="0"/>
              <a:t>públicas</a:t>
            </a:r>
            <a:endParaRPr lang="en-US" dirty="0" smtClean="0"/>
          </a:p>
          <a:p>
            <a:r>
              <a:rPr lang="en-US" dirty="0" err="1" smtClean="0"/>
              <a:t>Transparência</a:t>
            </a:r>
            <a:r>
              <a:rPr lang="en-US" dirty="0" smtClean="0"/>
              <a:t> (</a:t>
            </a:r>
            <a:r>
              <a:rPr lang="en-US" dirty="0" err="1" smtClean="0"/>
              <a:t>ativamente</a:t>
            </a:r>
            <a:r>
              <a:rPr lang="en-US" dirty="0" smtClean="0"/>
              <a:t> </a:t>
            </a:r>
            <a:r>
              <a:rPr lang="en-US" dirty="0" err="1" smtClean="0"/>
              <a:t>abrindo</a:t>
            </a:r>
            <a:r>
              <a:rPr lang="en-US" dirty="0" smtClean="0"/>
              <a:t> o Estado)</a:t>
            </a:r>
            <a:endParaRPr lang="en-US" dirty="0"/>
          </a:p>
          <a:p>
            <a:pPr lvl="1"/>
            <a:r>
              <a:rPr lang="en-US" dirty="0" err="1" smtClean="0"/>
              <a:t>Disseminação</a:t>
            </a:r>
            <a:r>
              <a:rPr lang="en-US" dirty="0" smtClean="0"/>
              <a:t> de </a:t>
            </a:r>
            <a:r>
              <a:rPr lang="en-US" dirty="0" err="1" smtClean="0"/>
              <a:t>informações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02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805"/>
            <a:ext cx="8229600" cy="1143000"/>
          </a:xfrm>
        </p:spPr>
        <p:txBody>
          <a:bodyPr/>
          <a:lstStyle/>
          <a:p>
            <a:r>
              <a:rPr lang="en-US" dirty="0" err="1" smtClean="0"/>
              <a:t>Exemplos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4654"/>
            <a:ext cx="8229600" cy="532840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Democracia</a:t>
            </a:r>
            <a:r>
              <a:rPr lang="en-US" dirty="0" smtClean="0"/>
              <a:t> Digital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diversas</a:t>
            </a:r>
            <a:r>
              <a:rPr lang="en-US" dirty="0" smtClean="0"/>
              <a:t> </a:t>
            </a:r>
            <a:r>
              <a:rPr lang="en-US" dirty="0" err="1" smtClean="0"/>
              <a:t>formas</a:t>
            </a:r>
            <a:r>
              <a:rPr lang="en-US" dirty="0" smtClean="0"/>
              <a:t>: e- voting, open access polling (</a:t>
            </a:r>
            <a:r>
              <a:rPr lang="en-US" dirty="0" err="1" smtClean="0"/>
              <a:t>enquetes</a:t>
            </a:r>
            <a:r>
              <a:rPr lang="en-US" dirty="0" smtClean="0"/>
              <a:t>).</a:t>
            </a:r>
          </a:p>
          <a:p>
            <a:pPr lvl="1"/>
            <a:r>
              <a:rPr lang="en-US" dirty="0" err="1" smtClean="0"/>
              <a:t>Problema</a:t>
            </a:r>
            <a:r>
              <a:rPr lang="en-US" dirty="0" smtClean="0"/>
              <a:t> de auto-</a:t>
            </a:r>
            <a:r>
              <a:rPr lang="en-US" dirty="0" err="1" smtClean="0"/>
              <a:t>seleção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Consultas</a:t>
            </a:r>
            <a:r>
              <a:rPr lang="en-US" dirty="0" smtClean="0"/>
              <a:t> </a:t>
            </a:r>
            <a:r>
              <a:rPr lang="en-US" dirty="0" err="1" smtClean="0"/>
              <a:t>qualificadas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população</a:t>
            </a:r>
            <a:r>
              <a:rPr lang="en-US" dirty="0" smtClean="0"/>
              <a:t> com </a:t>
            </a:r>
            <a:r>
              <a:rPr lang="en-US" dirty="0" err="1" smtClean="0"/>
              <a:t>técnicas</a:t>
            </a:r>
            <a:r>
              <a:rPr lang="en-US" dirty="0" smtClean="0"/>
              <a:t> </a:t>
            </a:r>
            <a:r>
              <a:rPr lang="en-US" dirty="0" err="1" smtClean="0"/>
              <a:t>científicas</a:t>
            </a:r>
            <a:r>
              <a:rPr lang="en-US" dirty="0" smtClean="0"/>
              <a:t> de </a:t>
            </a:r>
            <a:r>
              <a:rPr lang="en-US" dirty="0" err="1" smtClean="0"/>
              <a:t>amostragem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Avaliação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serviços</a:t>
            </a:r>
            <a:r>
              <a:rPr lang="en-US" dirty="0" smtClean="0"/>
              <a:t> e </a:t>
            </a:r>
            <a:r>
              <a:rPr lang="en-US" dirty="0" err="1" smtClean="0"/>
              <a:t>opiniões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propostas</a:t>
            </a:r>
            <a:r>
              <a:rPr lang="en-US" dirty="0" smtClean="0"/>
              <a:t> </a:t>
            </a:r>
            <a:r>
              <a:rPr lang="en-US" dirty="0" err="1" smtClean="0"/>
              <a:t>legislativas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Big Data e data warehouse </a:t>
            </a:r>
            <a:r>
              <a:rPr lang="en-US" dirty="0" err="1" smtClean="0"/>
              <a:t>aplicados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avaliação</a:t>
            </a:r>
            <a:r>
              <a:rPr lang="en-US" dirty="0" smtClean="0"/>
              <a:t> de </a:t>
            </a:r>
            <a:r>
              <a:rPr lang="en-US" dirty="0" err="1" smtClean="0"/>
              <a:t>políticas</a:t>
            </a:r>
            <a:r>
              <a:rPr lang="en-US" dirty="0" smtClean="0"/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Qualidade</a:t>
            </a:r>
            <a:r>
              <a:rPr lang="en-US" dirty="0" smtClean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Gasto</a:t>
            </a:r>
            <a:r>
              <a:rPr lang="en-US" dirty="0" smtClean="0"/>
              <a:t>, </a:t>
            </a:r>
            <a:r>
              <a:rPr lang="en-US" dirty="0" err="1" smtClean="0"/>
              <a:t>monitoramento</a:t>
            </a:r>
            <a:r>
              <a:rPr lang="en-US" dirty="0" smtClean="0"/>
              <a:t> de </a:t>
            </a:r>
            <a:r>
              <a:rPr lang="en-US" dirty="0" err="1" smtClean="0"/>
              <a:t>redes</a:t>
            </a:r>
            <a:r>
              <a:rPr lang="en-US" dirty="0" smtClean="0"/>
              <a:t> </a:t>
            </a:r>
            <a:r>
              <a:rPr lang="en-US" dirty="0" err="1" smtClean="0"/>
              <a:t>sociais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Sistemas</a:t>
            </a:r>
            <a:r>
              <a:rPr lang="en-US" dirty="0" smtClean="0"/>
              <a:t> de </a:t>
            </a:r>
            <a:r>
              <a:rPr lang="en-US" dirty="0" err="1" smtClean="0"/>
              <a:t>acompanhamento</a:t>
            </a:r>
            <a:r>
              <a:rPr lang="en-US" dirty="0" smtClean="0"/>
              <a:t> de </a:t>
            </a:r>
            <a:r>
              <a:rPr lang="en-US" dirty="0" err="1"/>
              <a:t>i</a:t>
            </a:r>
            <a:r>
              <a:rPr lang="en-US" dirty="0" err="1" smtClean="0"/>
              <a:t>ndicadores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resultado</a:t>
            </a:r>
            <a:r>
              <a:rPr lang="en-US" dirty="0" smtClean="0"/>
              <a:t> e de </a:t>
            </a:r>
            <a:r>
              <a:rPr lang="en-US" dirty="0" err="1" smtClean="0"/>
              <a:t>processo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Smart </a:t>
            </a:r>
            <a:r>
              <a:rPr lang="en-US" dirty="0" smtClean="0"/>
              <a:t>Cities e Public Innovation Labs.</a:t>
            </a:r>
            <a:endParaRPr lang="en-US" dirty="0" smtClean="0"/>
          </a:p>
          <a:p>
            <a:r>
              <a:rPr lang="en-US" dirty="0" smtClean="0"/>
              <a:t>Sites </a:t>
            </a:r>
            <a:r>
              <a:rPr lang="en-US" dirty="0" err="1" smtClean="0"/>
              <a:t>interativos</a:t>
            </a:r>
            <a:r>
              <a:rPr lang="en-US" dirty="0" smtClean="0"/>
              <a:t> de </a:t>
            </a:r>
            <a:r>
              <a:rPr lang="en-US" dirty="0" err="1" smtClean="0"/>
              <a:t>transparência</a:t>
            </a:r>
            <a:r>
              <a:rPr lang="en-US" dirty="0" smtClean="0"/>
              <a:t>: </a:t>
            </a:r>
            <a:r>
              <a:rPr lang="en-US" dirty="0" err="1" smtClean="0"/>
              <a:t>transparência</a:t>
            </a:r>
            <a:r>
              <a:rPr lang="en-US" dirty="0" smtClean="0"/>
              <a:t> </a:t>
            </a:r>
            <a:r>
              <a:rPr lang="en-US" dirty="0" err="1" smtClean="0"/>
              <a:t>ativa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02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Ferramentas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Internet</a:t>
            </a:r>
          </a:p>
          <a:p>
            <a:r>
              <a:rPr lang="en-US" dirty="0" err="1" smtClean="0"/>
              <a:t>Assinaturas</a:t>
            </a:r>
            <a:r>
              <a:rPr lang="en-US" dirty="0" smtClean="0"/>
              <a:t> </a:t>
            </a:r>
            <a:r>
              <a:rPr lang="en-US" dirty="0" err="1" smtClean="0"/>
              <a:t>digitais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identificação</a:t>
            </a:r>
            <a:r>
              <a:rPr lang="en-US" dirty="0" smtClean="0"/>
              <a:t> de </a:t>
            </a:r>
            <a:r>
              <a:rPr lang="en-US" dirty="0" err="1" smtClean="0"/>
              <a:t>eleitores</a:t>
            </a:r>
            <a:r>
              <a:rPr lang="en-US" dirty="0" smtClean="0"/>
              <a:t> </a:t>
            </a:r>
            <a:r>
              <a:rPr lang="en-US" dirty="0" err="1" smtClean="0"/>
              <a:t>cadastrados</a:t>
            </a:r>
            <a:endParaRPr lang="en-US" dirty="0" smtClean="0"/>
          </a:p>
          <a:p>
            <a:r>
              <a:rPr lang="en-US" dirty="0" smtClean="0"/>
              <a:t>Software de </a:t>
            </a:r>
            <a:r>
              <a:rPr lang="en-US" dirty="0" err="1" smtClean="0"/>
              <a:t>gestão</a:t>
            </a:r>
            <a:r>
              <a:rPr lang="en-US" dirty="0" smtClean="0"/>
              <a:t> da </a:t>
            </a:r>
            <a:r>
              <a:rPr lang="en-US" dirty="0" err="1" smtClean="0"/>
              <a:t>informação</a:t>
            </a:r>
            <a:r>
              <a:rPr lang="en-US" dirty="0" smtClean="0"/>
              <a:t> e </a:t>
            </a:r>
            <a:r>
              <a:rPr lang="en-US" dirty="0" err="1" smtClean="0"/>
              <a:t>análise</a:t>
            </a:r>
            <a:r>
              <a:rPr lang="en-US" dirty="0" smtClean="0"/>
              <a:t> </a:t>
            </a:r>
            <a:r>
              <a:rPr lang="en-US" dirty="0" err="1" smtClean="0"/>
              <a:t>estatística</a:t>
            </a:r>
            <a:endParaRPr lang="en-US" dirty="0" smtClean="0"/>
          </a:p>
          <a:p>
            <a:r>
              <a:rPr lang="en-US" dirty="0" err="1" smtClean="0"/>
              <a:t>Termometros</a:t>
            </a:r>
            <a:r>
              <a:rPr lang="en-US" dirty="0" smtClean="0"/>
              <a:t> e </a:t>
            </a:r>
            <a:r>
              <a:rPr lang="en-US" dirty="0" err="1" smtClean="0"/>
              <a:t>aplicativos</a:t>
            </a:r>
            <a:r>
              <a:rPr lang="en-US" dirty="0" smtClean="0"/>
              <a:t>: </a:t>
            </a:r>
            <a:r>
              <a:rPr lang="en-US" dirty="0" err="1" smtClean="0"/>
              <a:t>soluções</a:t>
            </a:r>
            <a:r>
              <a:rPr lang="en-US" dirty="0" smtClean="0"/>
              <a:t> </a:t>
            </a:r>
            <a:r>
              <a:rPr lang="en-US" dirty="0" err="1" smtClean="0"/>
              <a:t>inovadoras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serviços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Uso</a:t>
            </a:r>
            <a:r>
              <a:rPr lang="en-US" dirty="0" smtClean="0"/>
              <a:t> de Call Centers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pesquisas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427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</a:t>
            </a:r>
            <a:r>
              <a:rPr lang="en-US" dirty="0" err="1" smtClean="0"/>
              <a:t>ões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prop</a:t>
            </a:r>
            <a:r>
              <a:rPr lang="en-US" dirty="0" err="1" smtClean="0"/>
              <a:t>ósito</a:t>
            </a:r>
            <a:r>
              <a:rPr lang="en-US" dirty="0" smtClean="0"/>
              <a:t> da </a:t>
            </a:r>
            <a:r>
              <a:rPr lang="en-US" dirty="0" err="1" smtClean="0"/>
              <a:t>inovação</a:t>
            </a:r>
            <a:r>
              <a:rPr lang="en-US" dirty="0" smtClean="0"/>
              <a:t> </a:t>
            </a:r>
            <a:r>
              <a:rPr lang="en-US" dirty="0" err="1" smtClean="0"/>
              <a:t>tecnológica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setor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r>
              <a:rPr lang="en-US" dirty="0" smtClean="0"/>
              <a:t> </a:t>
            </a:r>
            <a:r>
              <a:rPr lang="en-US" dirty="0" err="1" smtClean="0"/>
              <a:t>é</a:t>
            </a:r>
            <a:r>
              <a:rPr lang="en-US" dirty="0" smtClean="0"/>
              <a:t> a </a:t>
            </a:r>
            <a:r>
              <a:rPr lang="en-US" dirty="0" err="1" smtClean="0"/>
              <a:t>melhoria</a:t>
            </a:r>
            <a:r>
              <a:rPr lang="en-US" dirty="0" smtClean="0"/>
              <a:t> da </a:t>
            </a:r>
            <a:r>
              <a:rPr lang="en-US" dirty="0" err="1" smtClean="0"/>
              <a:t>qualidade</a:t>
            </a:r>
            <a:r>
              <a:rPr lang="en-US" dirty="0" smtClean="0"/>
              <a:t> de </a:t>
            </a:r>
            <a:r>
              <a:rPr lang="en-US" dirty="0" err="1" smtClean="0"/>
              <a:t>vida</a:t>
            </a:r>
            <a:r>
              <a:rPr lang="en-US" dirty="0" smtClean="0"/>
              <a:t> da </a:t>
            </a:r>
            <a:r>
              <a:rPr lang="en-US" dirty="0" err="1" smtClean="0"/>
              <a:t>população</a:t>
            </a:r>
            <a:r>
              <a:rPr lang="en-US" dirty="0" smtClean="0"/>
              <a:t>, </a:t>
            </a:r>
            <a:r>
              <a:rPr lang="en-US" dirty="0" err="1" smtClean="0"/>
              <a:t>através</a:t>
            </a:r>
            <a:r>
              <a:rPr lang="en-US" dirty="0" smtClean="0"/>
              <a:t> do </a:t>
            </a:r>
            <a:r>
              <a:rPr lang="en-US" dirty="0" err="1" smtClean="0"/>
              <a:t>aumento</a:t>
            </a:r>
            <a:r>
              <a:rPr lang="en-US" dirty="0" smtClean="0"/>
              <a:t> de </a:t>
            </a:r>
            <a:r>
              <a:rPr lang="en-US" dirty="0" err="1" smtClean="0"/>
              <a:t>eficiência</a:t>
            </a:r>
            <a:r>
              <a:rPr lang="en-US" dirty="0" smtClean="0"/>
              <a:t>, </a:t>
            </a:r>
            <a:r>
              <a:rPr lang="en-US" dirty="0" err="1" smtClean="0"/>
              <a:t>eficácia</a:t>
            </a:r>
            <a:r>
              <a:rPr lang="en-US" dirty="0" smtClean="0"/>
              <a:t> e </a:t>
            </a:r>
            <a:r>
              <a:rPr lang="en-US" dirty="0" err="1" smtClean="0"/>
              <a:t>efetividade</a:t>
            </a:r>
            <a:r>
              <a:rPr lang="en-US" dirty="0" smtClean="0"/>
              <a:t> das </a:t>
            </a:r>
            <a:r>
              <a:rPr lang="en-US" dirty="0" err="1" smtClean="0"/>
              <a:t>políticas</a:t>
            </a:r>
            <a:r>
              <a:rPr lang="en-US" dirty="0" smtClean="0"/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 e dos </a:t>
            </a:r>
            <a:r>
              <a:rPr lang="en-US" dirty="0" err="1" smtClean="0"/>
              <a:t>serviços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Melhorar</a:t>
            </a:r>
            <a:r>
              <a:rPr lang="en-US" dirty="0" smtClean="0"/>
              <a:t> </a:t>
            </a:r>
            <a:r>
              <a:rPr lang="en-US" dirty="0" err="1" smtClean="0"/>
              <a:t>responsividade</a:t>
            </a:r>
            <a:r>
              <a:rPr lang="en-US" dirty="0" smtClean="0"/>
              <a:t>, </a:t>
            </a:r>
            <a:r>
              <a:rPr lang="en-US" dirty="0" err="1" smtClean="0"/>
              <a:t>governança</a:t>
            </a:r>
            <a:r>
              <a:rPr lang="en-US" dirty="0" smtClean="0"/>
              <a:t> e </a:t>
            </a:r>
            <a:r>
              <a:rPr lang="en-US" dirty="0" err="1" smtClean="0"/>
              <a:t>transparência</a:t>
            </a:r>
            <a:r>
              <a:rPr lang="en-US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363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271</Words>
  <Application>Microsoft Macintosh PowerPoint</Application>
  <PresentationFormat>On-screen Show (4:3)</PresentationFormat>
  <Paragraphs>41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Como e quais tecnologias impactam a democracia? </vt:lpstr>
      <vt:lpstr>Roteiro</vt:lpstr>
      <vt:lpstr>Dimensões do Estado Afetadas</vt:lpstr>
      <vt:lpstr>Exemplos</vt:lpstr>
      <vt:lpstr>Ferramentas</vt:lpstr>
      <vt:lpstr>Conclusões</vt:lpstr>
    </vt:vector>
  </TitlesOfParts>
  <Company>Universidade de Brasília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Futuro da Democracia: Como e quais tecnologias impactarão a democracia e a relação entre sociedade e parlamento? </dc:title>
  <dc:creator>Lucio Renno</dc:creator>
  <cp:lastModifiedBy>Lucio Renno</cp:lastModifiedBy>
  <cp:revision>10</cp:revision>
  <dcterms:created xsi:type="dcterms:W3CDTF">2016-05-08T15:51:44Z</dcterms:created>
  <dcterms:modified xsi:type="dcterms:W3CDTF">2016-05-08T20:28:35Z</dcterms:modified>
</cp:coreProperties>
</file>