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5" r:id="rId10"/>
    <p:sldId id="268" r:id="rId11"/>
    <p:sldId id="267" r:id="rId12"/>
    <p:sldId id="266" r:id="rId13"/>
    <p:sldId id="264" r:id="rId14"/>
    <p:sldId id="270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ssia" initials="c" lastIdx="1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23" autoAdjust="0"/>
  </p:normalViewPr>
  <p:slideViewPr>
    <p:cSldViewPr>
      <p:cViewPr varScale="1">
        <p:scale>
          <a:sx n="73" d="100"/>
          <a:sy n="73" d="100"/>
        </p:scale>
        <p:origin x="-13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140FD8-4277-4BC9-8E52-F64E1184FA3E}" type="doc">
      <dgm:prSet loTypeId="urn:microsoft.com/office/officeart/2005/8/layout/vList4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9C878A8-E76E-4FC3-8B99-BEFE402F2D7F}">
      <dgm:prSet phldrT="[Texto]"/>
      <dgm:spPr/>
      <dgm:t>
        <a:bodyPr/>
        <a:lstStyle/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Estabelecimento com mais de 200 m²</a:t>
          </a:r>
        </a:p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Contratos de doação com organizações sociais (distribuição de alimentos) ou com empresas para de produção de ração animal</a:t>
          </a:r>
        </a:p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Doação de alimentos e insumos sem condição de comercialização, mas seguros</a:t>
          </a:r>
        </a:p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Isenção de responsabilidade civil e penal (exceto dolo ou negligência)</a:t>
          </a:r>
          <a:endParaRPr lang="pt-BR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60D1F94-B256-4A08-B456-2E44F4CE8B5E}" type="parTrans" cxnId="{8353C943-571D-430F-95A7-167ABC1A0BCD}">
      <dgm:prSet/>
      <dgm:spPr/>
      <dgm:t>
        <a:bodyPr/>
        <a:lstStyle/>
        <a:p>
          <a:endParaRPr lang="pt-BR"/>
        </a:p>
      </dgm:t>
    </dgm:pt>
    <dgm:pt modelId="{5CF74BEF-22ED-4C2B-B31E-17FF83E72DD4}" type="sibTrans" cxnId="{8353C943-571D-430F-95A7-167ABC1A0BCD}">
      <dgm:prSet/>
      <dgm:spPr/>
      <dgm:t>
        <a:bodyPr/>
        <a:lstStyle/>
        <a:p>
          <a:endParaRPr lang="pt-BR"/>
        </a:p>
      </dgm:t>
    </dgm:pt>
    <dgm:pt modelId="{DF267E59-FD2D-4B27-929D-108D4596728A}">
      <dgm:prSet phldrT="[Texto]"/>
      <dgm:spPr/>
      <dgm:t>
        <a:bodyPr/>
        <a:lstStyle/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Política Nacional de Combate ao Desperdício de Alimentos</a:t>
          </a:r>
        </a:p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Ineficiência da cadeia de abastecimento alimentar</a:t>
          </a:r>
        </a:p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Poder público Federal – Grupo de Trabalho e Estudo Setorial e estabelecimento de programas para reduzir o desperdício</a:t>
          </a:r>
        </a:p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Alguns princípios: responsabilidade compartilhada, visão sistêmica do desperdício e conscientização dos produtores </a:t>
          </a:r>
        </a:p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Doação de alimentos: responsabilidade civil somente por dolo e </a:t>
          </a:r>
          <a:r>
            <a:rPr lang="pt-BR" b="1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desconfigura</a:t>
          </a:r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relação de consumo</a:t>
          </a:r>
          <a:endParaRPr lang="pt-BR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215976BB-FB64-4091-A446-2FC89C43A3FB}" type="parTrans" cxnId="{51BC7825-9B7F-42D1-88E5-07B8B8A36D9D}">
      <dgm:prSet/>
      <dgm:spPr/>
      <dgm:t>
        <a:bodyPr/>
        <a:lstStyle/>
        <a:p>
          <a:endParaRPr lang="pt-BR"/>
        </a:p>
      </dgm:t>
    </dgm:pt>
    <dgm:pt modelId="{C355AFF6-6A59-4AEC-AE72-43D652FF8128}" type="sibTrans" cxnId="{51BC7825-9B7F-42D1-88E5-07B8B8A36D9D}">
      <dgm:prSet/>
      <dgm:spPr/>
      <dgm:t>
        <a:bodyPr/>
        <a:lstStyle/>
        <a:p>
          <a:endParaRPr lang="pt-BR"/>
        </a:p>
      </dgm:t>
    </dgm:pt>
    <dgm:pt modelId="{2C78CE4C-40EE-4F25-B517-3917CE0D62ED}">
      <dgm:prSet phldrT="[Texto]" custT="1"/>
      <dgm:spPr/>
      <dgm:t>
        <a:bodyPr/>
        <a:lstStyle/>
        <a:p>
          <a:r>
            <a:rPr lang="pt-BR" sz="1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Define descarte voluntário de alimentos</a:t>
          </a:r>
        </a:p>
        <a:p>
          <a:r>
            <a:rPr lang="pt-BR" sz="1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Define prazo de validade  para VENDA e para CONSUMO SEGURO</a:t>
          </a:r>
        </a:p>
        <a:p>
          <a:r>
            <a:rPr lang="pt-BR" sz="1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Tipifica crime ambiental o descarte de alimentos próprios para consumo, em desacordo com a PNRS</a:t>
          </a:r>
        </a:p>
        <a:p>
          <a:r>
            <a:rPr lang="pt-BR" sz="1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Proíbe o descarte de alimentos próprios para consumo  nas áreas de disposição final de resíduos e rejeitos </a:t>
          </a:r>
        </a:p>
        <a:p>
          <a:r>
            <a:rPr lang="pt-BR" sz="1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Doação pelo estabelecimento de comercialização a entidades beneficentes de alimentos em condições de consumo, mas fora da data de comercialização. Excepciona responsabilidade objetiva</a:t>
          </a:r>
        </a:p>
        <a:p>
          <a:r>
            <a:rPr lang="pt-BR" sz="1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Campanhas educativas para aquisição de alimentos sem a melhor aparência</a:t>
          </a:r>
          <a:endParaRPr lang="pt-BR" sz="10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591EA52-028C-434F-A3F3-0493190B8EF8}" type="parTrans" cxnId="{47602BBD-0132-41AD-B1B7-F5D8373C1BD3}">
      <dgm:prSet/>
      <dgm:spPr/>
      <dgm:t>
        <a:bodyPr/>
        <a:lstStyle/>
        <a:p>
          <a:endParaRPr lang="pt-BR"/>
        </a:p>
      </dgm:t>
    </dgm:pt>
    <dgm:pt modelId="{B35FCCE1-1758-40A0-9D47-28CE2AA91E9A}" type="sibTrans" cxnId="{47602BBD-0132-41AD-B1B7-F5D8373C1BD3}">
      <dgm:prSet/>
      <dgm:spPr/>
      <dgm:t>
        <a:bodyPr/>
        <a:lstStyle/>
        <a:p>
          <a:endParaRPr lang="pt-BR"/>
        </a:p>
      </dgm:t>
    </dgm:pt>
    <dgm:pt modelId="{18F5D6B2-87FE-4E5A-9FA0-2DEC808FB1F3}" type="pres">
      <dgm:prSet presAssocID="{E8140FD8-4277-4BC9-8E52-F64E1184FA3E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BD9E191-71BD-4C42-992D-E889392710B9}" type="pres">
      <dgm:prSet presAssocID="{F9C878A8-E76E-4FC3-8B99-BEFE402F2D7F}" presName="comp" presStyleCnt="0"/>
      <dgm:spPr/>
    </dgm:pt>
    <dgm:pt modelId="{4141AD36-63E1-45BC-9BC8-8549D2CE008C}" type="pres">
      <dgm:prSet presAssocID="{F9C878A8-E76E-4FC3-8B99-BEFE402F2D7F}" presName="box" presStyleLbl="node1" presStyleIdx="0" presStyleCnt="3" custLinFactNeighborX="-1038" custLinFactNeighborY="-7345"/>
      <dgm:spPr/>
      <dgm:t>
        <a:bodyPr/>
        <a:lstStyle/>
        <a:p>
          <a:endParaRPr lang="pt-BR"/>
        </a:p>
      </dgm:t>
    </dgm:pt>
    <dgm:pt modelId="{6D6D2188-7ADC-4153-8AEC-E19C086A7F01}" type="pres">
      <dgm:prSet presAssocID="{F9C878A8-E76E-4FC3-8B99-BEFE402F2D7F}" presName="img" presStyleLbl="fgImgPlace1" presStyleIdx="0" presStyleCnt="3"/>
      <dgm:spPr>
        <a:prstGeom prst="rightArrow">
          <a:avLst/>
        </a:prstGeom>
      </dgm:spPr>
    </dgm:pt>
    <dgm:pt modelId="{7A3DF32C-2C79-404E-94A9-E57285F039A8}" type="pres">
      <dgm:prSet presAssocID="{F9C878A8-E76E-4FC3-8B99-BEFE402F2D7F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4C6D4B5-1459-4A56-A412-54FAE99E14E9}" type="pres">
      <dgm:prSet presAssocID="{5CF74BEF-22ED-4C2B-B31E-17FF83E72DD4}" presName="spacer" presStyleCnt="0"/>
      <dgm:spPr/>
    </dgm:pt>
    <dgm:pt modelId="{041CC9D5-AAA7-44C6-99FF-C1D619B715A1}" type="pres">
      <dgm:prSet presAssocID="{DF267E59-FD2D-4B27-929D-108D4596728A}" presName="comp" presStyleCnt="0"/>
      <dgm:spPr/>
    </dgm:pt>
    <dgm:pt modelId="{B9C5FDF2-C155-4686-A2D0-3BFBE7698C79}" type="pres">
      <dgm:prSet presAssocID="{DF267E59-FD2D-4B27-929D-108D4596728A}" presName="box" presStyleLbl="node1" presStyleIdx="1" presStyleCnt="3"/>
      <dgm:spPr/>
      <dgm:t>
        <a:bodyPr/>
        <a:lstStyle/>
        <a:p>
          <a:endParaRPr lang="pt-BR"/>
        </a:p>
      </dgm:t>
    </dgm:pt>
    <dgm:pt modelId="{F11EF04C-44FF-4989-8C8E-51DA761C3BDD}" type="pres">
      <dgm:prSet presAssocID="{DF267E59-FD2D-4B27-929D-108D4596728A}" presName="img" presStyleLbl="fgImgPlace1" presStyleIdx="1" presStyleCnt="3"/>
      <dgm:spPr>
        <a:prstGeom prst="rightArrow">
          <a:avLst/>
        </a:prstGeom>
      </dgm:spPr>
    </dgm:pt>
    <dgm:pt modelId="{96BA3684-7C1A-4E13-ABE9-B5880A35CF50}" type="pres">
      <dgm:prSet presAssocID="{DF267E59-FD2D-4B27-929D-108D4596728A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175DAD-0FB7-47AE-9F42-A0B1B6D0EA4F}" type="pres">
      <dgm:prSet presAssocID="{C355AFF6-6A59-4AEC-AE72-43D652FF8128}" presName="spacer" presStyleCnt="0"/>
      <dgm:spPr/>
    </dgm:pt>
    <dgm:pt modelId="{87EC398F-E34D-4267-B3F8-944FC7A76831}" type="pres">
      <dgm:prSet presAssocID="{2C78CE4C-40EE-4F25-B517-3917CE0D62ED}" presName="comp" presStyleCnt="0"/>
      <dgm:spPr/>
    </dgm:pt>
    <dgm:pt modelId="{7B8A8195-32EA-4A91-83C1-64BFB7615151}" type="pres">
      <dgm:prSet presAssocID="{2C78CE4C-40EE-4F25-B517-3917CE0D62ED}" presName="box" presStyleLbl="node1" presStyleIdx="2" presStyleCnt="3"/>
      <dgm:spPr/>
      <dgm:t>
        <a:bodyPr/>
        <a:lstStyle/>
        <a:p>
          <a:endParaRPr lang="pt-BR"/>
        </a:p>
      </dgm:t>
    </dgm:pt>
    <dgm:pt modelId="{9A023E4B-5356-4F46-BED9-A797CF2D6E64}" type="pres">
      <dgm:prSet presAssocID="{2C78CE4C-40EE-4F25-B517-3917CE0D62ED}" presName="img" presStyleLbl="fgImgPlace1" presStyleIdx="2" presStyleCnt="3"/>
      <dgm:spPr>
        <a:prstGeom prst="rightArrow">
          <a:avLst/>
        </a:prstGeom>
      </dgm:spPr>
    </dgm:pt>
    <dgm:pt modelId="{ED03D9BA-132E-4F09-AC22-A0A2324ED2BC}" type="pres">
      <dgm:prSet presAssocID="{2C78CE4C-40EE-4F25-B517-3917CE0D62ED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CE2ADE6-6267-407D-B7CB-3504ED98C237}" type="presOf" srcId="{DF267E59-FD2D-4B27-929D-108D4596728A}" destId="{96BA3684-7C1A-4E13-ABE9-B5880A35CF50}" srcOrd="1" destOrd="0" presId="urn:microsoft.com/office/officeart/2005/8/layout/vList4"/>
    <dgm:cxn modelId="{47602BBD-0132-41AD-B1B7-F5D8373C1BD3}" srcId="{E8140FD8-4277-4BC9-8E52-F64E1184FA3E}" destId="{2C78CE4C-40EE-4F25-B517-3917CE0D62ED}" srcOrd="2" destOrd="0" parTransId="{7591EA52-028C-434F-A3F3-0493190B8EF8}" sibTransId="{B35FCCE1-1758-40A0-9D47-28CE2AA91E9A}"/>
    <dgm:cxn modelId="{B33F9D54-5517-4DF4-8DC1-158D29E126BE}" type="presOf" srcId="{DF267E59-FD2D-4B27-929D-108D4596728A}" destId="{B9C5FDF2-C155-4686-A2D0-3BFBE7698C79}" srcOrd="0" destOrd="0" presId="urn:microsoft.com/office/officeart/2005/8/layout/vList4"/>
    <dgm:cxn modelId="{A9D95946-BE6D-4A91-857A-C46C27B96E63}" type="presOf" srcId="{E8140FD8-4277-4BC9-8E52-F64E1184FA3E}" destId="{18F5D6B2-87FE-4E5A-9FA0-2DEC808FB1F3}" srcOrd="0" destOrd="0" presId="urn:microsoft.com/office/officeart/2005/8/layout/vList4"/>
    <dgm:cxn modelId="{8353C943-571D-430F-95A7-167ABC1A0BCD}" srcId="{E8140FD8-4277-4BC9-8E52-F64E1184FA3E}" destId="{F9C878A8-E76E-4FC3-8B99-BEFE402F2D7F}" srcOrd="0" destOrd="0" parTransId="{560D1F94-B256-4A08-B456-2E44F4CE8B5E}" sibTransId="{5CF74BEF-22ED-4C2B-B31E-17FF83E72DD4}"/>
    <dgm:cxn modelId="{FC712E5A-D8DE-4A4B-B540-7E16514DFFCA}" type="presOf" srcId="{2C78CE4C-40EE-4F25-B517-3917CE0D62ED}" destId="{ED03D9BA-132E-4F09-AC22-A0A2324ED2BC}" srcOrd="1" destOrd="0" presId="urn:microsoft.com/office/officeart/2005/8/layout/vList4"/>
    <dgm:cxn modelId="{E3D64489-C196-4DCA-A800-4CF69AF116E6}" type="presOf" srcId="{F9C878A8-E76E-4FC3-8B99-BEFE402F2D7F}" destId="{4141AD36-63E1-45BC-9BC8-8549D2CE008C}" srcOrd="0" destOrd="0" presId="urn:microsoft.com/office/officeart/2005/8/layout/vList4"/>
    <dgm:cxn modelId="{51BC7825-9B7F-42D1-88E5-07B8B8A36D9D}" srcId="{E8140FD8-4277-4BC9-8E52-F64E1184FA3E}" destId="{DF267E59-FD2D-4B27-929D-108D4596728A}" srcOrd="1" destOrd="0" parTransId="{215976BB-FB64-4091-A446-2FC89C43A3FB}" sibTransId="{C355AFF6-6A59-4AEC-AE72-43D652FF8128}"/>
    <dgm:cxn modelId="{8B5D7AC7-4D0B-4233-8E34-E418C96531ED}" type="presOf" srcId="{F9C878A8-E76E-4FC3-8B99-BEFE402F2D7F}" destId="{7A3DF32C-2C79-404E-94A9-E57285F039A8}" srcOrd="1" destOrd="0" presId="urn:microsoft.com/office/officeart/2005/8/layout/vList4"/>
    <dgm:cxn modelId="{F1CEF833-7E46-4255-AF82-B770C086B1CB}" type="presOf" srcId="{2C78CE4C-40EE-4F25-B517-3917CE0D62ED}" destId="{7B8A8195-32EA-4A91-83C1-64BFB7615151}" srcOrd="0" destOrd="0" presId="urn:microsoft.com/office/officeart/2005/8/layout/vList4"/>
    <dgm:cxn modelId="{FAAB8802-FC9C-43D9-B96C-DED90E393F47}" type="presParOf" srcId="{18F5D6B2-87FE-4E5A-9FA0-2DEC808FB1F3}" destId="{3BD9E191-71BD-4C42-992D-E889392710B9}" srcOrd="0" destOrd="0" presId="urn:microsoft.com/office/officeart/2005/8/layout/vList4"/>
    <dgm:cxn modelId="{AE0059FD-F8B8-4491-BCFB-E9393DD07187}" type="presParOf" srcId="{3BD9E191-71BD-4C42-992D-E889392710B9}" destId="{4141AD36-63E1-45BC-9BC8-8549D2CE008C}" srcOrd="0" destOrd="0" presId="urn:microsoft.com/office/officeart/2005/8/layout/vList4"/>
    <dgm:cxn modelId="{6BAEE8CA-8B64-4C74-A32A-D5C1834DABC3}" type="presParOf" srcId="{3BD9E191-71BD-4C42-992D-E889392710B9}" destId="{6D6D2188-7ADC-4153-8AEC-E19C086A7F01}" srcOrd="1" destOrd="0" presId="urn:microsoft.com/office/officeart/2005/8/layout/vList4"/>
    <dgm:cxn modelId="{8D8863B1-0A8E-4D4A-9744-CF6702FF6A6F}" type="presParOf" srcId="{3BD9E191-71BD-4C42-992D-E889392710B9}" destId="{7A3DF32C-2C79-404E-94A9-E57285F039A8}" srcOrd="2" destOrd="0" presId="urn:microsoft.com/office/officeart/2005/8/layout/vList4"/>
    <dgm:cxn modelId="{D306D412-BCCE-496E-A13B-8ADC508DE289}" type="presParOf" srcId="{18F5D6B2-87FE-4E5A-9FA0-2DEC808FB1F3}" destId="{94C6D4B5-1459-4A56-A412-54FAE99E14E9}" srcOrd="1" destOrd="0" presId="urn:microsoft.com/office/officeart/2005/8/layout/vList4"/>
    <dgm:cxn modelId="{DC743C4D-7F5C-4AD3-85EB-6770E87C310E}" type="presParOf" srcId="{18F5D6B2-87FE-4E5A-9FA0-2DEC808FB1F3}" destId="{041CC9D5-AAA7-44C6-99FF-C1D619B715A1}" srcOrd="2" destOrd="0" presId="urn:microsoft.com/office/officeart/2005/8/layout/vList4"/>
    <dgm:cxn modelId="{8E4C75D5-55B3-4A5C-B707-85C190139C7D}" type="presParOf" srcId="{041CC9D5-AAA7-44C6-99FF-C1D619B715A1}" destId="{B9C5FDF2-C155-4686-A2D0-3BFBE7698C79}" srcOrd="0" destOrd="0" presId="urn:microsoft.com/office/officeart/2005/8/layout/vList4"/>
    <dgm:cxn modelId="{B1CA78C5-775F-4AB1-9CFA-793B1837F97F}" type="presParOf" srcId="{041CC9D5-AAA7-44C6-99FF-C1D619B715A1}" destId="{F11EF04C-44FF-4989-8C8E-51DA761C3BDD}" srcOrd="1" destOrd="0" presId="urn:microsoft.com/office/officeart/2005/8/layout/vList4"/>
    <dgm:cxn modelId="{C7A73000-8576-4960-89E4-91E463F4C839}" type="presParOf" srcId="{041CC9D5-AAA7-44C6-99FF-C1D619B715A1}" destId="{96BA3684-7C1A-4E13-ABE9-B5880A35CF50}" srcOrd="2" destOrd="0" presId="urn:microsoft.com/office/officeart/2005/8/layout/vList4"/>
    <dgm:cxn modelId="{4C06E732-67A3-496B-BBF9-7885606B8FF3}" type="presParOf" srcId="{18F5D6B2-87FE-4E5A-9FA0-2DEC808FB1F3}" destId="{27175DAD-0FB7-47AE-9F42-A0B1B6D0EA4F}" srcOrd="3" destOrd="0" presId="urn:microsoft.com/office/officeart/2005/8/layout/vList4"/>
    <dgm:cxn modelId="{6FDAAF90-8658-4342-AAFC-91D2E6D08D92}" type="presParOf" srcId="{18F5D6B2-87FE-4E5A-9FA0-2DEC808FB1F3}" destId="{87EC398F-E34D-4267-B3F8-944FC7A76831}" srcOrd="4" destOrd="0" presId="urn:microsoft.com/office/officeart/2005/8/layout/vList4"/>
    <dgm:cxn modelId="{02D0A667-ABC2-422F-8DC6-04B7369AC451}" type="presParOf" srcId="{87EC398F-E34D-4267-B3F8-944FC7A76831}" destId="{7B8A8195-32EA-4A91-83C1-64BFB7615151}" srcOrd="0" destOrd="0" presId="urn:microsoft.com/office/officeart/2005/8/layout/vList4"/>
    <dgm:cxn modelId="{68A5554A-1606-46EF-AF11-40EBEE113C52}" type="presParOf" srcId="{87EC398F-E34D-4267-B3F8-944FC7A76831}" destId="{9A023E4B-5356-4F46-BED9-A797CF2D6E64}" srcOrd="1" destOrd="0" presId="urn:microsoft.com/office/officeart/2005/8/layout/vList4"/>
    <dgm:cxn modelId="{5659734F-8105-4F9B-A262-33BB397C8F3F}" type="presParOf" srcId="{87EC398F-E34D-4267-B3F8-944FC7A76831}" destId="{ED03D9BA-132E-4F09-AC22-A0A2324ED2B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73740B-CD0F-47FC-A46C-D9C7382B2DAE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84DF346-FECB-46D6-9FB2-63C19D2F7BE0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PRAZO  DE  VALIDADE</a:t>
          </a:r>
          <a:endParaRPr lang="pt-BR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0F8ED5D-F2B0-44AA-B9C6-1695E8675B9B}" type="parTrans" cxnId="{A4EBD050-69EE-486B-B488-90CE4E60B40F}">
      <dgm:prSet/>
      <dgm:spPr/>
      <dgm:t>
        <a:bodyPr/>
        <a:lstStyle/>
        <a:p>
          <a:endParaRPr lang="pt-BR"/>
        </a:p>
      </dgm:t>
    </dgm:pt>
    <dgm:pt modelId="{BD3C62BB-E069-42F4-A6A7-FF0633A4B6BA}" type="sibTrans" cxnId="{A4EBD050-69EE-486B-B488-90CE4E60B40F}">
      <dgm:prSet/>
      <dgm:spPr/>
      <dgm:t>
        <a:bodyPr/>
        <a:lstStyle/>
        <a:p>
          <a:endParaRPr lang="pt-BR"/>
        </a:p>
      </dgm:t>
    </dgm:pt>
    <dgm:pt modelId="{5603017B-E206-45F7-8A13-DD7C0B9B4669}">
      <dgm:prSet phldrT="[Texto]" custT="1"/>
      <dgm:spPr/>
      <dgm:t>
        <a:bodyPr/>
        <a:lstStyle/>
        <a:p>
          <a:endParaRPr lang="pt-BR" sz="20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r>
            <a: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Artigos 18, § 6º e 31 do CDC</a:t>
          </a:r>
        </a:p>
        <a:p>
          <a:r>
            <a: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Art. 7°, IX da Lei n° 8.137/90 </a:t>
          </a:r>
        </a:p>
        <a:p>
          <a:endParaRPr lang="pt-BR" sz="1300" dirty="0"/>
        </a:p>
      </dgm:t>
    </dgm:pt>
    <dgm:pt modelId="{3B668FFA-AF5F-40B4-840B-26E13954390C}" type="parTrans" cxnId="{F361ECC8-7134-4827-BD0C-BE209AF87F60}">
      <dgm:prSet/>
      <dgm:spPr/>
      <dgm:t>
        <a:bodyPr/>
        <a:lstStyle/>
        <a:p>
          <a:endParaRPr lang="pt-BR"/>
        </a:p>
      </dgm:t>
    </dgm:pt>
    <dgm:pt modelId="{ED36FDF8-A09B-4096-9321-3AE3057A255F}" type="sibTrans" cxnId="{F361ECC8-7134-4827-BD0C-BE209AF87F60}">
      <dgm:prSet/>
      <dgm:spPr/>
      <dgm:t>
        <a:bodyPr/>
        <a:lstStyle/>
        <a:p>
          <a:endParaRPr lang="pt-BR"/>
        </a:p>
      </dgm:t>
    </dgm:pt>
    <dgm:pt modelId="{EAD6A47C-BB3B-49CB-884A-B17CE15C2201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Segurança</a:t>
          </a:r>
          <a:endParaRPr lang="pt-BR" b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E0456E3-5FBF-45CF-AB5E-B59BAB6911E6}" type="parTrans" cxnId="{521BD475-0AE4-4894-8CF5-31705960EB72}">
      <dgm:prSet/>
      <dgm:spPr/>
      <dgm:t>
        <a:bodyPr/>
        <a:lstStyle/>
        <a:p>
          <a:endParaRPr lang="pt-BR"/>
        </a:p>
      </dgm:t>
    </dgm:pt>
    <dgm:pt modelId="{59417502-8C42-45EB-BF9E-B2EEE84301FC}" type="sibTrans" cxnId="{521BD475-0AE4-4894-8CF5-31705960EB72}">
      <dgm:prSet/>
      <dgm:spPr/>
      <dgm:t>
        <a:bodyPr/>
        <a:lstStyle/>
        <a:p>
          <a:endParaRPr lang="pt-BR"/>
        </a:p>
      </dgm:t>
    </dgm:pt>
    <dgm:pt modelId="{E573C955-2C07-4B2F-B56D-2996406E89C3}">
      <dgm:prSet phldrT="[Texto]"/>
      <dgm:spPr/>
      <dgm:t>
        <a:bodyPr/>
        <a:lstStyle/>
        <a:p>
          <a:r>
            <a:rPr lang="pt-B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Qualidade</a:t>
          </a:r>
          <a:endParaRPr lang="pt-BR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245B26B-2A0F-4F09-9ECB-76104451E225}" type="parTrans" cxnId="{8E05B041-E316-4A0A-B8CC-0B895EEBC016}">
      <dgm:prSet/>
      <dgm:spPr/>
      <dgm:t>
        <a:bodyPr/>
        <a:lstStyle/>
        <a:p>
          <a:endParaRPr lang="pt-BR"/>
        </a:p>
      </dgm:t>
    </dgm:pt>
    <dgm:pt modelId="{7C483F35-04A6-4A03-B242-82409EEDEB78}" type="sibTrans" cxnId="{8E05B041-E316-4A0A-B8CC-0B895EEBC016}">
      <dgm:prSet/>
      <dgm:spPr/>
      <dgm:t>
        <a:bodyPr/>
        <a:lstStyle/>
        <a:p>
          <a:endParaRPr lang="pt-BR"/>
        </a:p>
      </dgm:t>
    </dgm:pt>
    <dgm:pt modelId="{54AB1FE8-74F2-4A6A-8742-E861FA6046D3}" type="pres">
      <dgm:prSet presAssocID="{FD73740B-CD0F-47FC-A46C-D9C7382B2DA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6153E7A9-CACE-4144-8DCA-109CE1B24945}" type="pres">
      <dgm:prSet presAssocID="{984DF346-FECB-46D6-9FB2-63C19D2F7BE0}" presName="singleCycle" presStyleCnt="0"/>
      <dgm:spPr/>
    </dgm:pt>
    <dgm:pt modelId="{6B3C2FAA-B0CA-4E19-B8DD-F0D051F7D5F4}" type="pres">
      <dgm:prSet presAssocID="{984DF346-FECB-46D6-9FB2-63C19D2F7BE0}" presName="singleCenter" presStyleLbl="node1" presStyleIdx="0" presStyleCnt="4" custScaleX="208104" custScaleY="76392" custLinFactNeighborX="-912" custLinFactNeighborY="-13727">
        <dgm:presLayoutVars>
          <dgm:chMax val="7"/>
          <dgm:chPref val="7"/>
        </dgm:presLayoutVars>
      </dgm:prSet>
      <dgm:spPr/>
      <dgm:t>
        <a:bodyPr/>
        <a:lstStyle/>
        <a:p>
          <a:endParaRPr lang="pt-BR"/>
        </a:p>
      </dgm:t>
    </dgm:pt>
    <dgm:pt modelId="{A09CFC7C-7174-4228-8C79-0B765E865CBE}" type="pres">
      <dgm:prSet presAssocID="{3B668FFA-AF5F-40B4-840B-26E13954390C}" presName="Name56" presStyleLbl="parChTrans1D2" presStyleIdx="0" presStyleCnt="3"/>
      <dgm:spPr/>
      <dgm:t>
        <a:bodyPr/>
        <a:lstStyle/>
        <a:p>
          <a:endParaRPr lang="pt-BR"/>
        </a:p>
      </dgm:t>
    </dgm:pt>
    <dgm:pt modelId="{C4B3CF33-A223-4267-842B-8970862BCB62}" type="pres">
      <dgm:prSet presAssocID="{5603017B-E206-45F7-8A13-DD7C0B9B4669}" presName="text0" presStyleLbl="node1" presStyleIdx="1" presStyleCnt="4" custScaleX="499475" custScaleY="9279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272E5CE-6C5E-478B-84EC-6EFEAB956DE3}" type="pres">
      <dgm:prSet presAssocID="{7E0456E3-5FBF-45CF-AB5E-B59BAB6911E6}" presName="Name56" presStyleLbl="parChTrans1D2" presStyleIdx="1" presStyleCnt="3"/>
      <dgm:spPr/>
      <dgm:t>
        <a:bodyPr/>
        <a:lstStyle/>
        <a:p>
          <a:endParaRPr lang="pt-BR"/>
        </a:p>
      </dgm:t>
    </dgm:pt>
    <dgm:pt modelId="{823968BE-3290-4D04-96B3-FA089B876A6D}" type="pres">
      <dgm:prSet presAssocID="{EAD6A47C-BB3B-49CB-884A-B17CE15C2201}" presName="text0" presStyleLbl="node1" presStyleIdx="2" presStyleCnt="4" custScaleX="20088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693F977-8F3F-45D3-8686-1D83631A1129}" type="pres">
      <dgm:prSet presAssocID="{6245B26B-2A0F-4F09-9ECB-76104451E225}" presName="Name56" presStyleLbl="parChTrans1D2" presStyleIdx="2" presStyleCnt="3"/>
      <dgm:spPr/>
      <dgm:t>
        <a:bodyPr/>
        <a:lstStyle/>
        <a:p>
          <a:endParaRPr lang="pt-BR"/>
        </a:p>
      </dgm:t>
    </dgm:pt>
    <dgm:pt modelId="{86D33A08-F2FB-48A4-BAB5-63E95AB2688D}" type="pres">
      <dgm:prSet presAssocID="{E573C955-2C07-4B2F-B56D-2996406E89C3}" presName="text0" presStyleLbl="node1" presStyleIdx="3" presStyleCnt="4" custScaleX="17777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8AC4DFD-FBF3-4CA7-B0DC-2A38E57F24B3}" type="presOf" srcId="{6245B26B-2A0F-4F09-9ECB-76104451E225}" destId="{6693F977-8F3F-45D3-8686-1D83631A1129}" srcOrd="0" destOrd="0" presId="urn:microsoft.com/office/officeart/2008/layout/RadialCluster"/>
    <dgm:cxn modelId="{521BD475-0AE4-4894-8CF5-31705960EB72}" srcId="{984DF346-FECB-46D6-9FB2-63C19D2F7BE0}" destId="{EAD6A47C-BB3B-49CB-884A-B17CE15C2201}" srcOrd="1" destOrd="0" parTransId="{7E0456E3-5FBF-45CF-AB5E-B59BAB6911E6}" sibTransId="{59417502-8C42-45EB-BF9E-B2EEE84301FC}"/>
    <dgm:cxn modelId="{BE512F38-DFFB-4FB3-B391-E968E904CDAF}" type="presOf" srcId="{E573C955-2C07-4B2F-B56D-2996406E89C3}" destId="{86D33A08-F2FB-48A4-BAB5-63E95AB2688D}" srcOrd="0" destOrd="0" presId="urn:microsoft.com/office/officeart/2008/layout/RadialCluster"/>
    <dgm:cxn modelId="{DA6F4826-7102-4EAA-A31B-FB77513CB9D3}" type="presOf" srcId="{7E0456E3-5FBF-45CF-AB5E-B59BAB6911E6}" destId="{2272E5CE-6C5E-478B-84EC-6EFEAB956DE3}" srcOrd="0" destOrd="0" presId="urn:microsoft.com/office/officeart/2008/layout/RadialCluster"/>
    <dgm:cxn modelId="{8E05B041-E316-4A0A-B8CC-0B895EEBC016}" srcId="{984DF346-FECB-46D6-9FB2-63C19D2F7BE0}" destId="{E573C955-2C07-4B2F-B56D-2996406E89C3}" srcOrd="2" destOrd="0" parTransId="{6245B26B-2A0F-4F09-9ECB-76104451E225}" sibTransId="{7C483F35-04A6-4A03-B242-82409EEDEB78}"/>
    <dgm:cxn modelId="{970BC41C-903E-4310-9B11-916559002395}" type="presOf" srcId="{EAD6A47C-BB3B-49CB-884A-B17CE15C2201}" destId="{823968BE-3290-4D04-96B3-FA089B876A6D}" srcOrd="0" destOrd="0" presId="urn:microsoft.com/office/officeart/2008/layout/RadialCluster"/>
    <dgm:cxn modelId="{3EE65CFD-4AA0-43E8-803F-35F54BD849BE}" type="presOf" srcId="{984DF346-FECB-46D6-9FB2-63C19D2F7BE0}" destId="{6B3C2FAA-B0CA-4E19-B8DD-F0D051F7D5F4}" srcOrd="0" destOrd="0" presId="urn:microsoft.com/office/officeart/2008/layout/RadialCluster"/>
    <dgm:cxn modelId="{F361ECC8-7134-4827-BD0C-BE209AF87F60}" srcId="{984DF346-FECB-46D6-9FB2-63C19D2F7BE0}" destId="{5603017B-E206-45F7-8A13-DD7C0B9B4669}" srcOrd="0" destOrd="0" parTransId="{3B668FFA-AF5F-40B4-840B-26E13954390C}" sibTransId="{ED36FDF8-A09B-4096-9321-3AE3057A255F}"/>
    <dgm:cxn modelId="{A4EBD050-69EE-486B-B488-90CE4E60B40F}" srcId="{FD73740B-CD0F-47FC-A46C-D9C7382B2DAE}" destId="{984DF346-FECB-46D6-9FB2-63C19D2F7BE0}" srcOrd="0" destOrd="0" parTransId="{50F8ED5D-F2B0-44AA-B9C6-1695E8675B9B}" sibTransId="{BD3C62BB-E069-42F4-A6A7-FF0633A4B6BA}"/>
    <dgm:cxn modelId="{96DAD07A-5094-45B9-B8D8-E59F973905FE}" type="presOf" srcId="{3B668FFA-AF5F-40B4-840B-26E13954390C}" destId="{A09CFC7C-7174-4228-8C79-0B765E865CBE}" srcOrd="0" destOrd="0" presId="urn:microsoft.com/office/officeart/2008/layout/RadialCluster"/>
    <dgm:cxn modelId="{201ACC1C-60D0-45E5-B8E7-FDFAB37BB378}" type="presOf" srcId="{5603017B-E206-45F7-8A13-DD7C0B9B4669}" destId="{C4B3CF33-A223-4267-842B-8970862BCB62}" srcOrd="0" destOrd="0" presId="urn:microsoft.com/office/officeart/2008/layout/RadialCluster"/>
    <dgm:cxn modelId="{EEB791F6-5F70-4FFD-9DA1-7EFCCCB30F62}" type="presOf" srcId="{FD73740B-CD0F-47FC-A46C-D9C7382B2DAE}" destId="{54AB1FE8-74F2-4A6A-8742-E861FA6046D3}" srcOrd="0" destOrd="0" presId="urn:microsoft.com/office/officeart/2008/layout/RadialCluster"/>
    <dgm:cxn modelId="{E698B747-C55A-450F-B9A0-98A50DACE893}" type="presParOf" srcId="{54AB1FE8-74F2-4A6A-8742-E861FA6046D3}" destId="{6153E7A9-CACE-4144-8DCA-109CE1B24945}" srcOrd="0" destOrd="0" presId="urn:microsoft.com/office/officeart/2008/layout/RadialCluster"/>
    <dgm:cxn modelId="{74CC6378-9B1F-441A-ACFB-47E67E438B26}" type="presParOf" srcId="{6153E7A9-CACE-4144-8DCA-109CE1B24945}" destId="{6B3C2FAA-B0CA-4E19-B8DD-F0D051F7D5F4}" srcOrd="0" destOrd="0" presId="urn:microsoft.com/office/officeart/2008/layout/RadialCluster"/>
    <dgm:cxn modelId="{4C7BC104-7E9E-440A-9F71-BFFA6FB03E3B}" type="presParOf" srcId="{6153E7A9-CACE-4144-8DCA-109CE1B24945}" destId="{A09CFC7C-7174-4228-8C79-0B765E865CBE}" srcOrd="1" destOrd="0" presId="urn:microsoft.com/office/officeart/2008/layout/RadialCluster"/>
    <dgm:cxn modelId="{5A9C45B5-727F-462A-897D-69602D946D9A}" type="presParOf" srcId="{6153E7A9-CACE-4144-8DCA-109CE1B24945}" destId="{C4B3CF33-A223-4267-842B-8970862BCB62}" srcOrd="2" destOrd="0" presId="urn:microsoft.com/office/officeart/2008/layout/RadialCluster"/>
    <dgm:cxn modelId="{148196F2-A467-4ACC-9326-E49058A3C7D2}" type="presParOf" srcId="{6153E7A9-CACE-4144-8DCA-109CE1B24945}" destId="{2272E5CE-6C5E-478B-84EC-6EFEAB956DE3}" srcOrd="3" destOrd="0" presId="urn:microsoft.com/office/officeart/2008/layout/RadialCluster"/>
    <dgm:cxn modelId="{6C6C4847-A416-41D4-AAA2-FAC83D41A71A}" type="presParOf" srcId="{6153E7A9-CACE-4144-8DCA-109CE1B24945}" destId="{823968BE-3290-4D04-96B3-FA089B876A6D}" srcOrd="4" destOrd="0" presId="urn:microsoft.com/office/officeart/2008/layout/RadialCluster"/>
    <dgm:cxn modelId="{398354F4-CE3E-47F1-A7E5-3AB4A36FA0CE}" type="presParOf" srcId="{6153E7A9-CACE-4144-8DCA-109CE1B24945}" destId="{6693F977-8F3F-45D3-8686-1D83631A1129}" srcOrd="5" destOrd="0" presId="urn:microsoft.com/office/officeart/2008/layout/RadialCluster"/>
    <dgm:cxn modelId="{8A0D53AF-F934-408D-8CA6-B2EDA034A162}" type="presParOf" srcId="{6153E7A9-CACE-4144-8DCA-109CE1B24945}" destId="{86D33A08-F2FB-48A4-BAB5-63E95AB2688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A67350-6FD3-4D0B-9969-7A115B1578AD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AA1B1B0-667F-46BB-BF86-20F0B96845F8}">
      <dgm:prSet phldrT="[Texto]"/>
      <dgm:spPr/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Anvisa</a:t>
          </a:r>
          <a:r>
            <a:rPr lang="pt-B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	</a:t>
          </a:r>
          <a:endParaRPr lang="pt-BR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DB3F716-361D-48E4-9112-FB5F409FA9E2}" type="parTrans" cxnId="{08E93B8E-B4C3-4631-9851-2213A1A1D17A}">
      <dgm:prSet/>
      <dgm:spPr/>
      <dgm:t>
        <a:bodyPr/>
        <a:lstStyle/>
        <a:p>
          <a:endParaRPr lang="pt-BR"/>
        </a:p>
      </dgm:t>
    </dgm:pt>
    <dgm:pt modelId="{7F8BDA9C-B312-44C6-B298-F847FEF55522}" type="sibTrans" cxnId="{08E93B8E-B4C3-4631-9851-2213A1A1D17A}">
      <dgm:prSet/>
      <dgm:spPr/>
      <dgm:t>
        <a:bodyPr/>
        <a:lstStyle/>
        <a:p>
          <a:endParaRPr lang="pt-BR"/>
        </a:p>
      </dgm:t>
    </dgm:pt>
    <dgm:pt modelId="{4557D29C-C19E-4E9F-805F-3CA6A63EE6AA}">
      <dgm:prSet phldrT="[Texto]"/>
      <dgm:spPr/>
      <dgm:t>
        <a:bodyPr/>
        <a:lstStyle/>
        <a:p>
          <a:r>
            <a:rPr lang="pt-B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RDC n° 259/02</a:t>
          </a:r>
          <a:endParaRPr lang="pt-BR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DD448F7-7666-451F-9BEA-695110B854AA}" type="parTrans" cxnId="{D4302C79-1BAA-42A3-8B6D-DF1BE6E4A6FD}">
      <dgm:prSet/>
      <dgm:spPr/>
      <dgm:t>
        <a:bodyPr/>
        <a:lstStyle/>
        <a:p>
          <a:endParaRPr lang="pt-BR"/>
        </a:p>
      </dgm:t>
    </dgm:pt>
    <dgm:pt modelId="{E60767C5-8F29-4710-BA3B-0D8CDE4FD316}" type="sibTrans" cxnId="{D4302C79-1BAA-42A3-8B6D-DF1BE6E4A6FD}">
      <dgm:prSet/>
      <dgm:spPr/>
      <dgm:t>
        <a:bodyPr/>
        <a:lstStyle/>
        <a:p>
          <a:endParaRPr lang="pt-BR"/>
        </a:p>
      </dgm:t>
    </dgm:pt>
    <dgm:pt modelId="{640F3F75-E005-4DCB-B315-DE28E1D2B474}">
      <dgm:prSet phldrT="[Texto]"/>
      <dgm:spPr/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MAPA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C40B332-044A-4419-8679-31DCD86D0A5E}" type="parTrans" cxnId="{2053AF35-7039-4917-8279-A795C440BF2B}">
      <dgm:prSet/>
      <dgm:spPr/>
      <dgm:t>
        <a:bodyPr/>
        <a:lstStyle/>
        <a:p>
          <a:endParaRPr lang="pt-BR"/>
        </a:p>
      </dgm:t>
    </dgm:pt>
    <dgm:pt modelId="{E7221B53-41BD-4A6F-923D-277B6CFA1409}" type="sibTrans" cxnId="{2053AF35-7039-4917-8279-A795C440BF2B}">
      <dgm:prSet/>
      <dgm:spPr/>
      <dgm:t>
        <a:bodyPr/>
        <a:lstStyle/>
        <a:p>
          <a:endParaRPr lang="pt-BR"/>
        </a:p>
      </dgm:t>
    </dgm:pt>
    <dgm:pt modelId="{8C7DD7D0-7358-43F0-92F2-191C3EFFA63B}">
      <dgm:prSet phldrT="[Texto]"/>
      <dgm:spPr/>
      <dgm:t>
        <a:bodyPr/>
        <a:lstStyle/>
        <a:p>
          <a:r>
            <a:rPr lang="pt-B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 n° 22/05</a:t>
          </a:r>
          <a:endParaRPr lang="pt-BR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469FCCB-A6B4-4A98-8422-50F573AD900E}" type="parTrans" cxnId="{2BF96913-F97F-47AA-8A52-46B88290038C}">
      <dgm:prSet/>
      <dgm:spPr/>
      <dgm:t>
        <a:bodyPr/>
        <a:lstStyle/>
        <a:p>
          <a:endParaRPr lang="pt-BR"/>
        </a:p>
      </dgm:t>
    </dgm:pt>
    <dgm:pt modelId="{05A78C27-8E67-41C5-B5D8-C663715E8493}" type="sibTrans" cxnId="{2BF96913-F97F-47AA-8A52-46B88290038C}">
      <dgm:prSet/>
      <dgm:spPr/>
      <dgm:t>
        <a:bodyPr/>
        <a:lstStyle/>
        <a:p>
          <a:endParaRPr lang="pt-BR"/>
        </a:p>
      </dgm:t>
    </dgm:pt>
    <dgm:pt modelId="{8F7CFDEF-4C48-4E6E-8803-20AE7AD5F996}">
      <dgm:prSet phldrT="[Texto]"/>
      <dgm:spPr/>
      <dgm:t>
        <a:bodyPr/>
        <a:lstStyle/>
        <a:p>
          <a:r>
            <a:rPr lang="pt-BR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Codex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19E8174-C441-430B-B6DD-C3F7733AF5F3}" type="parTrans" cxnId="{79F9EA2F-FB32-4C28-BC3B-7F93794CF4AD}">
      <dgm:prSet/>
      <dgm:spPr/>
      <dgm:t>
        <a:bodyPr/>
        <a:lstStyle/>
        <a:p>
          <a:endParaRPr lang="pt-BR"/>
        </a:p>
      </dgm:t>
    </dgm:pt>
    <dgm:pt modelId="{94DD6626-23C3-44A1-8BE4-2926701C3A12}" type="sibTrans" cxnId="{79F9EA2F-FB32-4C28-BC3B-7F93794CF4AD}">
      <dgm:prSet/>
      <dgm:spPr/>
      <dgm:t>
        <a:bodyPr/>
        <a:lstStyle/>
        <a:p>
          <a:endParaRPr lang="pt-BR"/>
        </a:p>
      </dgm:t>
    </dgm:pt>
    <dgm:pt modelId="{554F227B-E305-48B4-9765-CB8640FC8879}">
      <dgm:prSet phldrT="[Texto]"/>
      <dgm:spPr/>
      <dgm:t>
        <a:bodyPr/>
        <a:lstStyle/>
        <a:p>
          <a:r>
            <a:rPr lang="pt-BR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Codex</a:t>
          </a:r>
          <a:r>
            <a:rPr lang="pt-B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Stan 1-1985</a:t>
          </a:r>
          <a:endParaRPr lang="pt-BR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C8B7D45-AFFE-43FB-B2B9-A073BCE57907}" type="parTrans" cxnId="{DAA7A0DD-AA11-4EA5-80A9-0C7763BFDC4C}">
      <dgm:prSet/>
      <dgm:spPr/>
      <dgm:t>
        <a:bodyPr/>
        <a:lstStyle/>
        <a:p>
          <a:endParaRPr lang="pt-BR"/>
        </a:p>
      </dgm:t>
    </dgm:pt>
    <dgm:pt modelId="{8BD44DE3-67C9-4F0A-9005-F0E74F0E9D88}" type="sibTrans" cxnId="{DAA7A0DD-AA11-4EA5-80A9-0C7763BFDC4C}">
      <dgm:prSet/>
      <dgm:spPr/>
      <dgm:t>
        <a:bodyPr/>
        <a:lstStyle/>
        <a:p>
          <a:endParaRPr lang="pt-BR"/>
        </a:p>
      </dgm:t>
    </dgm:pt>
    <dgm:pt modelId="{1C13ABFE-87D9-46A0-9ECF-2E50241D3465}">
      <dgm:prSet phldrT="[Texto]"/>
      <dgm:spPr/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Mercosul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4562AD0-5F98-4F77-A0D9-D9867B1E31AA}" type="parTrans" cxnId="{AA9AFD81-5CFE-4BC2-8E29-E8F201F790EA}">
      <dgm:prSet/>
      <dgm:spPr/>
      <dgm:t>
        <a:bodyPr/>
        <a:lstStyle/>
        <a:p>
          <a:endParaRPr lang="pt-BR"/>
        </a:p>
      </dgm:t>
    </dgm:pt>
    <dgm:pt modelId="{C97B447A-F920-4F91-A456-AD15992A43E4}" type="sibTrans" cxnId="{AA9AFD81-5CFE-4BC2-8E29-E8F201F790EA}">
      <dgm:prSet/>
      <dgm:spPr/>
      <dgm:t>
        <a:bodyPr/>
        <a:lstStyle/>
        <a:p>
          <a:endParaRPr lang="pt-BR"/>
        </a:p>
      </dgm:t>
    </dgm:pt>
    <dgm:pt modelId="{DF019C7F-105D-462E-8BB5-0AFB44023456}">
      <dgm:prSet phldrT="[Texto]" custT="1"/>
      <dgm:spPr/>
      <dgm:t>
        <a:bodyPr/>
        <a:lstStyle/>
        <a:p>
          <a:r>
            <a:rPr lang="pt-BR" sz="2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GMC – </a:t>
          </a:r>
          <a:r>
            <a:rPr lang="pt-BR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Res.</a:t>
          </a:r>
          <a:r>
            <a:rPr lang="pt-BR" sz="2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26/03</a:t>
          </a:r>
          <a:endParaRPr lang="pt-BR" sz="21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56B2C34-3C98-47F8-B2B7-687C7DE8CCD9}" type="parTrans" cxnId="{EA78B761-705A-40A2-BCB5-AA52894B93DD}">
      <dgm:prSet/>
      <dgm:spPr/>
      <dgm:t>
        <a:bodyPr/>
        <a:lstStyle/>
        <a:p>
          <a:endParaRPr lang="pt-BR"/>
        </a:p>
      </dgm:t>
    </dgm:pt>
    <dgm:pt modelId="{716BD720-C176-4E40-9B33-B898E5A1D639}" type="sibTrans" cxnId="{EA78B761-705A-40A2-BCB5-AA52894B93DD}">
      <dgm:prSet/>
      <dgm:spPr/>
      <dgm:t>
        <a:bodyPr/>
        <a:lstStyle/>
        <a:p>
          <a:endParaRPr lang="pt-BR"/>
        </a:p>
      </dgm:t>
    </dgm:pt>
    <dgm:pt modelId="{3999D43E-0E68-4CA6-A2A4-041FE7781AB3}" type="pres">
      <dgm:prSet presAssocID="{5FA67350-6FD3-4D0B-9969-7A115B1578A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01CD9B1-6908-4926-A9F0-B1D2F501C465}" type="pres">
      <dgm:prSet presAssocID="{5FA67350-6FD3-4D0B-9969-7A115B1578AD}" presName="children" presStyleCnt="0"/>
      <dgm:spPr/>
    </dgm:pt>
    <dgm:pt modelId="{0A37CE4B-A399-4BBD-B789-1B638C7B04A5}" type="pres">
      <dgm:prSet presAssocID="{5FA67350-6FD3-4D0B-9969-7A115B1578AD}" presName="child1group" presStyleCnt="0"/>
      <dgm:spPr/>
    </dgm:pt>
    <dgm:pt modelId="{51E4B0F3-B054-46AB-A152-BEEC2E327F47}" type="pres">
      <dgm:prSet presAssocID="{5FA67350-6FD3-4D0B-9969-7A115B1578AD}" presName="child1" presStyleLbl="bgAcc1" presStyleIdx="0" presStyleCnt="4"/>
      <dgm:spPr/>
      <dgm:t>
        <a:bodyPr/>
        <a:lstStyle/>
        <a:p>
          <a:endParaRPr lang="pt-BR"/>
        </a:p>
      </dgm:t>
    </dgm:pt>
    <dgm:pt modelId="{F58BA3E2-7572-4975-A126-8F666B6F252A}" type="pres">
      <dgm:prSet presAssocID="{5FA67350-6FD3-4D0B-9969-7A115B1578A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D8569F8-479C-4273-A9B2-33A8709839ED}" type="pres">
      <dgm:prSet presAssocID="{5FA67350-6FD3-4D0B-9969-7A115B1578AD}" presName="child2group" presStyleCnt="0"/>
      <dgm:spPr/>
    </dgm:pt>
    <dgm:pt modelId="{35962541-5B02-45D5-AA96-CF1CBFBFA29C}" type="pres">
      <dgm:prSet presAssocID="{5FA67350-6FD3-4D0B-9969-7A115B1578AD}" presName="child2" presStyleLbl="bgAcc1" presStyleIdx="1" presStyleCnt="4"/>
      <dgm:spPr/>
      <dgm:t>
        <a:bodyPr/>
        <a:lstStyle/>
        <a:p>
          <a:endParaRPr lang="pt-BR"/>
        </a:p>
      </dgm:t>
    </dgm:pt>
    <dgm:pt modelId="{D068518E-AE0F-48B2-82E8-2052C742C934}" type="pres">
      <dgm:prSet presAssocID="{5FA67350-6FD3-4D0B-9969-7A115B1578A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3EDED84-AE1B-4626-97F8-80A9DE5CF702}" type="pres">
      <dgm:prSet presAssocID="{5FA67350-6FD3-4D0B-9969-7A115B1578AD}" presName="child3group" presStyleCnt="0"/>
      <dgm:spPr/>
    </dgm:pt>
    <dgm:pt modelId="{D5DF6A22-FB3E-4471-B0F8-A3D8F023648A}" type="pres">
      <dgm:prSet presAssocID="{5FA67350-6FD3-4D0B-9969-7A115B1578AD}" presName="child3" presStyleLbl="bgAcc1" presStyleIdx="2" presStyleCnt="4"/>
      <dgm:spPr/>
      <dgm:t>
        <a:bodyPr/>
        <a:lstStyle/>
        <a:p>
          <a:endParaRPr lang="pt-BR"/>
        </a:p>
      </dgm:t>
    </dgm:pt>
    <dgm:pt modelId="{95481425-3CDD-41EE-A19D-5E89D66C9479}" type="pres">
      <dgm:prSet presAssocID="{5FA67350-6FD3-4D0B-9969-7A115B1578A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5B5DBCD-DB9A-44F9-BFA0-B6F9DE778A40}" type="pres">
      <dgm:prSet presAssocID="{5FA67350-6FD3-4D0B-9969-7A115B1578AD}" presName="child4group" presStyleCnt="0"/>
      <dgm:spPr/>
    </dgm:pt>
    <dgm:pt modelId="{55A0C0FB-A213-4851-96B1-EE846945C931}" type="pres">
      <dgm:prSet presAssocID="{5FA67350-6FD3-4D0B-9969-7A115B1578AD}" presName="child4" presStyleLbl="bgAcc1" presStyleIdx="3" presStyleCnt="4" custScaleX="123019" custLinFactNeighborX="-11330" custLinFactNeighborY="1353"/>
      <dgm:spPr/>
      <dgm:t>
        <a:bodyPr/>
        <a:lstStyle/>
        <a:p>
          <a:endParaRPr lang="pt-BR"/>
        </a:p>
      </dgm:t>
    </dgm:pt>
    <dgm:pt modelId="{E7A3E4D2-7C7A-4C6A-B3B6-25EC07A5983D}" type="pres">
      <dgm:prSet presAssocID="{5FA67350-6FD3-4D0B-9969-7A115B1578A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84F9036-E438-4524-B84D-E465735DFEF5}" type="pres">
      <dgm:prSet presAssocID="{5FA67350-6FD3-4D0B-9969-7A115B1578AD}" presName="childPlaceholder" presStyleCnt="0"/>
      <dgm:spPr/>
    </dgm:pt>
    <dgm:pt modelId="{960C942F-A99B-45B2-91F0-F08720355237}" type="pres">
      <dgm:prSet presAssocID="{5FA67350-6FD3-4D0B-9969-7A115B1578AD}" presName="circle" presStyleCnt="0"/>
      <dgm:spPr/>
    </dgm:pt>
    <dgm:pt modelId="{9844649C-EDA7-4C09-B6B0-E7B63B949F43}" type="pres">
      <dgm:prSet presAssocID="{5FA67350-6FD3-4D0B-9969-7A115B1578A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BE5D9F-92D3-4C8D-9ECA-6EC033C7E23A}" type="pres">
      <dgm:prSet presAssocID="{5FA67350-6FD3-4D0B-9969-7A115B1578A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AD8842-03A0-46D4-B093-9451FF2481D9}" type="pres">
      <dgm:prSet presAssocID="{5FA67350-6FD3-4D0B-9969-7A115B1578A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066EDD1-5E79-4E7B-82DF-85B21AEF1704}" type="pres">
      <dgm:prSet presAssocID="{5FA67350-6FD3-4D0B-9969-7A115B1578A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86C60B-0FC4-40A0-A969-7B72FB0B8854}" type="pres">
      <dgm:prSet presAssocID="{5FA67350-6FD3-4D0B-9969-7A115B1578AD}" presName="quadrantPlaceholder" presStyleCnt="0"/>
      <dgm:spPr/>
    </dgm:pt>
    <dgm:pt modelId="{C15F621C-FBDB-4747-B009-4C57B117BB9A}" type="pres">
      <dgm:prSet presAssocID="{5FA67350-6FD3-4D0B-9969-7A115B1578AD}" presName="center1" presStyleLbl="fgShp" presStyleIdx="0" presStyleCnt="2"/>
      <dgm:spPr/>
    </dgm:pt>
    <dgm:pt modelId="{00E5304B-B4A5-41F2-A9D4-B95C34D18627}" type="pres">
      <dgm:prSet presAssocID="{5FA67350-6FD3-4D0B-9969-7A115B1578AD}" presName="center2" presStyleLbl="fgShp" presStyleIdx="1" presStyleCnt="2"/>
      <dgm:spPr/>
    </dgm:pt>
  </dgm:ptLst>
  <dgm:cxnLst>
    <dgm:cxn modelId="{FF64135B-BED8-478E-AEAF-10A87C5D6987}" type="presOf" srcId="{5FA67350-6FD3-4D0B-9969-7A115B1578AD}" destId="{3999D43E-0E68-4CA6-A2A4-041FE7781AB3}" srcOrd="0" destOrd="0" presId="urn:microsoft.com/office/officeart/2005/8/layout/cycle4"/>
    <dgm:cxn modelId="{902624DC-3B30-4B8D-89E3-53DA2463E7C4}" type="presOf" srcId="{8F7CFDEF-4C48-4E6E-8803-20AE7AD5F996}" destId="{FBAD8842-03A0-46D4-B093-9451FF2481D9}" srcOrd="0" destOrd="0" presId="urn:microsoft.com/office/officeart/2005/8/layout/cycle4"/>
    <dgm:cxn modelId="{32301253-CAC2-4F1C-BB70-0394362D4768}" type="presOf" srcId="{8C7DD7D0-7358-43F0-92F2-191C3EFFA63B}" destId="{35962541-5B02-45D5-AA96-CF1CBFBFA29C}" srcOrd="0" destOrd="0" presId="urn:microsoft.com/office/officeart/2005/8/layout/cycle4"/>
    <dgm:cxn modelId="{E8C8AED6-0664-444C-9FCC-393B40F28BC8}" type="presOf" srcId="{640F3F75-E005-4DCB-B315-DE28E1D2B474}" destId="{06BE5D9F-92D3-4C8D-9ECA-6EC033C7E23A}" srcOrd="0" destOrd="0" presId="urn:microsoft.com/office/officeart/2005/8/layout/cycle4"/>
    <dgm:cxn modelId="{EA78B761-705A-40A2-BCB5-AA52894B93DD}" srcId="{1C13ABFE-87D9-46A0-9ECF-2E50241D3465}" destId="{DF019C7F-105D-462E-8BB5-0AFB44023456}" srcOrd="0" destOrd="0" parTransId="{756B2C34-3C98-47F8-B2B7-687C7DE8CCD9}" sibTransId="{716BD720-C176-4E40-9B33-B898E5A1D639}"/>
    <dgm:cxn modelId="{0CAEE152-9F5C-47DC-ADE7-CA0642D39A04}" type="presOf" srcId="{4557D29C-C19E-4E9F-805F-3CA6A63EE6AA}" destId="{51E4B0F3-B054-46AB-A152-BEEC2E327F47}" srcOrd="0" destOrd="0" presId="urn:microsoft.com/office/officeart/2005/8/layout/cycle4"/>
    <dgm:cxn modelId="{5A6F00FD-285E-454E-AC48-3004C8CAD6D5}" type="presOf" srcId="{1C13ABFE-87D9-46A0-9ECF-2E50241D3465}" destId="{C066EDD1-5E79-4E7B-82DF-85B21AEF1704}" srcOrd="0" destOrd="0" presId="urn:microsoft.com/office/officeart/2005/8/layout/cycle4"/>
    <dgm:cxn modelId="{06BAE656-2327-4B39-A3FC-F2AC31CD8E3B}" type="presOf" srcId="{4557D29C-C19E-4E9F-805F-3CA6A63EE6AA}" destId="{F58BA3E2-7572-4975-A126-8F666B6F252A}" srcOrd="1" destOrd="0" presId="urn:microsoft.com/office/officeart/2005/8/layout/cycle4"/>
    <dgm:cxn modelId="{36CBF17B-E7ED-4A4F-911B-884F9FAE44D7}" type="presOf" srcId="{DF019C7F-105D-462E-8BB5-0AFB44023456}" destId="{E7A3E4D2-7C7A-4C6A-B3B6-25EC07A5983D}" srcOrd="1" destOrd="0" presId="urn:microsoft.com/office/officeart/2005/8/layout/cycle4"/>
    <dgm:cxn modelId="{5AE2A5D8-0526-4825-A7BA-5524656951CF}" type="presOf" srcId="{5AA1B1B0-667F-46BB-BF86-20F0B96845F8}" destId="{9844649C-EDA7-4C09-B6B0-E7B63B949F43}" srcOrd="0" destOrd="0" presId="urn:microsoft.com/office/officeart/2005/8/layout/cycle4"/>
    <dgm:cxn modelId="{DAA7A0DD-AA11-4EA5-80A9-0C7763BFDC4C}" srcId="{8F7CFDEF-4C48-4E6E-8803-20AE7AD5F996}" destId="{554F227B-E305-48B4-9765-CB8640FC8879}" srcOrd="0" destOrd="0" parTransId="{DC8B7D45-AFFE-43FB-B2B9-A073BCE57907}" sibTransId="{8BD44DE3-67C9-4F0A-9005-F0E74F0E9D88}"/>
    <dgm:cxn modelId="{CB9F40C8-B80B-4771-A19F-0013DDEC944E}" type="presOf" srcId="{DF019C7F-105D-462E-8BB5-0AFB44023456}" destId="{55A0C0FB-A213-4851-96B1-EE846945C931}" srcOrd="0" destOrd="0" presId="urn:microsoft.com/office/officeart/2005/8/layout/cycle4"/>
    <dgm:cxn modelId="{2BF96913-F97F-47AA-8A52-46B88290038C}" srcId="{640F3F75-E005-4DCB-B315-DE28E1D2B474}" destId="{8C7DD7D0-7358-43F0-92F2-191C3EFFA63B}" srcOrd="0" destOrd="0" parTransId="{E469FCCB-A6B4-4A98-8422-50F573AD900E}" sibTransId="{05A78C27-8E67-41C5-B5D8-C663715E8493}"/>
    <dgm:cxn modelId="{08E93B8E-B4C3-4631-9851-2213A1A1D17A}" srcId="{5FA67350-6FD3-4D0B-9969-7A115B1578AD}" destId="{5AA1B1B0-667F-46BB-BF86-20F0B96845F8}" srcOrd="0" destOrd="0" parTransId="{FDB3F716-361D-48E4-9112-FB5F409FA9E2}" sibTransId="{7F8BDA9C-B312-44C6-B298-F847FEF55522}"/>
    <dgm:cxn modelId="{3E4FC300-4CFB-4B09-A409-36D7C05019EF}" type="presOf" srcId="{554F227B-E305-48B4-9765-CB8640FC8879}" destId="{95481425-3CDD-41EE-A19D-5E89D66C9479}" srcOrd="1" destOrd="0" presId="urn:microsoft.com/office/officeart/2005/8/layout/cycle4"/>
    <dgm:cxn modelId="{D4302C79-1BAA-42A3-8B6D-DF1BE6E4A6FD}" srcId="{5AA1B1B0-667F-46BB-BF86-20F0B96845F8}" destId="{4557D29C-C19E-4E9F-805F-3CA6A63EE6AA}" srcOrd="0" destOrd="0" parTransId="{BDD448F7-7666-451F-9BEA-695110B854AA}" sibTransId="{E60767C5-8F29-4710-BA3B-0D8CDE4FD316}"/>
    <dgm:cxn modelId="{2053AF35-7039-4917-8279-A795C440BF2B}" srcId="{5FA67350-6FD3-4D0B-9969-7A115B1578AD}" destId="{640F3F75-E005-4DCB-B315-DE28E1D2B474}" srcOrd="1" destOrd="0" parTransId="{5C40B332-044A-4419-8679-31DCD86D0A5E}" sibTransId="{E7221B53-41BD-4A6F-923D-277B6CFA1409}"/>
    <dgm:cxn modelId="{79F9EA2F-FB32-4C28-BC3B-7F93794CF4AD}" srcId="{5FA67350-6FD3-4D0B-9969-7A115B1578AD}" destId="{8F7CFDEF-4C48-4E6E-8803-20AE7AD5F996}" srcOrd="2" destOrd="0" parTransId="{719E8174-C441-430B-B6DD-C3F7733AF5F3}" sibTransId="{94DD6626-23C3-44A1-8BE4-2926701C3A12}"/>
    <dgm:cxn modelId="{9532CD16-7AAB-4D94-8D8B-82FC12E81C2D}" type="presOf" srcId="{554F227B-E305-48B4-9765-CB8640FC8879}" destId="{D5DF6A22-FB3E-4471-B0F8-A3D8F023648A}" srcOrd="0" destOrd="0" presId="urn:microsoft.com/office/officeart/2005/8/layout/cycle4"/>
    <dgm:cxn modelId="{AA9AFD81-5CFE-4BC2-8E29-E8F201F790EA}" srcId="{5FA67350-6FD3-4D0B-9969-7A115B1578AD}" destId="{1C13ABFE-87D9-46A0-9ECF-2E50241D3465}" srcOrd="3" destOrd="0" parTransId="{A4562AD0-5F98-4F77-A0D9-D9867B1E31AA}" sibTransId="{C97B447A-F920-4F91-A456-AD15992A43E4}"/>
    <dgm:cxn modelId="{31325740-B338-448E-B703-39C83CDEFF73}" type="presOf" srcId="{8C7DD7D0-7358-43F0-92F2-191C3EFFA63B}" destId="{D068518E-AE0F-48B2-82E8-2052C742C934}" srcOrd="1" destOrd="0" presId="urn:microsoft.com/office/officeart/2005/8/layout/cycle4"/>
    <dgm:cxn modelId="{7CFB2BFD-F0E7-4904-B4CC-7EFBC962D359}" type="presParOf" srcId="{3999D43E-0E68-4CA6-A2A4-041FE7781AB3}" destId="{201CD9B1-6908-4926-A9F0-B1D2F501C465}" srcOrd="0" destOrd="0" presId="urn:microsoft.com/office/officeart/2005/8/layout/cycle4"/>
    <dgm:cxn modelId="{A3A73B1A-CF8D-47CE-87A3-CD1170E4DFAD}" type="presParOf" srcId="{201CD9B1-6908-4926-A9F0-B1D2F501C465}" destId="{0A37CE4B-A399-4BBD-B789-1B638C7B04A5}" srcOrd="0" destOrd="0" presId="urn:microsoft.com/office/officeart/2005/8/layout/cycle4"/>
    <dgm:cxn modelId="{53235235-C3D3-488A-A047-FEE8E5B26051}" type="presParOf" srcId="{0A37CE4B-A399-4BBD-B789-1B638C7B04A5}" destId="{51E4B0F3-B054-46AB-A152-BEEC2E327F47}" srcOrd="0" destOrd="0" presId="urn:microsoft.com/office/officeart/2005/8/layout/cycle4"/>
    <dgm:cxn modelId="{4E8FACE7-9265-40CE-AFE9-7D67F00D68BE}" type="presParOf" srcId="{0A37CE4B-A399-4BBD-B789-1B638C7B04A5}" destId="{F58BA3E2-7572-4975-A126-8F666B6F252A}" srcOrd="1" destOrd="0" presId="urn:microsoft.com/office/officeart/2005/8/layout/cycle4"/>
    <dgm:cxn modelId="{13945484-2008-4C1A-8CC8-AF1B4FCA4F9D}" type="presParOf" srcId="{201CD9B1-6908-4926-A9F0-B1D2F501C465}" destId="{ED8569F8-479C-4273-A9B2-33A8709839ED}" srcOrd="1" destOrd="0" presId="urn:microsoft.com/office/officeart/2005/8/layout/cycle4"/>
    <dgm:cxn modelId="{7BDF2F8E-A5D4-474D-B7E3-62D98C6DD773}" type="presParOf" srcId="{ED8569F8-479C-4273-A9B2-33A8709839ED}" destId="{35962541-5B02-45D5-AA96-CF1CBFBFA29C}" srcOrd="0" destOrd="0" presId="urn:microsoft.com/office/officeart/2005/8/layout/cycle4"/>
    <dgm:cxn modelId="{99B0BFBE-66DF-4F00-96D3-C8DE3E886264}" type="presParOf" srcId="{ED8569F8-479C-4273-A9B2-33A8709839ED}" destId="{D068518E-AE0F-48B2-82E8-2052C742C934}" srcOrd="1" destOrd="0" presId="urn:microsoft.com/office/officeart/2005/8/layout/cycle4"/>
    <dgm:cxn modelId="{3144F091-4F2C-4EC2-86D2-164D786282E5}" type="presParOf" srcId="{201CD9B1-6908-4926-A9F0-B1D2F501C465}" destId="{C3EDED84-AE1B-4626-97F8-80A9DE5CF702}" srcOrd="2" destOrd="0" presId="urn:microsoft.com/office/officeart/2005/8/layout/cycle4"/>
    <dgm:cxn modelId="{D2513E48-8EC6-46FF-ACE5-DFA169DA5D0F}" type="presParOf" srcId="{C3EDED84-AE1B-4626-97F8-80A9DE5CF702}" destId="{D5DF6A22-FB3E-4471-B0F8-A3D8F023648A}" srcOrd="0" destOrd="0" presId="urn:microsoft.com/office/officeart/2005/8/layout/cycle4"/>
    <dgm:cxn modelId="{8BDF6778-3486-4547-AFB1-690A4B3CF411}" type="presParOf" srcId="{C3EDED84-AE1B-4626-97F8-80A9DE5CF702}" destId="{95481425-3CDD-41EE-A19D-5E89D66C9479}" srcOrd="1" destOrd="0" presId="urn:microsoft.com/office/officeart/2005/8/layout/cycle4"/>
    <dgm:cxn modelId="{6070B20E-1EBC-4114-BB1B-CF7B081A9250}" type="presParOf" srcId="{201CD9B1-6908-4926-A9F0-B1D2F501C465}" destId="{F5B5DBCD-DB9A-44F9-BFA0-B6F9DE778A40}" srcOrd="3" destOrd="0" presId="urn:microsoft.com/office/officeart/2005/8/layout/cycle4"/>
    <dgm:cxn modelId="{547AC176-449C-4473-B414-E62465F7BC01}" type="presParOf" srcId="{F5B5DBCD-DB9A-44F9-BFA0-B6F9DE778A40}" destId="{55A0C0FB-A213-4851-96B1-EE846945C931}" srcOrd="0" destOrd="0" presId="urn:microsoft.com/office/officeart/2005/8/layout/cycle4"/>
    <dgm:cxn modelId="{00C01709-BB8C-4713-998D-9F68B4C99D6B}" type="presParOf" srcId="{F5B5DBCD-DB9A-44F9-BFA0-B6F9DE778A40}" destId="{E7A3E4D2-7C7A-4C6A-B3B6-25EC07A5983D}" srcOrd="1" destOrd="0" presId="urn:microsoft.com/office/officeart/2005/8/layout/cycle4"/>
    <dgm:cxn modelId="{DAAB1E4E-B13B-43FB-9C69-21133977C723}" type="presParOf" srcId="{201CD9B1-6908-4926-A9F0-B1D2F501C465}" destId="{584F9036-E438-4524-B84D-E465735DFEF5}" srcOrd="4" destOrd="0" presId="urn:microsoft.com/office/officeart/2005/8/layout/cycle4"/>
    <dgm:cxn modelId="{DF1A181C-3A2C-433B-8E1A-9597C644D17F}" type="presParOf" srcId="{3999D43E-0E68-4CA6-A2A4-041FE7781AB3}" destId="{960C942F-A99B-45B2-91F0-F08720355237}" srcOrd="1" destOrd="0" presId="urn:microsoft.com/office/officeart/2005/8/layout/cycle4"/>
    <dgm:cxn modelId="{2B899507-2414-445B-B580-78D477B3AC14}" type="presParOf" srcId="{960C942F-A99B-45B2-91F0-F08720355237}" destId="{9844649C-EDA7-4C09-B6B0-E7B63B949F43}" srcOrd="0" destOrd="0" presId="urn:microsoft.com/office/officeart/2005/8/layout/cycle4"/>
    <dgm:cxn modelId="{FC004BE7-35B8-4794-910F-A08C792CB52B}" type="presParOf" srcId="{960C942F-A99B-45B2-91F0-F08720355237}" destId="{06BE5D9F-92D3-4C8D-9ECA-6EC033C7E23A}" srcOrd="1" destOrd="0" presId="urn:microsoft.com/office/officeart/2005/8/layout/cycle4"/>
    <dgm:cxn modelId="{5B22AA91-386E-4EB9-8156-E9085AC0475A}" type="presParOf" srcId="{960C942F-A99B-45B2-91F0-F08720355237}" destId="{FBAD8842-03A0-46D4-B093-9451FF2481D9}" srcOrd="2" destOrd="0" presId="urn:microsoft.com/office/officeart/2005/8/layout/cycle4"/>
    <dgm:cxn modelId="{4328226B-A700-4951-9135-CF2881621681}" type="presParOf" srcId="{960C942F-A99B-45B2-91F0-F08720355237}" destId="{C066EDD1-5E79-4E7B-82DF-85B21AEF1704}" srcOrd="3" destOrd="0" presId="urn:microsoft.com/office/officeart/2005/8/layout/cycle4"/>
    <dgm:cxn modelId="{2C6C67A3-80D4-41D1-89CA-458494491274}" type="presParOf" srcId="{960C942F-A99B-45B2-91F0-F08720355237}" destId="{5F86C60B-0FC4-40A0-A969-7B72FB0B8854}" srcOrd="4" destOrd="0" presId="urn:microsoft.com/office/officeart/2005/8/layout/cycle4"/>
    <dgm:cxn modelId="{49B0371F-DF7C-41F8-8353-869F7E22BCFB}" type="presParOf" srcId="{3999D43E-0E68-4CA6-A2A4-041FE7781AB3}" destId="{C15F621C-FBDB-4747-B009-4C57B117BB9A}" srcOrd="2" destOrd="0" presId="urn:microsoft.com/office/officeart/2005/8/layout/cycle4"/>
    <dgm:cxn modelId="{7AA8687D-F11B-49CA-A858-86A4C385A1D3}" type="presParOf" srcId="{3999D43E-0E68-4CA6-A2A4-041FE7781AB3}" destId="{00E5304B-B4A5-41F2-A9D4-B95C34D18627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1AD36-63E1-45BC-9BC8-8549D2CE008C}">
      <dsp:nvSpPr>
        <dsp:cNvPr id="0" name=""/>
        <dsp:cNvSpPr/>
      </dsp:nvSpPr>
      <dsp:spPr>
        <a:xfrm>
          <a:off x="0" y="0"/>
          <a:ext cx="7848872" cy="168768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Estabelecimento com mais de 200 m²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Contratos de doação com organizações sociais (distribuição de alimentos) ou com empresas para de produção de ração animal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Doação de alimentos e insumos sem condição de comercialização, mas seguros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Isenção de responsabilidade civil e penal (exceto dolo ou negligência)</a:t>
          </a:r>
          <a:endParaRPr lang="pt-BR" sz="12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738543" y="0"/>
        <a:ext cx="6110328" cy="1687687"/>
      </dsp:txXfrm>
    </dsp:sp>
    <dsp:sp modelId="{6D6D2188-7ADC-4153-8AEC-E19C086A7F01}">
      <dsp:nvSpPr>
        <dsp:cNvPr id="0" name=""/>
        <dsp:cNvSpPr/>
      </dsp:nvSpPr>
      <dsp:spPr>
        <a:xfrm>
          <a:off x="168768" y="168768"/>
          <a:ext cx="1569774" cy="1350150"/>
        </a:xfrm>
        <a:prstGeom prst="rightArrow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9C5FDF2-C155-4686-A2D0-3BFBE7698C79}">
      <dsp:nvSpPr>
        <dsp:cNvPr id="0" name=""/>
        <dsp:cNvSpPr/>
      </dsp:nvSpPr>
      <dsp:spPr>
        <a:xfrm>
          <a:off x="0" y="1856456"/>
          <a:ext cx="7848872" cy="168768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Política Nacional de Combate ao Desperdício de Alimentos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Ineficiência da cadeia de abastecimento alimentar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Poder público Federal – Grupo de Trabalho e Estudo Setorial e estabelecimento de programas para reduzir o desperdício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Alguns princípios: responsabilidade compartilhada, visão sistêmica do desperdício e conscientização dos produtores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Doação de alimentos: responsabilidade civil somente por dolo e </a:t>
          </a:r>
          <a:r>
            <a:rPr lang="pt-BR" sz="1200" b="1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desconfigura</a:t>
          </a:r>
          <a:r>
            <a:rPr lang="pt-BR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relação de consumo</a:t>
          </a:r>
          <a:endParaRPr lang="pt-BR" sz="12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738543" y="1856456"/>
        <a:ext cx="6110328" cy="1687687"/>
      </dsp:txXfrm>
    </dsp:sp>
    <dsp:sp modelId="{F11EF04C-44FF-4989-8C8E-51DA761C3BDD}">
      <dsp:nvSpPr>
        <dsp:cNvPr id="0" name=""/>
        <dsp:cNvSpPr/>
      </dsp:nvSpPr>
      <dsp:spPr>
        <a:xfrm>
          <a:off x="168768" y="2025225"/>
          <a:ext cx="1569774" cy="1350150"/>
        </a:xfrm>
        <a:prstGeom prst="rightArrow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8A8195-32EA-4A91-83C1-64BFB7615151}">
      <dsp:nvSpPr>
        <dsp:cNvPr id="0" name=""/>
        <dsp:cNvSpPr/>
      </dsp:nvSpPr>
      <dsp:spPr>
        <a:xfrm>
          <a:off x="0" y="3712912"/>
          <a:ext cx="7848872" cy="168768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Define descarte voluntário de alimentos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Define prazo de validade  para VENDA e para CONSUMO SEGURO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Tipifica crime ambiental o descarte de alimentos próprios para consumo, em desacordo com a PNRS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Proíbe o descarte de alimentos próprios para consumo  nas áreas de disposição final de resíduos e rejeitos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Doação pelo estabelecimento de comercialização a entidades beneficentes de alimentos em condições de consumo, mas fora da data de comercialização. Excepciona responsabilidade objetiva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Campanhas educativas para aquisição de alimentos sem a melhor aparência</a:t>
          </a:r>
          <a:endParaRPr lang="pt-BR" sz="10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738543" y="3712912"/>
        <a:ext cx="6110328" cy="1687687"/>
      </dsp:txXfrm>
    </dsp:sp>
    <dsp:sp modelId="{9A023E4B-5356-4F46-BED9-A797CF2D6E64}">
      <dsp:nvSpPr>
        <dsp:cNvPr id="0" name=""/>
        <dsp:cNvSpPr/>
      </dsp:nvSpPr>
      <dsp:spPr>
        <a:xfrm>
          <a:off x="168768" y="3881681"/>
          <a:ext cx="1569774" cy="1350150"/>
        </a:xfrm>
        <a:prstGeom prst="rightArrow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3C2FAA-B0CA-4E19-B8DD-F0D051F7D5F4}">
      <dsp:nvSpPr>
        <dsp:cNvPr id="0" name=""/>
        <dsp:cNvSpPr/>
      </dsp:nvSpPr>
      <dsp:spPr>
        <a:xfrm>
          <a:off x="2304257" y="1686533"/>
          <a:ext cx="2842043" cy="10432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PRAZO  DE  VALIDADE</a:t>
          </a:r>
          <a:endParaRPr lang="pt-BR" sz="28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355185" y="1737461"/>
        <a:ext cx="2740187" cy="941417"/>
      </dsp:txXfrm>
    </dsp:sp>
    <dsp:sp modelId="{A09CFC7C-7174-4228-8C79-0B765E865CBE}">
      <dsp:nvSpPr>
        <dsp:cNvPr id="0" name=""/>
        <dsp:cNvSpPr/>
      </dsp:nvSpPr>
      <dsp:spPr>
        <a:xfrm rot="16286416">
          <a:off x="3457516" y="1398504"/>
          <a:ext cx="5762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624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3CF33-A223-4267-842B-8970862BCB62}">
      <dsp:nvSpPr>
        <dsp:cNvPr id="0" name=""/>
        <dsp:cNvSpPr/>
      </dsp:nvSpPr>
      <dsp:spPr>
        <a:xfrm>
          <a:off x="1478433" y="261375"/>
          <a:ext cx="4570237" cy="849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0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Artigos 18, § 6º e 31 do CDC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Art. 7°, IX da Lei n° 8.137/90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 dirty="0"/>
        </a:p>
      </dsp:txBody>
      <dsp:txXfrm>
        <a:off x="1519883" y="302825"/>
        <a:ext cx="4487337" cy="766200"/>
      </dsp:txXfrm>
    </dsp:sp>
    <dsp:sp modelId="{2272E5CE-6C5E-478B-84EC-6EFEAB956DE3}">
      <dsp:nvSpPr>
        <dsp:cNvPr id="0" name=""/>
        <dsp:cNvSpPr/>
      </dsp:nvSpPr>
      <dsp:spPr>
        <a:xfrm rot="2472933">
          <a:off x="4199339" y="3052851"/>
          <a:ext cx="9805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8056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3968BE-3290-4D04-96B3-FA089B876A6D}">
      <dsp:nvSpPr>
        <dsp:cNvPr id="0" name=""/>
        <dsp:cNvSpPr/>
      </dsp:nvSpPr>
      <dsp:spPr>
        <a:xfrm>
          <a:off x="4661690" y="3375896"/>
          <a:ext cx="1838114" cy="9150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b="1" kern="12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Segurança</a:t>
          </a:r>
          <a:endParaRPr lang="pt-BR" sz="2100" b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706357" y="3420563"/>
        <a:ext cx="1748780" cy="825674"/>
      </dsp:txXfrm>
    </dsp:sp>
    <dsp:sp modelId="{6693F977-8F3F-45D3-8686-1D83631A1129}">
      <dsp:nvSpPr>
        <dsp:cNvPr id="0" name=""/>
        <dsp:cNvSpPr/>
      </dsp:nvSpPr>
      <dsp:spPr>
        <a:xfrm rot="8255103">
          <a:off x="2321776" y="3052851"/>
          <a:ext cx="9578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788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33A08-F2FB-48A4-BAB5-63E95AB2688D}">
      <dsp:nvSpPr>
        <dsp:cNvPr id="0" name=""/>
        <dsp:cNvSpPr/>
      </dsp:nvSpPr>
      <dsp:spPr>
        <a:xfrm>
          <a:off x="1133042" y="3375896"/>
          <a:ext cx="1626628" cy="9150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Qualidade</a:t>
          </a:r>
          <a:endParaRPr lang="pt-BR" sz="19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177709" y="3420563"/>
        <a:ext cx="1537294" cy="8256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F6A22-FB3E-4471-B0F8-A3D8F023648A}">
      <dsp:nvSpPr>
        <dsp:cNvPr id="0" name=""/>
        <dsp:cNvSpPr/>
      </dsp:nvSpPr>
      <dsp:spPr>
        <a:xfrm>
          <a:off x="4252895" y="3291412"/>
          <a:ext cx="2391114" cy="15488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100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Codex</a:t>
          </a:r>
          <a:r>
            <a:rPr lang="pt-BR" sz="2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Stan 1-1985</a:t>
          </a:r>
          <a:endParaRPr lang="pt-BR" sz="2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004253" y="3712661"/>
        <a:ext cx="1605731" cy="1093626"/>
      </dsp:txXfrm>
    </dsp:sp>
    <dsp:sp modelId="{55A0C0FB-A213-4851-96B1-EE846945C931}">
      <dsp:nvSpPr>
        <dsp:cNvPr id="0" name=""/>
        <dsp:cNvSpPr/>
      </dsp:nvSpPr>
      <dsp:spPr>
        <a:xfrm>
          <a:off x="0" y="3291412"/>
          <a:ext cx="2941524" cy="15488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GMC – </a:t>
          </a:r>
          <a:r>
            <a:rPr lang="pt-BR" sz="2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Res.</a:t>
          </a:r>
          <a:r>
            <a:rPr lang="pt-BR" sz="2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26/03</a:t>
          </a:r>
          <a:endParaRPr lang="pt-BR" sz="2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4024" y="3712661"/>
        <a:ext cx="1991019" cy="1093626"/>
      </dsp:txXfrm>
    </dsp:sp>
    <dsp:sp modelId="{35962541-5B02-45D5-AA96-CF1CBFBFA29C}">
      <dsp:nvSpPr>
        <dsp:cNvPr id="0" name=""/>
        <dsp:cNvSpPr/>
      </dsp:nvSpPr>
      <dsp:spPr>
        <a:xfrm>
          <a:off x="4252895" y="0"/>
          <a:ext cx="2391114" cy="15488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 n° 22/05</a:t>
          </a:r>
          <a:endParaRPr lang="pt-BR" sz="2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004253" y="34024"/>
        <a:ext cx="1605731" cy="1093626"/>
      </dsp:txXfrm>
    </dsp:sp>
    <dsp:sp modelId="{51E4B0F3-B054-46AB-A152-BEEC2E327F47}">
      <dsp:nvSpPr>
        <dsp:cNvPr id="0" name=""/>
        <dsp:cNvSpPr/>
      </dsp:nvSpPr>
      <dsp:spPr>
        <a:xfrm>
          <a:off x="351603" y="0"/>
          <a:ext cx="2391114" cy="15488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RDC n° 259/02</a:t>
          </a:r>
          <a:endParaRPr lang="pt-BR" sz="2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85627" y="34024"/>
        <a:ext cx="1605731" cy="1093626"/>
      </dsp:txXfrm>
    </dsp:sp>
    <dsp:sp modelId="{9844649C-EDA7-4C09-B6B0-E7B63B949F43}">
      <dsp:nvSpPr>
        <dsp:cNvPr id="0" name=""/>
        <dsp:cNvSpPr/>
      </dsp:nvSpPr>
      <dsp:spPr>
        <a:xfrm>
          <a:off x="1215945" y="275897"/>
          <a:ext cx="2095855" cy="209585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Anvisa</a:t>
          </a:r>
          <a:r>
            <a:rPr lang="pt-BR" sz="19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	</a:t>
          </a:r>
          <a:endParaRPr lang="pt-BR" sz="19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829807" y="889759"/>
        <a:ext cx="1481993" cy="1481993"/>
      </dsp:txXfrm>
    </dsp:sp>
    <dsp:sp modelId="{06BE5D9F-92D3-4C8D-9ECA-6EC033C7E23A}">
      <dsp:nvSpPr>
        <dsp:cNvPr id="0" name=""/>
        <dsp:cNvSpPr/>
      </dsp:nvSpPr>
      <dsp:spPr>
        <a:xfrm rot="5400000">
          <a:off x="3408607" y="275897"/>
          <a:ext cx="2095855" cy="209585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MAPA</a:t>
          </a:r>
          <a:endParaRPr lang="pt-BR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-5400000">
        <a:off x="3408607" y="889759"/>
        <a:ext cx="1481993" cy="1481993"/>
      </dsp:txXfrm>
    </dsp:sp>
    <dsp:sp modelId="{FBAD8842-03A0-46D4-B093-9451FF2481D9}">
      <dsp:nvSpPr>
        <dsp:cNvPr id="0" name=""/>
        <dsp:cNvSpPr/>
      </dsp:nvSpPr>
      <dsp:spPr>
        <a:xfrm rot="10800000">
          <a:off x="3408607" y="2468559"/>
          <a:ext cx="2095855" cy="209585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Codex</a:t>
          </a:r>
          <a:endParaRPr lang="pt-BR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10800000">
        <a:off x="3408607" y="2468559"/>
        <a:ext cx="1481993" cy="1481993"/>
      </dsp:txXfrm>
    </dsp:sp>
    <dsp:sp modelId="{C066EDD1-5E79-4E7B-82DF-85B21AEF1704}">
      <dsp:nvSpPr>
        <dsp:cNvPr id="0" name=""/>
        <dsp:cNvSpPr/>
      </dsp:nvSpPr>
      <dsp:spPr>
        <a:xfrm rot="16200000">
          <a:off x="1215945" y="2468559"/>
          <a:ext cx="2095855" cy="209585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Mercosul</a:t>
          </a:r>
          <a:endParaRPr lang="pt-BR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5400000">
        <a:off x="1829807" y="2468559"/>
        <a:ext cx="1481993" cy="1481993"/>
      </dsp:txXfrm>
    </dsp:sp>
    <dsp:sp modelId="{C15F621C-FBDB-4747-B009-4C57B117BB9A}">
      <dsp:nvSpPr>
        <dsp:cNvPr id="0" name=""/>
        <dsp:cNvSpPr/>
      </dsp:nvSpPr>
      <dsp:spPr>
        <a:xfrm>
          <a:off x="2998390" y="1984527"/>
          <a:ext cx="723626" cy="62924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E5304B-B4A5-41F2-A9D4-B95C34D18627}">
      <dsp:nvSpPr>
        <dsp:cNvPr id="0" name=""/>
        <dsp:cNvSpPr/>
      </dsp:nvSpPr>
      <dsp:spPr>
        <a:xfrm rot="10800000">
          <a:off x="2998390" y="2226543"/>
          <a:ext cx="723626" cy="62924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Wednesday, 9 de March de 16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Wednesday, 9 de March de 16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385921-A91A-409C-921C-0E0EC1E750EC}" type="datetime2">
              <a:rPr lang="en-US" smtClean="0"/>
              <a:t>Wednesday, 9 de March de 16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Comissão de Agricultura e Reforma Agrária do </a:t>
            </a:r>
            <a:endParaRPr lang="pt-B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Senado Federal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10 de </a:t>
            </a:r>
            <a:r>
              <a:rPr lang="en-US" dirty="0" err="1" smtClean="0"/>
              <a:t>março</a:t>
            </a:r>
            <a:r>
              <a:rPr lang="en-US" dirty="0" smtClean="0"/>
              <a:t> de 2016</a:t>
            </a: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Requerimento n° </a:t>
            </a:r>
            <a:r>
              <a:rPr lang="pt-BR" sz="3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3/2016</a:t>
            </a:r>
            <a:r>
              <a:rPr lang="pt-BR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“PLS n° 672, de 2015, PLS n° 675, de 2015 e </a:t>
            </a:r>
            <a:br>
              <a:rPr lang="pt-BR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3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PLS n° 738, de 2015”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Imagem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51788"/>
            <a:ext cx="1796174" cy="487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3845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2" name="CaixaDeTexto 1"/>
          <p:cNvSpPr txBox="1"/>
          <p:nvPr/>
        </p:nvSpPr>
        <p:spPr>
          <a:xfrm>
            <a:off x="2195736" y="40577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REGULAMENTO TÉCNICO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881679" y="1196752"/>
            <a:ext cx="802871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6.6.2. Nos rótulos das embalagens de </a:t>
            </a:r>
            <a:r>
              <a:rPr lang="pt-BR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alimentos que exijam condições especiais para sua conservação,</a:t>
            </a:r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deve ser incluída uma legenda com caracteres bem legíveis, indicando as precauções necessárias para manter suas características normais, devendo ser indicadas as temperaturas máxima e mínima para a conservação do alimento e o tempo que o fabricante, produtor ou </a:t>
            </a:r>
            <a:r>
              <a:rPr lang="pt-BR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fracionador</a:t>
            </a:r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garante sua durabilidade nessas condições. </a:t>
            </a:r>
          </a:p>
          <a:p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 mesmo dispositivo é aplicado para alimentos que podem se alterar depois de abertas suas embalagens. </a:t>
            </a:r>
          </a:p>
          <a:p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 particular, para os alimentos congelados, cujo prazo de validade varia segundo a temperatura de conservação, deve ser indicada esta característica. </a:t>
            </a:r>
          </a:p>
          <a:p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Nestes casos, pode ser indicado o prazo de validade para cada temperatura, em função dos critérios já mencionados, ou então o prazo de validade para cada temperatura, indicando o dia, o mês e o ano de fabricação. </a:t>
            </a:r>
          </a:p>
          <a:p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declarar o prazo de validade, podem ser utilizadas as seguintes expressões: "validade a - 18º C (freezer): ..." "validade a - 4º C (congelador): ..." "validade a 4º C (refrigerador): ..." </a:t>
            </a:r>
          </a:p>
          <a:p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6.7. Preparo e instruções de uso do Produto </a:t>
            </a:r>
          </a:p>
          <a:p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6.7.1. Quando necessário, o rótulo deve conter as instruções sobre o modo apropriado de uso, incluídos a reconstituição, o descongelamento ou o tratamento que deve ser dado pelo consumidor para o uso correto do produto. </a:t>
            </a:r>
          </a:p>
          <a:p>
            <a:r>
              <a:rPr lang="pt-B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6.7.2. Estas instruções não devem ser ambíguas, nem dar margem a falsas interpretações, a fim de garantir a utilização correta do alimento.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1286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2" name="CaixaDeTexto 1"/>
          <p:cNvSpPr txBox="1"/>
          <p:nvPr/>
        </p:nvSpPr>
        <p:spPr>
          <a:xfrm>
            <a:off x="945534" y="1283907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Testes de vida de prateleira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(análise laboratorial)  </a:t>
            </a:r>
          </a:p>
          <a:p>
            <a:endParaRPr lang="pt-B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FINALIDADES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Apurar  em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condições e em que velocidade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alimento se deteriora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Garantir ao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mercado consumidor a segurança de que, naquele prazo, o produto estará em plenas condições de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consumo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QUE CONSISTE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studos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técnicos, químicos e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biológicos (microbiológicos – limites estabelecidos pela ANVISA)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Avaliação das características sensoriais (aspecto, aroma, sabor)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Avaliação das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aracterísticas da embalagem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VARIÁVEIS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Cidades de norte a sul do país – variação de temperatura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Inverno / verão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Armazenamento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Conservação</a:t>
            </a:r>
          </a:p>
          <a:p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411760" y="188640"/>
            <a:ext cx="540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DURABILIDADE: Qualidade e Segurança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117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2" name="CaixaDeTexto 1"/>
          <p:cNvSpPr txBox="1"/>
          <p:nvPr/>
        </p:nvSpPr>
        <p:spPr>
          <a:xfrm>
            <a:off x="395536" y="2852936"/>
            <a:ext cx="83529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INTEGRIDADE DO PRODUTO É GARANTIDA PELA DATA DE VALIDADE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ESSA FIXAÇÃO, EM RAZÃO DE VARIÁVIES DEVE TER UMA MARGEM DE SEGURANÇA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É POSSÍVEL PRECISAR ESSA MARGEM DE SEGURANÇA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QUEM E COMO SE DEFINIRIA A VALIDADE DE CONSUMO SEGURO 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INIBE O DESCARTE VOLUNTÁRIO (se fosse possível fixar uma data de validade EXATA para consumo seguro, ainda assim, o comportamento do consumidor displicente  com a sua despensa se repetirá)</a:t>
            </a:r>
          </a:p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433286" y="328830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DUPLO PRAZO DE VALIDADE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Elipse 6"/>
          <p:cNvSpPr/>
          <p:nvPr/>
        </p:nvSpPr>
        <p:spPr>
          <a:xfrm>
            <a:off x="1757103" y="1340768"/>
            <a:ext cx="213853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VENDA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916" y="1340768"/>
            <a:ext cx="2152650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7562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6" name="CaixaDeTexto 5"/>
          <p:cNvSpPr txBox="1"/>
          <p:nvPr/>
        </p:nvSpPr>
        <p:spPr>
          <a:xfrm>
            <a:off x="2433286" y="328830"/>
            <a:ext cx="6120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DESPERDÍCIO DE ALIMENTOS PROCESSADOS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1560" y="1700808"/>
            <a:ext cx="79424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indústria de alimentação processa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58%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 matéria-prima agrícola e de proteína animal</a:t>
            </a: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573016"/>
            <a:ext cx="894397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5487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6" name="CaixaDeTexto 5"/>
          <p:cNvSpPr txBox="1"/>
          <p:nvPr/>
        </p:nvSpPr>
        <p:spPr>
          <a:xfrm>
            <a:off x="2433286" y="328830"/>
            <a:ext cx="6120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DESPERDÍCIO DE ALIMENTOS PROCESSADOS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1560" y="2276872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processamento industrial, a perda de matéria-prima é irrisória e esse processamento tem melhorado 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desperdício de alimentos processados embalados que se dão pelo vencimento do prazo de validade não chega a 2% do total colocado no comércio</a:t>
            </a:r>
            <a:endParaRPr lang="pt-B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3437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6" name="CaixaDeTexto 5"/>
          <p:cNvSpPr txBox="1"/>
          <p:nvPr/>
        </p:nvSpPr>
        <p:spPr>
          <a:xfrm>
            <a:off x="2433286" y="328830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COMBATE AO DESPERDÍCIO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1560" y="1700808"/>
            <a:ext cx="7942407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Produtos </a:t>
            </a:r>
            <a:r>
              <a:rPr lang="pt-BR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dentro do prazo de validade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mas próximo de vencer que inviabilize a distribuição no comércio são doados a Entidades assistenciais</a:t>
            </a:r>
          </a:p>
          <a:p>
            <a:pPr marL="285750" indent="-285750" algn="ctr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Oferta de produtos com embalagens individuais</a:t>
            </a:r>
          </a:p>
          <a:p>
            <a:pPr marL="285750" indent="-285750" algn="ctr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Desenvolvimento de novos produtos com resíduos de insumos</a:t>
            </a:r>
          </a:p>
          <a:p>
            <a:pPr marL="285750" indent="-285750" algn="ctr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 seleção de produtos, aqueles com aspecto imperfeito são destinados à doação</a:t>
            </a:r>
          </a:p>
          <a:p>
            <a:pPr marL="285750" indent="-285750" algn="ctr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Ações sociais com aulas sobre reaproveitamento de alimentos, utilização de talos, cascas e </a:t>
            </a:r>
            <a:r>
              <a:rPr lang="pt-BR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etc</a:t>
            </a:r>
            <a:endParaRPr lang="pt-BR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6691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6" name="CaixaDeTexto 5"/>
          <p:cNvSpPr txBox="1"/>
          <p:nvPr/>
        </p:nvSpPr>
        <p:spPr>
          <a:xfrm>
            <a:off x="1619672" y="2564904"/>
            <a:ext cx="6120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OBRIGADA</a:t>
            </a:r>
          </a:p>
          <a:p>
            <a:pPr algn="ctr"/>
            <a:r>
              <a:rPr lang="pt-BR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abia@abia.org.br</a:t>
            </a:r>
            <a:endParaRPr lang="pt-BR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471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1484784"/>
            <a:ext cx="7772400" cy="2652783"/>
          </a:xfrm>
        </p:spPr>
        <p:txBody>
          <a:bodyPr>
            <a:normAutofit fontScale="90000"/>
          </a:bodyPr>
          <a:lstStyle/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pt-BR" sz="33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Principal </a:t>
            </a:r>
            <a:r>
              <a:rPr lang="pt-BR" sz="33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representação da indústria da alimentação no Brasil, com mais de 50 anos de </a:t>
            </a:r>
            <a:r>
              <a:rPr lang="pt-BR" sz="33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existência.</a:t>
            </a:r>
            <a:br>
              <a:rPr lang="pt-BR" sz="33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Image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7" name="CaixaDeTexto 6"/>
          <p:cNvSpPr txBox="1"/>
          <p:nvPr/>
        </p:nvSpPr>
        <p:spPr>
          <a:xfrm>
            <a:off x="846731" y="3645024"/>
            <a:ext cx="741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pt-BR" sz="3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As </a:t>
            </a:r>
            <a:r>
              <a:rPr lang="pt-BR" sz="3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empresas associadas respondem por aproximadamente 70% do faturamento da indústria de alimentos no Brasil.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4019676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Image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244" y="1103520"/>
            <a:ext cx="7274741" cy="5226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7712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Image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033" y="1309761"/>
            <a:ext cx="7187093" cy="522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3898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Image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39" y="1712001"/>
            <a:ext cx="7100921" cy="3282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863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7041976" cy="717603"/>
          </a:xfrm>
        </p:spPr>
        <p:txBody>
          <a:bodyPr>
            <a:normAutofit fontScale="90000"/>
          </a:bodyPr>
          <a:lstStyle/>
          <a:p>
            <a:r>
              <a:rPr lang="pt-BR" sz="3400" dirty="0" smtClean="0"/>
              <a:t>Redução do Desperdício de Alimentos</a:t>
            </a:r>
            <a:endParaRPr lang="pt-BR" sz="3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Image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00001237"/>
              </p:ext>
            </p:extLst>
          </p:nvPr>
        </p:nvGraphicFramePr>
        <p:xfrm>
          <a:off x="683568" y="1124744"/>
          <a:ext cx="784887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827584" y="1774008"/>
            <a:ext cx="1512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PLS 672/15</a:t>
            </a:r>
            <a:endParaRPr lang="pt-BR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115616" y="37890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811305" y="3673895"/>
            <a:ext cx="1512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PLS 675/15</a:t>
            </a:r>
            <a:endParaRPr lang="pt-BR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300347" y="5517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827584" y="5540315"/>
            <a:ext cx="1512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PLS 738/15</a:t>
            </a:r>
            <a:endParaRPr lang="pt-BR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040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7" name="CaixaDeTexto 6"/>
          <p:cNvSpPr txBox="1"/>
          <p:nvPr/>
        </p:nvSpPr>
        <p:spPr>
          <a:xfrm>
            <a:off x="1907704" y="404664"/>
            <a:ext cx="676875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PLS n° 738, de 2015 </a:t>
            </a:r>
            <a:r>
              <a:rPr lang="pt-BR" sz="23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Sen. Jorge Viana</a:t>
            </a:r>
            <a:endParaRPr lang="pt-BR" sz="23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178232968"/>
              </p:ext>
            </p:extLst>
          </p:nvPr>
        </p:nvGraphicFramePr>
        <p:xfrm>
          <a:off x="827584" y="1484784"/>
          <a:ext cx="7632848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Elipse 5"/>
          <p:cNvSpPr/>
          <p:nvPr/>
        </p:nvSpPr>
        <p:spPr>
          <a:xfrm>
            <a:off x="188965" y="3011045"/>
            <a:ext cx="2952328" cy="149046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CLARA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996952"/>
            <a:ext cx="2962275" cy="150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9398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658920629"/>
              </p:ext>
            </p:extLst>
          </p:nvPr>
        </p:nvGraphicFramePr>
        <p:xfrm>
          <a:off x="1187624" y="1340768"/>
          <a:ext cx="6720408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275856" y="425785"/>
            <a:ext cx="410445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PRAZO DE VALIDADE</a:t>
            </a:r>
            <a:endParaRPr lang="pt-BR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144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77591" cy="80360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2" name="CaixaDeTexto 1"/>
          <p:cNvSpPr txBox="1"/>
          <p:nvPr/>
        </p:nvSpPr>
        <p:spPr>
          <a:xfrm>
            <a:off x="2195736" y="40577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REGULAMENTO TÉCNICO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95536" y="1412776"/>
            <a:ext cx="11629292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6.6. Prazo de Validade </a:t>
            </a:r>
            <a:endParaRPr lang="pt-BR" sz="16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6.6.1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Caso não esteja previsto de outra maneira em um Regulamento </a:t>
            </a:r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Técnico</a:t>
            </a: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específico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pt-BR" sz="1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vigorá</a:t>
            </a:r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seguinte indicação do prazo de validade: </a:t>
            </a:r>
            <a:endParaRPr lang="pt-BR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lphaLcParenR"/>
            </a:pPr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 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 declarado o "prazo de validade"; </a:t>
            </a: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(...)</a:t>
            </a: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o prazo de validade deve ser declarado por meio de uma das seguintes </a:t>
            </a:r>
            <a:endParaRPr lang="pt-BR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expressões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pt-BR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consumir antes de..." </a:t>
            </a: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válido até..." </a:t>
            </a: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validade..." </a:t>
            </a: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pt-BR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</a:t>
            </a: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:..." </a:t>
            </a: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vence..." </a:t>
            </a: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vencimento..." </a:t>
            </a: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pt-BR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vto</a:t>
            </a: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:..." </a:t>
            </a: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pt-BR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venc</a:t>
            </a: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:...." </a:t>
            </a: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pt-B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consumir preferencialmente antes de..." </a:t>
            </a: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as expressões estabelecidas no item "c" devem ser acompanhadas: do prazo de </a:t>
            </a:r>
            <a:endParaRPr lang="pt-BR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validade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 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uma indicação clara do local onde consta o prazo de validade; </a:t>
            </a:r>
            <a:endParaRPr lang="pt-BR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 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uma impressão através de perfurações ou marcas indeléveis do dia e do </a:t>
            </a:r>
            <a:endParaRPr lang="pt-BR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mês 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 do mês e do ano</a:t>
            </a:r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conforme os critérios especificados em 6.6.1 </a:t>
            </a:r>
            <a:endParaRPr lang="pt-BR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dirty="0" smtClean="0"/>
          </a:p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6023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Elementa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</TotalTime>
  <Words>1131</Words>
  <Application>Microsoft Macintosh PowerPoint</Application>
  <PresentationFormat>On-screen Show (4:3)</PresentationFormat>
  <Paragraphs>127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Capital Próprio</vt:lpstr>
      <vt:lpstr> Requerimento n° 3/2016 “PLS n° 672, de 2015, PLS n° 675, de 2015 e  PLS n° 738, de 2015” </vt:lpstr>
      <vt:lpstr>Principal representação da indústria da alimentação no Brasil, com mais de 50 anos de existência.  </vt:lpstr>
      <vt:lpstr>PowerPoint Presentation</vt:lpstr>
      <vt:lpstr>PowerPoint Presentation</vt:lpstr>
      <vt:lpstr>PowerPoint Presentation</vt:lpstr>
      <vt:lpstr>Redução do Desperdício de Alimentos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Comissão de Agricultura e Reforma Agrária do Senado Federal Requerimento n° 81/2015 “Solicita a realização de ciclo de palestras  e debates no âmbito da CRA em Alegrete”</dc:title>
  <dc:creator>cassia</dc:creator>
  <cp:lastModifiedBy>Carla Bencke</cp:lastModifiedBy>
  <cp:revision>71</cp:revision>
  <dcterms:created xsi:type="dcterms:W3CDTF">2016-03-08T17:53:14Z</dcterms:created>
  <dcterms:modified xsi:type="dcterms:W3CDTF">2016-03-10T00:21:25Z</dcterms:modified>
</cp:coreProperties>
</file>