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63" r:id="rId5"/>
    <p:sldId id="301" r:id="rId6"/>
    <p:sldId id="259" r:id="rId7"/>
    <p:sldId id="260" r:id="rId8"/>
    <p:sldId id="261" r:id="rId9"/>
    <p:sldId id="262" r:id="rId10"/>
    <p:sldId id="274" r:id="rId11"/>
    <p:sldId id="303" r:id="rId12"/>
    <p:sldId id="290" r:id="rId13"/>
    <p:sldId id="282" r:id="rId14"/>
    <p:sldId id="291" r:id="rId15"/>
    <p:sldId id="293" r:id="rId16"/>
    <p:sldId id="292" r:id="rId17"/>
    <p:sldId id="294" r:id="rId18"/>
    <p:sldId id="304" r:id="rId19"/>
    <p:sldId id="307" r:id="rId20"/>
    <p:sldId id="287" r:id="rId21"/>
    <p:sldId id="288" r:id="rId22"/>
    <p:sldId id="302" r:id="rId23"/>
    <p:sldId id="296" r:id="rId24"/>
  </p:sldIdLst>
  <p:sldSz cx="18288000" cy="10287000"/>
  <p:notesSz cx="6858000" cy="9144000"/>
  <p:embeddedFontLst>
    <p:embeddedFont>
      <p:font typeface="Abadi" panose="020B0604020104020204" pitchFamily="34" charset="0"/>
      <p:regular r:id="rId26"/>
      <p:bold r:id="rId27"/>
      <p:italic r:id="rId28"/>
      <p:boldItalic r:id="rId29"/>
    </p:embeddedFont>
    <p:embeddedFont>
      <p:font typeface="ADLaM Display" panose="02010000000000000000" pitchFamily="2" charset="0"/>
      <p:regular r:id="rId30"/>
    </p:embeddedFont>
    <p:embeddedFont>
      <p:font typeface="Agrandir Grand Bold" panose="020B0604020202020204" charset="0"/>
      <p:regular r:id="rId31"/>
    </p:embeddedFont>
    <p:embeddedFont>
      <p:font typeface="Arimo" panose="020B0604020202020204" charset="0"/>
      <p:regular r:id="rId32"/>
    </p:embeddedFont>
    <p:embeddedFont>
      <p:font typeface="Arvo" panose="020B0604020202020204" charset="0"/>
      <p:regular r:id="rId33"/>
    </p:embeddedFont>
    <p:embeddedFont>
      <p:font typeface="Bosk" charset="0"/>
      <p:regular r:id="rId34"/>
    </p:embeddedFont>
    <p:embeddedFont>
      <p:font typeface="League Spartan" panose="020B0604020202020204" charset="0"/>
      <p:regular r:id="rId35"/>
    </p:embeddedFont>
    <p:embeddedFont>
      <p:font typeface="Merriweather" panose="00000500000000000000" pitchFamily="2" charset="0"/>
      <p:regular r:id="rId36"/>
      <p:bold r:id="rId37"/>
    </p:embeddedFont>
    <p:embeddedFont>
      <p:font typeface="Merriweather Bold" panose="00000800000000000000" pitchFamily="2" charset="0"/>
      <p:bold r:id="rId38"/>
    </p:embeddedFont>
    <p:embeddedFont>
      <p:font typeface="Open Sans Bold" panose="020B0806030504020204" charset="0"/>
      <p:regular r:id="rId39"/>
    </p:embeddedFont>
    <p:embeddedFont>
      <p:font typeface="Open Sauce" panose="020B0604020202020204" charset="0"/>
      <p:regular r:id="rId40"/>
    </p:embeddedFont>
    <p:embeddedFont>
      <p:font typeface="Open Sauce Bold" panose="020B0604020202020204" charset="0"/>
      <p:regular r:id="rId41"/>
    </p:embeddedFont>
    <p:embeddedFont>
      <p:font typeface="Passion One Bold" panose="020B0604020202020204" charset="0"/>
      <p:regular r:id="rId42"/>
    </p:embeddedFont>
    <p:embeddedFont>
      <p:font typeface="Poppins Light Bold" panose="020B0604020202020204" charset="0"/>
      <p:regular r:id="rId43"/>
    </p:embeddedFont>
    <p:embeddedFont>
      <p:font typeface="Porcelain" panose="020B0604020202020204" charset="0"/>
      <p:regular r:id="rId44"/>
    </p:embeddedFont>
    <p:embeddedFont>
      <p:font typeface="Roboto Bold" panose="020B0604020202020204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90C8C6-EFBD-4EC2-B25E-5DD78130FF77}" v="342" dt="2025-10-28T22:47:10.1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Estilo Claro 1 - Ênfas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Estilo Médio 4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874" y="26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-1058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1CCB64FF73612759/Documentos/D/PMS%20Brasil/Dados%20familias/DADOS%20CRIANCAS%20JULHO%20202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1CCB64FF73612759/Documentos/D/PMS%20Brasil/Dados%20familias/DADOS%20CRIANCAS%20JULHO%202025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1CCB64FF73612759/Documentos/D/PMS%20Brasil/Dados%20familias/DADOS%20CRIANCAS%20JULHO%202025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31889515923512"/>
          <c:y val="2.775548046151928E-2"/>
          <c:w val="0.82804652322014216"/>
          <c:h val="0.89749105638553295"/>
        </c:manualLayout>
      </c:layout>
      <c:scatterChart>
        <c:scatterStyle val="lineMarker"/>
        <c:varyColors val="0"/>
        <c:ser>
          <c:idx val="0"/>
          <c:order val="0"/>
          <c:tx>
            <c:strRef>
              <c:f>'COMPLETO OUT25'!$W$2</c:f>
              <c:strCache>
                <c:ptCount val="1"/>
                <c:pt idx="0">
                  <c:v>MEMBROS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4"/>
            <c:spPr>
              <a:solidFill>
                <a:srgbClr val="FFC000"/>
              </a:solidFill>
              <a:ln w="38100">
                <a:solidFill>
                  <a:schemeClr val="accent6">
                    <a:alpha val="60000"/>
                  </a:schemeClr>
                </a:solidFill>
              </a:ln>
              <a:effectLst/>
            </c:spPr>
          </c:marker>
          <c:xVal>
            <c:numRef>
              <c:f>'COMPLETO OUT25'!$X$9:$X$203</c:f>
              <c:numCache>
                <c:formatCode>m/d/yyyy</c:formatCode>
                <c:ptCount val="195"/>
                <c:pt idx="0">
                  <c:v>41464</c:v>
                </c:pt>
                <c:pt idx="1">
                  <c:v>41477</c:v>
                </c:pt>
                <c:pt idx="2">
                  <c:v>41517</c:v>
                </c:pt>
                <c:pt idx="3">
                  <c:v>41517</c:v>
                </c:pt>
                <c:pt idx="4">
                  <c:v>41517</c:v>
                </c:pt>
                <c:pt idx="5">
                  <c:v>41517</c:v>
                </c:pt>
                <c:pt idx="6">
                  <c:v>41576</c:v>
                </c:pt>
                <c:pt idx="7">
                  <c:v>41908</c:v>
                </c:pt>
                <c:pt idx="8">
                  <c:v>42070</c:v>
                </c:pt>
                <c:pt idx="9">
                  <c:v>42114</c:v>
                </c:pt>
                <c:pt idx="10">
                  <c:v>42215</c:v>
                </c:pt>
                <c:pt idx="11">
                  <c:v>42349</c:v>
                </c:pt>
                <c:pt idx="12">
                  <c:v>42359</c:v>
                </c:pt>
                <c:pt idx="13">
                  <c:v>42592</c:v>
                </c:pt>
                <c:pt idx="14">
                  <c:v>42629</c:v>
                </c:pt>
                <c:pt idx="15">
                  <c:v>42636</c:v>
                </c:pt>
                <c:pt idx="16">
                  <c:v>42636</c:v>
                </c:pt>
                <c:pt idx="17">
                  <c:v>42682</c:v>
                </c:pt>
                <c:pt idx="18">
                  <c:v>42687</c:v>
                </c:pt>
                <c:pt idx="19">
                  <c:v>42689</c:v>
                </c:pt>
                <c:pt idx="20">
                  <c:v>42689</c:v>
                </c:pt>
                <c:pt idx="21">
                  <c:v>42692</c:v>
                </c:pt>
                <c:pt idx="22">
                  <c:v>42739</c:v>
                </c:pt>
                <c:pt idx="23">
                  <c:v>42746</c:v>
                </c:pt>
                <c:pt idx="24">
                  <c:v>42756</c:v>
                </c:pt>
                <c:pt idx="25">
                  <c:v>42756</c:v>
                </c:pt>
                <c:pt idx="26">
                  <c:v>42761</c:v>
                </c:pt>
                <c:pt idx="27">
                  <c:v>42763</c:v>
                </c:pt>
                <c:pt idx="28">
                  <c:v>42778</c:v>
                </c:pt>
                <c:pt idx="29">
                  <c:v>42778</c:v>
                </c:pt>
                <c:pt idx="30">
                  <c:v>42791</c:v>
                </c:pt>
                <c:pt idx="31">
                  <c:v>42794</c:v>
                </c:pt>
                <c:pt idx="32">
                  <c:v>42802</c:v>
                </c:pt>
                <c:pt idx="33">
                  <c:v>42820</c:v>
                </c:pt>
                <c:pt idx="34">
                  <c:v>42829</c:v>
                </c:pt>
                <c:pt idx="35">
                  <c:v>42836</c:v>
                </c:pt>
                <c:pt idx="36">
                  <c:v>42864</c:v>
                </c:pt>
                <c:pt idx="37">
                  <c:v>42872</c:v>
                </c:pt>
                <c:pt idx="38">
                  <c:v>42873</c:v>
                </c:pt>
                <c:pt idx="39">
                  <c:v>42891</c:v>
                </c:pt>
                <c:pt idx="40">
                  <c:v>42905</c:v>
                </c:pt>
                <c:pt idx="41">
                  <c:v>42908</c:v>
                </c:pt>
                <c:pt idx="42">
                  <c:v>42927</c:v>
                </c:pt>
                <c:pt idx="43">
                  <c:v>42991</c:v>
                </c:pt>
                <c:pt idx="44">
                  <c:v>43003</c:v>
                </c:pt>
                <c:pt idx="45">
                  <c:v>43032</c:v>
                </c:pt>
                <c:pt idx="46">
                  <c:v>43065</c:v>
                </c:pt>
                <c:pt idx="47">
                  <c:v>43065</c:v>
                </c:pt>
                <c:pt idx="48">
                  <c:v>43080</c:v>
                </c:pt>
                <c:pt idx="49">
                  <c:v>43112</c:v>
                </c:pt>
                <c:pt idx="50">
                  <c:v>43141</c:v>
                </c:pt>
                <c:pt idx="51">
                  <c:v>43200</c:v>
                </c:pt>
                <c:pt idx="52">
                  <c:v>43244</c:v>
                </c:pt>
                <c:pt idx="53">
                  <c:v>43247</c:v>
                </c:pt>
                <c:pt idx="54">
                  <c:v>43251</c:v>
                </c:pt>
                <c:pt idx="55">
                  <c:v>43276</c:v>
                </c:pt>
                <c:pt idx="56">
                  <c:v>43341</c:v>
                </c:pt>
                <c:pt idx="57">
                  <c:v>43362</c:v>
                </c:pt>
                <c:pt idx="58">
                  <c:v>43362</c:v>
                </c:pt>
                <c:pt idx="59">
                  <c:v>43362</c:v>
                </c:pt>
                <c:pt idx="60">
                  <c:v>43521</c:v>
                </c:pt>
                <c:pt idx="61">
                  <c:v>43536</c:v>
                </c:pt>
                <c:pt idx="62">
                  <c:v>43549</c:v>
                </c:pt>
                <c:pt idx="63">
                  <c:v>43549</c:v>
                </c:pt>
                <c:pt idx="64">
                  <c:v>43549</c:v>
                </c:pt>
                <c:pt idx="65">
                  <c:v>43549</c:v>
                </c:pt>
                <c:pt idx="66">
                  <c:v>43556</c:v>
                </c:pt>
                <c:pt idx="67">
                  <c:v>43570</c:v>
                </c:pt>
                <c:pt idx="68">
                  <c:v>43583</c:v>
                </c:pt>
                <c:pt idx="69">
                  <c:v>43627</c:v>
                </c:pt>
                <c:pt idx="70">
                  <c:v>43633</c:v>
                </c:pt>
                <c:pt idx="71">
                  <c:v>43753</c:v>
                </c:pt>
                <c:pt idx="72">
                  <c:v>43753</c:v>
                </c:pt>
                <c:pt idx="73">
                  <c:v>43754</c:v>
                </c:pt>
                <c:pt idx="74">
                  <c:v>43755</c:v>
                </c:pt>
                <c:pt idx="75">
                  <c:v>43756</c:v>
                </c:pt>
                <c:pt idx="76">
                  <c:v>43759</c:v>
                </c:pt>
                <c:pt idx="77">
                  <c:v>43782</c:v>
                </c:pt>
                <c:pt idx="78">
                  <c:v>43848</c:v>
                </c:pt>
                <c:pt idx="79">
                  <c:v>43873</c:v>
                </c:pt>
                <c:pt idx="80">
                  <c:v>43876</c:v>
                </c:pt>
                <c:pt idx="81">
                  <c:v>43878</c:v>
                </c:pt>
                <c:pt idx="82">
                  <c:v>43901</c:v>
                </c:pt>
                <c:pt idx="83">
                  <c:v>43957</c:v>
                </c:pt>
                <c:pt idx="84">
                  <c:v>43958</c:v>
                </c:pt>
                <c:pt idx="85">
                  <c:v>43971</c:v>
                </c:pt>
                <c:pt idx="86">
                  <c:v>43998</c:v>
                </c:pt>
                <c:pt idx="87">
                  <c:v>44007</c:v>
                </c:pt>
                <c:pt idx="88">
                  <c:v>44020</c:v>
                </c:pt>
                <c:pt idx="89">
                  <c:v>44037</c:v>
                </c:pt>
                <c:pt idx="90">
                  <c:v>44066</c:v>
                </c:pt>
                <c:pt idx="91">
                  <c:v>44075</c:v>
                </c:pt>
                <c:pt idx="92">
                  <c:v>44075</c:v>
                </c:pt>
                <c:pt idx="93">
                  <c:v>44193</c:v>
                </c:pt>
                <c:pt idx="94">
                  <c:v>44198</c:v>
                </c:pt>
                <c:pt idx="95">
                  <c:v>44198</c:v>
                </c:pt>
                <c:pt idx="96">
                  <c:v>44208</c:v>
                </c:pt>
                <c:pt idx="97">
                  <c:v>44237</c:v>
                </c:pt>
                <c:pt idx="98">
                  <c:v>44273</c:v>
                </c:pt>
                <c:pt idx="99">
                  <c:v>44321</c:v>
                </c:pt>
                <c:pt idx="100">
                  <c:v>44379</c:v>
                </c:pt>
                <c:pt idx="101">
                  <c:v>44390</c:v>
                </c:pt>
                <c:pt idx="102">
                  <c:v>44427</c:v>
                </c:pt>
                <c:pt idx="103">
                  <c:v>44454</c:v>
                </c:pt>
                <c:pt idx="104">
                  <c:v>44462</c:v>
                </c:pt>
                <c:pt idx="105">
                  <c:v>44479</c:v>
                </c:pt>
                <c:pt idx="106">
                  <c:v>44479</c:v>
                </c:pt>
                <c:pt idx="107">
                  <c:v>44529</c:v>
                </c:pt>
                <c:pt idx="108">
                  <c:v>44539</c:v>
                </c:pt>
                <c:pt idx="109">
                  <c:v>44539</c:v>
                </c:pt>
                <c:pt idx="110">
                  <c:v>44577</c:v>
                </c:pt>
                <c:pt idx="111">
                  <c:v>44586</c:v>
                </c:pt>
                <c:pt idx="112">
                  <c:v>44586</c:v>
                </c:pt>
                <c:pt idx="113">
                  <c:v>44592</c:v>
                </c:pt>
                <c:pt idx="114">
                  <c:v>44602</c:v>
                </c:pt>
                <c:pt idx="115">
                  <c:v>44626</c:v>
                </c:pt>
                <c:pt idx="116">
                  <c:v>44626</c:v>
                </c:pt>
                <c:pt idx="117">
                  <c:v>44626</c:v>
                </c:pt>
                <c:pt idx="118">
                  <c:v>44635</c:v>
                </c:pt>
                <c:pt idx="119">
                  <c:v>44635</c:v>
                </c:pt>
                <c:pt idx="120">
                  <c:v>44660</c:v>
                </c:pt>
                <c:pt idx="121">
                  <c:v>44687</c:v>
                </c:pt>
                <c:pt idx="122">
                  <c:v>44694</c:v>
                </c:pt>
                <c:pt idx="123">
                  <c:v>44700</c:v>
                </c:pt>
                <c:pt idx="124">
                  <c:v>44700</c:v>
                </c:pt>
                <c:pt idx="125">
                  <c:v>44703</c:v>
                </c:pt>
                <c:pt idx="126">
                  <c:v>44710</c:v>
                </c:pt>
                <c:pt idx="127">
                  <c:v>44734</c:v>
                </c:pt>
                <c:pt idx="128">
                  <c:v>44789</c:v>
                </c:pt>
                <c:pt idx="129">
                  <c:v>44795</c:v>
                </c:pt>
                <c:pt idx="130">
                  <c:v>44817</c:v>
                </c:pt>
                <c:pt idx="131">
                  <c:v>44833</c:v>
                </c:pt>
                <c:pt idx="132">
                  <c:v>44819</c:v>
                </c:pt>
                <c:pt idx="134">
                  <c:v>44862</c:v>
                </c:pt>
                <c:pt idx="135">
                  <c:v>44909</c:v>
                </c:pt>
                <c:pt idx="136">
                  <c:v>44940</c:v>
                </c:pt>
                <c:pt idx="138">
                  <c:v>44964</c:v>
                </c:pt>
                <c:pt idx="139">
                  <c:v>44976</c:v>
                </c:pt>
                <c:pt idx="145">
                  <c:v>45055</c:v>
                </c:pt>
                <c:pt idx="146">
                  <c:v>45069</c:v>
                </c:pt>
                <c:pt idx="147">
                  <c:v>45069</c:v>
                </c:pt>
                <c:pt idx="148">
                  <c:v>45087</c:v>
                </c:pt>
                <c:pt idx="149">
                  <c:v>45089</c:v>
                </c:pt>
                <c:pt idx="150">
                  <c:v>45103</c:v>
                </c:pt>
                <c:pt idx="151">
                  <c:v>45188</c:v>
                </c:pt>
                <c:pt idx="152">
                  <c:v>45181</c:v>
                </c:pt>
                <c:pt idx="153">
                  <c:v>45188</c:v>
                </c:pt>
                <c:pt idx="154">
                  <c:v>45220</c:v>
                </c:pt>
                <c:pt idx="155">
                  <c:v>45229</c:v>
                </c:pt>
                <c:pt idx="156">
                  <c:v>45229</c:v>
                </c:pt>
                <c:pt idx="157">
                  <c:v>45240</c:v>
                </c:pt>
                <c:pt idx="158">
                  <c:v>45358</c:v>
                </c:pt>
                <c:pt idx="159">
                  <c:v>45358</c:v>
                </c:pt>
                <c:pt idx="160">
                  <c:v>45363</c:v>
                </c:pt>
                <c:pt idx="161">
                  <c:v>45401</c:v>
                </c:pt>
                <c:pt idx="162">
                  <c:v>45441</c:v>
                </c:pt>
                <c:pt idx="163">
                  <c:v>45481</c:v>
                </c:pt>
                <c:pt idx="164">
                  <c:v>45483</c:v>
                </c:pt>
                <c:pt idx="165">
                  <c:v>45485</c:v>
                </c:pt>
                <c:pt idx="166">
                  <c:v>45587</c:v>
                </c:pt>
                <c:pt idx="167">
                  <c:v>45591</c:v>
                </c:pt>
                <c:pt idx="168">
                  <c:v>45591</c:v>
                </c:pt>
                <c:pt idx="169">
                  <c:v>45591</c:v>
                </c:pt>
                <c:pt idx="170">
                  <c:v>45591</c:v>
                </c:pt>
                <c:pt idx="171">
                  <c:v>45591</c:v>
                </c:pt>
                <c:pt idx="172">
                  <c:v>45591</c:v>
                </c:pt>
                <c:pt idx="173">
                  <c:v>45591</c:v>
                </c:pt>
                <c:pt idx="174">
                  <c:v>45591</c:v>
                </c:pt>
                <c:pt idx="175">
                  <c:v>45591</c:v>
                </c:pt>
                <c:pt idx="176">
                  <c:v>45591</c:v>
                </c:pt>
                <c:pt idx="177">
                  <c:v>45591</c:v>
                </c:pt>
                <c:pt idx="178">
                  <c:v>45604</c:v>
                </c:pt>
                <c:pt idx="179">
                  <c:v>45563</c:v>
                </c:pt>
                <c:pt idx="180">
                  <c:v>45563</c:v>
                </c:pt>
                <c:pt idx="181">
                  <c:v>45652</c:v>
                </c:pt>
                <c:pt idx="182">
                  <c:v>45739</c:v>
                </c:pt>
                <c:pt idx="183">
                  <c:v>45745</c:v>
                </c:pt>
                <c:pt idx="184">
                  <c:v>45778</c:v>
                </c:pt>
                <c:pt idx="185">
                  <c:v>45796</c:v>
                </c:pt>
                <c:pt idx="186">
                  <c:v>45836</c:v>
                </c:pt>
                <c:pt idx="187">
                  <c:v>45852</c:v>
                </c:pt>
                <c:pt idx="188">
                  <c:v>45852</c:v>
                </c:pt>
                <c:pt idx="189">
                  <c:v>45912</c:v>
                </c:pt>
                <c:pt idx="190">
                  <c:v>45931</c:v>
                </c:pt>
                <c:pt idx="191">
                  <c:v>45947</c:v>
                </c:pt>
                <c:pt idx="192">
                  <c:v>45952</c:v>
                </c:pt>
                <c:pt idx="193">
                  <c:v>45952</c:v>
                </c:pt>
              </c:numCache>
            </c:numRef>
          </c:xVal>
          <c:yVal>
            <c:numRef>
              <c:f>'COMPLETO OUT25'!$W$9:$W$203</c:f>
              <c:numCache>
                <c:formatCode>General</c:formatCode>
                <c:ptCount val="195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  <c:pt idx="10">
                  <c:v>17</c:v>
                </c:pt>
                <c:pt idx="11">
                  <c:v>18</c:v>
                </c:pt>
                <c:pt idx="12">
                  <c:v>19</c:v>
                </c:pt>
                <c:pt idx="13">
                  <c:v>20</c:v>
                </c:pt>
                <c:pt idx="14">
                  <c:v>21</c:v>
                </c:pt>
                <c:pt idx="15">
                  <c:v>22</c:v>
                </c:pt>
                <c:pt idx="16">
                  <c:v>23</c:v>
                </c:pt>
                <c:pt idx="17">
                  <c:v>24</c:v>
                </c:pt>
                <c:pt idx="18">
                  <c:v>25</c:v>
                </c:pt>
                <c:pt idx="19">
                  <c:v>26</c:v>
                </c:pt>
                <c:pt idx="20">
                  <c:v>27</c:v>
                </c:pt>
                <c:pt idx="21">
                  <c:v>28</c:v>
                </c:pt>
                <c:pt idx="22">
                  <c:v>29</c:v>
                </c:pt>
                <c:pt idx="23">
                  <c:v>30</c:v>
                </c:pt>
                <c:pt idx="24">
                  <c:v>31</c:v>
                </c:pt>
                <c:pt idx="25">
                  <c:v>32</c:v>
                </c:pt>
                <c:pt idx="26">
                  <c:v>33</c:v>
                </c:pt>
                <c:pt idx="27">
                  <c:v>34</c:v>
                </c:pt>
                <c:pt idx="28">
                  <c:v>35</c:v>
                </c:pt>
                <c:pt idx="29">
                  <c:v>36</c:v>
                </c:pt>
                <c:pt idx="30">
                  <c:v>37</c:v>
                </c:pt>
                <c:pt idx="31">
                  <c:v>38</c:v>
                </c:pt>
                <c:pt idx="32">
                  <c:v>39</c:v>
                </c:pt>
                <c:pt idx="33">
                  <c:v>40</c:v>
                </c:pt>
                <c:pt idx="34">
                  <c:v>41</c:v>
                </c:pt>
                <c:pt idx="35">
                  <c:v>42</c:v>
                </c:pt>
                <c:pt idx="36">
                  <c:v>43</c:v>
                </c:pt>
                <c:pt idx="37">
                  <c:v>44</c:v>
                </c:pt>
                <c:pt idx="38">
                  <c:v>45</c:v>
                </c:pt>
                <c:pt idx="39">
                  <c:v>46</c:v>
                </c:pt>
                <c:pt idx="40">
                  <c:v>47</c:v>
                </c:pt>
                <c:pt idx="41">
                  <c:v>48</c:v>
                </c:pt>
                <c:pt idx="42">
                  <c:v>49</c:v>
                </c:pt>
                <c:pt idx="43">
                  <c:v>50</c:v>
                </c:pt>
                <c:pt idx="44">
                  <c:v>51</c:v>
                </c:pt>
                <c:pt idx="45">
                  <c:v>52</c:v>
                </c:pt>
                <c:pt idx="46">
                  <c:v>53</c:v>
                </c:pt>
                <c:pt idx="47">
                  <c:v>54</c:v>
                </c:pt>
                <c:pt idx="48">
                  <c:v>55</c:v>
                </c:pt>
                <c:pt idx="49">
                  <c:v>56</c:v>
                </c:pt>
                <c:pt idx="50">
                  <c:v>57</c:v>
                </c:pt>
                <c:pt idx="51">
                  <c:v>58</c:v>
                </c:pt>
                <c:pt idx="52">
                  <c:v>59</c:v>
                </c:pt>
                <c:pt idx="53">
                  <c:v>60</c:v>
                </c:pt>
                <c:pt idx="54">
                  <c:v>61</c:v>
                </c:pt>
                <c:pt idx="55">
                  <c:v>62</c:v>
                </c:pt>
                <c:pt idx="56">
                  <c:v>63</c:v>
                </c:pt>
                <c:pt idx="57">
                  <c:v>64</c:v>
                </c:pt>
                <c:pt idx="58">
                  <c:v>65</c:v>
                </c:pt>
                <c:pt idx="59">
                  <c:v>66</c:v>
                </c:pt>
                <c:pt idx="60">
                  <c:v>67</c:v>
                </c:pt>
                <c:pt idx="61">
                  <c:v>68</c:v>
                </c:pt>
                <c:pt idx="62">
                  <c:v>69</c:v>
                </c:pt>
                <c:pt idx="63">
                  <c:v>70</c:v>
                </c:pt>
                <c:pt idx="64">
                  <c:v>71</c:v>
                </c:pt>
                <c:pt idx="65">
                  <c:v>72</c:v>
                </c:pt>
                <c:pt idx="66">
                  <c:v>73</c:v>
                </c:pt>
                <c:pt idx="67">
                  <c:v>74</c:v>
                </c:pt>
                <c:pt idx="68">
                  <c:v>75</c:v>
                </c:pt>
                <c:pt idx="69">
                  <c:v>76</c:v>
                </c:pt>
                <c:pt idx="70">
                  <c:v>77</c:v>
                </c:pt>
                <c:pt idx="71">
                  <c:v>78</c:v>
                </c:pt>
                <c:pt idx="72">
                  <c:v>79</c:v>
                </c:pt>
                <c:pt idx="73">
                  <c:v>80</c:v>
                </c:pt>
                <c:pt idx="74">
                  <c:v>81</c:v>
                </c:pt>
                <c:pt idx="75">
                  <c:v>82</c:v>
                </c:pt>
                <c:pt idx="76">
                  <c:v>83</c:v>
                </c:pt>
                <c:pt idx="77">
                  <c:v>84</c:v>
                </c:pt>
                <c:pt idx="78">
                  <c:v>85</c:v>
                </c:pt>
                <c:pt idx="79">
                  <c:v>86</c:v>
                </c:pt>
                <c:pt idx="80">
                  <c:v>87</c:v>
                </c:pt>
                <c:pt idx="81">
                  <c:v>88</c:v>
                </c:pt>
                <c:pt idx="82">
                  <c:v>89</c:v>
                </c:pt>
                <c:pt idx="83">
                  <c:v>90</c:v>
                </c:pt>
                <c:pt idx="84">
                  <c:v>91</c:v>
                </c:pt>
                <c:pt idx="85">
                  <c:v>92</c:v>
                </c:pt>
                <c:pt idx="86">
                  <c:v>93</c:v>
                </c:pt>
                <c:pt idx="87">
                  <c:v>94</c:v>
                </c:pt>
                <c:pt idx="88">
                  <c:v>95</c:v>
                </c:pt>
                <c:pt idx="89">
                  <c:v>96</c:v>
                </c:pt>
                <c:pt idx="90">
                  <c:v>97</c:v>
                </c:pt>
                <c:pt idx="91">
                  <c:v>98</c:v>
                </c:pt>
                <c:pt idx="92">
                  <c:v>99</c:v>
                </c:pt>
                <c:pt idx="93">
                  <c:v>100</c:v>
                </c:pt>
                <c:pt idx="94">
                  <c:v>101</c:v>
                </c:pt>
                <c:pt idx="95">
                  <c:v>102</c:v>
                </c:pt>
                <c:pt idx="96">
                  <c:v>103</c:v>
                </c:pt>
                <c:pt idx="97">
                  <c:v>104</c:v>
                </c:pt>
                <c:pt idx="98">
                  <c:v>105</c:v>
                </c:pt>
                <c:pt idx="99">
                  <c:v>106</c:v>
                </c:pt>
                <c:pt idx="100">
                  <c:v>107</c:v>
                </c:pt>
                <c:pt idx="101">
                  <c:v>108</c:v>
                </c:pt>
                <c:pt idx="102">
                  <c:v>109</c:v>
                </c:pt>
                <c:pt idx="103">
                  <c:v>111</c:v>
                </c:pt>
                <c:pt idx="104">
                  <c:v>113</c:v>
                </c:pt>
                <c:pt idx="105">
                  <c:v>115</c:v>
                </c:pt>
                <c:pt idx="106">
                  <c:v>117</c:v>
                </c:pt>
                <c:pt idx="107">
                  <c:v>118</c:v>
                </c:pt>
                <c:pt idx="108">
                  <c:v>119</c:v>
                </c:pt>
                <c:pt idx="109">
                  <c:v>120</c:v>
                </c:pt>
                <c:pt idx="110">
                  <c:v>121</c:v>
                </c:pt>
                <c:pt idx="111">
                  <c:v>122</c:v>
                </c:pt>
                <c:pt idx="112">
                  <c:v>123</c:v>
                </c:pt>
                <c:pt idx="113">
                  <c:v>124</c:v>
                </c:pt>
                <c:pt idx="114">
                  <c:v>125</c:v>
                </c:pt>
                <c:pt idx="115">
                  <c:v>126</c:v>
                </c:pt>
                <c:pt idx="116">
                  <c:v>127</c:v>
                </c:pt>
                <c:pt idx="117">
                  <c:v>128</c:v>
                </c:pt>
                <c:pt idx="118">
                  <c:v>129</c:v>
                </c:pt>
                <c:pt idx="119">
                  <c:v>130</c:v>
                </c:pt>
                <c:pt idx="120">
                  <c:v>131</c:v>
                </c:pt>
                <c:pt idx="121">
                  <c:v>132</c:v>
                </c:pt>
                <c:pt idx="122">
                  <c:v>133</c:v>
                </c:pt>
                <c:pt idx="123">
                  <c:v>134</c:v>
                </c:pt>
                <c:pt idx="124">
                  <c:v>135</c:v>
                </c:pt>
                <c:pt idx="125">
                  <c:v>136</c:v>
                </c:pt>
                <c:pt idx="126">
                  <c:v>137</c:v>
                </c:pt>
                <c:pt idx="127">
                  <c:v>138</c:v>
                </c:pt>
                <c:pt idx="128">
                  <c:v>139</c:v>
                </c:pt>
                <c:pt idx="129">
                  <c:v>140</c:v>
                </c:pt>
                <c:pt idx="130">
                  <c:v>141</c:v>
                </c:pt>
                <c:pt idx="131">
                  <c:v>142</c:v>
                </c:pt>
                <c:pt idx="132">
                  <c:v>143</c:v>
                </c:pt>
                <c:pt idx="134">
                  <c:v>146</c:v>
                </c:pt>
                <c:pt idx="135">
                  <c:v>148</c:v>
                </c:pt>
                <c:pt idx="136">
                  <c:v>149</c:v>
                </c:pt>
                <c:pt idx="138">
                  <c:v>150</c:v>
                </c:pt>
                <c:pt idx="139">
                  <c:v>151</c:v>
                </c:pt>
                <c:pt idx="146">
                  <c:v>157</c:v>
                </c:pt>
                <c:pt idx="147">
                  <c:v>158</c:v>
                </c:pt>
                <c:pt idx="148">
                  <c:v>159</c:v>
                </c:pt>
                <c:pt idx="149">
                  <c:v>160</c:v>
                </c:pt>
                <c:pt idx="150">
                  <c:v>161</c:v>
                </c:pt>
                <c:pt idx="151">
                  <c:v>162</c:v>
                </c:pt>
                <c:pt idx="152">
                  <c:v>163</c:v>
                </c:pt>
                <c:pt idx="153">
                  <c:v>164</c:v>
                </c:pt>
                <c:pt idx="154">
                  <c:v>165</c:v>
                </c:pt>
                <c:pt idx="155">
                  <c:v>166</c:v>
                </c:pt>
                <c:pt idx="156">
                  <c:v>167</c:v>
                </c:pt>
                <c:pt idx="157">
                  <c:v>168</c:v>
                </c:pt>
                <c:pt idx="158">
                  <c:v>169</c:v>
                </c:pt>
                <c:pt idx="159">
                  <c:v>170</c:v>
                </c:pt>
                <c:pt idx="160">
                  <c:v>171</c:v>
                </c:pt>
                <c:pt idx="161">
                  <c:v>172</c:v>
                </c:pt>
                <c:pt idx="162">
                  <c:v>173</c:v>
                </c:pt>
                <c:pt idx="163">
                  <c:v>174</c:v>
                </c:pt>
                <c:pt idx="164">
                  <c:v>175</c:v>
                </c:pt>
                <c:pt idx="165">
                  <c:v>176</c:v>
                </c:pt>
                <c:pt idx="166">
                  <c:v>177</c:v>
                </c:pt>
                <c:pt idx="167">
                  <c:v>178</c:v>
                </c:pt>
                <c:pt idx="168">
                  <c:v>179</c:v>
                </c:pt>
                <c:pt idx="169">
                  <c:v>180</c:v>
                </c:pt>
                <c:pt idx="170">
                  <c:v>181</c:v>
                </c:pt>
                <c:pt idx="171">
                  <c:v>182</c:v>
                </c:pt>
                <c:pt idx="172">
                  <c:v>183</c:v>
                </c:pt>
                <c:pt idx="173">
                  <c:v>184</c:v>
                </c:pt>
                <c:pt idx="174">
                  <c:v>185</c:v>
                </c:pt>
                <c:pt idx="175">
                  <c:v>186</c:v>
                </c:pt>
                <c:pt idx="176">
                  <c:v>187</c:v>
                </c:pt>
                <c:pt idx="177">
                  <c:v>188</c:v>
                </c:pt>
                <c:pt idx="178">
                  <c:v>189</c:v>
                </c:pt>
                <c:pt idx="179">
                  <c:v>190</c:v>
                </c:pt>
                <c:pt idx="180">
                  <c:v>191</c:v>
                </c:pt>
                <c:pt idx="181">
                  <c:v>192</c:v>
                </c:pt>
                <c:pt idx="182">
                  <c:v>193</c:v>
                </c:pt>
                <c:pt idx="183">
                  <c:v>194</c:v>
                </c:pt>
                <c:pt idx="184">
                  <c:v>195</c:v>
                </c:pt>
                <c:pt idx="185">
                  <c:v>196</c:v>
                </c:pt>
                <c:pt idx="186">
                  <c:v>197</c:v>
                </c:pt>
                <c:pt idx="187">
                  <c:v>198</c:v>
                </c:pt>
                <c:pt idx="188">
                  <c:v>199</c:v>
                </c:pt>
                <c:pt idx="189">
                  <c:v>200</c:v>
                </c:pt>
                <c:pt idx="190">
                  <c:v>201</c:v>
                </c:pt>
                <c:pt idx="191">
                  <c:v>202</c:v>
                </c:pt>
                <c:pt idx="192">
                  <c:v>203</c:v>
                </c:pt>
                <c:pt idx="193">
                  <c:v>204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997-4373-8116-61A2DB33D7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3422680"/>
        <c:axId val="293420056"/>
      </c:scatterChart>
      <c:valAx>
        <c:axId val="293422680"/>
        <c:scaling>
          <c:orientation val="minMax"/>
          <c:max val="45974"/>
          <c:min val="4117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-416]mmm\-yy;@" sourceLinked="0"/>
        <c:majorTickMark val="none"/>
        <c:minorTickMark val="none"/>
        <c:tickLblPos val="nextTo"/>
        <c:spPr>
          <a:noFill/>
          <a:ln>
            <a:solidFill>
              <a:schemeClr val="tx1">
                <a:lumMod val="25000"/>
                <a:lumOff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93420056"/>
        <c:crosses val="autoZero"/>
        <c:crossBetween val="midCat"/>
        <c:majorUnit val="365"/>
      </c:valAx>
      <c:valAx>
        <c:axId val="293420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>
                <a:lumMod val="25000"/>
                <a:lumOff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9342268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B71-42A8-9D6E-29631443653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B71-42A8-9D6E-29631443653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B71-42A8-9D6E-29631443653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B71-42A8-9D6E-29631443653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CB71-42A8-9D6E-29631443653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CB71-42A8-9D6E-296314436537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tx1"/>
                        </a:solidFill>
                      </a:rPr>
                      <a:t>MENINAS</a:t>
                    </a:r>
                  </a:p>
                  <a:p>
                    <a:fld id="{1E5C314B-ADBF-4CDB-872C-3675E06DCCC6}" type="PERCENTAGE">
                      <a:rPr lang="en-US">
                        <a:solidFill>
                          <a:schemeClr val="tx1"/>
                        </a:solidFill>
                      </a:rPr>
                      <a:pPr/>
                      <a:t>[PORCENTAGEM]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B71-42A8-9D6E-29631443653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MENINOS</a:t>
                    </a:r>
                  </a:p>
                  <a:p>
                    <a:fld id="{546EEC3D-7282-4516-A6BA-0DD8B43266FA}" type="PERCENTAGE">
                      <a:rPr lang="en-US"/>
                      <a:pPr/>
                      <a:t>[PORCENTAGEM]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B71-42A8-9D6E-296314436537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2C5FC0DA-A2B2-440A-A5E5-4B822DCD0C88}" type="CATEGORYNAME">
                      <a:rPr lang="en-US">
                        <a:solidFill>
                          <a:schemeClr val="tx1"/>
                        </a:solidFill>
                      </a:rPr>
                      <a:pPr/>
                      <a:t>[NOME DA CATEGORIA]</a:t>
                    </a:fld>
                    <a:endParaRPr lang="en-US">
                      <a:solidFill>
                        <a:schemeClr val="tx1"/>
                      </a:solidFill>
                    </a:endParaRPr>
                  </a:p>
                  <a:p>
                    <a:r>
                      <a:rPr lang="en-US">
                        <a:solidFill>
                          <a:schemeClr val="tx1"/>
                        </a:solidFill>
                      </a:rPr>
                      <a:t>50%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CB71-42A8-9D6E-2963144365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3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'COMPLETO OUT25'!$F$228:$K$228</c:f>
              <c:strCache>
                <c:ptCount val="6"/>
                <c:pt idx="0">
                  <c:v>MENINAS</c:v>
                </c:pt>
                <c:pt idx="5">
                  <c:v>MENINOS</c:v>
                </c:pt>
              </c:strCache>
            </c:strRef>
          </c:cat>
          <c:val>
            <c:numRef>
              <c:f>'COMPLETO OUT25'!$F$229:$K$229</c:f>
              <c:numCache>
                <c:formatCode>General</c:formatCode>
                <c:ptCount val="6"/>
                <c:pt idx="0" formatCode="0.0">
                  <c:v>50.490196078431367</c:v>
                </c:pt>
                <c:pt idx="5" formatCode="0.0">
                  <c:v>49.509803921568633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B71-42A8-9D6E-29631443653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3300"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687633355773433E-2"/>
          <c:y val="4.8438695188535989E-2"/>
          <c:w val="0.9230106749194551"/>
          <c:h val="0.7600673733076601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'IDADE OUT25'!$V$210:$V$218</c:f>
              <c:strCache>
                <c:ptCount val="8"/>
                <c:pt idx="0">
                  <c:v>0 a 5 anos</c:v>
                </c:pt>
                <c:pt idx="1">
                  <c:v>5 a 10 anos</c:v>
                </c:pt>
                <c:pt idx="2">
                  <c:v>10 a 15 anos</c:v>
                </c:pt>
                <c:pt idx="3">
                  <c:v>15 a 20 anos</c:v>
                </c:pt>
                <c:pt idx="4">
                  <c:v>20 a 25 anos</c:v>
                </c:pt>
                <c:pt idx="5">
                  <c:v>25 a 30 anos</c:v>
                </c:pt>
                <c:pt idx="6">
                  <c:v>30 a 35 anos</c:v>
                </c:pt>
                <c:pt idx="7">
                  <c:v>35 a 40 anos</c:v>
                </c:pt>
              </c:strCache>
            </c:strRef>
          </c:cat>
          <c:val>
            <c:numRef>
              <c:f>'IDADE OUT25'!$W$210:$W$218</c:f>
              <c:numCache>
                <c:formatCode>General</c:formatCode>
                <c:ptCount val="9"/>
                <c:pt idx="0">
                  <c:v>21</c:v>
                </c:pt>
                <c:pt idx="1">
                  <c:v>63</c:v>
                </c:pt>
                <c:pt idx="2">
                  <c:v>71</c:v>
                </c:pt>
                <c:pt idx="3">
                  <c:v>26</c:v>
                </c:pt>
                <c:pt idx="4">
                  <c:v>5</c:v>
                </c:pt>
                <c:pt idx="5">
                  <c:v>2</c:v>
                </c:pt>
                <c:pt idx="6">
                  <c:v>3</c:v>
                </c:pt>
                <c:pt idx="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38-4319-9C2D-0E1C047700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"/>
        <c:overlap val="16"/>
        <c:axId val="904167472"/>
        <c:axId val="940175472"/>
      </c:barChart>
      <c:catAx>
        <c:axId val="904167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940175472"/>
        <c:crosses val="autoZero"/>
        <c:auto val="1"/>
        <c:lblAlgn val="ctr"/>
        <c:lblOffset val="100"/>
        <c:noMultiLvlLbl val="0"/>
      </c:catAx>
      <c:valAx>
        <c:axId val="940175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904167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3200"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4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15000"/>
            <a:lumOff val="85000"/>
          </a:schemeClr>
        </a:solidFill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>
            <a:alpha val="6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38100">
        <a:solidFill>
          <a:schemeClr val="phClr">
            <a:alpha val="60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15000"/>
            <a:lumOff val="85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25000"/>
            <a:lumOff val="75000"/>
          </a:schemeClr>
        </a:solidFill>
      </a:ln>
    </cs:spPr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5926A9-62DA-4D18-89F5-51C188E53CC3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F3B1C10A-4748-4595-B988-6024800AF0F7}">
      <dgm:prSet phldrT="[Texto]" phldr="0" custT="1"/>
      <dgm:spPr/>
      <dgm:t>
        <a:bodyPr/>
        <a:lstStyle/>
        <a:p>
          <a:r>
            <a:rPr lang="pt-BR" sz="5000" dirty="0"/>
            <a:t>REDE DE APOIO</a:t>
          </a:r>
        </a:p>
      </dgm:t>
    </dgm:pt>
    <dgm:pt modelId="{8392676C-9735-4BAD-9E44-271A2BD6A977}" type="parTrans" cxnId="{32CB40DE-EEA3-4AFB-A4B8-ECC4C4D19DB8}">
      <dgm:prSet/>
      <dgm:spPr/>
      <dgm:t>
        <a:bodyPr/>
        <a:lstStyle/>
        <a:p>
          <a:endParaRPr lang="pt-BR" sz="5000"/>
        </a:p>
      </dgm:t>
    </dgm:pt>
    <dgm:pt modelId="{7E22AA1F-4217-40CA-9652-2865A59520B8}" type="sibTrans" cxnId="{32CB40DE-EEA3-4AFB-A4B8-ECC4C4D19DB8}">
      <dgm:prSet/>
      <dgm:spPr/>
      <dgm:t>
        <a:bodyPr/>
        <a:lstStyle/>
        <a:p>
          <a:endParaRPr lang="pt-BR" sz="5000"/>
        </a:p>
      </dgm:t>
    </dgm:pt>
    <dgm:pt modelId="{4E1660E8-D283-498A-BCF5-A090053F7EC0}">
      <dgm:prSet phldrT="[Texto]" phldr="0" custT="1"/>
      <dgm:spPr/>
      <dgm:t>
        <a:bodyPr/>
        <a:lstStyle/>
        <a:p>
          <a:r>
            <a:rPr lang="pt-BR" sz="4400" dirty="0"/>
            <a:t>Acolher</a:t>
          </a:r>
        </a:p>
      </dgm:t>
    </dgm:pt>
    <dgm:pt modelId="{0683D1C0-5633-4FAF-A107-7B5C23464D63}" type="parTrans" cxnId="{D96D099B-20EC-4D77-944A-6F25CB9F09F4}">
      <dgm:prSet/>
      <dgm:spPr/>
      <dgm:t>
        <a:bodyPr/>
        <a:lstStyle/>
        <a:p>
          <a:endParaRPr lang="pt-BR" sz="5000"/>
        </a:p>
      </dgm:t>
    </dgm:pt>
    <dgm:pt modelId="{66482E2C-E2C6-42A0-9364-76B312ECA59A}" type="sibTrans" cxnId="{D96D099B-20EC-4D77-944A-6F25CB9F09F4}">
      <dgm:prSet/>
      <dgm:spPr/>
      <dgm:t>
        <a:bodyPr/>
        <a:lstStyle/>
        <a:p>
          <a:endParaRPr lang="pt-BR" sz="5000"/>
        </a:p>
      </dgm:t>
    </dgm:pt>
    <dgm:pt modelId="{29605F5C-64B1-407A-B42F-58682BA32D0C}">
      <dgm:prSet phldrT="[Texto]" phldr="0" custT="1"/>
      <dgm:spPr/>
      <dgm:t>
        <a:bodyPr/>
        <a:lstStyle/>
        <a:p>
          <a:r>
            <a:rPr lang="pt-BR" sz="4400" dirty="0"/>
            <a:t>Informar cuidados e estímulos necessários</a:t>
          </a:r>
        </a:p>
      </dgm:t>
    </dgm:pt>
    <dgm:pt modelId="{C949EA59-DFBA-483D-882D-FA5EE5CAFF16}" type="parTrans" cxnId="{3842F4EE-3194-4465-9A60-B3537E1691CF}">
      <dgm:prSet/>
      <dgm:spPr/>
      <dgm:t>
        <a:bodyPr/>
        <a:lstStyle/>
        <a:p>
          <a:endParaRPr lang="pt-BR" sz="5000"/>
        </a:p>
      </dgm:t>
    </dgm:pt>
    <dgm:pt modelId="{6B2AFE72-34DD-42CA-AE7A-396C24AF7F04}" type="sibTrans" cxnId="{3842F4EE-3194-4465-9A60-B3537E1691CF}">
      <dgm:prSet/>
      <dgm:spPr/>
      <dgm:t>
        <a:bodyPr/>
        <a:lstStyle/>
        <a:p>
          <a:endParaRPr lang="pt-BR" sz="5000"/>
        </a:p>
      </dgm:t>
    </dgm:pt>
    <dgm:pt modelId="{EF58FB68-0B4F-460E-9B7A-2E2CDCBA822C}">
      <dgm:prSet phldrT="[Texto]" phldr="0" custT="1"/>
      <dgm:spPr/>
      <dgm:t>
        <a:bodyPr/>
        <a:lstStyle/>
        <a:p>
          <a:endParaRPr lang="pt-BR" sz="4400" dirty="0"/>
        </a:p>
      </dgm:t>
    </dgm:pt>
    <dgm:pt modelId="{D9F6F4D9-C79C-4CC6-887D-532BA609BB46}" type="parTrans" cxnId="{329FDBB2-08BB-4D79-863B-07E68283C0BD}">
      <dgm:prSet/>
      <dgm:spPr/>
      <dgm:t>
        <a:bodyPr/>
        <a:lstStyle/>
        <a:p>
          <a:endParaRPr lang="pt-BR" sz="5000"/>
        </a:p>
      </dgm:t>
    </dgm:pt>
    <dgm:pt modelId="{8EB0D665-4261-42D6-A8E2-F6168BC62062}" type="sibTrans" cxnId="{329FDBB2-08BB-4D79-863B-07E68283C0BD}">
      <dgm:prSet/>
      <dgm:spPr/>
      <dgm:t>
        <a:bodyPr/>
        <a:lstStyle/>
        <a:p>
          <a:endParaRPr lang="pt-BR" sz="5000"/>
        </a:p>
      </dgm:t>
    </dgm:pt>
    <dgm:pt modelId="{2ACF6155-F67B-419A-BA7E-A874E175ACB6}">
      <dgm:prSet phldrT="[Texto]" phldr="0" custT="1"/>
      <dgm:spPr/>
      <dgm:t>
        <a:bodyPr/>
        <a:lstStyle/>
        <a:p>
          <a:r>
            <a:rPr lang="pt-BR" sz="4400" dirty="0"/>
            <a:t>Tratamentos</a:t>
          </a:r>
        </a:p>
      </dgm:t>
    </dgm:pt>
    <dgm:pt modelId="{6648BD75-A004-4B9B-A1C4-E415657A644F}" type="parTrans" cxnId="{DFB8820A-275D-4015-AAE4-7175E955EE82}">
      <dgm:prSet/>
      <dgm:spPr/>
      <dgm:t>
        <a:bodyPr/>
        <a:lstStyle/>
        <a:p>
          <a:endParaRPr lang="pt-BR" sz="5000"/>
        </a:p>
      </dgm:t>
    </dgm:pt>
    <dgm:pt modelId="{87CC6414-38FE-4111-BAF4-FB6B0A31E89A}" type="sibTrans" cxnId="{DFB8820A-275D-4015-AAE4-7175E955EE82}">
      <dgm:prSet/>
      <dgm:spPr/>
      <dgm:t>
        <a:bodyPr/>
        <a:lstStyle/>
        <a:p>
          <a:endParaRPr lang="pt-BR" sz="5000"/>
        </a:p>
      </dgm:t>
    </dgm:pt>
    <dgm:pt modelId="{93F67439-B180-432A-BC65-515215EC75D6}">
      <dgm:prSet phldrT="[Texto]" phldr="0" custT="1"/>
      <dgm:spPr/>
      <dgm:t>
        <a:bodyPr/>
        <a:lstStyle/>
        <a:p>
          <a:r>
            <a:rPr lang="pt-BR" sz="4400" dirty="0"/>
            <a:t>Diagnóstico</a:t>
          </a:r>
        </a:p>
      </dgm:t>
    </dgm:pt>
    <dgm:pt modelId="{D2428496-A795-4734-89CD-D8768039F523}" type="parTrans" cxnId="{069E4F5E-6DB7-4B7B-A504-E80F6D2CF38A}">
      <dgm:prSet/>
      <dgm:spPr/>
      <dgm:t>
        <a:bodyPr/>
        <a:lstStyle/>
        <a:p>
          <a:endParaRPr lang="pt-BR" sz="5000"/>
        </a:p>
      </dgm:t>
    </dgm:pt>
    <dgm:pt modelId="{26B990B4-F669-4B25-9AB2-9EAF09B6AD5B}" type="sibTrans" cxnId="{069E4F5E-6DB7-4B7B-A504-E80F6D2CF38A}">
      <dgm:prSet/>
      <dgm:spPr/>
      <dgm:t>
        <a:bodyPr/>
        <a:lstStyle/>
        <a:p>
          <a:endParaRPr lang="pt-BR" sz="5000"/>
        </a:p>
      </dgm:t>
    </dgm:pt>
    <dgm:pt modelId="{4FED0E05-3201-4D53-9C3D-FD6B65DDCE81}">
      <dgm:prSet phldrT="[Texto]" phldr="0" custT="1"/>
      <dgm:spPr/>
      <dgm:t>
        <a:bodyPr/>
        <a:lstStyle/>
        <a:p>
          <a:r>
            <a:rPr lang="pt-BR" sz="5000" dirty="0"/>
            <a:t>PESQUISAS</a:t>
          </a:r>
        </a:p>
      </dgm:t>
    </dgm:pt>
    <dgm:pt modelId="{298C4E48-53A2-4BD8-AA49-560DDDED3EF2}" type="parTrans" cxnId="{F57083E3-7BF3-47A9-87DE-71907EA5DAC3}">
      <dgm:prSet/>
      <dgm:spPr/>
      <dgm:t>
        <a:bodyPr/>
        <a:lstStyle/>
        <a:p>
          <a:endParaRPr lang="pt-BR" sz="5000"/>
        </a:p>
      </dgm:t>
    </dgm:pt>
    <dgm:pt modelId="{8E8F2929-8783-46B5-A481-978547947C80}" type="sibTrans" cxnId="{F57083E3-7BF3-47A9-87DE-71907EA5DAC3}">
      <dgm:prSet/>
      <dgm:spPr/>
      <dgm:t>
        <a:bodyPr/>
        <a:lstStyle/>
        <a:p>
          <a:endParaRPr lang="pt-BR" sz="5000"/>
        </a:p>
      </dgm:t>
    </dgm:pt>
    <dgm:pt modelId="{1F73B07E-CCC0-4914-B142-A7A977B0FCD7}">
      <dgm:prSet phldrT="[Texto]" phldr="0" custT="1"/>
      <dgm:spPr/>
      <dgm:t>
        <a:bodyPr/>
        <a:lstStyle/>
        <a:p>
          <a:r>
            <a:rPr lang="pt-BR" sz="4400" dirty="0"/>
            <a:t>Terapias</a:t>
          </a:r>
        </a:p>
      </dgm:t>
    </dgm:pt>
    <dgm:pt modelId="{1749127F-FE2A-4582-9011-48253DF0BBB1}" type="parTrans" cxnId="{BD613A33-77BD-4C3E-881E-CEF7D57519F8}">
      <dgm:prSet/>
      <dgm:spPr/>
      <dgm:t>
        <a:bodyPr/>
        <a:lstStyle/>
        <a:p>
          <a:endParaRPr lang="pt-BR"/>
        </a:p>
      </dgm:t>
    </dgm:pt>
    <dgm:pt modelId="{97432073-558F-4871-9E65-FD85AEB52FE5}" type="sibTrans" cxnId="{BD613A33-77BD-4C3E-881E-CEF7D57519F8}">
      <dgm:prSet/>
      <dgm:spPr/>
      <dgm:t>
        <a:bodyPr/>
        <a:lstStyle/>
        <a:p>
          <a:endParaRPr lang="pt-BR"/>
        </a:p>
      </dgm:t>
    </dgm:pt>
    <dgm:pt modelId="{7B8178ED-AF26-48B0-A42F-2F53389C91A6}">
      <dgm:prSet phldrT="[Texto]" phldr="0" custT="1"/>
      <dgm:spPr/>
      <dgm:t>
        <a:bodyPr/>
        <a:lstStyle/>
        <a:p>
          <a:r>
            <a:rPr lang="pt-BR" sz="4400" dirty="0"/>
            <a:t>CONSICENTIZAÇÃO</a:t>
          </a:r>
        </a:p>
      </dgm:t>
    </dgm:pt>
    <dgm:pt modelId="{8420304F-0104-4C20-A0AB-0BF12D1681A6}" type="parTrans" cxnId="{C3C00840-B811-4031-81C4-3A0A30C0CE1E}">
      <dgm:prSet/>
      <dgm:spPr/>
      <dgm:t>
        <a:bodyPr/>
        <a:lstStyle/>
        <a:p>
          <a:endParaRPr lang="pt-BR"/>
        </a:p>
      </dgm:t>
    </dgm:pt>
    <dgm:pt modelId="{32356C7E-71BE-4272-BBED-31482AC66CC5}" type="sibTrans" cxnId="{C3C00840-B811-4031-81C4-3A0A30C0CE1E}">
      <dgm:prSet/>
      <dgm:spPr/>
      <dgm:t>
        <a:bodyPr/>
        <a:lstStyle/>
        <a:p>
          <a:endParaRPr lang="pt-BR"/>
        </a:p>
      </dgm:t>
    </dgm:pt>
    <dgm:pt modelId="{93A47D34-4520-40F3-ADC0-40BAD0C2EDA8}">
      <dgm:prSet phldrT="[Texto]" phldr="0"/>
      <dgm:spPr/>
      <dgm:t>
        <a:bodyPr/>
        <a:lstStyle/>
        <a:p>
          <a:r>
            <a:rPr lang="en-US" dirty="0" err="1">
              <a:solidFill>
                <a:srgbClr val="000000"/>
              </a:solidFill>
              <a:latin typeface="Open Sans Semi-Bold"/>
            </a:rPr>
            <a:t>Sociedade</a:t>
          </a:r>
          <a:endParaRPr lang="pt-BR" dirty="0"/>
        </a:p>
      </dgm:t>
    </dgm:pt>
    <dgm:pt modelId="{0103C30B-16FC-4706-9EBE-4231FB9E4609}" type="parTrans" cxnId="{B36AF610-C362-47F0-A1EC-1F92A1A94F9C}">
      <dgm:prSet/>
      <dgm:spPr/>
      <dgm:t>
        <a:bodyPr/>
        <a:lstStyle/>
        <a:p>
          <a:endParaRPr lang="pt-BR"/>
        </a:p>
      </dgm:t>
    </dgm:pt>
    <dgm:pt modelId="{AB3E43E3-2791-40FA-A063-110CC5F66A7B}" type="sibTrans" cxnId="{B36AF610-C362-47F0-A1EC-1F92A1A94F9C}">
      <dgm:prSet/>
      <dgm:spPr/>
      <dgm:t>
        <a:bodyPr/>
        <a:lstStyle/>
        <a:p>
          <a:endParaRPr lang="pt-BR"/>
        </a:p>
      </dgm:t>
    </dgm:pt>
    <dgm:pt modelId="{2732D5C8-0CCC-4BD9-A8B2-CD06653CD194}">
      <dgm:prSet phldrT="[Texto]" phldr="0"/>
      <dgm:spPr/>
      <dgm:t>
        <a:bodyPr/>
        <a:lstStyle/>
        <a:p>
          <a:r>
            <a:rPr lang="en-US" dirty="0" err="1">
              <a:solidFill>
                <a:srgbClr val="000000"/>
              </a:solidFill>
              <a:latin typeface="Open Sans Semi-Bold"/>
            </a:rPr>
            <a:t>Educadores</a:t>
          </a:r>
          <a:endParaRPr lang="pt-BR" dirty="0"/>
        </a:p>
      </dgm:t>
    </dgm:pt>
    <dgm:pt modelId="{FC8B35E8-5CD8-4F1B-9C75-C856FB3D7C4B}" type="parTrans" cxnId="{66CA1D48-798B-49D7-BB8B-79F415811060}">
      <dgm:prSet/>
      <dgm:spPr/>
      <dgm:t>
        <a:bodyPr/>
        <a:lstStyle/>
        <a:p>
          <a:endParaRPr lang="pt-BR"/>
        </a:p>
      </dgm:t>
    </dgm:pt>
    <dgm:pt modelId="{70740F9F-BE08-48E6-B1E1-2453BA2513CD}" type="sibTrans" cxnId="{66CA1D48-798B-49D7-BB8B-79F415811060}">
      <dgm:prSet/>
      <dgm:spPr/>
      <dgm:t>
        <a:bodyPr/>
        <a:lstStyle/>
        <a:p>
          <a:endParaRPr lang="pt-BR"/>
        </a:p>
      </dgm:t>
    </dgm:pt>
    <dgm:pt modelId="{2692E1CB-A2E4-42E5-BDB5-70AA59A2FE79}">
      <dgm:prSet phldrT="[Texto]" phldr="0"/>
      <dgm:spPr/>
      <dgm:t>
        <a:bodyPr/>
        <a:lstStyle/>
        <a:p>
          <a:r>
            <a:rPr lang="en-US" dirty="0" err="1">
              <a:solidFill>
                <a:srgbClr val="000000"/>
              </a:solidFill>
              <a:latin typeface="Open Sans Semi-Bold"/>
            </a:rPr>
            <a:t>Profissionais</a:t>
          </a:r>
          <a:r>
            <a:rPr lang="en-US" dirty="0">
              <a:solidFill>
                <a:srgbClr val="000000"/>
              </a:solidFill>
              <a:latin typeface="Open Sans Semi-Bold"/>
            </a:rPr>
            <a:t> de </a:t>
          </a:r>
          <a:r>
            <a:rPr lang="en-US" dirty="0" err="1">
              <a:solidFill>
                <a:srgbClr val="000000"/>
              </a:solidFill>
              <a:latin typeface="Open Sans Semi-Bold"/>
            </a:rPr>
            <a:t>saúde</a:t>
          </a:r>
          <a:endParaRPr lang="pt-BR" dirty="0"/>
        </a:p>
      </dgm:t>
    </dgm:pt>
    <dgm:pt modelId="{4D454204-30F7-49AD-82D9-893FB05E8A2F}" type="parTrans" cxnId="{93AAE6FE-17A5-44F6-98C6-0287405A263E}">
      <dgm:prSet/>
      <dgm:spPr/>
      <dgm:t>
        <a:bodyPr/>
        <a:lstStyle/>
        <a:p>
          <a:endParaRPr lang="pt-BR"/>
        </a:p>
      </dgm:t>
    </dgm:pt>
    <dgm:pt modelId="{7D3CE9BE-C441-4ED6-8062-2722629FA0D8}" type="sibTrans" cxnId="{93AAE6FE-17A5-44F6-98C6-0287405A263E}">
      <dgm:prSet/>
      <dgm:spPr/>
      <dgm:t>
        <a:bodyPr/>
        <a:lstStyle/>
        <a:p>
          <a:endParaRPr lang="pt-BR"/>
        </a:p>
      </dgm:t>
    </dgm:pt>
    <dgm:pt modelId="{51939CB8-C543-410E-A7DA-1187607019B6}">
      <dgm:prSet phldrT="[Texto]" phldr="0"/>
      <dgm:spPr/>
      <dgm:t>
        <a:bodyPr/>
        <a:lstStyle/>
        <a:p>
          <a:r>
            <a:rPr lang="en-US" dirty="0" err="1">
              <a:solidFill>
                <a:srgbClr val="000000"/>
              </a:solidFill>
              <a:latin typeface="Open Sans Semi-Bold"/>
            </a:rPr>
            <a:t>Agentes</a:t>
          </a:r>
          <a:r>
            <a:rPr lang="en-US" dirty="0">
              <a:solidFill>
                <a:srgbClr val="000000"/>
              </a:solidFill>
              <a:latin typeface="Open Sans Semi-Bold"/>
            </a:rPr>
            <a:t> </a:t>
          </a:r>
          <a:r>
            <a:rPr lang="en-US" dirty="0" err="1">
              <a:solidFill>
                <a:srgbClr val="000000"/>
              </a:solidFill>
              <a:latin typeface="Open Sans Semi-Bold"/>
            </a:rPr>
            <a:t>públicos</a:t>
          </a:r>
          <a:endParaRPr lang="pt-BR"/>
        </a:p>
      </dgm:t>
    </dgm:pt>
    <dgm:pt modelId="{0A286663-4952-4BA4-8E05-75484D0234C2}" type="parTrans" cxnId="{EBA9660A-B44B-4B03-8D70-7FB134C3FD21}">
      <dgm:prSet/>
      <dgm:spPr/>
      <dgm:t>
        <a:bodyPr/>
        <a:lstStyle/>
        <a:p>
          <a:endParaRPr lang="pt-BR"/>
        </a:p>
      </dgm:t>
    </dgm:pt>
    <dgm:pt modelId="{EF2B99FE-3E32-47C0-9199-18A20B747C3D}" type="sibTrans" cxnId="{EBA9660A-B44B-4B03-8D70-7FB134C3FD21}">
      <dgm:prSet/>
      <dgm:spPr/>
      <dgm:t>
        <a:bodyPr/>
        <a:lstStyle/>
        <a:p>
          <a:endParaRPr lang="pt-BR"/>
        </a:p>
      </dgm:t>
    </dgm:pt>
    <dgm:pt modelId="{D8A6FCB5-1A2E-4488-AFA7-2438084AEC37}" type="pres">
      <dgm:prSet presAssocID="{885926A9-62DA-4D18-89F5-51C188E53CC3}" presName="Name0" presStyleCnt="0">
        <dgm:presLayoutVars>
          <dgm:dir/>
          <dgm:animLvl val="lvl"/>
          <dgm:resizeHandles val="exact"/>
        </dgm:presLayoutVars>
      </dgm:prSet>
      <dgm:spPr/>
    </dgm:pt>
    <dgm:pt modelId="{BDC0C71C-9B16-4AE2-9364-DAAB3F127BFE}" type="pres">
      <dgm:prSet presAssocID="{F3B1C10A-4748-4595-B988-6024800AF0F7}" presName="composite" presStyleCnt="0"/>
      <dgm:spPr/>
    </dgm:pt>
    <dgm:pt modelId="{2951291E-5782-4A99-B6B5-E6F9200DCBE5}" type="pres">
      <dgm:prSet presAssocID="{F3B1C10A-4748-4595-B988-6024800AF0F7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B8555C2F-A7D0-4A4D-8DDC-51C5F226DA38}" type="pres">
      <dgm:prSet presAssocID="{F3B1C10A-4748-4595-B988-6024800AF0F7}" presName="desTx" presStyleLbl="alignAccFollowNode1" presStyleIdx="0" presStyleCnt="3">
        <dgm:presLayoutVars>
          <dgm:bulletEnabled val="1"/>
        </dgm:presLayoutVars>
      </dgm:prSet>
      <dgm:spPr/>
    </dgm:pt>
    <dgm:pt modelId="{C5CE4C1B-0262-492B-9565-0DC2373F409A}" type="pres">
      <dgm:prSet presAssocID="{7E22AA1F-4217-40CA-9652-2865A59520B8}" presName="space" presStyleCnt="0"/>
      <dgm:spPr/>
    </dgm:pt>
    <dgm:pt modelId="{DB3E3A56-6FBB-455C-B94D-C4FC7782BA3D}" type="pres">
      <dgm:prSet presAssocID="{4FED0E05-3201-4D53-9C3D-FD6B65DDCE81}" presName="composite" presStyleCnt="0"/>
      <dgm:spPr/>
    </dgm:pt>
    <dgm:pt modelId="{D5539FBB-5B7D-4099-8BB8-4BA20D2835DF}" type="pres">
      <dgm:prSet presAssocID="{4FED0E05-3201-4D53-9C3D-FD6B65DDCE81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036B29E6-921C-4CC2-BD74-C827EE4D0E26}" type="pres">
      <dgm:prSet presAssocID="{4FED0E05-3201-4D53-9C3D-FD6B65DDCE81}" presName="desTx" presStyleLbl="alignAccFollowNode1" presStyleIdx="1" presStyleCnt="3">
        <dgm:presLayoutVars>
          <dgm:bulletEnabled val="1"/>
        </dgm:presLayoutVars>
      </dgm:prSet>
      <dgm:spPr/>
    </dgm:pt>
    <dgm:pt modelId="{55A99C0C-4E78-40B6-BE5E-7D0C69206BC4}" type="pres">
      <dgm:prSet presAssocID="{8E8F2929-8783-46B5-A481-978547947C80}" presName="space" presStyleCnt="0"/>
      <dgm:spPr/>
    </dgm:pt>
    <dgm:pt modelId="{8238E23D-717A-4C5A-B371-2BE9BA10FD60}" type="pres">
      <dgm:prSet presAssocID="{7B8178ED-AF26-48B0-A42F-2F53389C91A6}" presName="composite" presStyleCnt="0"/>
      <dgm:spPr/>
    </dgm:pt>
    <dgm:pt modelId="{2C073636-AD49-42F9-9EAC-778753F670BC}" type="pres">
      <dgm:prSet presAssocID="{7B8178ED-AF26-48B0-A42F-2F53389C91A6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2F9D8970-4040-4959-A327-980E9289C2FA}" type="pres">
      <dgm:prSet presAssocID="{7B8178ED-AF26-48B0-A42F-2F53389C91A6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EBA9660A-B44B-4B03-8D70-7FB134C3FD21}" srcId="{7B8178ED-AF26-48B0-A42F-2F53389C91A6}" destId="{51939CB8-C543-410E-A7DA-1187607019B6}" srcOrd="3" destOrd="0" parTransId="{0A286663-4952-4BA4-8E05-75484D0234C2}" sibTransId="{EF2B99FE-3E32-47C0-9199-18A20B747C3D}"/>
    <dgm:cxn modelId="{DFB8820A-275D-4015-AAE4-7175E955EE82}" srcId="{4FED0E05-3201-4D53-9C3D-FD6B65DDCE81}" destId="{2ACF6155-F67B-419A-BA7E-A874E175ACB6}" srcOrd="2" destOrd="0" parTransId="{6648BD75-A004-4B9B-A1C4-E415657A644F}" sibTransId="{87CC6414-38FE-4111-BAF4-FB6B0A31E89A}"/>
    <dgm:cxn modelId="{1988A20A-9242-4289-95DE-5B2CBBC97BCB}" type="presOf" srcId="{2ACF6155-F67B-419A-BA7E-A874E175ACB6}" destId="{036B29E6-921C-4CC2-BD74-C827EE4D0E26}" srcOrd="0" destOrd="2" presId="urn:microsoft.com/office/officeart/2005/8/layout/hList1"/>
    <dgm:cxn modelId="{B36AF610-C362-47F0-A1EC-1F92A1A94F9C}" srcId="{7B8178ED-AF26-48B0-A42F-2F53389C91A6}" destId="{93A47D34-4520-40F3-ADC0-40BAD0C2EDA8}" srcOrd="0" destOrd="0" parTransId="{0103C30B-16FC-4706-9EBE-4231FB9E4609}" sibTransId="{AB3E43E3-2791-40FA-A063-110CC5F66A7B}"/>
    <dgm:cxn modelId="{97E19616-C0AA-4E8F-BE41-D978365BF0F9}" type="presOf" srcId="{2692E1CB-A2E4-42E5-BDB5-70AA59A2FE79}" destId="{2F9D8970-4040-4959-A327-980E9289C2FA}" srcOrd="0" destOrd="2" presId="urn:microsoft.com/office/officeart/2005/8/layout/hList1"/>
    <dgm:cxn modelId="{C141271C-F9C7-474D-BA2C-8F19A5CABE4D}" type="presOf" srcId="{4FED0E05-3201-4D53-9C3D-FD6B65DDCE81}" destId="{D5539FBB-5B7D-4099-8BB8-4BA20D2835DF}" srcOrd="0" destOrd="0" presId="urn:microsoft.com/office/officeart/2005/8/layout/hList1"/>
    <dgm:cxn modelId="{58E4AA25-8268-42D7-8EDF-006983D3E750}" type="presOf" srcId="{29605F5C-64B1-407A-B42F-58682BA32D0C}" destId="{B8555C2F-A7D0-4A4D-8DDC-51C5F226DA38}" srcOrd="0" destOrd="1" presId="urn:microsoft.com/office/officeart/2005/8/layout/hList1"/>
    <dgm:cxn modelId="{BD613A33-77BD-4C3E-881E-CEF7D57519F8}" srcId="{4FED0E05-3201-4D53-9C3D-FD6B65DDCE81}" destId="{1F73B07E-CCC0-4914-B142-A7A977B0FCD7}" srcOrd="1" destOrd="0" parTransId="{1749127F-FE2A-4582-9011-48253DF0BBB1}" sibTransId="{97432073-558F-4871-9E65-FD85AEB52FE5}"/>
    <dgm:cxn modelId="{C3C00840-B811-4031-81C4-3A0A30C0CE1E}" srcId="{885926A9-62DA-4D18-89F5-51C188E53CC3}" destId="{7B8178ED-AF26-48B0-A42F-2F53389C91A6}" srcOrd="2" destOrd="0" parTransId="{8420304F-0104-4C20-A0AB-0BF12D1681A6}" sibTransId="{32356C7E-71BE-4272-BBED-31482AC66CC5}"/>
    <dgm:cxn modelId="{069E4F5E-6DB7-4B7B-A504-E80F6D2CF38A}" srcId="{4FED0E05-3201-4D53-9C3D-FD6B65DDCE81}" destId="{93F67439-B180-432A-BC65-515215EC75D6}" srcOrd="0" destOrd="0" parTransId="{D2428496-A795-4734-89CD-D8768039F523}" sibTransId="{26B990B4-F669-4B25-9AB2-9EAF09B6AD5B}"/>
    <dgm:cxn modelId="{95E33143-23AE-417E-AACA-8DB1DE322F0D}" type="presOf" srcId="{7B8178ED-AF26-48B0-A42F-2F53389C91A6}" destId="{2C073636-AD49-42F9-9EAC-778753F670BC}" srcOrd="0" destOrd="0" presId="urn:microsoft.com/office/officeart/2005/8/layout/hList1"/>
    <dgm:cxn modelId="{3F962B44-E130-4CA1-ABBB-C16133D27910}" type="presOf" srcId="{2732D5C8-0CCC-4BD9-A8B2-CD06653CD194}" destId="{2F9D8970-4040-4959-A327-980E9289C2FA}" srcOrd="0" destOrd="1" presId="urn:microsoft.com/office/officeart/2005/8/layout/hList1"/>
    <dgm:cxn modelId="{66CA1D48-798B-49D7-BB8B-79F415811060}" srcId="{7B8178ED-AF26-48B0-A42F-2F53389C91A6}" destId="{2732D5C8-0CCC-4BD9-A8B2-CD06653CD194}" srcOrd="1" destOrd="0" parTransId="{FC8B35E8-5CD8-4F1B-9C75-C856FB3D7C4B}" sibTransId="{70740F9F-BE08-48E6-B1E1-2453BA2513CD}"/>
    <dgm:cxn modelId="{3EDF794D-C6A3-45B1-ACC4-C89B8989C9E9}" type="presOf" srcId="{EF58FB68-0B4F-460E-9B7A-2E2CDCBA822C}" destId="{B8555C2F-A7D0-4A4D-8DDC-51C5F226DA38}" srcOrd="0" destOrd="2" presId="urn:microsoft.com/office/officeart/2005/8/layout/hList1"/>
    <dgm:cxn modelId="{64FD6574-D94E-42B8-AB7A-7F4638FC899F}" type="presOf" srcId="{93F67439-B180-432A-BC65-515215EC75D6}" destId="{036B29E6-921C-4CC2-BD74-C827EE4D0E26}" srcOrd="0" destOrd="0" presId="urn:microsoft.com/office/officeart/2005/8/layout/hList1"/>
    <dgm:cxn modelId="{D96D099B-20EC-4D77-944A-6F25CB9F09F4}" srcId="{F3B1C10A-4748-4595-B988-6024800AF0F7}" destId="{4E1660E8-D283-498A-BCF5-A090053F7EC0}" srcOrd="0" destOrd="0" parTransId="{0683D1C0-5633-4FAF-A107-7B5C23464D63}" sibTransId="{66482E2C-E2C6-42A0-9364-76B312ECA59A}"/>
    <dgm:cxn modelId="{329FDBB2-08BB-4D79-863B-07E68283C0BD}" srcId="{F3B1C10A-4748-4595-B988-6024800AF0F7}" destId="{EF58FB68-0B4F-460E-9B7A-2E2CDCBA822C}" srcOrd="2" destOrd="0" parTransId="{D9F6F4D9-C79C-4CC6-887D-532BA609BB46}" sibTransId="{8EB0D665-4261-42D6-A8E2-F6168BC62062}"/>
    <dgm:cxn modelId="{A268ADB8-972F-453C-8463-E2D9874F79CF}" type="presOf" srcId="{1F73B07E-CCC0-4914-B142-A7A977B0FCD7}" destId="{036B29E6-921C-4CC2-BD74-C827EE4D0E26}" srcOrd="0" destOrd="1" presId="urn:microsoft.com/office/officeart/2005/8/layout/hList1"/>
    <dgm:cxn modelId="{047765D5-4C34-4921-A9F8-1F20612FBE31}" type="presOf" srcId="{51939CB8-C543-410E-A7DA-1187607019B6}" destId="{2F9D8970-4040-4959-A327-980E9289C2FA}" srcOrd="0" destOrd="3" presId="urn:microsoft.com/office/officeart/2005/8/layout/hList1"/>
    <dgm:cxn modelId="{32CB40DE-EEA3-4AFB-A4B8-ECC4C4D19DB8}" srcId="{885926A9-62DA-4D18-89F5-51C188E53CC3}" destId="{F3B1C10A-4748-4595-B988-6024800AF0F7}" srcOrd="0" destOrd="0" parTransId="{8392676C-9735-4BAD-9E44-271A2BD6A977}" sibTransId="{7E22AA1F-4217-40CA-9652-2865A59520B8}"/>
    <dgm:cxn modelId="{F57083E3-7BF3-47A9-87DE-71907EA5DAC3}" srcId="{885926A9-62DA-4D18-89F5-51C188E53CC3}" destId="{4FED0E05-3201-4D53-9C3D-FD6B65DDCE81}" srcOrd="1" destOrd="0" parTransId="{298C4E48-53A2-4BD8-AA49-560DDDED3EF2}" sibTransId="{8E8F2929-8783-46B5-A481-978547947C80}"/>
    <dgm:cxn modelId="{7B3B94E9-AFA9-453A-8268-819E2699C79D}" type="presOf" srcId="{93A47D34-4520-40F3-ADC0-40BAD0C2EDA8}" destId="{2F9D8970-4040-4959-A327-980E9289C2FA}" srcOrd="0" destOrd="0" presId="urn:microsoft.com/office/officeart/2005/8/layout/hList1"/>
    <dgm:cxn modelId="{3842F4EE-3194-4465-9A60-B3537E1691CF}" srcId="{F3B1C10A-4748-4595-B988-6024800AF0F7}" destId="{29605F5C-64B1-407A-B42F-58682BA32D0C}" srcOrd="1" destOrd="0" parTransId="{C949EA59-DFBA-483D-882D-FA5EE5CAFF16}" sibTransId="{6B2AFE72-34DD-42CA-AE7A-396C24AF7F04}"/>
    <dgm:cxn modelId="{7B0B86F0-4279-4714-BD52-EBDFF092098F}" type="presOf" srcId="{885926A9-62DA-4D18-89F5-51C188E53CC3}" destId="{D8A6FCB5-1A2E-4488-AFA7-2438084AEC37}" srcOrd="0" destOrd="0" presId="urn:microsoft.com/office/officeart/2005/8/layout/hList1"/>
    <dgm:cxn modelId="{90DFF3F0-1F71-431A-9FBD-396048036503}" type="presOf" srcId="{F3B1C10A-4748-4595-B988-6024800AF0F7}" destId="{2951291E-5782-4A99-B6B5-E6F9200DCBE5}" srcOrd="0" destOrd="0" presId="urn:microsoft.com/office/officeart/2005/8/layout/hList1"/>
    <dgm:cxn modelId="{1F3AD5F2-34F6-4B6B-8940-81E7B628374B}" type="presOf" srcId="{4E1660E8-D283-498A-BCF5-A090053F7EC0}" destId="{B8555C2F-A7D0-4A4D-8DDC-51C5F226DA38}" srcOrd="0" destOrd="0" presId="urn:microsoft.com/office/officeart/2005/8/layout/hList1"/>
    <dgm:cxn modelId="{93AAE6FE-17A5-44F6-98C6-0287405A263E}" srcId="{7B8178ED-AF26-48B0-A42F-2F53389C91A6}" destId="{2692E1CB-A2E4-42E5-BDB5-70AA59A2FE79}" srcOrd="2" destOrd="0" parTransId="{4D454204-30F7-49AD-82D9-893FB05E8A2F}" sibTransId="{7D3CE9BE-C441-4ED6-8062-2722629FA0D8}"/>
    <dgm:cxn modelId="{2FFB5B69-1929-4F43-BB91-2F476EBA5DFD}" type="presParOf" srcId="{D8A6FCB5-1A2E-4488-AFA7-2438084AEC37}" destId="{BDC0C71C-9B16-4AE2-9364-DAAB3F127BFE}" srcOrd="0" destOrd="0" presId="urn:microsoft.com/office/officeart/2005/8/layout/hList1"/>
    <dgm:cxn modelId="{2C1EA753-FF6F-4A26-9ED1-36272BCBE77D}" type="presParOf" srcId="{BDC0C71C-9B16-4AE2-9364-DAAB3F127BFE}" destId="{2951291E-5782-4A99-B6B5-E6F9200DCBE5}" srcOrd="0" destOrd="0" presId="urn:microsoft.com/office/officeart/2005/8/layout/hList1"/>
    <dgm:cxn modelId="{418FFC7D-CE16-4633-952C-418791008E26}" type="presParOf" srcId="{BDC0C71C-9B16-4AE2-9364-DAAB3F127BFE}" destId="{B8555C2F-A7D0-4A4D-8DDC-51C5F226DA38}" srcOrd="1" destOrd="0" presId="urn:microsoft.com/office/officeart/2005/8/layout/hList1"/>
    <dgm:cxn modelId="{9423EB3E-8EE5-4779-A44E-FF9379A3F696}" type="presParOf" srcId="{D8A6FCB5-1A2E-4488-AFA7-2438084AEC37}" destId="{C5CE4C1B-0262-492B-9565-0DC2373F409A}" srcOrd="1" destOrd="0" presId="urn:microsoft.com/office/officeart/2005/8/layout/hList1"/>
    <dgm:cxn modelId="{99E07FC3-F55B-487E-9965-7C45CE696467}" type="presParOf" srcId="{D8A6FCB5-1A2E-4488-AFA7-2438084AEC37}" destId="{DB3E3A56-6FBB-455C-B94D-C4FC7782BA3D}" srcOrd="2" destOrd="0" presId="urn:microsoft.com/office/officeart/2005/8/layout/hList1"/>
    <dgm:cxn modelId="{DDD90664-7C62-45C3-8307-E5EDBEADBE52}" type="presParOf" srcId="{DB3E3A56-6FBB-455C-B94D-C4FC7782BA3D}" destId="{D5539FBB-5B7D-4099-8BB8-4BA20D2835DF}" srcOrd="0" destOrd="0" presId="urn:microsoft.com/office/officeart/2005/8/layout/hList1"/>
    <dgm:cxn modelId="{E14F918E-13F2-4A05-8F6E-9FD798E8B2B4}" type="presParOf" srcId="{DB3E3A56-6FBB-455C-B94D-C4FC7782BA3D}" destId="{036B29E6-921C-4CC2-BD74-C827EE4D0E26}" srcOrd="1" destOrd="0" presId="urn:microsoft.com/office/officeart/2005/8/layout/hList1"/>
    <dgm:cxn modelId="{8B16DEB4-573E-44BC-84AD-41649C4ED7EC}" type="presParOf" srcId="{D8A6FCB5-1A2E-4488-AFA7-2438084AEC37}" destId="{55A99C0C-4E78-40B6-BE5E-7D0C69206BC4}" srcOrd="3" destOrd="0" presId="urn:microsoft.com/office/officeart/2005/8/layout/hList1"/>
    <dgm:cxn modelId="{4BE3A17F-0C07-4F13-95CC-A53C3D9A0232}" type="presParOf" srcId="{D8A6FCB5-1A2E-4488-AFA7-2438084AEC37}" destId="{8238E23D-717A-4C5A-B371-2BE9BA10FD60}" srcOrd="4" destOrd="0" presId="urn:microsoft.com/office/officeart/2005/8/layout/hList1"/>
    <dgm:cxn modelId="{98A2A590-10A6-4E97-9BBA-1348C66785AB}" type="presParOf" srcId="{8238E23D-717A-4C5A-B371-2BE9BA10FD60}" destId="{2C073636-AD49-42F9-9EAC-778753F670BC}" srcOrd="0" destOrd="0" presId="urn:microsoft.com/office/officeart/2005/8/layout/hList1"/>
    <dgm:cxn modelId="{7BDA538D-8DF9-44A4-AA81-6D1152EBB820}" type="presParOf" srcId="{8238E23D-717A-4C5A-B371-2BE9BA10FD60}" destId="{2F9D8970-4040-4959-A327-980E9289C2F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1291E-5782-4A99-B6B5-E6F9200DCBE5}">
      <dsp:nvSpPr>
        <dsp:cNvPr id="0" name=""/>
        <dsp:cNvSpPr/>
      </dsp:nvSpPr>
      <dsp:spPr>
        <a:xfrm>
          <a:off x="5262" y="15161"/>
          <a:ext cx="5130998" cy="14400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0" tIns="203200" rIns="355600" bIns="2032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000" kern="1200" dirty="0"/>
            <a:t>REDE DE APOIO</a:t>
          </a:r>
        </a:p>
      </dsp:txBody>
      <dsp:txXfrm>
        <a:off x="5262" y="15161"/>
        <a:ext cx="5130998" cy="1440000"/>
      </dsp:txXfrm>
    </dsp:sp>
    <dsp:sp modelId="{B8555C2F-A7D0-4A4D-8DDC-51C5F226DA38}">
      <dsp:nvSpPr>
        <dsp:cNvPr id="0" name=""/>
        <dsp:cNvSpPr/>
      </dsp:nvSpPr>
      <dsp:spPr>
        <a:xfrm>
          <a:off x="5262" y="1455161"/>
          <a:ext cx="5130998" cy="5745199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34696" rIns="312928" bIns="352044" numCol="1" spcCol="1270" anchor="t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4400" kern="1200" dirty="0"/>
            <a:t>Acolher</a:t>
          </a:r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4400" kern="1200" dirty="0"/>
            <a:t>Informar cuidados e estímulos necessários</a:t>
          </a:r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4400" kern="1200" dirty="0"/>
        </a:p>
      </dsp:txBody>
      <dsp:txXfrm>
        <a:off x="5262" y="1455161"/>
        <a:ext cx="5130998" cy="5745199"/>
      </dsp:txXfrm>
    </dsp:sp>
    <dsp:sp modelId="{D5539FBB-5B7D-4099-8BB8-4BA20D2835DF}">
      <dsp:nvSpPr>
        <dsp:cNvPr id="0" name=""/>
        <dsp:cNvSpPr/>
      </dsp:nvSpPr>
      <dsp:spPr>
        <a:xfrm>
          <a:off x="5854600" y="15161"/>
          <a:ext cx="5130998" cy="1440000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0" tIns="203200" rIns="355600" bIns="2032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000" kern="1200" dirty="0"/>
            <a:t>PESQUISAS</a:t>
          </a:r>
        </a:p>
      </dsp:txBody>
      <dsp:txXfrm>
        <a:off x="5854600" y="15161"/>
        <a:ext cx="5130998" cy="1440000"/>
      </dsp:txXfrm>
    </dsp:sp>
    <dsp:sp modelId="{036B29E6-921C-4CC2-BD74-C827EE4D0E26}">
      <dsp:nvSpPr>
        <dsp:cNvPr id="0" name=""/>
        <dsp:cNvSpPr/>
      </dsp:nvSpPr>
      <dsp:spPr>
        <a:xfrm>
          <a:off x="5854600" y="1455161"/>
          <a:ext cx="5130998" cy="5745199"/>
        </a:xfrm>
        <a:prstGeom prst="rect">
          <a:avLst/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34696" rIns="312928" bIns="352044" numCol="1" spcCol="1270" anchor="t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4400" kern="1200" dirty="0"/>
            <a:t>Diagnóstico</a:t>
          </a:r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4400" kern="1200" dirty="0"/>
            <a:t>Terapias</a:t>
          </a:r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4400" kern="1200" dirty="0"/>
            <a:t>Tratamentos</a:t>
          </a:r>
        </a:p>
      </dsp:txBody>
      <dsp:txXfrm>
        <a:off x="5854600" y="1455161"/>
        <a:ext cx="5130998" cy="5745199"/>
      </dsp:txXfrm>
    </dsp:sp>
    <dsp:sp modelId="{2C073636-AD49-42F9-9EAC-778753F670BC}">
      <dsp:nvSpPr>
        <dsp:cNvPr id="0" name=""/>
        <dsp:cNvSpPr/>
      </dsp:nvSpPr>
      <dsp:spPr>
        <a:xfrm>
          <a:off x="11703939" y="15161"/>
          <a:ext cx="5130998" cy="1440000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178816" rIns="312928" bIns="178816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400" kern="1200" dirty="0"/>
            <a:t>CONSICENTIZAÇÃO</a:t>
          </a:r>
        </a:p>
      </dsp:txBody>
      <dsp:txXfrm>
        <a:off x="11703939" y="15161"/>
        <a:ext cx="5130998" cy="1440000"/>
      </dsp:txXfrm>
    </dsp:sp>
    <dsp:sp modelId="{2F9D8970-4040-4959-A327-980E9289C2FA}">
      <dsp:nvSpPr>
        <dsp:cNvPr id="0" name=""/>
        <dsp:cNvSpPr/>
      </dsp:nvSpPr>
      <dsp:spPr>
        <a:xfrm>
          <a:off x="11703939" y="1455161"/>
          <a:ext cx="5130998" cy="5745199"/>
        </a:xfrm>
        <a:prstGeom prst="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0" tIns="266700" rIns="355600" bIns="400050" numCol="1" spcCol="1270" anchor="t" anchorCtr="0">
          <a:noAutofit/>
        </a:bodyPr>
        <a:lstStyle/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000" kern="1200" dirty="0" err="1">
              <a:solidFill>
                <a:srgbClr val="000000"/>
              </a:solidFill>
              <a:latin typeface="Open Sans Semi-Bold"/>
            </a:rPr>
            <a:t>Sociedade</a:t>
          </a:r>
          <a:endParaRPr lang="pt-BR" sz="5000" kern="1200" dirty="0"/>
        </a:p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000" kern="1200" dirty="0" err="1">
              <a:solidFill>
                <a:srgbClr val="000000"/>
              </a:solidFill>
              <a:latin typeface="Open Sans Semi-Bold"/>
            </a:rPr>
            <a:t>Educadores</a:t>
          </a:r>
          <a:endParaRPr lang="pt-BR" sz="5000" kern="1200" dirty="0"/>
        </a:p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000" kern="1200" dirty="0" err="1">
              <a:solidFill>
                <a:srgbClr val="000000"/>
              </a:solidFill>
              <a:latin typeface="Open Sans Semi-Bold"/>
            </a:rPr>
            <a:t>Profissionais</a:t>
          </a:r>
          <a:r>
            <a:rPr lang="en-US" sz="5000" kern="1200" dirty="0">
              <a:solidFill>
                <a:srgbClr val="000000"/>
              </a:solidFill>
              <a:latin typeface="Open Sans Semi-Bold"/>
            </a:rPr>
            <a:t> de </a:t>
          </a:r>
          <a:r>
            <a:rPr lang="en-US" sz="5000" kern="1200" dirty="0" err="1">
              <a:solidFill>
                <a:srgbClr val="000000"/>
              </a:solidFill>
              <a:latin typeface="Open Sans Semi-Bold"/>
            </a:rPr>
            <a:t>saúde</a:t>
          </a:r>
          <a:endParaRPr lang="pt-BR" sz="5000" kern="1200" dirty="0"/>
        </a:p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000" kern="1200" dirty="0" err="1">
              <a:solidFill>
                <a:srgbClr val="000000"/>
              </a:solidFill>
              <a:latin typeface="Open Sans Semi-Bold"/>
            </a:rPr>
            <a:t>Agentes</a:t>
          </a:r>
          <a:r>
            <a:rPr lang="en-US" sz="5000" kern="1200" dirty="0">
              <a:solidFill>
                <a:srgbClr val="000000"/>
              </a:solidFill>
              <a:latin typeface="Open Sans Semi-Bold"/>
            </a:rPr>
            <a:t> </a:t>
          </a:r>
          <a:r>
            <a:rPr lang="en-US" sz="5000" kern="1200" dirty="0" err="1">
              <a:solidFill>
                <a:srgbClr val="000000"/>
              </a:solidFill>
              <a:latin typeface="Open Sans Semi-Bold"/>
            </a:rPr>
            <a:t>públicos</a:t>
          </a:r>
          <a:endParaRPr lang="pt-BR" sz="5000" kern="1200"/>
        </a:p>
      </dsp:txBody>
      <dsp:txXfrm>
        <a:off x="11703939" y="1455161"/>
        <a:ext cx="5130998" cy="57451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2E5EC-1610-4776-8324-5B60A3344E3B}" type="datetimeFigureOut">
              <a:rPr lang="pt-BR" smtClean="0"/>
              <a:t>28/10/2025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D167D4-4FF1-41DC-BAED-A1D7532E54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8226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167D4-4FF1-41DC-BAED-A1D7532E548B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5079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8287851" cy="10287167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1" y="0"/>
            <a:ext cx="18287851" cy="10287167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895"/>
          </a:p>
        </p:txBody>
      </p:sp>
    </p:spTree>
    <p:extLst>
      <p:ext uri="{BB962C8B-B14F-4D97-AF65-F5344CB8AC3E}">
        <p14:creationId xmlns:p14="http://schemas.microsoft.com/office/powerpoint/2010/main" val="876155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991" b="199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628992">
            <a:off x="411047" y="9501005"/>
            <a:ext cx="2334984" cy="32607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061064">
            <a:off x="12421641" y="4436633"/>
            <a:ext cx="724588" cy="38179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10126980"/>
            <a:ext cx="18288000" cy="160020"/>
            <a:chOff x="0" y="0"/>
            <a:chExt cx="24384000" cy="213360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8128000" cy="213360"/>
            </a:xfrm>
            <a:prstGeom prst="rect">
              <a:avLst/>
            </a:prstGeom>
            <a:solidFill>
              <a:srgbClr val="F87A6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AutoShape 7"/>
            <p:cNvSpPr/>
            <p:nvPr/>
          </p:nvSpPr>
          <p:spPr>
            <a:xfrm>
              <a:off x="8128000" y="0"/>
              <a:ext cx="8128000" cy="213360"/>
            </a:xfrm>
            <a:prstGeom prst="rect">
              <a:avLst/>
            </a:prstGeom>
            <a:solidFill>
              <a:srgbClr val="332A2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AutoShape 8"/>
            <p:cNvSpPr/>
            <p:nvPr/>
          </p:nvSpPr>
          <p:spPr>
            <a:xfrm>
              <a:off x="16256000" y="0"/>
              <a:ext cx="8128000" cy="213360"/>
            </a:xfrm>
            <a:prstGeom prst="rect">
              <a:avLst/>
            </a:prstGeom>
            <a:solidFill>
              <a:srgbClr val="F4B54E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829800" y="1116974"/>
            <a:ext cx="7923784" cy="4411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8593"/>
              </a:lnSpc>
            </a:pPr>
            <a:r>
              <a:rPr lang="en-US" sz="7812" spc="-78" dirty="0" err="1">
                <a:solidFill>
                  <a:srgbClr val="F4B54E"/>
                </a:solidFill>
                <a:latin typeface="Agrandir Grand Bold"/>
              </a:rPr>
              <a:t>Associação</a:t>
            </a:r>
            <a:endParaRPr lang="en-US" sz="7812" spc="-78" dirty="0">
              <a:solidFill>
                <a:srgbClr val="F4B54E"/>
              </a:solidFill>
              <a:latin typeface="Agrandir Grand Bold"/>
            </a:endParaRPr>
          </a:p>
          <a:p>
            <a:pPr algn="r">
              <a:lnSpc>
                <a:spcPts val="8593"/>
              </a:lnSpc>
            </a:pPr>
            <a:r>
              <a:rPr lang="en-US" sz="7812" spc="-78" dirty="0">
                <a:solidFill>
                  <a:srgbClr val="F4B54E"/>
                </a:solidFill>
                <a:latin typeface="Agrandir Grand Bold"/>
              </a:rPr>
              <a:t>Phelan-McDermid </a:t>
            </a:r>
          </a:p>
          <a:p>
            <a:pPr algn="r">
              <a:lnSpc>
                <a:spcPts val="8593"/>
              </a:lnSpc>
            </a:pPr>
            <a:r>
              <a:rPr lang="en-US" sz="7812" spc="-78" dirty="0" err="1">
                <a:solidFill>
                  <a:srgbClr val="F4B54E"/>
                </a:solidFill>
                <a:latin typeface="Agrandir Grand Bold"/>
              </a:rPr>
              <a:t>Brasil</a:t>
            </a:r>
            <a:endParaRPr lang="en-US" sz="7812" spc="-78" dirty="0">
              <a:solidFill>
                <a:srgbClr val="F4B54E"/>
              </a:solidFill>
              <a:latin typeface="Agrandir Grand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882102" y="8661365"/>
            <a:ext cx="4871482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53"/>
              </a:lnSpc>
            </a:pPr>
            <a:r>
              <a:rPr lang="en-US" sz="3502" spc="-35" dirty="0">
                <a:solidFill>
                  <a:srgbClr val="F4B54E"/>
                </a:solidFill>
                <a:latin typeface="Agrandir Grand Bold"/>
              </a:rPr>
              <a:t>29/10/2025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DB5F2DBC-A3D1-49A0-2B57-D7146E63745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</a:blip>
          <a:srcRect/>
          <a:stretch>
            <a:fillRect/>
          </a:stretch>
        </p:blipFill>
        <p:spPr>
          <a:xfrm>
            <a:off x="10134600" y="4480848"/>
            <a:ext cx="3463684" cy="468065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6388" b="186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350398" y="3981450"/>
            <a:ext cx="3587204" cy="1825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65"/>
              </a:lnSpc>
            </a:pPr>
            <a:r>
              <a:rPr lang="en-US" sz="10618" spc="1560">
                <a:solidFill>
                  <a:srgbClr val="F6F6F6"/>
                </a:solidFill>
                <a:latin typeface="Bosk"/>
              </a:rPr>
              <a:t>Fugir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251948" y="1085850"/>
            <a:ext cx="3784104" cy="1825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65"/>
              </a:lnSpc>
            </a:pPr>
            <a:r>
              <a:rPr lang="en-US" sz="10618" spc="1560">
                <a:solidFill>
                  <a:srgbClr val="F6F6F6"/>
                </a:solidFill>
                <a:latin typeface="Bosk"/>
              </a:rPr>
              <a:t>Lutar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DDBE0-3229-9B8B-9C94-85BBD1C07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Agrupar 34">
            <a:extLst>
              <a:ext uri="{FF2B5EF4-FFF2-40B4-BE49-F238E27FC236}">
                <a16:creationId xmlns:a16="http://schemas.microsoft.com/office/drawing/2014/main" id="{285539B9-7505-4DC8-3FC3-6F782759C587}"/>
              </a:ext>
            </a:extLst>
          </p:cNvPr>
          <p:cNvGrpSpPr/>
          <p:nvPr/>
        </p:nvGrpSpPr>
        <p:grpSpPr>
          <a:xfrm>
            <a:off x="-1546115" y="-1562100"/>
            <a:ext cx="21380231" cy="3325977"/>
            <a:chOff x="-1546115" y="-287502"/>
            <a:chExt cx="21380231" cy="3325977"/>
          </a:xfrm>
        </p:grpSpPr>
        <p:grpSp>
          <p:nvGrpSpPr>
            <p:cNvPr id="36" name="Group 2">
              <a:extLst>
                <a:ext uri="{FF2B5EF4-FFF2-40B4-BE49-F238E27FC236}">
                  <a16:creationId xmlns:a16="http://schemas.microsoft.com/office/drawing/2014/main" id="{88DB4E21-0233-0417-5C3A-C59BB68E700E}"/>
                </a:ext>
              </a:extLst>
            </p:cNvPr>
            <p:cNvGrpSpPr/>
            <p:nvPr/>
          </p:nvGrpSpPr>
          <p:grpSpPr>
            <a:xfrm>
              <a:off x="-1546115" y="-287502"/>
              <a:ext cx="21380231" cy="3165957"/>
              <a:chOff x="0" y="0"/>
              <a:chExt cx="7232325" cy="1070953"/>
            </a:xfrm>
          </p:grpSpPr>
          <p:sp>
            <p:nvSpPr>
              <p:cNvPr id="41" name="Freeform 3">
                <a:extLst>
                  <a:ext uri="{FF2B5EF4-FFF2-40B4-BE49-F238E27FC236}">
                    <a16:creationId xmlns:a16="http://schemas.microsoft.com/office/drawing/2014/main" id="{D5015CF3-3A06-455F-F388-B30DD255DB5A}"/>
                  </a:ext>
                </a:extLst>
              </p:cNvPr>
              <p:cNvSpPr/>
              <p:nvPr/>
            </p:nvSpPr>
            <p:spPr>
              <a:xfrm>
                <a:off x="0" y="0"/>
                <a:ext cx="7232325" cy="1070953"/>
              </a:xfrm>
              <a:custGeom>
                <a:avLst/>
                <a:gdLst/>
                <a:ahLst/>
                <a:cxnLst/>
                <a:rect l="l" t="t" r="r" b="b"/>
                <a:pathLst>
                  <a:path w="7232325" h="1070953">
                    <a:moveTo>
                      <a:pt x="0" y="0"/>
                    </a:moveTo>
                    <a:lnTo>
                      <a:pt x="7232325" y="0"/>
                    </a:lnTo>
                    <a:lnTo>
                      <a:pt x="7232325" y="1070953"/>
                    </a:lnTo>
                    <a:lnTo>
                      <a:pt x="0" y="1070953"/>
                    </a:lnTo>
                    <a:close/>
                  </a:path>
                </a:pathLst>
              </a:custGeom>
              <a:solidFill>
                <a:srgbClr val="008037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37" name="Group 4">
              <a:extLst>
                <a:ext uri="{FF2B5EF4-FFF2-40B4-BE49-F238E27FC236}">
                  <a16:creationId xmlns:a16="http://schemas.microsoft.com/office/drawing/2014/main" id="{78C5AA95-078C-B166-39C4-1703DAB5FFE3}"/>
                </a:ext>
              </a:extLst>
            </p:cNvPr>
            <p:cNvGrpSpPr/>
            <p:nvPr/>
          </p:nvGrpSpPr>
          <p:grpSpPr>
            <a:xfrm>
              <a:off x="0" y="2878455"/>
              <a:ext cx="18288000" cy="160020"/>
              <a:chOff x="0" y="0"/>
              <a:chExt cx="24384000" cy="213360"/>
            </a:xfrm>
          </p:grpSpPr>
          <p:sp>
            <p:nvSpPr>
              <p:cNvPr id="38" name="AutoShape 5">
                <a:extLst>
                  <a:ext uri="{FF2B5EF4-FFF2-40B4-BE49-F238E27FC236}">
                    <a16:creationId xmlns:a16="http://schemas.microsoft.com/office/drawing/2014/main" id="{41655784-FCC4-E399-6BD4-FC41A9BA8F37}"/>
                  </a:ext>
                </a:extLst>
              </p:cNvPr>
              <p:cNvSpPr/>
              <p:nvPr/>
            </p:nvSpPr>
            <p:spPr>
              <a:xfrm>
                <a:off x="0" y="0"/>
                <a:ext cx="8128000" cy="213360"/>
              </a:xfrm>
              <a:prstGeom prst="rect">
                <a:avLst/>
              </a:prstGeom>
              <a:solidFill>
                <a:srgbClr val="F87A64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" name="AutoShape 6">
                <a:extLst>
                  <a:ext uri="{FF2B5EF4-FFF2-40B4-BE49-F238E27FC236}">
                    <a16:creationId xmlns:a16="http://schemas.microsoft.com/office/drawing/2014/main" id="{018B0B68-E956-0C46-4E43-3AFC6D4650A6}"/>
                  </a:ext>
                </a:extLst>
              </p:cNvPr>
              <p:cNvSpPr/>
              <p:nvPr/>
            </p:nvSpPr>
            <p:spPr>
              <a:xfrm>
                <a:off x="8128000" y="0"/>
                <a:ext cx="8128000" cy="213360"/>
              </a:xfrm>
              <a:prstGeom prst="rect">
                <a:avLst/>
              </a:prstGeom>
              <a:solidFill>
                <a:srgbClr val="332A2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" name="AutoShape 7">
                <a:extLst>
                  <a:ext uri="{FF2B5EF4-FFF2-40B4-BE49-F238E27FC236}">
                    <a16:creationId xmlns:a16="http://schemas.microsoft.com/office/drawing/2014/main" id="{7FFD874D-CCEE-A807-BE44-EC6E690079FB}"/>
                  </a:ext>
                </a:extLst>
              </p:cNvPr>
              <p:cNvSpPr/>
              <p:nvPr/>
            </p:nvSpPr>
            <p:spPr>
              <a:xfrm>
                <a:off x="16256000" y="0"/>
                <a:ext cx="8128000" cy="213360"/>
              </a:xfrm>
              <a:prstGeom prst="rect">
                <a:avLst/>
              </a:prstGeom>
              <a:solidFill>
                <a:srgbClr val="F4B54E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28" name="TextBox 10">
            <a:extLst>
              <a:ext uri="{FF2B5EF4-FFF2-40B4-BE49-F238E27FC236}">
                <a16:creationId xmlns:a16="http://schemas.microsoft.com/office/drawing/2014/main" id="{EBB44D94-7624-C1ED-ACD6-CE503C6D4153}"/>
              </a:ext>
            </a:extLst>
          </p:cNvPr>
          <p:cNvSpPr txBox="1"/>
          <p:nvPr/>
        </p:nvSpPr>
        <p:spPr>
          <a:xfrm>
            <a:off x="813308" y="318125"/>
            <a:ext cx="16661383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239"/>
              </a:lnSpc>
              <a:spcBef>
                <a:spcPct val="0"/>
              </a:spcBef>
            </a:pPr>
            <a:r>
              <a:rPr lang="en-US" sz="8400" spc="-84" dirty="0">
                <a:solidFill>
                  <a:srgbClr val="F4B54E"/>
                </a:solidFill>
                <a:latin typeface="Agrandir Grand Bold"/>
              </a:rPr>
              <a:t>Luta “individual”</a:t>
            </a:r>
          </a:p>
        </p:txBody>
      </p:sp>
      <p:pic>
        <p:nvPicPr>
          <p:cNvPr id="26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9695" y="3270819"/>
            <a:ext cx="16988608" cy="6689264"/>
          </a:xfrm>
          <a:prstGeom prst="rect">
            <a:avLst/>
          </a:prstGeom>
        </p:spPr>
      </p:pic>
      <p:sp>
        <p:nvSpPr>
          <p:cNvPr id="27" name="TextBox 9"/>
          <p:cNvSpPr txBox="1"/>
          <p:nvPr/>
        </p:nvSpPr>
        <p:spPr>
          <a:xfrm>
            <a:off x="626248" y="1742017"/>
            <a:ext cx="17661751" cy="1305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dirty="0" err="1">
                <a:solidFill>
                  <a:srgbClr val="008037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Rotina</a:t>
            </a:r>
            <a:r>
              <a:rPr lang="en-US" sz="3800" dirty="0">
                <a:solidFill>
                  <a:srgbClr val="008037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de </a:t>
            </a:r>
            <a:r>
              <a:rPr lang="en-US" sz="3800" dirty="0" err="1">
                <a:solidFill>
                  <a:srgbClr val="008037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uma</a:t>
            </a:r>
            <a:r>
              <a:rPr lang="en-US" sz="3800" dirty="0">
                <a:solidFill>
                  <a:srgbClr val="008037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 </a:t>
            </a:r>
            <a:r>
              <a:rPr lang="en-US" sz="3800" dirty="0" err="1">
                <a:solidFill>
                  <a:srgbClr val="008037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família</a:t>
            </a:r>
            <a:r>
              <a:rPr lang="en-US" sz="3800" dirty="0">
                <a:solidFill>
                  <a:srgbClr val="008037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PMS: TERAPIAS</a:t>
            </a:r>
          </a:p>
          <a:p>
            <a:pPr algn="ctr">
              <a:lnSpc>
                <a:spcPts val="5320"/>
              </a:lnSpc>
            </a:pPr>
            <a:r>
              <a:rPr lang="en-US" sz="3800" dirty="0">
                <a:solidFill>
                  <a:srgbClr val="008037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40h </a:t>
            </a:r>
            <a:r>
              <a:rPr lang="en-US" sz="3800" dirty="0" err="1">
                <a:solidFill>
                  <a:srgbClr val="008037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por</a:t>
            </a:r>
            <a:r>
              <a:rPr lang="en-US" sz="3800" dirty="0">
                <a:solidFill>
                  <a:srgbClr val="008037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3800" dirty="0" err="1">
                <a:solidFill>
                  <a:srgbClr val="008037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semana</a:t>
            </a:r>
            <a:r>
              <a:rPr lang="en-US" sz="3800" dirty="0">
                <a:solidFill>
                  <a:srgbClr val="008037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! </a:t>
            </a:r>
          </a:p>
        </p:txBody>
      </p:sp>
      <p:pic>
        <p:nvPicPr>
          <p:cNvPr id="31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996804" y="544677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32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63471" flipH="1">
            <a:off x="2293781" y="2220286"/>
            <a:ext cx="4001643" cy="4114800"/>
          </a:xfrm>
          <a:custGeom>
            <a:avLst/>
            <a:gdLst/>
            <a:ahLst/>
            <a:cxnLst/>
            <a:rect l="l" t="t" r="r" b="b"/>
            <a:pathLst>
              <a:path w="2845613" h="2926080">
                <a:moveTo>
                  <a:pt x="2845613" y="0"/>
                </a:moveTo>
                <a:lnTo>
                  <a:pt x="0" y="0"/>
                </a:lnTo>
                <a:lnTo>
                  <a:pt x="0" y="2926080"/>
                </a:lnTo>
                <a:lnTo>
                  <a:pt x="2845613" y="2926080"/>
                </a:lnTo>
                <a:lnTo>
                  <a:pt x="28456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2531"/>
          </a:p>
        </p:txBody>
      </p:sp>
      <p:sp>
        <p:nvSpPr>
          <p:cNvPr id="3" name="Freeform 3"/>
          <p:cNvSpPr/>
          <p:nvPr/>
        </p:nvSpPr>
        <p:spPr>
          <a:xfrm>
            <a:off x="1762401" y="2294112"/>
            <a:ext cx="518297" cy="704568"/>
          </a:xfrm>
          <a:custGeom>
            <a:avLst/>
            <a:gdLst/>
            <a:ahLst/>
            <a:cxnLst/>
            <a:rect l="l" t="t" r="r" b="b"/>
            <a:pathLst>
              <a:path w="368567" h="501026">
                <a:moveTo>
                  <a:pt x="0" y="0"/>
                </a:moveTo>
                <a:lnTo>
                  <a:pt x="368567" y="0"/>
                </a:lnTo>
                <a:lnTo>
                  <a:pt x="368567" y="501025"/>
                </a:lnTo>
                <a:lnTo>
                  <a:pt x="0" y="5010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2000"/>
          </a:p>
        </p:txBody>
      </p:sp>
      <p:sp>
        <p:nvSpPr>
          <p:cNvPr id="4" name="TextBox 4"/>
          <p:cNvSpPr txBox="1"/>
          <p:nvPr/>
        </p:nvSpPr>
        <p:spPr>
          <a:xfrm>
            <a:off x="2363174" y="4049204"/>
            <a:ext cx="3386382" cy="1821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44"/>
              </a:lnSpc>
            </a:pPr>
            <a:r>
              <a:rPr lang="en-US" sz="2400" dirty="0">
                <a:solidFill>
                  <a:srgbClr val="000000"/>
                </a:solidFill>
                <a:latin typeface="Passion One Bold"/>
              </a:rPr>
              <a:t>2010</a:t>
            </a:r>
          </a:p>
          <a:p>
            <a:pPr>
              <a:lnSpc>
                <a:spcPts val="2205"/>
              </a:lnSpc>
            </a:pP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*</a:t>
            </a:r>
            <a:r>
              <a:rPr lang="en-US" sz="2000" dirty="0" err="1">
                <a:solidFill>
                  <a:srgbClr val="000000"/>
                </a:solidFill>
                <a:latin typeface="Poppins Light Bold"/>
              </a:rPr>
              <a:t>Algumas</a:t>
            </a: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 Light Bold"/>
              </a:rPr>
              <a:t>famílias</a:t>
            </a: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 se </a:t>
            </a:r>
            <a:r>
              <a:rPr lang="en-US" sz="2000" dirty="0" err="1">
                <a:solidFill>
                  <a:srgbClr val="000000"/>
                </a:solidFill>
                <a:latin typeface="Poppins Light Bold"/>
              </a:rPr>
              <a:t>conhecem</a:t>
            </a:r>
            <a:endParaRPr lang="en-US" sz="2000" dirty="0">
              <a:solidFill>
                <a:srgbClr val="000000"/>
              </a:solidFill>
              <a:latin typeface="Poppins Light Bold"/>
            </a:endParaRPr>
          </a:p>
          <a:p>
            <a:pPr>
              <a:lnSpc>
                <a:spcPts val="2205"/>
              </a:lnSpc>
            </a:pP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*</a:t>
            </a:r>
            <a:r>
              <a:rPr lang="en-US" sz="2000" dirty="0" err="1">
                <a:solidFill>
                  <a:srgbClr val="000000"/>
                </a:solidFill>
                <a:latin typeface="Poppins Light Bold"/>
              </a:rPr>
              <a:t>Brasil</a:t>
            </a: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 Light Bold"/>
              </a:rPr>
              <a:t>tem</a:t>
            </a: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 Light Bold"/>
              </a:rPr>
              <a:t>Representante</a:t>
            </a: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 Regional </a:t>
            </a:r>
            <a:r>
              <a:rPr lang="en-US" sz="2000" dirty="0" err="1">
                <a:solidFill>
                  <a:srgbClr val="000000"/>
                </a:solidFill>
                <a:latin typeface="Poppins Light Bold"/>
              </a:rPr>
              <a:t>na</a:t>
            </a: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 PMSF</a:t>
            </a:r>
          </a:p>
          <a:p>
            <a:pPr>
              <a:lnSpc>
                <a:spcPts val="1890"/>
              </a:lnSpc>
            </a:pPr>
            <a:endParaRPr lang="en-US" sz="2000" dirty="0">
              <a:solidFill>
                <a:srgbClr val="000000"/>
              </a:solidFill>
              <a:latin typeface="Poppins Light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788813" y="2774904"/>
            <a:ext cx="5490579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44"/>
              </a:lnSpc>
            </a:pPr>
            <a:r>
              <a:rPr lang="en-US" sz="2400" dirty="0">
                <a:solidFill>
                  <a:srgbClr val="000000"/>
                </a:solidFill>
                <a:latin typeface="Passion One Bold"/>
              </a:rPr>
              <a:t>2013</a:t>
            </a:r>
          </a:p>
          <a:p>
            <a:pPr algn="just">
              <a:lnSpc>
                <a:spcPts val="2205"/>
              </a:lnSpc>
            </a:pP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*Grupo Facebook: 9 </a:t>
            </a:r>
            <a:r>
              <a:rPr lang="en-US" sz="2000" dirty="0" err="1">
                <a:solidFill>
                  <a:srgbClr val="000000"/>
                </a:solidFill>
                <a:latin typeface="Poppins Light Bold"/>
              </a:rPr>
              <a:t>famílias</a:t>
            </a: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  </a:t>
            </a:r>
          </a:p>
          <a:p>
            <a:pPr algn="just">
              <a:lnSpc>
                <a:spcPts val="2205"/>
              </a:lnSpc>
            </a:pP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*1º </a:t>
            </a:r>
            <a:r>
              <a:rPr lang="en-US" sz="2000" dirty="0" err="1">
                <a:solidFill>
                  <a:srgbClr val="000000"/>
                </a:solidFill>
                <a:latin typeface="Poppins Light Bold"/>
              </a:rPr>
              <a:t>artigo</a:t>
            </a: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 Light Bold"/>
              </a:rPr>
              <a:t>caso</a:t>
            </a: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 Light Bold"/>
              </a:rPr>
              <a:t>brasileiro</a:t>
            </a: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: J. Neurology</a:t>
            </a:r>
          </a:p>
          <a:p>
            <a:pPr algn="just">
              <a:lnSpc>
                <a:spcPts val="2205"/>
              </a:lnSpc>
            </a:pPr>
            <a:endParaRPr lang="en-US" sz="2000" dirty="0">
              <a:solidFill>
                <a:srgbClr val="000000"/>
              </a:solidFill>
              <a:latin typeface="Poppins Light Bold"/>
            </a:endParaRPr>
          </a:p>
          <a:p>
            <a:pPr algn="just">
              <a:lnSpc>
                <a:spcPts val="2205"/>
              </a:lnSpc>
            </a:pPr>
            <a:endParaRPr lang="en-US" sz="2000" dirty="0">
              <a:solidFill>
                <a:srgbClr val="000000"/>
              </a:solidFill>
              <a:latin typeface="Poppins Light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377936" y="4068943"/>
            <a:ext cx="3795466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44"/>
              </a:lnSpc>
            </a:pPr>
            <a:r>
              <a:rPr lang="en-US" sz="2400" dirty="0">
                <a:solidFill>
                  <a:srgbClr val="000000"/>
                </a:solidFill>
                <a:latin typeface="Passion One Bold"/>
              </a:rPr>
              <a:t>2016</a:t>
            </a:r>
          </a:p>
          <a:p>
            <a:pPr>
              <a:lnSpc>
                <a:spcPts val="2205"/>
              </a:lnSpc>
            </a:pP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*I </a:t>
            </a:r>
            <a:r>
              <a:rPr lang="en-US" sz="2000" dirty="0" err="1">
                <a:solidFill>
                  <a:srgbClr val="000000"/>
                </a:solidFill>
                <a:latin typeface="Poppins Light Bold"/>
              </a:rPr>
              <a:t>Encontro</a:t>
            </a: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 da </a:t>
            </a:r>
            <a:r>
              <a:rPr lang="en-US" sz="2000" dirty="0" err="1">
                <a:solidFill>
                  <a:srgbClr val="000000"/>
                </a:solidFill>
                <a:latin typeface="Poppins Light Bold"/>
              </a:rPr>
              <a:t>famílias</a:t>
            </a:r>
            <a:endParaRPr lang="en-US" sz="2000" dirty="0">
              <a:solidFill>
                <a:srgbClr val="000000"/>
              </a:solidFill>
              <a:latin typeface="Poppins Light Bold"/>
            </a:endParaRPr>
          </a:p>
          <a:p>
            <a:pPr>
              <a:lnSpc>
                <a:spcPts val="2205"/>
              </a:lnSpc>
            </a:pP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*</a:t>
            </a:r>
            <a:r>
              <a:rPr lang="en-US" sz="2000" dirty="0" err="1">
                <a:solidFill>
                  <a:srgbClr val="000000"/>
                </a:solidFill>
                <a:latin typeface="Poppins Light Bold"/>
              </a:rPr>
              <a:t>Criação</a:t>
            </a: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 do site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134600" y="4457700"/>
            <a:ext cx="4779683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44"/>
              </a:lnSpc>
            </a:pPr>
            <a:r>
              <a:rPr lang="en-US" sz="2400" dirty="0">
                <a:solidFill>
                  <a:srgbClr val="000000"/>
                </a:solidFill>
                <a:latin typeface="Passion One Bold"/>
              </a:rPr>
              <a:t>2019</a:t>
            </a:r>
          </a:p>
          <a:p>
            <a:pPr>
              <a:lnSpc>
                <a:spcPts val="2205"/>
              </a:lnSpc>
            </a:pP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*IV </a:t>
            </a:r>
            <a:r>
              <a:rPr lang="en-US" sz="2000" dirty="0" err="1">
                <a:solidFill>
                  <a:srgbClr val="000000"/>
                </a:solidFill>
                <a:latin typeface="Poppins Light Bold"/>
              </a:rPr>
              <a:t>Encontro</a:t>
            </a: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 da AFSPM</a:t>
            </a:r>
          </a:p>
          <a:p>
            <a:pPr>
              <a:lnSpc>
                <a:spcPts val="2205"/>
              </a:lnSpc>
            </a:pP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*</a:t>
            </a:r>
            <a:r>
              <a:rPr lang="en-US" sz="2000" dirty="0" err="1">
                <a:solidFill>
                  <a:srgbClr val="000000"/>
                </a:solidFill>
                <a:latin typeface="Poppins Light Bold"/>
              </a:rPr>
              <a:t>Artigo</a:t>
            </a: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 USP com 34 </a:t>
            </a:r>
            <a:r>
              <a:rPr lang="en-US" sz="2000" dirty="0" err="1">
                <a:solidFill>
                  <a:srgbClr val="000000"/>
                </a:solidFill>
                <a:latin typeface="Poppins Light Bold"/>
              </a:rPr>
              <a:t>casos</a:t>
            </a: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 Light Bold"/>
              </a:rPr>
              <a:t>brasileiros</a:t>
            </a: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: </a:t>
            </a:r>
          </a:p>
          <a:p>
            <a:pPr>
              <a:lnSpc>
                <a:spcPts val="2205"/>
              </a:lnSpc>
            </a:pP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J. </a:t>
            </a:r>
            <a:r>
              <a:rPr lang="en-US" sz="2000" dirty="0" err="1">
                <a:solidFill>
                  <a:srgbClr val="000000"/>
                </a:solidFill>
                <a:latin typeface="Poppins Light Bold"/>
              </a:rPr>
              <a:t>Neurod</a:t>
            </a: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Poppins Light Bold"/>
              </a:rPr>
              <a:t>Disord</a:t>
            </a: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.</a:t>
            </a:r>
          </a:p>
          <a:p>
            <a:pPr>
              <a:lnSpc>
                <a:spcPts val="2205"/>
              </a:lnSpc>
            </a:pPr>
            <a:endParaRPr lang="en-US" sz="2000" dirty="0">
              <a:solidFill>
                <a:srgbClr val="000000"/>
              </a:solidFill>
              <a:latin typeface="Poppins Light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534103" y="7561882"/>
            <a:ext cx="4464146" cy="129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544"/>
              </a:lnSpc>
            </a:pPr>
            <a:r>
              <a:rPr lang="en-US" sz="2000">
                <a:solidFill>
                  <a:srgbClr val="000000"/>
                </a:solidFill>
                <a:latin typeface="Passion One Bold"/>
              </a:rPr>
              <a:t>2020</a:t>
            </a:r>
          </a:p>
          <a:p>
            <a:pPr algn="r">
              <a:lnSpc>
                <a:spcPts val="2205"/>
              </a:lnSpc>
            </a:pPr>
            <a:r>
              <a:rPr lang="en-US" sz="2000">
                <a:solidFill>
                  <a:srgbClr val="000000"/>
                </a:solidFill>
                <a:latin typeface="Poppins Light Bold"/>
              </a:rPr>
              <a:t>*1ª Tese de D.Sc. em PMS (USP)</a:t>
            </a:r>
          </a:p>
          <a:p>
            <a:pPr algn="r">
              <a:lnSpc>
                <a:spcPts val="2205"/>
              </a:lnSpc>
            </a:pPr>
            <a:r>
              <a:rPr lang="en-US" sz="2000">
                <a:solidFill>
                  <a:srgbClr val="000000"/>
                </a:solidFill>
                <a:latin typeface="Poppins Light Bold"/>
              </a:rPr>
              <a:t>*Famílias incluídas na investigação.</a:t>
            </a:r>
          </a:p>
          <a:p>
            <a:pPr algn="r">
              <a:lnSpc>
                <a:spcPts val="2205"/>
              </a:lnSpc>
            </a:pPr>
            <a:endParaRPr lang="en-US" sz="2000">
              <a:solidFill>
                <a:srgbClr val="000000"/>
              </a:solidFill>
              <a:latin typeface="Poppins Light Bold"/>
            </a:endParaRPr>
          </a:p>
        </p:txBody>
      </p:sp>
      <p:sp>
        <p:nvSpPr>
          <p:cNvPr id="9" name="Freeform 9"/>
          <p:cNvSpPr/>
          <p:nvPr/>
        </p:nvSpPr>
        <p:spPr>
          <a:xfrm rot="-1577489" flipV="1">
            <a:off x="7397136" y="4499904"/>
            <a:ext cx="4001643" cy="4114800"/>
          </a:xfrm>
          <a:custGeom>
            <a:avLst/>
            <a:gdLst/>
            <a:ahLst/>
            <a:cxnLst/>
            <a:rect l="l" t="t" r="r" b="b"/>
            <a:pathLst>
              <a:path w="2845613" h="2926080">
                <a:moveTo>
                  <a:pt x="0" y="2926080"/>
                </a:moveTo>
                <a:lnTo>
                  <a:pt x="2845613" y="2926080"/>
                </a:lnTo>
                <a:lnTo>
                  <a:pt x="2845613" y="0"/>
                </a:lnTo>
                <a:lnTo>
                  <a:pt x="0" y="0"/>
                </a:lnTo>
                <a:lnTo>
                  <a:pt x="0" y="292608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2000"/>
          </a:p>
        </p:txBody>
      </p:sp>
      <p:sp>
        <p:nvSpPr>
          <p:cNvPr id="10" name="Freeform 10"/>
          <p:cNvSpPr/>
          <p:nvPr/>
        </p:nvSpPr>
        <p:spPr>
          <a:xfrm rot="-1577489" flipV="1">
            <a:off x="12548666" y="6383127"/>
            <a:ext cx="4001643" cy="4114800"/>
          </a:xfrm>
          <a:custGeom>
            <a:avLst/>
            <a:gdLst/>
            <a:ahLst/>
            <a:cxnLst/>
            <a:rect l="l" t="t" r="r" b="b"/>
            <a:pathLst>
              <a:path w="2845613" h="2926080">
                <a:moveTo>
                  <a:pt x="0" y="2926080"/>
                </a:moveTo>
                <a:lnTo>
                  <a:pt x="2845613" y="2926080"/>
                </a:lnTo>
                <a:lnTo>
                  <a:pt x="2845613" y="0"/>
                </a:lnTo>
                <a:lnTo>
                  <a:pt x="0" y="0"/>
                </a:lnTo>
                <a:lnTo>
                  <a:pt x="0" y="292608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2000"/>
          </a:p>
        </p:txBody>
      </p:sp>
      <p:sp>
        <p:nvSpPr>
          <p:cNvPr id="11" name="TextBox 11"/>
          <p:cNvSpPr txBox="1"/>
          <p:nvPr/>
        </p:nvSpPr>
        <p:spPr>
          <a:xfrm>
            <a:off x="14875754" y="6580547"/>
            <a:ext cx="2792230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544"/>
              </a:lnSpc>
            </a:pPr>
            <a:r>
              <a:rPr lang="en-US" sz="2400" dirty="0">
                <a:solidFill>
                  <a:srgbClr val="000000"/>
                </a:solidFill>
                <a:latin typeface="Passion One Bold"/>
              </a:rPr>
              <a:t>2025</a:t>
            </a:r>
          </a:p>
          <a:p>
            <a:pPr algn="r">
              <a:lnSpc>
                <a:spcPts val="2205"/>
              </a:lnSpc>
            </a:pP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*Foco </a:t>
            </a:r>
            <a:r>
              <a:rPr lang="en-US" sz="2000" dirty="0" err="1">
                <a:solidFill>
                  <a:srgbClr val="000000"/>
                </a:solidFill>
                <a:latin typeface="Poppins Light Bold"/>
              </a:rPr>
              <a:t>em</a:t>
            </a: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 desenvolver</a:t>
            </a:r>
          </a:p>
          <a:p>
            <a:pPr algn="r">
              <a:lnSpc>
                <a:spcPts val="2205"/>
              </a:lnSpc>
            </a:pPr>
            <a:r>
              <a:rPr lang="en-US" sz="2000" b="1" dirty="0">
                <a:solidFill>
                  <a:srgbClr val="000000"/>
                </a:solidFill>
                <a:latin typeface="Poppins Light Bold"/>
              </a:rPr>
              <a:t>TERAPIA GÊNICA</a:t>
            </a:r>
          </a:p>
          <a:p>
            <a:pPr algn="r">
              <a:lnSpc>
                <a:spcPts val="2205"/>
              </a:lnSpc>
            </a:pPr>
            <a:r>
              <a:rPr lang="en-US" sz="2000" b="1" dirty="0">
                <a:solidFill>
                  <a:srgbClr val="000000"/>
                </a:solidFill>
                <a:latin typeface="Poppins Light Bold"/>
              </a:rPr>
              <a:t>NACIONAL</a:t>
            </a:r>
          </a:p>
          <a:p>
            <a:pPr algn="r">
              <a:lnSpc>
                <a:spcPts val="2205"/>
              </a:lnSpc>
            </a:pPr>
            <a:endParaRPr lang="en-US" sz="2000" dirty="0">
              <a:solidFill>
                <a:srgbClr val="000000"/>
              </a:solidFill>
              <a:latin typeface="Poppins Light Bold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2713449" y="3374516"/>
            <a:ext cx="518297" cy="704568"/>
          </a:xfrm>
          <a:custGeom>
            <a:avLst/>
            <a:gdLst/>
            <a:ahLst/>
            <a:cxnLst/>
            <a:rect l="l" t="t" r="r" b="b"/>
            <a:pathLst>
              <a:path w="368567" h="501026">
                <a:moveTo>
                  <a:pt x="0" y="0"/>
                </a:moveTo>
                <a:lnTo>
                  <a:pt x="368567" y="0"/>
                </a:lnTo>
                <a:lnTo>
                  <a:pt x="368567" y="501026"/>
                </a:lnTo>
                <a:lnTo>
                  <a:pt x="0" y="5010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2000"/>
          </a:p>
        </p:txBody>
      </p:sp>
      <p:sp>
        <p:nvSpPr>
          <p:cNvPr id="13" name="Freeform 13"/>
          <p:cNvSpPr/>
          <p:nvPr/>
        </p:nvSpPr>
        <p:spPr>
          <a:xfrm>
            <a:off x="4182793" y="3136393"/>
            <a:ext cx="518297" cy="704568"/>
          </a:xfrm>
          <a:custGeom>
            <a:avLst/>
            <a:gdLst/>
            <a:ahLst/>
            <a:cxnLst/>
            <a:rect l="l" t="t" r="r" b="b"/>
            <a:pathLst>
              <a:path w="368567" h="501026">
                <a:moveTo>
                  <a:pt x="0" y="0"/>
                </a:moveTo>
                <a:lnTo>
                  <a:pt x="368567" y="0"/>
                </a:lnTo>
                <a:lnTo>
                  <a:pt x="368567" y="501026"/>
                </a:lnTo>
                <a:lnTo>
                  <a:pt x="0" y="5010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2000"/>
          </a:p>
        </p:txBody>
      </p:sp>
      <p:sp>
        <p:nvSpPr>
          <p:cNvPr id="14" name="Freeform 14"/>
          <p:cNvSpPr/>
          <p:nvPr/>
        </p:nvSpPr>
        <p:spPr>
          <a:xfrm>
            <a:off x="16181702" y="7955150"/>
            <a:ext cx="518297" cy="704568"/>
          </a:xfrm>
          <a:custGeom>
            <a:avLst/>
            <a:gdLst/>
            <a:ahLst/>
            <a:cxnLst/>
            <a:rect l="l" t="t" r="r" b="b"/>
            <a:pathLst>
              <a:path w="368567" h="501026">
                <a:moveTo>
                  <a:pt x="0" y="0"/>
                </a:moveTo>
                <a:lnTo>
                  <a:pt x="368567" y="0"/>
                </a:lnTo>
                <a:lnTo>
                  <a:pt x="368567" y="501025"/>
                </a:lnTo>
                <a:lnTo>
                  <a:pt x="0" y="5010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2000"/>
          </a:p>
        </p:txBody>
      </p:sp>
      <p:sp>
        <p:nvSpPr>
          <p:cNvPr id="15" name="Freeform 15"/>
          <p:cNvSpPr/>
          <p:nvPr/>
        </p:nvSpPr>
        <p:spPr>
          <a:xfrm>
            <a:off x="11719185" y="6813878"/>
            <a:ext cx="518297" cy="704568"/>
          </a:xfrm>
          <a:custGeom>
            <a:avLst/>
            <a:gdLst/>
            <a:ahLst/>
            <a:cxnLst/>
            <a:rect l="l" t="t" r="r" b="b"/>
            <a:pathLst>
              <a:path w="368567" h="501026">
                <a:moveTo>
                  <a:pt x="0" y="0"/>
                </a:moveTo>
                <a:lnTo>
                  <a:pt x="368567" y="0"/>
                </a:lnTo>
                <a:lnTo>
                  <a:pt x="368567" y="501026"/>
                </a:lnTo>
                <a:lnTo>
                  <a:pt x="0" y="5010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2000"/>
          </a:p>
        </p:txBody>
      </p:sp>
      <p:sp>
        <p:nvSpPr>
          <p:cNvPr id="16" name="Freeform 16"/>
          <p:cNvSpPr/>
          <p:nvPr/>
        </p:nvSpPr>
        <p:spPr>
          <a:xfrm>
            <a:off x="9982843" y="5925089"/>
            <a:ext cx="518297" cy="704568"/>
          </a:xfrm>
          <a:custGeom>
            <a:avLst/>
            <a:gdLst/>
            <a:ahLst/>
            <a:cxnLst/>
            <a:rect l="l" t="t" r="r" b="b"/>
            <a:pathLst>
              <a:path w="368567" h="501026">
                <a:moveTo>
                  <a:pt x="0" y="0"/>
                </a:moveTo>
                <a:lnTo>
                  <a:pt x="368567" y="0"/>
                </a:lnTo>
                <a:lnTo>
                  <a:pt x="368567" y="501026"/>
                </a:lnTo>
                <a:lnTo>
                  <a:pt x="0" y="5010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2000"/>
          </a:p>
        </p:txBody>
      </p:sp>
      <p:sp>
        <p:nvSpPr>
          <p:cNvPr id="17" name="Freeform 17"/>
          <p:cNvSpPr/>
          <p:nvPr/>
        </p:nvSpPr>
        <p:spPr>
          <a:xfrm>
            <a:off x="8489863" y="6033295"/>
            <a:ext cx="518297" cy="704568"/>
          </a:xfrm>
          <a:custGeom>
            <a:avLst/>
            <a:gdLst/>
            <a:ahLst/>
            <a:cxnLst/>
            <a:rect l="l" t="t" r="r" b="b"/>
            <a:pathLst>
              <a:path w="368567" h="501026">
                <a:moveTo>
                  <a:pt x="0" y="0"/>
                </a:moveTo>
                <a:lnTo>
                  <a:pt x="368567" y="0"/>
                </a:lnTo>
                <a:lnTo>
                  <a:pt x="368567" y="501026"/>
                </a:lnTo>
                <a:lnTo>
                  <a:pt x="0" y="5010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2000"/>
          </a:p>
        </p:txBody>
      </p:sp>
      <p:sp>
        <p:nvSpPr>
          <p:cNvPr id="18" name="Freeform 18"/>
          <p:cNvSpPr/>
          <p:nvPr/>
        </p:nvSpPr>
        <p:spPr>
          <a:xfrm>
            <a:off x="5804597" y="4348498"/>
            <a:ext cx="518297" cy="704568"/>
          </a:xfrm>
          <a:custGeom>
            <a:avLst/>
            <a:gdLst/>
            <a:ahLst/>
            <a:cxnLst/>
            <a:rect l="l" t="t" r="r" b="b"/>
            <a:pathLst>
              <a:path w="368567" h="501026">
                <a:moveTo>
                  <a:pt x="0" y="0"/>
                </a:moveTo>
                <a:lnTo>
                  <a:pt x="368567" y="0"/>
                </a:lnTo>
                <a:lnTo>
                  <a:pt x="368567" y="501025"/>
                </a:lnTo>
                <a:lnTo>
                  <a:pt x="0" y="5010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2000"/>
          </a:p>
        </p:txBody>
      </p:sp>
      <p:sp>
        <p:nvSpPr>
          <p:cNvPr id="19" name="Freeform 19"/>
          <p:cNvSpPr/>
          <p:nvPr/>
        </p:nvSpPr>
        <p:spPr>
          <a:xfrm>
            <a:off x="7275956" y="5289958"/>
            <a:ext cx="518297" cy="704568"/>
          </a:xfrm>
          <a:custGeom>
            <a:avLst/>
            <a:gdLst/>
            <a:ahLst/>
            <a:cxnLst/>
            <a:rect l="l" t="t" r="r" b="b"/>
            <a:pathLst>
              <a:path w="368567" h="501026">
                <a:moveTo>
                  <a:pt x="0" y="0"/>
                </a:moveTo>
                <a:lnTo>
                  <a:pt x="368567" y="0"/>
                </a:lnTo>
                <a:lnTo>
                  <a:pt x="368567" y="501025"/>
                </a:lnTo>
                <a:lnTo>
                  <a:pt x="0" y="5010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2000"/>
          </a:p>
        </p:txBody>
      </p:sp>
      <p:sp>
        <p:nvSpPr>
          <p:cNvPr id="20" name="Freeform 20"/>
          <p:cNvSpPr/>
          <p:nvPr/>
        </p:nvSpPr>
        <p:spPr>
          <a:xfrm>
            <a:off x="13275245" y="7680825"/>
            <a:ext cx="518297" cy="704568"/>
          </a:xfrm>
          <a:custGeom>
            <a:avLst/>
            <a:gdLst/>
            <a:ahLst/>
            <a:cxnLst/>
            <a:rect l="l" t="t" r="r" b="b"/>
            <a:pathLst>
              <a:path w="368567" h="501026">
                <a:moveTo>
                  <a:pt x="0" y="0"/>
                </a:moveTo>
                <a:lnTo>
                  <a:pt x="368567" y="0"/>
                </a:lnTo>
                <a:lnTo>
                  <a:pt x="368567" y="501026"/>
                </a:lnTo>
                <a:lnTo>
                  <a:pt x="0" y="5010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2000"/>
          </a:p>
        </p:txBody>
      </p:sp>
      <p:sp>
        <p:nvSpPr>
          <p:cNvPr id="21" name="Freeform 21"/>
          <p:cNvSpPr/>
          <p:nvPr/>
        </p:nvSpPr>
        <p:spPr>
          <a:xfrm>
            <a:off x="14455434" y="1895273"/>
            <a:ext cx="3632869" cy="3088383"/>
          </a:xfrm>
          <a:custGeom>
            <a:avLst/>
            <a:gdLst/>
            <a:ahLst/>
            <a:cxnLst/>
            <a:rect l="l" t="t" r="r" b="b"/>
            <a:pathLst>
              <a:path w="3088401" h="2621280">
                <a:moveTo>
                  <a:pt x="0" y="0"/>
                </a:moveTo>
                <a:lnTo>
                  <a:pt x="3088400" y="0"/>
                </a:lnTo>
                <a:lnTo>
                  <a:pt x="3088400" y="2621280"/>
                </a:lnTo>
                <a:lnTo>
                  <a:pt x="0" y="26212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2000"/>
          </a:p>
        </p:txBody>
      </p:sp>
      <p:sp>
        <p:nvSpPr>
          <p:cNvPr id="22" name="TextBox 22"/>
          <p:cNvSpPr txBox="1"/>
          <p:nvPr/>
        </p:nvSpPr>
        <p:spPr>
          <a:xfrm>
            <a:off x="2668532" y="5865656"/>
            <a:ext cx="4493447" cy="129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544"/>
              </a:lnSpc>
            </a:pPr>
            <a:r>
              <a:rPr lang="en-US" sz="2400" dirty="0">
                <a:solidFill>
                  <a:srgbClr val="000000"/>
                </a:solidFill>
                <a:latin typeface="Passion One Bold"/>
              </a:rPr>
              <a:t>2017</a:t>
            </a:r>
          </a:p>
          <a:p>
            <a:pPr algn="r">
              <a:lnSpc>
                <a:spcPts val="2205"/>
              </a:lnSpc>
            </a:pP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*II </a:t>
            </a:r>
            <a:r>
              <a:rPr lang="en-US" sz="2000" dirty="0" err="1">
                <a:solidFill>
                  <a:srgbClr val="000000"/>
                </a:solidFill>
                <a:latin typeface="Poppins Light Bold"/>
              </a:rPr>
              <a:t>Encontro</a:t>
            </a: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Poppins Light Bold"/>
              </a:rPr>
              <a:t>famílias</a:t>
            </a:r>
            <a:endParaRPr lang="en-US" sz="2000" dirty="0">
              <a:solidFill>
                <a:srgbClr val="000000"/>
              </a:solidFill>
              <a:latin typeface="Poppins Light Bold"/>
            </a:endParaRPr>
          </a:p>
          <a:p>
            <a:pPr algn="r">
              <a:lnSpc>
                <a:spcPts val="2205"/>
              </a:lnSpc>
            </a:pP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*I </a:t>
            </a:r>
            <a:r>
              <a:rPr lang="en-US" sz="2000" dirty="0" err="1">
                <a:solidFill>
                  <a:srgbClr val="000000"/>
                </a:solidFill>
                <a:latin typeface="Poppins Light Bold"/>
              </a:rPr>
              <a:t>Simpósio</a:t>
            </a: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Poppins Light Bold"/>
              </a:rPr>
              <a:t>Genética</a:t>
            </a: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 do TEA/USP</a:t>
            </a:r>
          </a:p>
          <a:p>
            <a:pPr algn="r">
              <a:lnSpc>
                <a:spcPts val="2205"/>
              </a:lnSpc>
            </a:pPr>
            <a:endParaRPr lang="en-US" sz="2000" dirty="0">
              <a:solidFill>
                <a:srgbClr val="000000"/>
              </a:solidFill>
              <a:latin typeface="Poppins Light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0808336" y="8920853"/>
            <a:ext cx="4383989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544"/>
              </a:lnSpc>
            </a:pPr>
            <a:r>
              <a:rPr lang="en-US" sz="2000" dirty="0">
                <a:solidFill>
                  <a:srgbClr val="000000"/>
                </a:solidFill>
                <a:latin typeface="Passion One Bold"/>
              </a:rPr>
              <a:t>2023</a:t>
            </a:r>
          </a:p>
          <a:p>
            <a:pPr algn="r">
              <a:lnSpc>
                <a:spcPts val="2205"/>
              </a:lnSpc>
            </a:pP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*IV </a:t>
            </a:r>
            <a:r>
              <a:rPr lang="en-US" sz="2000" dirty="0" err="1">
                <a:solidFill>
                  <a:srgbClr val="000000"/>
                </a:solidFill>
                <a:latin typeface="Poppins Light Bold"/>
              </a:rPr>
              <a:t>Simpósio</a:t>
            </a: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Poppins Light Bold"/>
              </a:rPr>
              <a:t>Genética</a:t>
            </a: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 do TEA </a:t>
            </a:r>
          </a:p>
          <a:p>
            <a:pPr algn="r">
              <a:lnSpc>
                <a:spcPts val="2205"/>
              </a:lnSpc>
            </a:pP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*I </a:t>
            </a:r>
            <a:r>
              <a:rPr lang="en-US" sz="2000" dirty="0" err="1">
                <a:solidFill>
                  <a:srgbClr val="000000"/>
                </a:solidFill>
                <a:latin typeface="Poppins Light Bold"/>
              </a:rPr>
              <a:t>Conferência</a:t>
            </a: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  Nacional </a:t>
            </a:r>
            <a:r>
              <a:rPr lang="en-US" sz="2000" dirty="0" err="1">
                <a:solidFill>
                  <a:srgbClr val="000000"/>
                </a:solidFill>
                <a:latin typeface="Poppins Light Bold"/>
              </a:rPr>
              <a:t>sobre</a:t>
            </a: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 PMS</a:t>
            </a: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10278312-8BB5-C3CF-1015-DDEA190505EE}"/>
              </a:ext>
            </a:extLst>
          </p:cNvPr>
          <p:cNvGrpSpPr/>
          <p:nvPr/>
        </p:nvGrpSpPr>
        <p:grpSpPr>
          <a:xfrm>
            <a:off x="-1546115" y="-1562100"/>
            <a:ext cx="21380231" cy="3325977"/>
            <a:chOff x="-1546115" y="-287502"/>
            <a:chExt cx="21380231" cy="3325977"/>
          </a:xfrm>
        </p:grpSpPr>
        <p:grpSp>
          <p:nvGrpSpPr>
            <p:cNvPr id="36" name="Group 2">
              <a:extLst>
                <a:ext uri="{FF2B5EF4-FFF2-40B4-BE49-F238E27FC236}">
                  <a16:creationId xmlns:a16="http://schemas.microsoft.com/office/drawing/2014/main" id="{26D3683E-B24E-6D7F-B6D8-11C3E78FB574}"/>
                </a:ext>
              </a:extLst>
            </p:cNvPr>
            <p:cNvGrpSpPr/>
            <p:nvPr/>
          </p:nvGrpSpPr>
          <p:grpSpPr>
            <a:xfrm>
              <a:off x="-1546115" y="-287502"/>
              <a:ext cx="21380231" cy="3165957"/>
              <a:chOff x="0" y="0"/>
              <a:chExt cx="7232325" cy="1070953"/>
            </a:xfrm>
          </p:grpSpPr>
          <p:sp>
            <p:nvSpPr>
              <p:cNvPr id="41" name="Freeform 3">
                <a:extLst>
                  <a:ext uri="{FF2B5EF4-FFF2-40B4-BE49-F238E27FC236}">
                    <a16:creationId xmlns:a16="http://schemas.microsoft.com/office/drawing/2014/main" id="{3478740F-DE16-E7C0-35FF-068930BE2796}"/>
                  </a:ext>
                </a:extLst>
              </p:cNvPr>
              <p:cNvSpPr/>
              <p:nvPr/>
            </p:nvSpPr>
            <p:spPr>
              <a:xfrm>
                <a:off x="0" y="0"/>
                <a:ext cx="7232325" cy="1070953"/>
              </a:xfrm>
              <a:custGeom>
                <a:avLst/>
                <a:gdLst/>
                <a:ahLst/>
                <a:cxnLst/>
                <a:rect l="l" t="t" r="r" b="b"/>
                <a:pathLst>
                  <a:path w="7232325" h="1070953">
                    <a:moveTo>
                      <a:pt x="0" y="0"/>
                    </a:moveTo>
                    <a:lnTo>
                      <a:pt x="7232325" y="0"/>
                    </a:lnTo>
                    <a:lnTo>
                      <a:pt x="7232325" y="1070953"/>
                    </a:lnTo>
                    <a:lnTo>
                      <a:pt x="0" y="1070953"/>
                    </a:lnTo>
                    <a:close/>
                  </a:path>
                </a:pathLst>
              </a:custGeom>
              <a:solidFill>
                <a:srgbClr val="008037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37" name="Group 4">
              <a:extLst>
                <a:ext uri="{FF2B5EF4-FFF2-40B4-BE49-F238E27FC236}">
                  <a16:creationId xmlns:a16="http://schemas.microsoft.com/office/drawing/2014/main" id="{CD7EF7BF-2091-FB50-B4DF-AF9AA788885B}"/>
                </a:ext>
              </a:extLst>
            </p:cNvPr>
            <p:cNvGrpSpPr/>
            <p:nvPr/>
          </p:nvGrpSpPr>
          <p:grpSpPr>
            <a:xfrm>
              <a:off x="0" y="2878455"/>
              <a:ext cx="18288000" cy="160020"/>
              <a:chOff x="0" y="0"/>
              <a:chExt cx="24384000" cy="213360"/>
            </a:xfrm>
          </p:grpSpPr>
          <p:sp>
            <p:nvSpPr>
              <p:cNvPr id="38" name="AutoShape 5">
                <a:extLst>
                  <a:ext uri="{FF2B5EF4-FFF2-40B4-BE49-F238E27FC236}">
                    <a16:creationId xmlns:a16="http://schemas.microsoft.com/office/drawing/2014/main" id="{1B91E783-08B0-6B7A-0E0B-C07AB03BE4D2}"/>
                  </a:ext>
                </a:extLst>
              </p:cNvPr>
              <p:cNvSpPr/>
              <p:nvPr/>
            </p:nvSpPr>
            <p:spPr>
              <a:xfrm>
                <a:off x="0" y="0"/>
                <a:ext cx="8128000" cy="213360"/>
              </a:xfrm>
              <a:prstGeom prst="rect">
                <a:avLst/>
              </a:prstGeom>
              <a:solidFill>
                <a:srgbClr val="F87A64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" name="AutoShape 6">
                <a:extLst>
                  <a:ext uri="{FF2B5EF4-FFF2-40B4-BE49-F238E27FC236}">
                    <a16:creationId xmlns:a16="http://schemas.microsoft.com/office/drawing/2014/main" id="{9D53AF68-19E3-9674-BE24-A093933B2B07}"/>
                  </a:ext>
                </a:extLst>
              </p:cNvPr>
              <p:cNvSpPr/>
              <p:nvPr/>
            </p:nvSpPr>
            <p:spPr>
              <a:xfrm>
                <a:off x="8128000" y="0"/>
                <a:ext cx="8128000" cy="213360"/>
              </a:xfrm>
              <a:prstGeom prst="rect">
                <a:avLst/>
              </a:prstGeom>
              <a:solidFill>
                <a:srgbClr val="332A2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" name="AutoShape 7">
                <a:extLst>
                  <a:ext uri="{FF2B5EF4-FFF2-40B4-BE49-F238E27FC236}">
                    <a16:creationId xmlns:a16="http://schemas.microsoft.com/office/drawing/2014/main" id="{FAA3C4AE-2955-8307-80C7-D705FF228B6C}"/>
                  </a:ext>
                </a:extLst>
              </p:cNvPr>
              <p:cNvSpPr/>
              <p:nvPr/>
            </p:nvSpPr>
            <p:spPr>
              <a:xfrm>
                <a:off x="16256000" y="0"/>
                <a:ext cx="8128000" cy="213360"/>
              </a:xfrm>
              <a:prstGeom prst="rect">
                <a:avLst/>
              </a:prstGeom>
              <a:solidFill>
                <a:srgbClr val="F4B54E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24" name="TextBox 24"/>
          <p:cNvSpPr txBox="1"/>
          <p:nvPr/>
        </p:nvSpPr>
        <p:spPr>
          <a:xfrm>
            <a:off x="2341260" y="2013152"/>
            <a:ext cx="4146940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84"/>
              </a:lnSpc>
            </a:pPr>
            <a:r>
              <a:rPr lang="en-US" sz="2400" dirty="0">
                <a:solidFill>
                  <a:srgbClr val="000000"/>
                </a:solidFill>
                <a:latin typeface="Passion One Bold"/>
              </a:rPr>
              <a:t>2009</a:t>
            </a:r>
          </a:p>
          <a:p>
            <a:pPr>
              <a:lnSpc>
                <a:spcPts val="2166"/>
              </a:lnSpc>
            </a:pP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*</a:t>
            </a:r>
            <a:r>
              <a:rPr lang="en-US" sz="2000" dirty="0" err="1">
                <a:solidFill>
                  <a:srgbClr val="000000"/>
                </a:solidFill>
                <a:latin typeface="Poppins Light Bold"/>
              </a:rPr>
              <a:t>Primeiros</a:t>
            </a: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 Light Bold"/>
              </a:rPr>
              <a:t>casos</a:t>
            </a: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 no </a:t>
            </a:r>
            <a:r>
              <a:rPr lang="en-US" sz="2000" dirty="0" err="1">
                <a:solidFill>
                  <a:srgbClr val="000000"/>
                </a:solidFill>
                <a:latin typeface="Poppins Light Bold"/>
              </a:rPr>
              <a:t>Brasil</a:t>
            </a: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 (SP)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364931" y="6730079"/>
            <a:ext cx="3211549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544"/>
              </a:lnSpc>
            </a:pPr>
            <a:r>
              <a:rPr lang="en-US" sz="2400" dirty="0">
                <a:solidFill>
                  <a:srgbClr val="000000"/>
                </a:solidFill>
                <a:latin typeface="Passion One Bold"/>
              </a:rPr>
              <a:t>2018</a:t>
            </a:r>
          </a:p>
          <a:p>
            <a:pPr algn="r">
              <a:lnSpc>
                <a:spcPts val="2205"/>
              </a:lnSpc>
            </a:pP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*III </a:t>
            </a:r>
            <a:r>
              <a:rPr lang="en-US" sz="2000" dirty="0" err="1">
                <a:solidFill>
                  <a:srgbClr val="000000"/>
                </a:solidFill>
                <a:latin typeface="Poppins Light Bold"/>
              </a:rPr>
              <a:t>Encontro</a:t>
            </a: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Poppins Light Bold"/>
              </a:rPr>
              <a:t>famílias</a:t>
            </a:r>
            <a:endParaRPr lang="en-US" sz="2000" dirty="0">
              <a:solidFill>
                <a:srgbClr val="000000"/>
              </a:solidFill>
              <a:latin typeface="Poppins Light Bold"/>
            </a:endParaRPr>
          </a:p>
          <a:p>
            <a:pPr algn="r">
              <a:lnSpc>
                <a:spcPts val="2205"/>
              </a:lnSpc>
            </a:pP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*</a:t>
            </a:r>
            <a:r>
              <a:rPr lang="en-US" sz="2000" dirty="0" err="1">
                <a:solidFill>
                  <a:srgbClr val="000000"/>
                </a:solidFill>
                <a:latin typeface="Poppins Light Bold"/>
              </a:rPr>
              <a:t>Criação</a:t>
            </a: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 Light Bold"/>
              </a:rPr>
              <a:t>oficial</a:t>
            </a: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 da AFPSM</a:t>
            </a:r>
          </a:p>
          <a:p>
            <a:pPr algn="r">
              <a:lnSpc>
                <a:spcPts val="2205"/>
              </a:lnSpc>
            </a:pPr>
            <a:endParaRPr lang="en-US" sz="2000" dirty="0">
              <a:solidFill>
                <a:srgbClr val="000000"/>
              </a:solidFill>
              <a:latin typeface="Poppins Light Bold"/>
            </a:endParaRPr>
          </a:p>
          <a:p>
            <a:pPr algn="r">
              <a:lnSpc>
                <a:spcPts val="2205"/>
              </a:lnSpc>
            </a:pPr>
            <a:endParaRPr lang="en-US" sz="2000" dirty="0">
              <a:solidFill>
                <a:srgbClr val="000000"/>
              </a:solidFill>
              <a:latin typeface="Poppins Light Bold"/>
            </a:endParaRP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04096B89-FBC2-C470-DF7E-FB64B47C4416}"/>
              </a:ext>
            </a:extLst>
          </p:cNvPr>
          <p:cNvSpPr txBox="1"/>
          <p:nvPr/>
        </p:nvSpPr>
        <p:spPr>
          <a:xfrm>
            <a:off x="813308" y="318125"/>
            <a:ext cx="16661383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239"/>
              </a:lnSpc>
              <a:spcBef>
                <a:spcPct val="0"/>
              </a:spcBef>
            </a:pPr>
            <a:r>
              <a:rPr lang="en-US" sz="8400" spc="-84" dirty="0">
                <a:solidFill>
                  <a:srgbClr val="F4B54E"/>
                </a:solidFill>
                <a:latin typeface="Agrandir Grand Bold"/>
              </a:rPr>
              <a:t>Luta </a:t>
            </a:r>
            <a:r>
              <a:rPr lang="en-US" sz="8400" spc="-84" dirty="0" err="1">
                <a:solidFill>
                  <a:srgbClr val="F4B54E"/>
                </a:solidFill>
                <a:latin typeface="Agrandir Grand Bold"/>
              </a:rPr>
              <a:t>coletiva</a:t>
            </a:r>
            <a:endParaRPr lang="en-US" sz="8400" spc="-84" dirty="0">
              <a:solidFill>
                <a:srgbClr val="F4B54E"/>
              </a:solidFill>
              <a:latin typeface="Agrandir Grand Bold"/>
            </a:endParaRPr>
          </a:p>
        </p:txBody>
      </p:sp>
      <p:sp>
        <p:nvSpPr>
          <p:cNvPr id="29" name="Freeform 14">
            <a:extLst>
              <a:ext uri="{FF2B5EF4-FFF2-40B4-BE49-F238E27FC236}">
                <a16:creationId xmlns:a16="http://schemas.microsoft.com/office/drawing/2014/main" id="{586AE992-5DA8-E18D-17F9-10609273EC01}"/>
              </a:ext>
            </a:extLst>
          </p:cNvPr>
          <p:cNvSpPr/>
          <p:nvPr/>
        </p:nvSpPr>
        <p:spPr>
          <a:xfrm>
            <a:off x="14807534" y="8116043"/>
            <a:ext cx="518297" cy="704568"/>
          </a:xfrm>
          <a:custGeom>
            <a:avLst/>
            <a:gdLst/>
            <a:ahLst/>
            <a:cxnLst/>
            <a:rect l="l" t="t" r="r" b="b"/>
            <a:pathLst>
              <a:path w="368567" h="501026">
                <a:moveTo>
                  <a:pt x="0" y="0"/>
                </a:moveTo>
                <a:lnTo>
                  <a:pt x="368567" y="0"/>
                </a:lnTo>
                <a:lnTo>
                  <a:pt x="368567" y="501025"/>
                </a:lnTo>
                <a:lnTo>
                  <a:pt x="0" y="5010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2000"/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id="{A4054D49-DEFB-D4FB-76B0-70B36D2B58EF}"/>
              </a:ext>
            </a:extLst>
          </p:cNvPr>
          <p:cNvSpPr txBox="1"/>
          <p:nvPr/>
        </p:nvSpPr>
        <p:spPr>
          <a:xfrm>
            <a:off x="12827238" y="6529401"/>
            <a:ext cx="2792230" cy="129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44"/>
              </a:lnSpc>
            </a:pPr>
            <a:r>
              <a:rPr lang="en-US" sz="2400" dirty="0">
                <a:solidFill>
                  <a:srgbClr val="000000"/>
                </a:solidFill>
                <a:latin typeface="Passion One Bold"/>
              </a:rPr>
              <a:t>2021</a:t>
            </a:r>
          </a:p>
          <a:p>
            <a:pPr>
              <a:lnSpc>
                <a:spcPts val="2205"/>
              </a:lnSpc>
            </a:pP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*V </a:t>
            </a:r>
            <a:r>
              <a:rPr lang="en-US" sz="2000" dirty="0" err="1">
                <a:solidFill>
                  <a:srgbClr val="000000"/>
                </a:solidFill>
                <a:latin typeface="Poppins Light Bold"/>
              </a:rPr>
              <a:t>Encontro</a:t>
            </a: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 </a:t>
            </a:r>
          </a:p>
          <a:p>
            <a:pPr>
              <a:lnSpc>
                <a:spcPts val="2205"/>
              </a:lnSpc>
            </a:pPr>
            <a:r>
              <a:rPr lang="en-US" sz="2000" dirty="0">
                <a:solidFill>
                  <a:srgbClr val="000000"/>
                </a:solidFill>
                <a:latin typeface="Poppins Light Bold"/>
              </a:rPr>
              <a:t>(VIRTUAL)</a:t>
            </a:r>
          </a:p>
          <a:p>
            <a:pPr>
              <a:lnSpc>
                <a:spcPts val="2205"/>
              </a:lnSpc>
            </a:pPr>
            <a:endParaRPr lang="en-US" sz="2000" dirty="0">
              <a:solidFill>
                <a:srgbClr val="000000"/>
              </a:solidFill>
              <a:latin typeface="Poppins Light Bold"/>
            </a:endParaRP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3E9B8EBC-01EA-280C-AD84-944122919A5E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50000"/>
          </a:blip>
          <a:srcRect/>
          <a:stretch>
            <a:fillRect/>
          </a:stretch>
        </p:blipFill>
        <p:spPr>
          <a:xfrm>
            <a:off x="331272" y="6798697"/>
            <a:ext cx="2348310" cy="317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67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412" y="8870247"/>
            <a:ext cx="18278588" cy="1416753"/>
          </a:xfrm>
          <a:prstGeom prst="rect">
            <a:avLst/>
          </a:prstGeom>
          <a:solidFill>
            <a:srgbClr val="008037"/>
          </a:solid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1028700" y="719715"/>
            <a:ext cx="12081456" cy="8815194"/>
            <a:chOff x="0" y="587985"/>
            <a:chExt cx="16108608" cy="11753596"/>
          </a:xfrm>
        </p:grpSpPr>
        <p:sp>
          <p:nvSpPr>
            <p:cNvPr id="4" name="TextBox 4"/>
            <p:cNvSpPr txBox="1"/>
            <p:nvPr/>
          </p:nvSpPr>
          <p:spPr>
            <a:xfrm>
              <a:off x="254000" y="587985"/>
              <a:ext cx="11579159" cy="11754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6600"/>
                </a:lnSpc>
                <a:spcBef>
                  <a:spcPct val="0"/>
                </a:spcBef>
              </a:pPr>
              <a:r>
                <a:rPr lang="en-US" sz="7700" spc="88" dirty="0" err="1">
                  <a:solidFill>
                    <a:srgbClr val="00B050"/>
                  </a:solidFill>
                  <a:latin typeface="Roboto Bold"/>
                </a:rPr>
                <a:t>Visão</a:t>
              </a:r>
              <a:endParaRPr lang="en-US" sz="7700" spc="88" dirty="0">
                <a:solidFill>
                  <a:srgbClr val="00B050"/>
                </a:solidFill>
                <a:latin typeface="Roboto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155031"/>
              <a:ext cx="16108608" cy="10186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539"/>
                </a:lnSpc>
              </a:pPr>
              <a:r>
                <a:rPr lang="en-US" sz="5799" dirty="0">
                  <a:solidFill>
                    <a:srgbClr val="14110F"/>
                  </a:solidFill>
                  <a:latin typeface="Roboto Bold"/>
                </a:rPr>
                <a:t>A </a:t>
              </a:r>
              <a:r>
                <a:rPr lang="en-US" sz="5799" dirty="0" err="1">
                  <a:solidFill>
                    <a:srgbClr val="14110F"/>
                  </a:solidFill>
                  <a:latin typeface="Roboto Bold"/>
                </a:rPr>
                <a:t>Associação</a:t>
              </a:r>
              <a:r>
                <a:rPr lang="en-US" sz="5799" dirty="0">
                  <a:solidFill>
                    <a:srgbClr val="14110F"/>
                  </a:solidFill>
                  <a:latin typeface="Roboto Bold"/>
                </a:rPr>
                <a:t> Phelan-McDermid </a:t>
              </a:r>
              <a:r>
                <a:rPr lang="en-US" sz="5799" dirty="0" err="1">
                  <a:solidFill>
                    <a:srgbClr val="14110F"/>
                  </a:solidFill>
                  <a:latin typeface="Roboto Bold"/>
                </a:rPr>
                <a:t>Brasil</a:t>
              </a:r>
              <a:r>
                <a:rPr lang="en-US" sz="5799" dirty="0">
                  <a:solidFill>
                    <a:srgbClr val="14110F"/>
                  </a:solidFill>
                  <a:latin typeface="Roboto Bold"/>
                </a:rPr>
                <a:t> </a:t>
              </a:r>
              <a:r>
                <a:rPr lang="en-US" sz="5799" dirty="0" err="1">
                  <a:solidFill>
                    <a:srgbClr val="14110F"/>
                  </a:solidFill>
                  <a:latin typeface="Roboto Bold"/>
                </a:rPr>
                <a:t>existe</a:t>
              </a:r>
              <a:r>
                <a:rPr lang="en-US" sz="5799" dirty="0">
                  <a:solidFill>
                    <a:srgbClr val="14110F"/>
                  </a:solidFill>
                  <a:latin typeface="Roboto Bold"/>
                </a:rPr>
                <a:t> para </a:t>
              </a:r>
              <a:r>
                <a:rPr lang="en-US" sz="5799" dirty="0" err="1">
                  <a:solidFill>
                    <a:srgbClr val="14110F"/>
                  </a:solidFill>
                  <a:latin typeface="Roboto Bold"/>
                </a:rPr>
                <a:t>congregar</a:t>
              </a:r>
              <a:r>
                <a:rPr lang="en-US" sz="5799" dirty="0">
                  <a:solidFill>
                    <a:srgbClr val="14110F"/>
                  </a:solidFill>
                  <a:latin typeface="Roboto Bold"/>
                </a:rPr>
                <a:t> </a:t>
              </a:r>
              <a:r>
                <a:rPr lang="en-US" sz="5799" dirty="0" err="1">
                  <a:solidFill>
                    <a:srgbClr val="14110F"/>
                  </a:solidFill>
                  <a:latin typeface="Roboto Bold"/>
                </a:rPr>
                <a:t>familiares</a:t>
              </a:r>
              <a:r>
                <a:rPr lang="en-US" sz="5799" dirty="0">
                  <a:solidFill>
                    <a:srgbClr val="14110F"/>
                  </a:solidFill>
                  <a:latin typeface="Roboto Bold"/>
                </a:rPr>
                <a:t> de </a:t>
              </a:r>
              <a:r>
                <a:rPr lang="en-US" sz="5799" dirty="0" err="1">
                  <a:solidFill>
                    <a:srgbClr val="14110F"/>
                  </a:solidFill>
                  <a:latin typeface="Roboto Bold"/>
                </a:rPr>
                <a:t>pessoas</a:t>
              </a:r>
              <a:r>
                <a:rPr lang="en-US" sz="5799" dirty="0">
                  <a:solidFill>
                    <a:srgbClr val="14110F"/>
                  </a:solidFill>
                  <a:latin typeface="Roboto Bold"/>
                </a:rPr>
                <a:t> com a </a:t>
              </a:r>
              <a:r>
                <a:rPr lang="en-US" sz="5799" dirty="0" err="1">
                  <a:solidFill>
                    <a:srgbClr val="14110F"/>
                  </a:solidFill>
                  <a:latin typeface="Roboto Bold"/>
                </a:rPr>
                <a:t>síndrome</a:t>
              </a:r>
              <a:r>
                <a:rPr lang="en-US" sz="5799" dirty="0">
                  <a:solidFill>
                    <a:srgbClr val="14110F"/>
                  </a:solidFill>
                  <a:latin typeface="Roboto Bold"/>
                </a:rPr>
                <a:t> de Phelan-McDermid, </a:t>
              </a:r>
              <a:r>
                <a:rPr lang="en-US" sz="5799" dirty="0" err="1">
                  <a:solidFill>
                    <a:srgbClr val="14110F"/>
                  </a:solidFill>
                  <a:latin typeface="Roboto Bold"/>
                </a:rPr>
                <a:t>visando</a:t>
              </a:r>
              <a:r>
                <a:rPr lang="en-US" sz="5799" dirty="0">
                  <a:solidFill>
                    <a:srgbClr val="14110F"/>
                  </a:solidFill>
                  <a:latin typeface="Roboto Bold"/>
                </a:rPr>
                <a:t> </a:t>
              </a:r>
              <a:r>
                <a:rPr lang="en-US" sz="5799" dirty="0" err="1">
                  <a:solidFill>
                    <a:srgbClr val="14110F"/>
                  </a:solidFill>
                  <a:latin typeface="Roboto Bold"/>
                </a:rPr>
                <a:t>disseminar</a:t>
              </a:r>
              <a:r>
                <a:rPr lang="en-US" sz="5799" dirty="0">
                  <a:solidFill>
                    <a:srgbClr val="14110F"/>
                  </a:solidFill>
                  <a:latin typeface="Roboto Bold"/>
                </a:rPr>
                <a:t> </a:t>
              </a:r>
              <a:r>
                <a:rPr lang="en-US" sz="5799" dirty="0" err="1">
                  <a:solidFill>
                    <a:srgbClr val="14110F"/>
                  </a:solidFill>
                  <a:latin typeface="Roboto Bold"/>
                </a:rPr>
                <a:t>informações</a:t>
              </a:r>
              <a:r>
                <a:rPr lang="en-US" sz="5799" dirty="0">
                  <a:solidFill>
                    <a:srgbClr val="14110F"/>
                  </a:solidFill>
                  <a:latin typeface="Roboto Bold"/>
                </a:rPr>
                <a:t> e </a:t>
              </a:r>
              <a:r>
                <a:rPr lang="en-US" sz="5799" dirty="0" err="1">
                  <a:solidFill>
                    <a:srgbClr val="14110F"/>
                  </a:solidFill>
                  <a:latin typeface="Roboto Bold"/>
                </a:rPr>
                <a:t>acelerar</a:t>
              </a:r>
              <a:r>
                <a:rPr lang="en-US" sz="5799" dirty="0">
                  <a:solidFill>
                    <a:srgbClr val="14110F"/>
                  </a:solidFill>
                  <a:latin typeface="Roboto Bold"/>
                </a:rPr>
                <a:t> as </a:t>
              </a:r>
              <a:r>
                <a:rPr lang="en-US" sz="5799" dirty="0" err="1">
                  <a:solidFill>
                    <a:srgbClr val="14110F"/>
                  </a:solidFill>
                  <a:latin typeface="Roboto Bold"/>
                </a:rPr>
                <a:t>pesquisas</a:t>
              </a:r>
              <a:r>
                <a:rPr lang="en-US" sz="5799" dirty="0">
                  <a:solidFill>
                    <a:srgbClr val="14110F"/>
                  </a:solidFill>
                  <a:latin typeface="Roboto Bold"/>
                </a:rPr>
                <a:t> para </a:t>
              </a:r>
              <a:r>
                <a:rPr lang="en-US" sz="5799" dirty="0" err="1">
                  <a:solidFill>
                    <a:srgbClr val="14110F"/>
                  </a:solidFill>
                  <a:latin typeface="Roboto Bold"/>
                </a:rPr>
                <a:t>uma</a:t>
              </a:r>
              <a:r>
                <a:rPr lang="en-US" sz="5799" dirty="0">
                  <a:solidFill>
                    <a:srgbClr val="14110F"/>
                  </a:solidFill>
                  <a:latin typeface="Roboto Bold"/>
                </a:rPr>
                <a:t> cura.</a:t>
              </a:r>
            </a:p>
            <a:p>
              <a:pPr>
                <a:lnSpc>
                  <a:spcPts val="7539"/>
                </a:lnSpc>
              </a:pPr>
              <a:endParaRPr lang="en-US" sz="5799" dirty="0">
                <a:solidFill>
                  <a:srgbClr val="14110F"/>
                </a:solidFill>
                <a:latin typeface="Roboto Bold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110156" y="1601303"/>
            <a:ext cx="4704149" cy="635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07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Agrupar 33">
            <a:extLst>
              <a:ext uri="{FF2B5EF4-FFF2-40B4-BE49-F238E27FC236}">
                <a16:creationId xmlns:a16="http://schemas.microsoft.com/office/drawing/2014/main" id="{DCB0F6E0-EBD6-C058-73F8-3A1ECB2D9A8B}"/>
              </a:ext>
            </a:extLst>
          </p:cNvPr>
          <p:cNvGrpSpPr/>
          <p:nvPr/>
        </p:nvGrpSpPr>
        <p:grpSpPr>
          <a:xfrm>
            <a:off x="-1546115" y="-1562100"/>
            <a:ext cx="21380231" cy="3325977"/>
            <a:chOff x="-1546115" y="-287502"/>
            <a:chExt cx="21380231" cy="3325977"/>
          </a:xfrm>
        </p:grpSpPr>
        <p:grpSp>
          <p:nvGrpSpPr>
            <p:cNvPr id="35" name="Group 2">
              <a:extLst>
                <a:ext uri="{FF2B5EF4-FFF2-40B4-BE49-F238E27FC236}">
                  <a16:creationId xmlns:a16="http://schemas.microsoft.com/office/drawing/2014/main" id="{32F1BAF6-17B7-99D3-5D86-84FFB5AE6B6E}"/>
                </a:ext>
              </a:extLst>
            </p:cNvPr>
            <p:cNvGrpSpPr/>
            <p:nvPr/>
          </p:nvGrpSpPr>
          <p:grpSpPr>
            <a:xfrm>
              <a:off x="-1546115" y="-287502"/>
              <a:ext cx="21380231" cy="3165957"/>
              <a:chOff x="0" y="0"/>
              <a:chExt cx="7232325" cy="1070953"/>
            </a:xfrm>
          </p:grpSpPr>
          <p:sp>
            <p:nvSpPr>
              <p:cNvPr id="40" name="Freeform 3">
                <a:extLst>
                  <a:ext uri="{FF2B5EF4-FFF2-40B4-BE49-F238E27FC236}">
                    <a16:creationId xmlns:a16="http://schemas.microsoft.com/office/drawing/2014/main" id="{97FFBD68-EF08-4908-01C1-7A7475FFA609}"/>
                  </a:ext>
                </a:extLst>
              </p:cNvPr>
              <p:cNvSpPr/>
              <p:nvPr/>
            </p:nvSpPr>
            <p:spPr>
              <a:xfrm>
                <a:off x="0" y="0"/>
                <a:ext cx="7232325" cy="1070953"/>
              </a:xfrm>
              <a:custGeom>
                <a:avLst/>
                <a:gdLst/>
                <a:ahLst/>
                <a:cxnLst/>
                <a:rect l="l" t="t" r="r" b="b"/>
                <a:pathLst>
                  <a:path w="7232325" h="1070953">
                    <a:moveTo>
                      <a:pt x="0" y="0"/>
                    </a:moveTo>
                    <a:lnTo>
                      <a:pt x="7232325" y="0"/>
                    </a:lnTo>
                    <a:lnTo>
                      <a:pt x="7232325" y="1070953"/>
                    </a:lnTo>
                    <a:lnTo>
                      <a:pt x="0" y="1070953"/>
                    </a:lnTo>
                    <a:close/>
                  </a:path>
                </a:pathLst>
              </a:custGeom>
              <a:solidFill>
                <a:srgbClr val="008037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36" name="Group 4">
              <a:extLst>
                <a:ext uri="{FF2B5EF4-FFF2-40B4-BE49-F238E27FC236}">
                  <a16:creationId xmlns:a16="http://schemas.microsoft.com/office/drawing/2014/main" id="{2E50162A-B184-1B10-4911-A66ADF7F6F0A}"/>
                </a:ext>
              </a:extLst>
            </p:cNvPr>
            <p:cNvGrpSpPr/>
            <p:nvPr/>
          </p:nvGrpSpPr>
          <p:grpSpPr>
            <a:xfrm>
              <a:off x="0" y="2878455"/>
              <a:ext cx="18288000" cy="160020"/>
              <a:chOff x="0" y="0"/>
              <a:chExt cx="24384000" cy="213360"/>
            </a:xfrm>
          </p:grpSpPr>
          <p:sp>
            <p:nvSpPr>
              <p:cNvPr id="37" name="AutoShape 5">
                <a:extLst>
                  <a:ext uri="{FF2B5EF4-FFF2-40B4-BE49-F238E27FC236}">
                    <a16:creationId xmlns:a16="http://schemas.microsoft.com/office/drawing/2014/main" id="{FB8AE7C4-AFAC-85E0-E359-C6692A0785D4}"/>
                  </a:ext>
                </a:extLst>
              </p:cNvPr>
              <p:cNvSpPr/>
              <p:nvPr/>
            </p:nvSpPr>
            <p:spPr>
              <a:xfrm>
                <a:off x="0" y="0"/>
                <a:ext cx="8128000" cy="213360"/>
              </a:xfrm>
              <a:prstGeom prst="rect">
                <a:avLst/>
              </a:prstGeom>
              <a:solidFill>
                <a:srgbClr val="F87A64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8" name="AutoShape 6">
                <a:extLst>
                  <a:ext uri="{FF2B5EF4-FFF2-40B4-BE49-F238E27FC236}">
                    <a16:creationId xmlns:a16="http://schemas.microsoft.com/office/drawing/2014/main" id="{0D920C69-DA3E-BE8A-E891-DD04F606D340}"/>
                  </a:ext>
                </a:extLst>
              </p:cNvPr>
              <p:cNvSpPr/>
              <p:nvPr/>
            </p:nvSpPr>
            <p:spPr>
              <a:xfrm>
                <a:off x="8128000" y="0"/>
                <a:ext cx="8128000" cy="213360"/>
              </a:xfrm>
              <a:prstGeom prst="rect">
                <a:avLst/>
              </a:prstGeom>
              <a:solidFill>
                <a:srgbClr val="332A2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" name="AutoShape 7">
                <a:extLst>
                  <a:ext uri="{FF2B5EF4-FFF2-40B4-BE49-F238E27FC236}">
                    <a16:creationId xmlns:a16="http://schemas.microsoft.com/office/drawing/2014/main" id="{060B5A51-5E9B-6505-53BC-756CBFF8C963}"/>
                  </a:ext>
                </a:extLst>
              </p:cNvPr>
              <p:cNvSpPr/>
              <p:nvPr/>
            </p:nvSpPr>
            <p:spPr>
              <a:xfrm>
                <a:off x="16256000" y="0"/>
                <a:ext cx="8128000" cy="213360"/>
              </a:xfrm>
              <a:prstGeom prst="rect">
                <a:avLst/>
              </a:prstGeom>
              <a:solidFill>
                <a:srgbClr val="F4B54E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</p:grpSp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5620BD27-987C-4956-A00F-67DE41282F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9699071"/>
              </p:ext>
            </p:extLst>
          </p:nvPr>
        </p:nvGraphicFramePr>
        <p:xfrm>
          <a:off x="795723" y="2116812"/>
          <a:ext cx="14816832" cy="7819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0">
            <a:extLst>
              <a:ext uri="{FF2B5EF4-FFF2-40B4-BE49-F238E27FC236}">
                <a16:creationId xmlns:a16="http://schemas.microsoft.com/office/drawing/2014/main" id="{26B8674B-0042-4803-0CE6-562BADFA748D}"/>
              </a:ext>
            </a:extLst>
          </p:cNvPr>
          <p:cNvSpPr txBox="1"/>
          <p:nvPr/>
        </p:nvSpPr>
        <p:spPr>
          <a:xfrm>
            <a:off x="813308" y="318125"/>
            <a:ext cx="16661383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239"/>
              </a:lnSpc>
              <a:spcBef>
                <a:spcPct val="0"/>
              </a:spcBef>
            </a:pPr>
            <a:r>
              <a:rPr lang="en-US" sz="8400" spc="-84" dirty="0" err="1">
                <a:solidFill>
                  <a:srgbClr val="F4B54E"/>
                </a:solidFill>
                <a:latin typeface="Agrandir Grand Bold"/>
              </a:rPr>
              <a:t>Famílias</a:t>
            </a:r>
            <a:r>
              <a:rPr lang="en-US" sz="8400" spc="-84" dirty="0">
                <a:solidFill>
                  <a:srgbClr val="F4B54E"/>
                </a:solidFill>
                <a:latin typeface="Agrandir Grand Bold"/>
              </a:rPr>
              <a:t> </a:t>
            </a:r>
            <a:r>
              <a:rPr lang="en-US" sz="8400" spc="-84" dirty="0" err="1">
                <a:solidFill>
                  <a:srgbClr val="F4B54E"/>
                </a:solidFill>
                <a:latin typeface="Agrandir Grand Bold"/>
              </a:rPr>
              <a:t>na</a:t>
            </a:r>
            <a:r>
              <a:rPr lang="en-US" sz="8400" spc="-84" dirty="0">
                <a:solidFill>
                  <a:srgbClr val="F4B54E"/>
                </a:solidFill>
                <a:latin typeface="Agrandir Grand Bold"/>
              </a:rPr>
              <a:t> </a:t>
            </a:r>
            <a:r>
              <a:rPr lang="en-US" sz="8400" spc="-84" dirty="0" err="1">
                <a:solidFill>
                  <a:srgbClr val="F4B54E"/>
                </a:solidFill>
                <a:latin typeface="Agrandir Grand Bold"/>
              </a:rPr>
              <a:t>Associação</a:t>
            </a:r>
            <a:endParaRPr lang="en-US" sz="8400" spc="-84" dirty="0">
              <a:solidFill>
                <a:srgbClr val="F4B54E"/>
              </a:solidFill>
              <a:latin typeface="Agrandir Grand Bold"/>
            </a:endParaRPr>
          </a:p>
        </p:txBody>
      </p:sp>
      <p:sp>
        <p:nvSpPr>
          <p:cNvPr id="9" name="TextBox 9"/>
          <p:cNvSpPr txBox="1"/>
          <p:nvPr/>
        </p:nvSpPr>
        <p:spPr>
          <a:xfrm rot="-5400000">
            <a:off x="-1094556" y="5750707"/>
            <a:ext cx="4576780" cy="503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0"/>
              </a:lnSpc>
            </a:pPr>
            <a:r>
              <a:rPr lang="en-US" sz="3092" b="1" dirty="0" err="1">
                <a:solidFill>
                  <a:schemeClr val="accent3">
                    <a:lumMod val="50000"/>
                  </a:schemeClr>
                </a:solidFill>
                <a:latin typeface="Arvo"/>
              </a:rPr>
              <a:t>número</a:t>
            </a:r>
            <a:r>
              <a:rPr lang="en-US" sz="3092" b="1" dirty="0">
                <a:solidFill>
                  <a:schemeClr val="accent3">
                    <a:lumMod val="50000"/>
                  </a:schemeClr>
                </a:solidFill>
                <a:latin typeface="Arvo"/>
              </a:rPr>
              <a:t> de </a:t>
            </a:r>
            <a:r>
              <a:rPr lang="en-US" sz="3092" b="1" dirty="0" err="1">
                <a:solidFill>
                  <a:schemeClr val="accent3">
                    <a:lumMod val="50000"/>
                  </a:schemeClr>
                </a:solidFill>
                <a:latin typeface="Arvo"/>
              </a:rPr>
              <a:t>famílias</a:t>
            </a:r>
            <a:endParaRPr lang="en-US" sz="3092" b="1" dirty="0">
              <a:solidFill>
                <a:schemeClr val="accent3">
                  <a:lumMod val="50000"/>
                </a:schemeClr>
              </a:solidFill>
              <a:latin typeface="Arvo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553200" y="4329447"/>
            <a:ext cx="4772739" cy="2507857"/>
          </a:xfrm>
          <a:custGeom>
            <a:avLst/>
            <a:gdLst/>
            <a:ahLst/>
            <a:cxnLst/>
            <a:rect l="l" t="t" r="r" b="b"/>
            <a:pathLst>
              <a:path w="3393948" h="1783365">
                <a:moveTo>
                  <a:pt x="0" y="0"/>
                </a:moveTo>
                <a:lnTo>
                  <a:pt x="3393948" y="0"/>
                </a:lnTo>
                <a:lnTo>
                  <a:pt x="3393948" y="1783365"/>
                </a:lnTo>
                <a:lnTo>
                  <a:pt x="0" y="17833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2531"/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67CE5FB5-BBF5-F632-2EC6-B484855ABC0C}"/>
              </a:ext>
            </a:extLst>
          </p:cNvPr>
          <p:cNvGrpSpPr/>
          <p:nvPr/>
        </p:nvGrpSpPr>
        <p:grpSpPr>
          <a:xfrm>
            <a:off x="8915400" y="8039100"/>
            <a:ext cx="5983619" cy="1140606"/>
            <a:chOff x="14798969" y="6940458"/>
            <a:chExt cx="6474851" cy="1460918"/>
          </a:xfrm>
        </p:grpSpPr>
        <p:sp>
          <p:nvSpPr>
            <p:cNvPr id="3" name="Freeform 3"/>
            <p:cNvSpPr/>
            <p:nvPr/>
          </p:nvSpPr>
          <p:spPr>
            <a:xfrm>
              <a:off x="14798969" y="6940458"/>
              <a:ext cx="1038683" cy="1384910"/>
            </a:xfrm>
            <a:custGeom>
              <a:avLst/>
              <a:gdLst/>
              <a:ahLst/>
              <a:cxnLst/>
              <a:rect l="l" t="t" r="r" b="b"/>
              <a:pathLst>
                <a:path w="738619" h="984825">
                  <a:moveTo>
                    <a:pt x="0" y="0"/>
                  </a:moveTo>
                  <a:lnTo>
                    <a:pt x="738619" y="0"/>
                  </a:lnTo>
                  <a:lnTo>
                    <a:pt x="738619" y="984826"/>
                  </a:lnTo>
                  <a:lnTo>
                    <a:pt x="0" y="984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2531"/>
            </a:p>
          </p:txBody>
        </p:sp>
        <p:sp>
          <p:nvSpPr>
            <p:cNvPr id="4" name="Freeform 4"/>
            <p:cNvSpPr/>
            <p:nvPr/>
          </p:nvSpPr>
          <p:spPr>
            <a:xfrm>
              <a:off x="15771984" y="6943389"/>
              <a:ext cx="5501836" cy="1457987"/>
            </a:xfrm>
            <a:custGeom>
              <a:avLst/>
              <a:gdLst/>
              <a:ahLst/>
              <a:cxnLst/>
              <a:rect l="l" t="t" r="r" b="b"/>
              <a:pathLst>
                <a:path w="3912417" h="1036791">
                  <a:moveTo>
                    <a:pt x="0" y="0"/>
                  </a:moveTo>
                  <a:lnTo>
                    <a:pt x="3912418" y="0"/>
                  </a:lnTo>
                  <a:lnTo>
                    <a:pt x="3912418" y="1036791"/>
                  </a:lnTo>
                  <a:lnTo>
                    <a:pt x="0" y="10367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2531"/>
            </a:p>
          </p:txBody>
        </p:sp>
      </p:grpSp>
      <p:pic>
        <p:nvPicPr>
          <p:cNvPr id="2" name="Picture 6">
            <a:extLst>
              <a:ext uri="{FF2B5EF4-FFF2-40B4-BE49-F238E27FC236}">
                <a16:creationId xmlns:a16="http://schemas.microsoft.com/office/drawing/2014/main" id="{5F9E1860-7A66-DAF2-1638-2518720B8BE9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0"/>
          </a:blip>
          <a:srcRect/>
          <a:stretch>
            <a:fillRect/>
          </a:stretch>
        </p:blipFill>
        <p:spPr>
          <a:xfrm>
            <a:off x="16277455" y="6960973"/>
            <a:ext cx="2348310" cy="317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37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896600" y="3555482"/>
            <a:ext cx="936516" cy="2266369"/>
            <a:chOff x="0" y="0"/>
            <a:chExt cx="3148330" cy="7620000"/>
          </a:xfrm>
          <a:solidFill>
            <a:schemeClr val="accent6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3148330" cy="7618730"/>
            </a:xfrm>
            <a:custGeom>
              <a:avLst/>
              <a:gdLst/>
              <a:ahLst/>
              <a:cxnLst/>
              <a:rect l="l" t="t" r="r" b="b"/>
              <a:pathLst>
                <a:path w="3148330" h="7618730">
                  <a:moveTo>
                    <a:pt x="1573530" y="0"/>
                  </a:moveTo>
                  <a:cubicBezTo>
                    <a:pt x="1945640" y="0"/>
                    <a:pt x="2247900" y="300990"/>
                    <a:pt x="2247900" y="674370"/>
                  </a:cubicBezTo>
                  <a:cubicBezTo>
                    <a:pt x="2247900" y="1046480"/>
                    <a:pt x="1946910" y="1347470"/>
                    <a:pt x="1573530" y="1347470"/>
                  </a:cubicBezTo>
                  <a:cubicBezTo>
                    <a:pt x="1201420" y="1347470"/>
                    <a:pt x="899160" y="1045210"/>
                    <a:pt x="899160" y="674370"/>
                  </a:cubicBezTo>
                  <a:cubicBezTo>
                    <a:pt x="900430" y="300990"/>
                    <a:pt x="1201420" y="0"/>
                    <a:pt x="1573530" y="0"/>
                  </a:cubicBezTo>
                  <a:close/>
                  <a:moveTo>
                    <a:pt x="3148330" y="2391410"/>
                  </a:moveTo>
                  <a:cubicBezTo>
                    <a:pt x="3145790" y="1891030"/>
                    <a:pt x="2739390" y="1485900"/>
                    <a:pt x="2237740" y="1485900"/>
                  </a:cubicBezTo>
                  <a:lnTo>
                    <a:pt x="910590" y="1485900"/>
                  </a:lnTo>
                  <a:cubicBezTo>
                    <a:pt x="408940" y="1485900"/>
                    <a:pt x="2540" y="1891030"/>
                    <a:pt x="0" y="2391410"/>
                  </a:cubicBezTo>
                  <a:lnTo>
                    <a:pt x="0" y="4175760"/>
                  </a:lnTo>
                  <a:cubicBezTo>
                    <a:pt x="0" y="4335780"/>
                    <a:pt x="130810" y="4466590"/>
                    <a:pt x="290830" y="4466590"/>
                  </a:cubicBezTo>
                  <a:cubicBezTo>
                    <a:pt x="450850" y="4466590"/>
                    <a:pt x="581660" y="4335780"/>
                    <a:pt x="581660" y="4175760"/>
                  </a:cubicBezTo>
                  <a:lnTo>
                    <a:pt x="581660" y="2524760"/>
                  </a:lnTo>
                  <a:lnTo>
                    <a:pt x="720090" y="2524760"/>
                  </a:lnTo>
                  <a:lnTo>
                    <a:pt x="720090" y="7228839"/>
                  </a:lnTo>
                  <a:cubicBezTo>
                    <a:pt x="720090" y="7444739"/>
                    <a:pt x="894080" y="7618730"/>
                    <a:pt x="1109980" y="7618730"/>
                  </a:cubicBezTo>
                  <a:cubicBezTo>
                    <a:pt x="1325880" y="7618730"/>
                    <a:pt x="1499870" y="7443470"/>
                    <a:pt x="1499870" y="7228839"/>
                  </a:cubicBezTo>
                  <a:lnTo>
                    <a:pt x="1499870" y="4464050"/>
                  </a:lnTo>
                  <a:lnTo>
                    <a:pt x="1647190" y="4464050"/>
                  </a:lnTo>
                  <a:lnTo>
                    <a:pt x="1647190" y="7228840"/>
                  </a:lnTo>
                  <a:cubicBezTo>
                    <a:pt x="1647190" y="7444740"/>
                    <a:pt x="1821180" y="7618730"/>
                    <a:pt x="2037080" y="7618730"/>
                  </a:cubicBezTo>
                  <a:cubicBezTo>
                    <a:pt x="2252980" y="7618730"/>
                    <a:pt x="2426970" y="7443470"/>
                    <a:pt x="2426970" y="7228840"/>
                  </a:cubicBezTo>
                  <a:lnTo>
                    <a:pt x="2426970" y="2523490"/>
                  </a:lnTo>
                  <a:lnTo>
                    <a:pt x="2565400" y="2523490"/>
                  </a:lnTo>
                  <a:lnTo>
                    <a:pt x="2565400" y="4174490"/>
                  </a:lnTo>
                  <a:cubicBezTo>
                    <a:pt x="2565400" y="4334510"/>
                    <a:pt x="2694940" y="4465320"/>
                    <a:pt x="2856230" y="4465320"/>
                  </a:cubicBezTo>
                  <a:cubicBezTo>
                    <a:pt x="3016250" y="4465320"/>
                    <a:pt x="3147060" y="4334510"/>
                    <a:pt x="3147060" y="4174490"/>
                  </a:cubicBezTo>
                  <a:lnTo>
                    <a:pt x="3147060" y="2393950"/>
                  </a:lnTo>
                  <a:cubicBezTo>
                    <a:pt x="3148330" y="2393950"/>
                    <a:pt x="3148330" y="2392680"/>
                    <a:pt x="3148330" y="239141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 sz="2531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316420" y="3535674"/>
            <a:ext cx="936516" cy="2266369"/>
            <a:chOff x="0" y="0"/>
            <a:chExt cx="3148330" cy="7620000"/>
          </a:xfrm>
          <a:solidFill>
            <a:schemeClr val="accent6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3148330" cy="7618730"/>
            </a:xfrm>
            <a:custGeom>
              <a:avLst/>
              <a:gdLst/>
              <a:ahLst/>
              <a:cxnLst/>
              <a:rect l="l" t="t" r="r" b="b"/>
              <a:pathLst>
                <a:path w="3148330" h="7618730">
                  <a:moveTo>
                    <a:pt x="1573530" y="0"/>
                  </a:moveTo>
                  <a:cubicBezTo>
                    <a:pt x="1945640" y="0"/>
                    <a:pt x="2247900" y="300990"/>
                    <a:pt x="2247900" y="674370"/>
                  </a:cubicBezTo>
                  <a:cubicBezTo>
                    <a:pt x="2247900" y="1046480"/>
                    <a:pt x="1946910" y="1347470"/>
                    <a:pt x="1573530" y="1347470"/>
                  </a:cubicBezTo>
                  <a:cubicBezTo>
                    <a:pt x="1201420" y="1347470"/>
                    <a:pt x="899160" y="1045210"/>
                    <a:pt x="899160" y="674370"/>
                  </a:cubicBezTo>
                  <a:cubicBezTo>
                    <a:pt x="900430" y="300990"/>
                    <a:pt x="1201420" y="0"/>
                    <a:pt x="1573530" y="0"/>
                  </a:cubicBezTo>
                  <a:close/>
                  <a:moveTo>
                    <a:pt x="3148330" y="2391410"/>
                  </a:moveTo>
                  <a:cubicBezTo>
                    <a:pt x="3145790" y="1891030"/>
                    <a:pt x="2739390" y="1485900"/>
                    <a:pt x="2237740" y="1485900"/>
                  </a:cubicBezTo>
                  <a:lnTo>
                    <a:pt x="910590" y="1485900"/>
                  </a:lnTo>
                  <a:cubicBezTo>
                    <a:pt x="408940" y="1485900"/>
                    <a:pt x="2540" y="1891030"/>
                    <a:pt x="0" y="2391410"/>
                  </a:cubicBezTo>
                  <a:lnTo>
                    <a:pt x="0" y="4175760"/>
                  </a:lnTo>
                  <a:cubicBezTo>
                    <a:pt x="0" y="4335780"/>
                    <a:pt x="130810" y="4466590"/>
                    <a:pt x="290830" y="4466590"/>
                  </a:cubicBezTo>
                  <a:cubicBezTo>
                    <a:pt x="450850" y="4466590"/>
                    <a:pt x="581660" y="4335780"/>
                    <a:pt x="581660" y="4175760"/>
                  </a:cubicBezTo>
                  <a:lnTo>
                    <a:pt x="581660" y="2524760"/>
                  </a:lnTo>
                  <a:lnTo>
                    <a:pt x="720090" y="2524760"/>
                  </a:lnTo>
                  <a:lnTo>
                    <a:pt x="720090" y="7228839"/>
                  </a:lnTo>
                  <a:cubicBezTo>
                    <a:pt x="720090" y="7444739"/>
                    <a:pt x="894080" y="7618730"/>
                    <a:pt x="1109980" y="7618730"/>
                  </a:cubicBezTo>
                  <a:cubicBezTo>
                    <a:pt x="1325880" y="7618730"/>
                    <a:pt x="1499870" y="7443470"/>
                    <a:pt x="1499870" y="7228839"/>
                  </a:cubicBezTo>
                  <a:lnTo>
                    <a:pt x="1499870" y="4464050"/>
                  </a:lnTo>
                  <a:lnTo>
                    <a:pt x="1647190" y="4464050"/>
                  </a:lnTo>
                  <a:lnTo>
                    <a:pt x="1647190" y="7228840"/>
                  </a:lnTo>
                  <a:cubicBezTo>
                    <a:pt x="1647190" y="7444740"/>
                    <a:pt x="1821180" y="7618730"/>
                    <a:pt x="2037080" y="7618730"/>
                  </a:cubicBezTo>
                  <a:cubicBezTo>
                    <a:pt x="2252980" y="7618730"/>
                    <a:pt x="2426970" y="7443470"/>
                    <a:pt x="2426970" y="7228840"/>
                  </a:cubicBezTo>
                  <a:lnTo>
                    <a:pt x="2426970" y="2523490"/>
                  </a:lnTo>
                  <a:lnTo>
                    <a:pt x="2565400" y="2523490"/>
                  </a:lnTo>
                  <a:lnTo>
                    <a:pt x="2565400" y="4174490"/>
                  </a:lnTo>
                  <a:cubicBezTo>
                    <a:pt x="2565400" y="4334510"/>
                    <a:pt x="2694940" y="4465320"/>
                    <a:pt x="2856230" y="4465320"/>
                  </a:cubicBezTo>
                  <a:cubicBezTo>
                    <a:pt x="3016250" y="4465320"/>
                    <a:pt x="3147060" y="4334510"/>
                    <a:pt x="3147060" y="4174490"/>
                  </a:cubicBezTo>
                  <a:lnTo>
                    <a:pt x="3147060" y="2393950"/>
                  </a:lnTo>
                  <a:cubicBezTo>
                    <a:pt x="3148330" y="2393950"/>
                    <a:pt x="3148330" y="2392680"/>
                    <a:pt x="3148330" y="239141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 sz="2531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5135727" y="3472843"/>
            <a:ext cx="1043184" cy="2305986"/>
            <a:chOff x="0" y="0"/>
            <a:chExt cx="3464560" cy="7620000"/>
          </a:xfrm>
          <a:solidFill>
            <a:schemeClr val="accent3"/>
          </a:solidFill>
        </p:grpSpPr>
        <p:sp>
          <p:nvSpPr>
            <p:cNvPr id="9" name="Freeform 9"/>
            <p:cNvSpPr/>
            <p:nvPr/>
          </p:nvSpPr>
          <p:spPr>
            <a:xfrm>
              <a:off x="-30480" y="0"/>
              <a:ext cx="3528060" cy="7620000"/>
            </a:xfrm>
            <a:custGeom>
              <a:avLst/>
              <a:gdLst/>
              <a:ahLst/>
              <a:cxnLst/>
              <a:rect l="l" t="t" r="r" b="b"/>
              <a:pathLst>
                <a:path w="3528060" h="7620000">
                  <a:moveTo>
                    <a:pt x="1767840" y="0"/>
                  </a:moveTo>
                  <a:cubicBezTo>
                    <a:pt x="2139950" y="0"/>
                    <a:pt x="2440940" y="300990"/>
                    <a:pt x="2440940" y="673100"/>
                  </a:cubicBezTo>
                  <a:cubicBezTo>
                    <a:pt x="2440940" y="1045210"/>
                    <a:pt x="2139950" y="1346200"/>
                    <a:pt x="1767840" y="1346200"/>
                  </a:cubicBezTo>
                  <a:cubicBezTo>
                    <a:pt x="1395730" y="1346200"/>
                    <a:pt x="1094740" y="1045210"/>
                    <a:pt x="1094740" y="673100"/>
                  </a:cubicBezTo>
                  <a:cubicBezTo>
                    <a:pt x="1093470" y="300990"/>
                    <a:pt x="1395730" y="0"/>
                    <a:pt x="1767840" y="0"/>
                  </a:cubicBezTo>
                  <a:close/>
                  <a:moveTo>
                    <a:pt x="3482340" y="3826510"/>
                  </a:moveTo>
                  <a:lnTo>
                    <a:pt x="2948940" y="2167890"/>
                  </a:lnTo>
                  <a:cubicBezTo>
                    <a:pt x="2945130" y="2156460"/>
                    <a:pt x="2940050" y="2146300"/>
                    <a:pt x="2934970" y="2136140"/>
                  </a:cubicBezTo>
                  <a:cubicBezTo>
                    <a:pt x="2722880" y="1597660"/>
                    <a:pt x="2249170" y="1471930"/>
                    <a:pt x="2082800" y="1471930"/>
                  </a:cubicBezTo>
                  <a:lnTo>
                    <a:pt x="1445260" y="1471930"/>
                  </a:lnTo>
                  <a:cubicBezTo>
                    <a:pt x="1277620" y="1471930"/>
                    <a:pt x="805180" y="1598930"/>
                    <a:pt x="593090" y="2136140"/>
                  </a:cubicBezTo>
                  <a:cubicBezTo>
                    <a:pt x="588010" y="2146300"/>
                    <a:pt x="582930" y="2156460"/>
                    <a:pt x="579120" y="2167890"/>
                  </a:cubicBezTo>
                  <a:lnTo>
                    <a:pt x="45720" y="3826510"/>
                  </a:lnTo>
                  <a:cubicBezTo>
                    <a:pt x="0" y="3964940"/>
                    <a:pt x="74930" y="4114800"/>
                    <a:pt x="214630" y="4160520"/>
                  </a:cubicBezTo>
                  <a:cubicBezTo>
                    <a:pt x="353060" y="4206240"/>
                    <a:pt x="502920" y="4131310"/>
                    <a:pt x="548640" y="3991610"/>
                  </a:cubicBezTo>
                  <a:lnTo>
                    <a:pt x="1062990" y="2393950"/>
                  </a:lnTo>
                  <a:lnTo>
                    <a:pt x="1183640" y="2393950"/>
                  </a:lnTo>
                  <a:lnTo>
                    <a:pt x="303530" y="5134610"/>
                  </a:lnTo>
                  <a:lnTo>
                    <a:pt x="1019810" y="5134610"/>
                  </a:lnTo>
                  <a:lnTo>
                    <a:pt x="1019810" y="7306310"/>
                  </a:lnTo>
                  <a:cubicBezTo>
                    <a:pt x="1019810" y="7479030"/>
                    <a:pt x="1159510" y="7620000"/>
                    <a:pt x="1333500" y="7620000"/>
                  </a:cubicBezTo>
                  <a:cubicBezTo>
                    <a:pt x="1506220" y="7620000"/>
                    <a:pt x="1647190" y="7480300"/>
                    <a:pt x="1647190" y="7306310"/>
                  </a:cubicBezTo>
                  <a:lnTo>
                    <a:pt x="1647190" y="5134610"/>
                  </a:lnTo>
                  <a:lnTo>
                    <a:pt x="1880870" y="5134610"/>
                  </a:lnTo>
                  <a:lnTo>
                    <a:pt x="1880870" y="7306310"/>
                  </a:lnTo>
                  <a:cubicBezTo>
                    <a:pt x="1880870" y="7479030"/>
                    <a:pt x="2020570" y="7620000"/>
                    <a:pt x="2194560" y="7620000"/>
                  </a:cubicBezTo>
                  <a:cubicBezTo>
                    <a:pt x="2367280" y="7620000"/>
                    <a:pt x="2508250" y="7480300"/>
                    <a:pt x="2508250" y="7306310"/>
                  </a:cubicBezTo>
                  <a:lnTo>
                    <a:pt x="2508250" y="5134610"/>
                  </a:lnTo>
                  <a:lnTo>
                    <a:pt x="3224530" y="5134610"/>
                  </a:lnTo>
                  <a:lnTo>
                    <a:pt x="2346960" y="2393950"/>
                  </a:lnTo>
                  <a:lnTo>
                    <a:pt x="2467610" y="2393950"/>
                  </a:lnTo>
                  <a:lnTo>
                    <a:pt x="2981960" y="3991610"/>
                  </a:lnTo>
                  <a:cubicBezTo>
                    <a:pt x="3027680" y="4130040"/>
                    <a:pt x="3177540" y="4206240"/>
                    <a:pt x="3315970" y="4160520"/>
                  </a:cubicBezTo>
                  <a:cubicBezTo>
                    <a:pt x="3453130" y="4116070"/>
                    <a:pt x="3528060" y="3964940"/>
                    <a:pt x="3482340" y="382651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 sz="2531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0896600" y="6245115"/>
            <a:ext cx="936516" cy="2266369"/>
            <a:chOff x="0" y="0"/>
            <a:chExt cx="3148330" cy="7620000"/>
          </a:xfrm>
          <a:solidFill>
            <a:schemeClr val="accent6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48330" cy="7618730"/>
            </a:xfrm>
            <a:custGeom>
              <a:avLst/>
              <a:gdLst/>
              <a:ahLst/>
              <a:cxnLst/>
              <a:rect l="l" t="t" r="r" b="b"/>
              <a:pathLst>
                <a:path w="3148330" h="7618730">
                  <a:moveTo>
                    <a:pt x="1573530" y="0"/>
                  </a:moveTo>
                  <a:cubicBezTo>
                    <a:pt x="1945640" y="0"/>
                    <a:pt x="2247900" y="300990"/>
                    <a:pt x="2247900" y="674370"/>
                  </a:cubicBezTo>
                  <a:cubicBezTo>
                    <a:pt x="2247900" y="1046480"/>
                    <a:pt x="1946910" y="1347470"/>
                    <a:pt x="1573530" y="1347470"/>
                  </a:cubicBezTo>
                  <a:cubicBezTo>
                    <a:pt x="1201420" y="1347470"/>
                    <a:pt x="899160" y="1045210"/>
                    <a:pt x="899160" y="674370"/>
                  </a:cubicBezTo>
                  <a:cubicBezTo>
                    <a:pt x="900430" y="300990"/>
                    <a:pt x="1201420" y="0"/>
                    <a:pt x="1573530" y="0"/>
                  </a:cubicBezTo>
                  <a:close/>
                  <a:moveTo>
                    <a:pt x="3148330" y="2391410"/>
                  </a:moveTo>
                  <a:cubicBezTo>
                    <a:pt x="3145790" y="1891030"/>
                    <a:pt x="2739390" y="1485900"/>
                    <a:pt x="2237740" y="1485900"/>
                  </a:cubicBezTo>
                  <a:lnTo>
                    <a:pt x="910590" y="1485900"/>
                  </a:lnTo>
                  <a:cubicBezTo>
                    <a:pt x="408940" y="1485900"/>
                    <a:pt x="2540" y="1891030"/>
                    <a:pt x="0" y="2391410"/>
                  </a:cubicBezTo>
                  <a:lnTo>
                    <a:pt x="0" y="4175760"/>
                  </a:lnTo>
                  <a:cubicBezTo>
                    <a:pt x="0" y="4335780"/>
                    <a:pt x="130810" y="4466590"/>
                    <a:pt x="290830" y="4466590"/>
                  </a:cubicBezTo>
                  <a:cubicBezTo>
                    <a:pt x="450850" y="4466590"/>
                    <a:pt x="581660" y="4335780"/>
                    <a:pt x="581660" y="4175760"/>
                  </a:cubicBezTo>
                  <a:lnTo>
                    <a:pt x="581660" y="2524760"/>
                  </a:lnTo>
                  <a:lnTo>
                    <a:pt x="720090" y="2524760"/>
                  </a:lnTo>
                  <a:lnTo>
                    <a:pt x="720090" y="7228839"/>
                  </a:lnTo>
                  <a:cubicBezTo>
                    <a:pt x="720090" y="7444739"/>
                    <a:pt x="894080" y="7618730"/>
                    <a:pt x="1109980" y="7618730"/>
                  </a:cubicBezTo>
                  <a:cubicBezTo>
                    <a:pt x="1325880" y="7618730"/>
                    <a:pt x="1499870" y="7443470"/>
                    <a:pt x="1499870" y="7228839"/>
                  </a:cubicBezTo>
                  <a:lnTo>
                    <a:pt x="1499870" y="4464050"/>
                  </a:lnTo>
                  <a:lnTo>
                    <a:pt x="1647190" y="4464050"/>
                  </a:lnTo>
                  <a:lnTo>
                    <a:pt x="1647190" y="7228840"/>
                  </a:lnTo>
                  <a:cubicBezTo>
                    <a:pt x="1647190" y="7444740"/>
                    <a:pt x="1821180" y="7618730"/>
                    <a:pt x="2037080" y="7618730"/>
                  </a:cubicBezTo>
                  <a:cubicBezTo>
                    <a:pt x="2252980" y="7618730"/>
                    <a:pt x="2426970" y="7443470"/>
                    <a:pt x="2426970" y="7228840"/>
                  </a:cubicBezTo>
                  <a:lnTo>
                    <a:pt x="2426970" y="2523490"/>
                  </a:lnTo>
                  <a:lnTo>
                    <a:pt x="2565400" y="2523490"/>
                  </a:lnTo>
                  <a:lnTo>
                    <a:pt x="2565400" y="4174490"/>
                  </a:lnTo>
                  <a:cubicBezTo>
                    <a:pt x="2565400" y="4334510"/>
                    <a:pt x="2694940" y="4465320"/>
                    <a:pt x="2856230" y="4465320"/>
                  </a:cubicBezTo>
                  <a:cubicBezTo>
                    <a:pt x="3016250" y="4465320"/>
                    <a:pt x="3147060" y="4334510"/>
                    <a:pt x="3147060" y="4174490"/>
                  </a:cubicBezTo>
                  <a:lnTo>
                    <a:pt x="3147060" y="2393950"/>
                  </a:lnTo>
                  <a:cubicBezTo>
                    <a:pt x="3148330" y="2393950"/>
                    <a:pt x="3148330" y="2392680"/>
                    <a:pt x="3148330" y="239141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 sz="2531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3665455" y="6232116"/>
            <a:ext cx="1043184" cy="2305986"/>
            <a:chOff x="0" y="0"/>
            <a:chExt cx="3464560" cy="7620000"/>
          </a:xfrm>
          <a:solidFill>
            <a:schemeClr val="accent3"/>
          </a:solidFill>
        </p:grpSpPr>
        <p:sp>
          <p:nvSpPr>
            <p:cNvPr id="13" name="Freeform 13"/>
            <p:cNvSpPr/>
            <p:nvPr/>
          </p:nvSpPr>
          <p:spPr>
            <a:xfrm>
              <a:off x="-30480" y="0"/>
              <a:ext cx="3528060" cy="7620000"/>
            </a:xfrm>
            <a:custGeom>
              <a:avLst/>
              <a:gdLst/>
              <a:ahLst/>
              <a:cxnLst/>
              <a:rect l="l" t="t" r="r" b="b"/>
              <a:pathLst>
                <a:path w="3528060" h="7620000">
                  <a:moveTo>
                    <a:pt x="1767840" y="0"/>
                  </a:moveTo>
                  <a:cubicBezTo>
                    <a:pt x="2139950" y="0"/>
                    <a:pt x="2440940" y="300990"/>
                    <a:pt x="2440940" y="673100"/>
                  </a:cubicBezTo>
                  <a:cubicBezTo>
                    <a:pt x="2440940" y="1045210"/>
                    <a:pt x="2139950" y="1346200"/>
                    <a:pt x="1767840" y="1346200"/>
                  </a:cubicBezTo>
                  <a:cubicBezTo>
                    <a:pt x="1395730" y="1346200"/>
                    <a:pt x="1094740" y="1045210"/>
                    <a:pt x="1094740" y="673100"/>
                  </a:cubicBezTo>
                  <a:cubicBezTo>
                    <a:pt x="1093470" y="300990"/>
                    <a:pt x="1395730" y="0"/>
                    <a:pt x="1767840" y="0"/>
                  </a:cubicBezTo>
                  <a:close/>
                  <a:moveTo>
                    <a:pt x="3482340" y="3826510"/>
                  </a:moveTo>
                  <a:lnTo>
                    <a:pt x="2948940" y="2167890"/>
                  </a:lnTo>
                  <a:cubicBezTo>
                    <a:pt x="2945130" y="2156460"/>
                    <a:pt x="2940050" y="2146300"/>
                    <a:pt x="2934970" y="2136140"/>
                  </a:cubicBezTo>
                  <a:cubicBezTo>
                    <a:pt x="2722880" y="1597660"/>
                    <a:pt x="2249170" y="1471930"/>
                    <a:pt x="2082800" y="1471930"/>
                  </a:cubicBezTo>
                  <a:lnTo>
                    <a:pt x="1445260" y="1471930"/>
                  </a:lnTo>
                  <a:cubicBezTo>
                    <a:pt x="1277620" y="1471930"/>
                    <a:pt x="805180" y="1598930"/>
                    <a:pt x="593090" y="2136140"/>
                  </a:cubicBezTo>
                  <a:cubicBezTo>
                    <a:pt x="588010" y="2146300"/>
                    <a:pt x="582930" y="2156460"/>
                    <a:pt x="579120" y="2167890"/>
                  </a:cubicBezTo>
                  <a:lnTo>
                    <a:pt x="45720" y="3826510"/>
                  </a:lnTo>
                  <a:cubicBezTo>
                    <a:pt x="0" y="3964940"/>
                    <a:pt x="74930" y="4114800"/>
                    <a:pt x="214630" y="4160520"/>
                  </a:cubicBezTo>
                  <a:cubicBezTo>
                    <a:pt x="353060" y="4206240"/>
                    <a:pt x="502920" y="4131310"/>
                    <a:pt x="548640" y="3991610"/>
                  </a:cubicBezTo>
                  <a:lnTo>
                    <a:pt x="1062990" y="2393950"/>
                  </a:lnTo>
                  <a:lnTo>
                    <a:pt x="1183640" y="2393950"/>
                  </a:lnTo>
                  <a:lnTo>
                    <a:pt x="303530" y="5134610"/>
                  </a:lnTo>
                  <a:lnTo>
                    <a:pt x="1019810" y="5134610"/>
                  </a:lnTo>
                  <a:lnTo>
                    <a:pt x="1019810" y="7306310"/>
                  </a:lnTo>
                  <a:cubicBezTo>
                    <a:pt x="1019810" y="7479030"/>
                    <a:pt x="1159510" y="7620000"/>
                    <a:pt x="1333500" y="7620000"/>
                  </a:cubicBezTo>
                  <a:cubicBezTo>
                    <a:pt x="1506220" y="7620000"/>
                    <a:pt x="1647190" y="7480300"/>
                    <a:pt x="1647190" y="7306310"/>
                  </a:cubicBezTo>
                  <a:lnTo>
                    <a:pt x="1647190" y="5134610"/>
                  </a:lnTo>
                  <a:lnTo>
                    <a:pt x="1880870" y="5134610"/>
                  </a:lnTo>
                  <a:lnTo>
                    <a:pt x="1880870" y="7306310"/>
                  </a:lnTo>
                  <a:cubicBezTo>
                    <a:pt x="1880870" y="7479030"/>
                    <a:pt x="2020570" y="7620000"/>
                    <a:pt x="2194560" y="7620000"/>
                  </a:cubicBezTo>
                  <a:cubicBezTo>
                    <a:pt x="2367280" y="7620000"/>
                    <a:pt x="2508250" y="7480300"/>
                    <a:pt x="2508250" y="7306310"/>
                  </a:cubicBezTo>
                  <a:lnTo>
                    <a:pt x="2508250" y="5134610"/>
                  </a:lnTo>
                  <a:lnTo>
                    <a:pt x="3224530" y="5134610"/>
                  </a:lnTo>
                  <a:lnTo>
                    <a:pt x="2346960" y="2393950"/>
                  </a:lnTo>
                  <a:lnTo>
                    <a:pt x="2467610" y="2393950"/>
                  </a:lnTo>
                  <a:lnTo>
                    <a:pt x="2981960" y="3991610"/>
                  </a:lnTo>
                  <a:cubicBezTo>
                    <a:pt x="3027680" y="4130040"/>
                    <a:pt x="3177540" y="4206240"/>
                    <a:pt x="3315970" y="4160520"/>
                  </a:cubicBezTo>
                  <a:cubicBezTo>
                    <a:pt x="3453130" y="4116070"/>
                    <a:pt x="3528060" y="3964940"/>
                    <a:pt x="3482340" y="382651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 sz="2531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2316420" y="6241657"/>
            <a:ext cx="936516" cy="2266369"/>
            <a:chOff x="0" y="0"/>
            <a:chExt cx="3148330" cy="7620000"/>
          </a:xfrm>
          <a:solidFill>
            <a:schemeClr val="accent6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3148330" cy="7618730"/>
            </a:xfrm>
            <a:custGeom>
              <a:avLst/>
              <a:gdLst/>
              <a:ahLst/>
              <a:cxnLst/>
              <a:rect l="l" t="t" r="r" b="b"/>
              <a:pathLst>
                <a:path w="3148330" h="7618730">
                  <a:moveTo>
                    <a:pt x="1573530" y="0"/>
                  </a:moveTo>
                  <a:cubicBezTo>
                    <a:pt x="1945640" y="0"/>
                    <a:pt x="2247900" y="300990"/>
                    <a:pt x="2247900" y="674370"/>
                  </a:cubicBezTo>
                  <a:cubicBezTo>
                    <a:pt x="2247900" y="1046480"/>
                    <a:pt x="1946910" y="1347470"/>
                    <a:pt x="1573530" y="1347470"/>
                  </a:cubicBezTo>
                  <a:cubicBezTo>
                    <a:pt x="1201420" y="1347470"/>
                    <a:pt x="899160" y="1045210"/>
                    <a:pt x="899160" y="674370"/>
                  </a:cubicBezTo>
                  <a:cubicBezTo>
                    <a:pt x="900430" y="300990"/>
                    <a:pt x="1201420" y="0"/>
                    <a:pt x="1573530" y="0"/>
                  </a:cubicBezTo>
                  <a:close/>
                  <a:moveTo>
                    <a:pt x="3148330" y="2391410"/>
                  </a:moveTo>
                  <a:cubicBezTo>
                    <a:pt x="3145790" y="1891030"/>
                    <a:pt x="2739390" y="1485900"/>
                    <a:pt x="2237740" y="1485900"/>
                  </a:cubicBezTo>
                  <a:lnTo>
                    <a:pt x="910590" y="1485900"/>
                  </a:lnTo>
                  <a:cubicBezTo>
                    <a:pt x="408940" y="1485900"/>
                    <a:pt x="2540" y="1891030"/>
                    <a:pt x="0" y="2391410"/>
                  </a:cubicBezTo>
                  <a:lnTo>
                    <a:pt x="0" y="4175760"/>
                  </a:lnTo>
                  <a:cubicBezTo>
                    <a:pt x="0" y="4335780"/>
                    <a:pt x="130810" y="4466590"/>
                    <a:pt x="290830" y="4466590"/>
                  </a:cubicBezTo>
                  <a:cubicBezTo>
                    <a:pt x="450850" y="4466590"/>
                    <a:pt x="581660" y="4335780"/>
                    <a:pt x="581660" y="4175760"/>
                  </a:cubicBezTo>
                  <a:lnTo>
                    <a:pt x="581660" y="2524760"/>
                  </a:lnTo>
                  <a:lnTo>
                    <a:pt x="720090" y="2524760"/>
                  </a:lnTo>
                  <a:lnTo>
                    <a:pt x="720090" y="7228839"/>
                  </a:lnTo>
                  <a:cubicBezTo>
                    <a:pt x="720090" y="7444739"/>
                    <a:pt x="894080" y="7618730"/>
                    <a:pt x="1109980" y="7618730"/>
                  </a:cubicBezTo>
                  <a:cubicBezTo>
                    <a:pt x="1325880" y="7618730"/>
                    <a:pt x="1499870" y="7443470"/>
                    <a:pt x="1499870" y="7228839"/>
                  </a:cubicBezTo>
                  <a:lnTo>
                    <a:pt x="1499870" y="4464050"/>
                  </a:lnTo>
                  <a:lnTo>
                    <a:pt x="1647190" y="4464050"/>
                  </a:lnTo>
                  <a:lnTo>
                    <a:pt x="1647190" y="7228840"/>
                  </a:lnTo>
                  <a:cubicBezTo>
                    <a:pt x="1647190" y="7444740"/>
                    <a:pt x="1821180" y="7618730"/>
                    <a:pt x="2037080" y="7618730"/>
                  </a:cubicBezTo>
                  <a:cubicBezTo>
                    <a:pt x="2252980" y="7618730"/>
                    <a:pt x="2426970" y="7443470"/>
                    <a:pt x="2426970" y="7228840"/>
                  </a:cubicBezTo>
                  <a:lnTo>
                    <a:pt x="2426970" y="2523490"/>
                  </a:lnTo>
                  <a:lnTo>
                    <a:pt x="2565400" y="2523490"/>
                  </a:lnTo>
                  <a:lnTo>
                    <a:pt x="2565400" y="4174490"/>
                  </a:lnTo>
                  <a:cubicBezTo>
                    <a:pt x="2565400" y="4334510"/>
                    <a:pt x="2694940" y="4465320"/>
                    <a:pt x="2856230" y="4465320"/>
                  </a:cubicBezTo>
                  <a:cubicBezTo>
                    <a:pt x="3016250" y="4465320"/>
                    <a:pt x="3147060" y="4334510"/>
                    <a:pt x="3147060" y="4174490"/>
                  </a:cubicBezTo>
                  <a:lnTo>
                    <a:pt x="3147060" y="2393950"/>
                  </a:lnTo>
                  <a:cubicBezTo>
                    <a:pt x="3148330" y="2393950"/>
                    <a:pt x="3148330" y="2392680"/>
                    <a:pt x="3148330" y="239141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 sz="2531"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5135727" y="6232116"/>
            <a:ext cx="1043184" cy="2305986"/>
            <a:chOff x="0" y="0"/>
            <a:chExt cx="3464560" cy="7620000"/>
          </a:xfrm>
          <a:solidFill>
            <a:schemeClr val="accent3"/>
          </a:solidFill>
        </p:grpSpPr>
        <p:sp>
          <p:nvSpPr>
            <p:cNvPr id="17" name="Freeform 17"/>
            <p:cNvSpPr/>
            <p:nvPr/>
          </p:nvSpPr>
          <p:spPr>
            <a:xfrm>
              <a:off x="-30480" y="0"/>
              <a:ext cx="3528060" cy="7620000"/>
            </a:xfrm>
            <a:custGeom>
              <a:avLst/>
              <a:gdLst/>
              <a:ahLst/>
              <a:cxnLst/>
              <a:rect l="l" t="t" r="r" b="b"/>
              <a:pathLst>
                <a:path w="3528060" h="7620000">
                  <a:moveTo>
                    <a:pt x="1767840" y="0"/>
                  </a:moveTo>
                  <a:cubicBezTo>
                    <a:pt x="2139950" y="0"/>
                    <a:pt x="2440940" y="300990"/>
                    <a:pt x="2440940" y="673100"/>
                  </a:cubicBezTo>
                  <a:cubicBezTo>
                    <a:pt x="2440940" y="1045210"/>
                    <a:pt x="2139950" y="1346200"/>
                    <a:pt x="1767840" y="1346200"/>
                  </a:cubicBezTo>
                  <a:cubicBezTo>
                    <a:pt x="1395730" y="1346200"/>
                    <a:pt x="1094740" y="1045210"/>
                    <a:pt x="1094740" y="673100"/>
                  </a:cubicBezTo>
                  <a:cubicBezTo>
                    <a:pt x="1093470" y="300990"/>
                    <a:pt x="1395730" y="0"/>
                    <a:pt x="1767840" y="0"/>
                  </a:cubicBezTo>
                  <a:close/>
                  <a:moveTo>
                    <a:pt x="3482340" y="3826510"/>
                  </a:moveTo>
                  <a:lnTo>
                    <a:pt x="2948940" y="2167890"/>
                  </a:lnTo>
                  <a:cubicBezTo>
                    <a:pt x="2945130" y="2156460"/>
                    <a:pt x="2940050" y="2146300"/>
                    <a:pt x="2934970" y="2136140"/>
                  </a:cubicBezTo>
                  <a:cubicBezTo>
                    <a:pt x="2722880" y="1597660"/>
                    <a:pt x="2249170" y="1471930"/>
                    <a:pt x="2082800" y="1471930"/>
                  </a:cubicBezTo>
                  <a:lnTo>
                    <a:pt x="1445260" y="1471930"/>
                  </a:lnTo>
                  <a:cubicBezTo>
                    <a:pt x="1277620" y="1471930"/>
                    <a:pt x="805180" y="1598930"/>
                    <a:pt x="593090" y="2136140"/>
                  </a:cubicBezTo>
                  <a:cubicBezTo>
                    <a:pt x="588010" y="2146300"/>
                    <a:pt x="582930" y="2156460"/>
                    <a:pt x="579120" y="2167890"/>
                  </a:cubicBezTo>
                  <a:lnTo>
                    <a:pt x="45720" y="3826510"/>
                  </a:lnTo>
                  <a:cubicBezTo>
                    <a:pt x="0" y="3964940"/>
                    <a:pt x="74930" y="4114800"/>
                    <a:pt x="214630" y="4160520"/>
                  </a:cubicBezTo>
                  <a:cubicBezTo>
                    <a:pt x="353060" y="4206240"/>
                    <a:pt x="502920" y="4131310"/>
                    <a:pt x="548640" y="3991610"/>
                  </a:cubicBezTo>
                  <a:lnTo>
                    <a:pt x="1062990" y="2393950"/>
                  </a:lnTo>
                  <a:lnTo>
                    <a:pt x="1183640" y="2393950"/>
                  </a:lnTo>
                  <a:lnTo>
                    <a:pt x="303530" y="5134610"/>
                  </a:lnTo>
                  <a:lnTo>
                    <a:pt x="1019810" y="5134610"/>
                  </a:lnTo>
                  <a:lnTo>
                    <a:pt x="1019810" y="7306310"/>
                  </a:lnTo>
                  <a:cubicBezTo>
                    <a:pt x="1019810" y="7479030"/>
                    <a:pt x="1159510" y="7620000"/>
                    <a:pt x="1333500" y="7620000"/>
                  </a:cubicBezTo>
                  <a:cubicBezTo>
                    <a:pt x="1506220" y="7620000"/>
                    <a:pt x="1647190" y="7480300"/>
                    <a:pt x="1647190" y="7306310"/>
                  </a:cubicBezTo>
                  <a:lnTo>
                    <a:pt x="1647190" y="5134610"/>
                  </a:lnTo>
                  <a:lnTo>
                    <a:pt x="1880870" y="5134610"/>
                  </a:lnTo>
                  <a:lnTo>
                    <a:pt x="1880870" y="7306310"/>
                  </a:lnTo>
                  <a:cubicBezTo>
                    <a:pt x="1880870" y="7479030"/>
                    <a:pt x="2020570" y="7620000"/>
                    <a:pt x="2194560" y="7620000"/>
                  </a:cubicBezTo>
                  <a:cubicBezTo>
                    <a:pt x="2367280" y="7620000"/>
                    <a:pt x="2508250" y="7480300"/>
                    <a:pt x="2508250" y="7306310"/>
                  </a:cubicBezTo>
                  <a:lnTo>
                    <a:pt x="2508250" y="5134610"/>
                  </a:lnTo>
                  <a:lnTo>
                    <a:pt x="3224530" y="5134610"/>
                  </a:lnTo>
                  <a:lnTo>
                    <a:pt x="2346960" y="2393950"/>
                  </a:lnTo>
                  <a:lnTo>
                    <a:pt x="2467610" y="2393950"/>
                  </a:lnTo>
                  <a:lnTo>
                    <a:pt x="2981960" y="3991610"/>
                  </a:lnTo>
                  <a:cubicBezTo>
                    <a:pt x="3027680" y="4130040"/>
                    <a:pt x="3177540" y="4206240"/>
                    <a:pt x="3315970" y="4160520"/>
                  </a:cubicBezTo>
                  <a:cubicBezTo>
                    <a:pt x="3453130" y="4116070"/>
                    <a:pt x="3528060" y="3964940"/>
                    <a:pt x="3482340" y="382651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 sz="2531"/>
            </a:p>
          </p:txBody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3672663" y="3500143"/>
            <a:ext cx="1043184" cy="2305986"/>
            <a:chOff x="0" y="0"/>
            <a:chExt cx="3464560" cy="7620000"/>
          </a:xfrm>
          <a:solidFill>
            <a:schemeClr val="accent3"/>
          </a:solidFill>
        </p:grpSpPr>
        <p:sp>
          <p:nvSpPr>
            <p:cNvPr id="19" name="Freeform 19"/>
            <p:cNvSpPr/>
            <p:nvPr/>
          </p:nvSpPr>
          <p:spPr>
            <a:xfrm>
              <a:off x="-30480" y="0"/>
              <a:ext cx="3528060" cy="7620000"/>
            </a:xfrm>
            <a:custGeom>
              <a:avLst/>
              <a:gdLst/>
              <a:ahLst/>
              <a:cxnLst/>
              <a:rect l="l" t="t" r="r" b="b"/>
              <a:pathLst>
                <a:path w="3528060" h="7620000">
                  <a:moveTo>
                    <a:pt x="1767840" y="0"/>
                  </a:moveTo>
                  <a:cubicBezTo>
                    <a:pt x="2139950" y="0"/>
                    <a:pt x="2440940" y="300990"/>
                    <a:pt x="2440940" y="673100"/>
                  </a:cubicBezTo>
                  <a:cubicBezTo>
                    <a:pt x="2440940" y="1045210"/>
                    <a:pt x="2139950" y="1346200"/>
                    <a:pt x="1767840" y="1346200"/>
                  </a:cubicBezTo>
                  <a:cubicBezTo>
                    <a:pt x="1395730" y="1346200"/>
                    <a:pt x="1094740" y="1045210"/>
                    <a:pt x="1094740" y="673100"/>
                  </a:cubicBezTo>
                  <a:cubicBezTo>
                    <a:pt x="1093470" y="300990"/>
                    <a:pt x="1395730" y="0"/>
                    <a:pt x="1767840" y="0"/>
                  </a:cubicBezTo>
                  <a:close/>
                  <a:moveTo>
                    <a:pt x="3482340" y="3826510"/>
                  </a:moveTo>
                  <a:lnTo>
                    <a:pt x="2948940" y="2167890"/>
                  </a:lnTo>
                  <a:cubicBezTo>
                    <a:pt x="2945130" y="2156460"/>
                    <a:pt x="2940050" y="2146300"/>
                    <a:pt x="2934970" y="2136140"/>
                  </a:cubicBezTo>
                  <a:cubicBezTo>
                    <a:pt x="2722880" y="1597660"/>
                    <a:pt x="2249170" y="1471930"/>
                    <a:pt x="2082800" y="1471930"/>
                  </a:cubicBezTo>
                  <a:lnTo>
                    <a:pt x="1445260" y="1471930"/>
                  </a:lnTo>
                  <a:cubicBezTo>
                    <a:pt x="1277620" y="1471930"/>
                    <a:pt x="805180" y="1598930"/>
                    <a:pt x="593090" y="2136140"/>
                  </a:cubicBezTo>
                  <a:cubicBezTo>
                    <a:pt x="588010" y="2146300"/>
                    <a:pt x="582930" y="2156460"/>
                    <a:pt x="579120" y="2167890"/>
                  </a:cubicBezTo>
                  <a:lnTo>
                    <a:pt x="45720" y="3826510"/>
                  </a:lnTo>
                  <a:cubicBezTo>
                    <a:pt x="0" y="3964940"/>
                    <a:pt x="74930" y="4114800"/>
                    <a:pt x="214630" y="4160520"/>
                  </a:cubicBezTo>
                  <a:cubicBezTo>
                    <a:pt x="353060" y="4206240"/>
                    <a:pt x="502920" y="4131310"/>
                    <a:pt x="548640" y="3991610"/>
                  </a:cubicBezTo>
                  <a:lnTo>
                    <a:pt x="1062990" y="2393950"/>
                  </a:lnTo>
                  <a:lnTo>
                    <a:pt x="1183640" y="2393950"/>
                  </a:lnTo>
                  <a:lnTo>
                    <a:pt x="303530" y="5134610"/>
                  </a:lnTo>
                  <a:lnTo>
                    <a:pt x="1019810" y="5134610"/>
                  </a:lnTo>
                  <a:lnTo>
                    <a:pt x="1019810" y="7306310"/>
                  </a:lnTo>
                  <a:cubicBezTo>
                    <a:pt x="1019810" y="7479030"/>
                    <a:pt x="1159510" y="7620000"/>
                    <a:pt x="1333500" y="7620000"/>
                  </a:cubicBezTo>
                  <a:cubicBezTo>
                    <a:pt x="1506220" y="7620000"/>
                    <a:pt x="1647190" y="7480300"/>
                    <a:pt x="1647190" y="7306310"/>
                  </a:cubicBezTo>
                  <a:lnTo>
                    <a:pt x="1647190" y="5134610"/>
                  </a:lnTo>
                  <a:lnTo>
                    <a:pt x="1880870" y="5134610"/>
                  </a:lnTo>
                  <a:lnTo>
                    <a:pt x="1880870" y="7306310"/>
                  </a:lnTo>
                  <a:cubicBezTo>
                    <a:pt x="1880870" y="7479030"/>
                    <a:pt x="2020570" y="7620000"/>
                    <a:pt x="2194560" y="7620000"/>
                  </a:cubicBezTo>
                  <a:cubicBezTo>
                    <a:pt x="2367280" y="7620000"/>
                    <a:pt x="2508250" y="7480300"/>
                    <a:pt x="2508250" y="7306310"/>
                  </a:cubicBezTo>
                  <a:lnTo>
                    <a:pt x="2508250" y="5134610"/>
                  </a:lnTo>
                  <a:lnTo>
                    <a:pt x="3224530" y="5134610"/>
                  </a:lnTo>
                  <a:lnTo>
                    <a:pt x="2346960" y="2393950"/>
                  </a:lnTo>
                  <a:lnTo>
                    <a:pt x="2467610" y="2393950"/>
                  </a:lnTo>
                  <a:lnTo>
                    <a:pt x="2981960" y="3991610"/>
                  </a:lnTo>
                  <a:cubicBezTo>
                    <a:pt x="3027680" y="4130040"/>
                    <a:pt x="3177540" y="4206240"/>
                    <a:pt x="3315970" y="4160520"/>
                  </a:cubicBezTo>
                  <a:cubicBezTo>
                    <a:pt x="3453130" y="4116070"/>
                    <a:pt x="3528060" y="3964940"/>
                    <a:pt x="3482340" y="382651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 sz="2531"/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A1778A7A-6811-E147-35C4-88F11A370210}"/>
              </a:ext>
            </a:extLst>
          </p:cNvPr>
          <p:cNvGrpSpPr/>
          <p:nvPr/>
        </p:nvGrpSpPr>
        <p:grpSpPr>
          <a:xfrm>
            <a:off x="-1546115" y="-1537325"/>
            <a:ext cx="21380231" cy="3325977"/>
            <a:chOff x="-1546115" y="-287502"/>
            <a:chExt cx="21380231" cy="3325977"/>
          </a:xfrm>
        </p:grpSpPr>
        <p:grpSp>
          <p:nvGrpSpPr>
            <p:cNvPr id="25" name="Group 2">
              <a:extLst>
                <a:ext uri="{FF2B5EF4-FFF2-40B4-BE49-F238E27FC236}">
                  <a16:creationId xmlns:a16="http://schemas.microsoft.com/office/drawing/2014/main" id="{CF2CB3BC-667C-3500-09F1-3EC9B0C81208}"/>
                </a:ext>
              </a:extLst>
            </p:cNvPr>
            <p:cNvGrpSpPr/>
            <p:nvPr/>
          </p:nvGrpSpPr>
          <p:grpSpPr>
            <a:xfrm>
              <a:off x="-1546115" y="-287502"/>
              <a:ext cx="21380231" cy="3165957"/>
              <a:chOff x="0" y="0"/>
              <a:chExt cx="7232325" cy="1070953"/>
            </a:xfrm>
          </p:grpSpPr>
          <p:sp>
            <p:nvSpPr>
              <p:cNvPr id="30" name="Freeform 3">
                <a:extLst>
                  <a:ext uri="{FF2B5EF4-FFF2-40B4-BE49-F238E27FC236}">
                    <a16:creationId xmlns:a16="http://schemas.microsoft.com/office/drawing/2014/main" id="{46FE6F61-7FF1-7FFD-6761-F5A04B96B949}"/>
                  </a:ext>
                </a:extLst>
              </p:cNvPr>
              <p:cNvSpPr/>
              <p:nvPr/>
            </p:nvSpPr>
            <p:spPr>
              <a:xfrm>
                <a:off x="0" y="0"/>
                <a:ext cx="7232325" cy="1070953"/>
              </a:xfrm>
              <a:custGeom>
                <a:avLst/>
                <a:gdLst/>
                <a:ahLst/>
                <a:cxnLst/>
                <a:rect l="l" t="t" r="r" b="b"/>
                <a:pathLst>
                  <a:path w="7232325" h="1070953">
                    <a:moveTo>
                      <a:pt x="0" y="0"/>
                    </a:moveTo>
                    <a:lnTo>
                      <a:pt x="7232325" y="0"/>
                    </a:lnTo>
                    <a:lnTo>
                      <a:pt x="7232325" y="1070953"/>
                    </a:lnTo>
                    <a:lnTo>
                      <a:pt x="0" y="1070953"/>
                    </a:lnTo>
                    <a:close/>
                  </a:path>
                </a:pathLst>
              </a:custGeom>
              <a:solidFill>
                <a:srgbClr val="008037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6" name="Group 4">
              <a:extLst>
                <a:ext uri="{FF2B5EF4-FFF2-40B4-BE49-F238E27FC236}">
                  <a16:creationId xmlns:a16="http://schemas.microsoft.com/office/drawing/2014/main" id="{8C794E58-14DB-5B3C-C232-2500F898DCDE}"/>
                </a:ext>
              </a:extLst>
            </p:cNvPr>
            <p:cNvGrpSpPr/>
            <p:nvPr/>
          </p:nvGrpSpPr>
          <p:grpSpPr>
            <a:xfrm>
              <a:off x="0" y="2878455"/>
              <a:ext cx="18288000" cy="160020"/>
              <a:chOff x="0" y="0"/>
              <a:chExt cx="24384000" cy="213360"/>
            </a:xfrm>
          </p:grpSpPr>
          <p:sp>
            <p:nvSpPr>
              <p:cNvPr id="27" name="AutoShape 5">
                <a:extLst>
                  <a:ext uri="{FF2B5EF4-FFF2-40B4-BE49-F238E27FC236}">
                    <a16:creationId xmlns:a16="http://schemas.microsoft.com/office/drawing/2014/main" id="{EAB1AC2A-4F7B-2826-3B91-502387DF3206}"/>
                  </a:ext>
                </a:extLst>
              </p:cNvPr>
              <p:cNvSpPr/>
              <p:nvPr/>
            </p:nvSpPr>
            <p:spPr>
              <a:xfrm>
                <a:off x="0" y="0"/>
                <a:ext cx="8128000" cy="213360"/>
              </a:xfrm>
              <a:prstGeom prst="rect">
                <a:avLst/>
              </a:prstGeom>
              <a:solidFill>
                <a:srgbClr val="F87A64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" name="AutoShape 6">
                <a:extLst>
                  <a:ext uri="{FF2B5EF4-FFF2-40B4-BE49-F238E27FC236}">
                    <a16:creationId xmlns:a16="http://schemas.microsoft.com/office/drawing/2014/main" id="{5C90F993-D05E-8E08-89AC-953AD40DA7A6}"/>
                  </a:ext>
                </a:extLst>
              </p:cNvPr>
              <p:cNvSpPr/>
              <p:nvPr/>
            </p:nvSpPr>
            <p:spPr>
              <a:xfrm>
                <a:off x="8128000" y="0"/>
                <a:ext cx="8128000" cy="213360"/>
              </a:xfrm>
              <a:prstGeom prst="rect">
                <a:avLst/>
              </a:prstGeom>
              <a:solidFill>
                <a:srgbClr val="332A2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" name="AutoShape 7">
                <a:extLst>
                  <a:ext uri="{FF2B5EF4-FFF2-40B4-BE49-F238E27FC236}">
                    <a16:creationId xmlns:a16="http://schemas.microsoft.com/office/drawing/2014/main" id="{A7C96012-3382-E930-9143-F960FCA53457}"/>
                  </a:ext>
                </a:extLst>
              </p:cNvPr>
              <p:cNvSpPr/>
              <p:nvPr/>
            </p:nvSpPr>
            <p:spPr>
              <a:xfrm>
                <a:off x="16256000" y="0"/>
                <a:ext cx="8128000" cy="213360"/>
              </a:xfrm>
              <a:prstGeom prst="rect">
                <a:avLst/>
              </a:prstGeom>
              <a:solidFill>
                <a:srgbClr val="F4B54E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31" name="TextBox 10">
            <a:extLst>
              <a:ext uri="{FF2B5EF4-FFF2-40B4-BE49-F238E27FC236}">
                <a16:creationId xmlns:a16="http://schemas.microsoft.com/office/drawing/2014/main" id="{6FD390BE-108C-F69F-B008-5FC3F3E0E219}"/>
              </a:ext>
            </a:extLst>
          </p:cNvPr>
          <p:cNvSpPr txBox="1"/>
          <p:nvPr/>
        </p:nvSpPr>
        <p:spPr>
          <a:xfrm>
            <a:off x="813308" y="342900"/>
            <a:ext cx="16661383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239"/>
              </a:lnSpc>
              <a:spcBef>
                <a:spcPct val="0"/>
              </a:spcBef>
            </a:pPr>
            <a:r>
              <a:rPr lang="en-US" sz="8400" spc="-84" dirty="0" err="1">
                <a:solidFill>
                  <a:srgbClr val="F4B54E"/>
                </a:solidFill>
                <a:latin typeface="Agrandir Grand Bold"/>
              </a:rPr>
              <a:t>Gênero</a:t>
            </a:r>
            <a:endParaRPr lang="en-US" sz="8400" spc="-84" dirty="0">
              <a:solidFill>
                <a:srgbClr val="F4B54E"/>
              </a:solidFill>
              <a:latin typeface="Agrandir Grand Bold"/>
            </a:endParaRPr>
          </a:p>
        </p:txBody>
      </p:sp>
      <p:graphicFrame>
        <p:nvGraphicFramePr>
          <p:cNvPr id="32" name="Gráfico 31">
            <a:extLst>
              <a:ext uri="{FF2B5EF4-FFF2-40B4-BE49-F238E27FC236}">
                <a16:creationId xmlns:a16="http://schemas.microsoft.com/office/drawing/2014/main" id="{AC86818E-41B4-4FF9-99C0-9CD7772AD2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8441941"/>
              </p:ext>
            </p:extLst>
          </p:nvPr>
        </p:nvGraphicFramePr>
        <p:xfrm>
          <a:off x="-1371599" y="1522711"/>
          <a:ext cx="12039600" cy="8421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66478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 rot="-5400000">
            <a:off x="-207694" y="5414654"/>
            <a:ext cx="4576780" cy="503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0"/>
              </a:lnSpc>
            </a:pPr>
            <a:r>
              <a:rPr lang="en-US" sz="3092">
                <a:solidFill>
                  <a:srgbClr val="054C61"/>
                </a:solidFill>
                <a:latin typeface="Arvo"/>
              </a:rPr>
              <a:t>número de pessoas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BB7BF02F-9A70-F312-85FD-C42A2B40F2B2}"/>
              </a:ext>
            </a:extLst>
          </p:cNvPr>
          <p:cNvGrpSpPr/>
          <p:nvPr/>
        </p:nvGrpSpPr>
        <p:grpSpPr>
          <a:xfrm>
            <a:off x="-1546115" y="-1537325"/>
            <a:ext cx="21380231" cy="3325977"/>
            <a:chOff x="-1546115" y="-287502"/>
            <a:chExt cx="21380231" cy="3325977"/>
          </a:xfrm>
        </p:grpSpPr>
        <p:grpSp>
          <p:nvGrpSpPr>
            <p:cNvPr id="11" name="Group 2">
              <a:extLst>
                <a:ext uri="{FF2B5EF4-FFF2-40B4-BE49-F238E27FC236}">
                  <a16:creationId xmlns:a16="http://schemas.microsoft.com/office/drawing/2014/main" id="{36378BC9-62AB-A45B-02BF-5B27A53986FB}"/>
                </a:ext>
              </a:extLst>
            </p:cNvPr>
            <p:cNvGrpSpPr/>
            <p:nvPr/>
          </p:nvGrpSpPr>
          <p:grpSpPr>
            <a:xfrm>
              <a:off x="-1546115" y="-287502"/>
              <a:ext cx="21380231" cy="3165957"/>
              <a:chOff x="0" y="0"/>
              <a:chExt cx="7232325" cy="1070953"/>
            </a:xfrm>
          </p:grpSpPr>
          <p:sp>
            <p:nvSpPr>
              <p:cNvPr id="16" name="Freeform 3">
                <a:extLst>
                  <a:ext uri="{FF2B5EF4-FFF2-40B4-BE49-F238E27FC236}">
                    <a16:creationId xmlns:a16="http://schemas.microsoft.com/office/drawing/2014/main" id="{FED3ECB1-C3F7-7B2C-4C06-DCDAEDCD46FE}"/>
                  </a:ext>
                </a:extLst>
              </p:cNvPr>
              <p:cNvSpPr/>
              <p:nvPr/>
            </p:nvSpPr>
            <p:spPr>
              <a:xfrm>
                <a:off x="0" y="0"/>
                <a:ext cx="7232325" cy="1070953"/>
              </a:xfrm>
              <a:custGeom>
                <a:avLst/>
                <a:gdLst/>
                <a:ahLst/>
                <a:cxnLst/>
                <a:rect l="l" t="t" r="r" b="b"/>
                <a:pathLst>
                  <a:path w="7232325" h="1070953">
                    <a:moveTo>
                      <a:pt x="0" y="0"/>
                    </a:moveTo>
                    <a:lnTo>
                      <a:pt x="7232325" y="0"/>
                    </a:lnTo>
                    <a:lnTo>
                      <a:pt x="7232325" y="1070953"/>
                    </a:lnTo>
                    <a:lnTo>
                      <a:pt x="0" y="1070953"/>
                    </a:lnTo>
                    <a:close/>
                  </a:path>
                </a:pathLst>
              </a:custGeom>
              <a:solidFill>
                <a:srgbClr val="008037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1CC0049E-9EC1-9C67-1C13-F8661A9C64BF}"/>
                </a:ext>
              </a:extLst>
            </p:cNvPr>
            <p:cNvGrpSpPr/>
            <p:nvPr/>
          </p:nvGrpSpPr>
          <p:grpSpPr>
            <a:xfrm>
              <a:off x="0" y="2878455"/>
              <a:ext cx="18288000" cy="160020"/>
              <a:chOff x="0" y="0"/>
              <a:chExt cx="24384000" cy="213360"/>
            </a:xfrm>
          </p:grpSpPr>
          <p:sp>
            <p:nvSpPr>
              <p:cNvPr id="13" name="AutoShape 5">
                <a:extLst>
                  <a:ext uri="{FF2B5EF4-FFF2-40B4-BE49-F238E27FC236}">
                    <a16:creationId xmlns:a16="http://schemas.microsoft.com/office/drawing/2014/main" id="{F32FE41F-9C3B-E448-E2B9-0A75B79A3F50}"/>
                  </a:ext>
                </a:extLst>
              </p:cNvPr>
              <p:cNvSpPr/>
              <p:nvPr/>
            </p:nvSpPr>
            <p:spPr>
              <a:xfrm>
                <a:off x="0" y="0"/>
                <a:ext cx="8128000" cy="213360"/>
              </a:xfrm>
              <a:prstGeom prst="rect">
                <a:avLst/>
              </a:prstGeom>
              <a:solidFill>
                <a:srgbClr val="F87A64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" name="AutoShape 6">
                <a:extLst>
                  <a:ext uri="{FF2B5EF4-FFF2-40B4-BE49-F238E27FC236}">
                    <a16:creationId xmlns:a16="http://schemas.microsoft.com/office/drawing/2014/main" id="{4ADA580E-FF0C-48AD-CFB9-A04D3F61FF16}"/>
                  </a:ext>
                </a:extLst>
              </p:cNvPr>
              <p:cNvSpPr/>
              <p:nvPr/>
            </p:nvSpPr>
            <p:spPr>
              <a:xfrm>
                <a:off x="8128000" y="0"/>
                <a:ext cx="8128000" cy="213360"/>
              </a:xfrm>
              <a:prstGeom prst="rect">
                <a:avLst/>
              </a:prstGeom>
              <a:solidFill>
                <a:srgbClr val="332A2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" name="AutoShape 7">
                <a:extLst>
                  <a:ext uri="{FF2B5EF4-FFF2-40B4-BE49-F238E27FC236}">
                    <a16:creationId xmlns:a16="http://schemas.microsoft.com/office/drawing/2014/main" id="{01D901B1-9227-137E-C2FA-E07C482CF23C}"/>
                  </a:ext>
                </a:extLst>
              </p:cNvPr>
              <p:cNvSpPr/>
              <p:nvPr/>
            </p:nvSpPr>
            <p:spPr>
              <a:xfrm>
                <a:off x="16256000" y="0"/>
                <a:ext cx="8128000" cy="213360"/>
              </a:xfrm>
              <a:prstGeom prst="rect">
                <a:avLst/>
              </a:prstGeom>
              <a:solidFill>
                <a:srgbClr val="F4B54E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17" name="TextBox 10">
            <a:extLst>
              <a:ext uri="{FF2B5EF4-FFF2-40B4-BE49-F238E27FC236}">
                <a16:creationId xmlns:a16="http://schemas.microsoft.com/office/drawing/2014/main" id="{6ED3FD40-C766-F405-5C76-77E4FC45C700}"/>
              </a:ext>
            </a:extLst>
          </p:cNvPr>
          <p:cNvSpPr txBox="1"/>
          <p:nvPr/>
        </p:nvSpPr>
        <p:spPr>
          <a:xfrm>
            <a:off x="813308" y="342900"/>
            <a:ext cx="16661383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239"/>
              </a:lnSpc>
              <a:spcBef>
                <a:spcPct val="0"/>
              </a:spcBef>
            </a:pPr>
            <a:r>
              <a:rPr lang="en-US" sz="8400" spc="-84" dirty="0" err="1">
                <a:solidFill>
                  <a:srgbClr val="F4B54E"/>
                </a:solidFill>
                <a:latin typeface="Agrandir Grand Bold"/>
              </a:rPr>
              <a:t>Faixa</a:t>
            </a:r>
            <a:r>
              <a:rPr lang="en-US" sz="8400" spc="-84" dirty="0">
                <a:solidFill>
                  <a:srgbClr val="F4B54E"/>
                </a:solidFill>
                <a:latin typeface="Agrandir Grand Bold"/>
              </a:rPr>
              <a:t> </a:t>
            </a:r>
            <a:r>
              <a:rPr lang="en-US" sz="8400" spc="-84" dirty="0" err="1">
                <a:solidFill>
                  <a:srgbClr val="F4B54E"/>
                </a:solidFill>
                <a:latin typeface="Agrandir Grand Bold"/>
              </a:rPr>
              <a:t>Étária</a:t>
            </a:r>
            <a:endParaRPr lang="en-US" sz="8400" spc="-84" dirty="0">
              <a:solidFill>
                <a:srgbClr val="F4B54E"/>
              </a:solidFill>
              <a:latin typeface="Agrandir Grand Bold"/>
            </a:endParaRPr>
          </a:p>
        </p:txBody>
      </p:sp>
      <p:graphicFrame>
        <p:nvGraphicFramePr>
          <p:cNvPr id="18" name="Gráfico 17">
            <a:extLst>
              <a:ext uri="{FF2B5EF4-FFF2-40B4-BE49-F238E27FC236}">
                <a16:creationId xmlns:a16="http://schemas.microsoft.com/office/drawing/2014/main" id="{A491AED1-9348-4EFC-B944-C080E156CF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8209808"/>
              </p:ext>
            </p:extLst>
          </p:nvPr>
        </p:nvGraphicFramePr>
        <p:xfrm>
          <a:off x="2667001" y="2552700"/>
          <a:ext cx="14020800" cy="723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6">
            <a:extLst>
              <a:ext uri="{FF2B5EF4-FFF2-40B4-BE49-F238E27FC236}">
                <a16:creationId xmlns:a16="http://schemas.microsoft.com/office/drawing/2014/main" id="{975F7885-3535-4468-C0B1-63211BB149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>
          <a:xfrm>
            <a:off x="15513646" y="6707107"/>
            <a:ext cx="2348310" cy="317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55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Agrupar 40">
            <a:extLst>
              <a:ext uri="{FF2B5EF4-FFF2-40B4-BE49-F238E27FC236}">
                <a16:creationId xmlns:a16="http://schemas.microsoft.com/office/drawing/2014/main" id="{7E381621-21DE-7F80-C898-2BE65141E90E}"/>
              </a:ext>
            </a:extLst>
          </p:cNvPr>
          <p:cNvGrpSpPr/>
          <p:nvPr/>
        </p:nvGrpSpPr>
        <p:grpSpPr>
          <a:xfrm>
            <a:off x="-1546115" y="-1537325"/>
            <a:ext cx="21380231" cy="3325977"/>
            <a:chOff x="-1546115" y="-287502"/>
            <a:chExt cx="21380231" cy="3325977"/>
          </a:xfrm>
        </p:grpSpPr>
        <p:grpSp>
          <p:nvGrpSpPr>
            <p:cNvPr id="42" name="Group 2">
              <a:extLst>
                <a:ext uri="{FF2B5EF4-FFF2-40B4-BE49-F238E27FC236}">
                  <a16:creationId xmlns:a16="http://schemas.microsoft.com/office/drawing/2014/main" id="{6F65C6C7-E38A-5285-B8B2-B0F46FFC2040}"/>
                </a:ext>
              </a:extLst>
            </p:cNvPr>
            <p:cNvGrpSpPr/>
            <p:nvPr/>
          </p:nvGrpSpPr>
          <p:grpSpPr>
            <a:xfrm>
              <a:off x="-1546115" y="-287502"/>
              <a:ext cx="21380231" cy="3165957"/>
              <a:chOff x="0" y="0"/>
              <a:chExt cx="7232325" cy="1070953"/>
            </a:xfrm>
          </p:grpSpPr>
          <p:sp>
            <p:nvSpPr>
              <p:cNvPr id="47" name="Freeform 3">
                <a:extLst>
                  <a:ext uri="{FF2B5EF4-FFF2-40B4-BE49-F238E27FC236}">
                    <a16:creationId xmlns:a16="http://schemas.microsoft.com/office/drawing/2014/main" id="{426F953A-276D-6376-6037-68205C196D66}"/>
                  </a:ext>
                </a:extLst>
              </p:cNvPr>
              <p:cNvSpPr/>
              <p:nvPr/>
            </p:nvSpPr>
            <p:spPr>
              <a:xfrm>
                <a:off x="0" y="0"/>
                <a:ext cx="7232325" cy="1070953"/>
              </a:xfrm>
              <a:custGeom>
                <a:avLst/>
                <a:gdLst/>
                <a:ahLst/>
                <a:cxnLst/>
                <a:rect l="l" t="t" r="r" b="b"/>
                <a:pathLst>
                  <a:path w="7232325" h="1070953">
                    <a:moveTo>
                      <a:pt x="0" y="0"/>
                    </a:moveTo>
                    <a:lnTo>
                      <a:pt x="7232325" y="0"/>
                    </a:lnTo>
                    <a:lnTo>
                      <a:pt x="7232325" y="1070953"/>
                    </a:lnTo>
                    <a:lnTo>
                      <a:pt x="0" y="1070953"/>
                    </a:lnTo>
                    <a:close/>
                  </a:path>
                </a:pathLst>
              </a:custGeom>
              <a:solidFill>
                <a:srgbClr val="008037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43" name="Group 4">
              <a:extLst>
                <a:ext uri="{FF2B5EF4-FFF2-40B4-BE49-F238E27FC236}">
                  <a16:creationId xmlns:a16="http://schemas.microsoft.com/office/drawing/2014/main" id="{4F7553F6-B5E9-416F-1B34-1EA83C5393F7}"/>
                </a:ext>
              </a:extLst>
            </p:cNvPr>
            <p:cNvGrpSpPr/>
            <p:nvPr/>
          </p:nvGrpSpPr>
          <p:grpSpPr>
            <a:xfrm>
              <a:off x="0" y="2878455"/>
              <a:ext cx="18288000" cy="160020"/>
              <a:chOff x="0" y="0"/>
              <a:chExt cx="24384000" cy="213360"/>
            </a:xfrm>
          </p:grpSpPr>
          <p:sp>
            <p:nvSpPr>
              <p:cNvPr id="44" name="AutoShape 5">
                <a:extLst>
                  <a:ext uri="{FF2B5EF4-FFF2-40B4-BE49-F238E27FC236}">
                    <a16:creationId xmlns:a16="http://schemas.microsoft.com/office/drawing/2014/main" id="{ABDF6685-196E-F553-66E2-19F70BB9130D}"/>
                  </a:ext>
                </a:extLst>
              </p:cNvPr>
              <p:cNvSpPr/>
              <p:nvPr/>
            </p:nvSpPr>
            <p:spPr>
              <a:xfrm>
                <a:off x="0" y="0"/>
                <a:ext cx="8128000" cy="213360"/>
              </a:xfrm>
              <a:prstGeom prst="rect">
                <a:avLst/>
              </a:prstGeom>
              <a:solidFill>
                <a:srgbClr val="F87A64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" name="AutoShape 6">
                <a:extLst>
                  <a:ext uri="{FF2B5EF4-FFF2-40B4-BE49-F238E27FC236}">
                    <a16:creationId xmlns:a16="http://schemas.microsoft.com/office/drawing/2014/main" id="{56E3B6BC-B9C9-6BE6-E700-339317D3A3D7}"/>
                  </a:ext>
                </a:extLst>
              </p:cNvPr>
              <p:cNvSpPr/>
              <p:nvPr/>
            </p:nvSpPr>
            <p:spPr>
              <a:xfrm>
                <a:off x="8128000" y="0"/>
                <a:ext cx="8128000" cy="213360"/>
              </a:xfrm>
              <a:prstGeom prst="rect">
                <a:avLst/>
              </a:prstGeom>
              <a:solidFill>
                <a:srgbClr val="332A2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6" name="AutoShape 7">
                <a:extLst>
                  <a:ext uri="{FF2B5EF4-FFF2-40B4-BE49-F238E27FC236}">
                    <a16:creationId xmlns:a16="http://schemas.microsoft.com/office/drawing/2014/main" id="{6AEC3715-D1A6-927A-E93C-00DBF93F5519}"/>
                  </a:ext>
                </a:extLst>
              </p:cNvPr>
              <p:cNvSpPr/>
              <p:nvPr/>
            </p:nvSpPr>
            <p:spPr>
              <a:xfrm>
                <a:off x="16256000" y="0"/>
                <a:ext cx="8128000" cy="213360"/>
              </a:xfrm>
              <a:prstGeom prst="rect">
                <a:avLst/>
              </a:prstGeom>
              <a:solidFill>
                <a:srgbClr val="F4B54E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48" name="TextBox 10">
            <a:extLst>
              <a:ext uri="{FF2B5EF4-FFF2-40B4-BE49-F238E27FC236}">
                <a16:creationId xmlns:a16="http://schemas.microsoft.com/office/drawing/2014/main" id="{5947C779-C82A-9217-4501-A98C177CD5BB}"/>
              </a:ext>
            </a:extLst>
          </p:cNvPr>
          <p:cNvSpPr txBox="1"/>
          <p:nvPr/>
        </p:nvSpPr>
        <p:spPr>
          <a:xfrm>
            <a:off x="-235907" y="45653"/>
            <a:ext cx="18541492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239"/>
              </a:lnSpc>
              <a:spcBef>
                <a:spcPct val="0"/>
              </a:spcBef>
            </a:pPr>
            <a:r>
              <a:rPr lang="en-US" sz="8400" spc="-84" dirty="0" err="1">
                <a:solidFill>
                  <a:srgbClr val="F4B54E"/>
                </a:solidFill>
                <a:latin typeface="Agrandir Grand Bold"/>
              </a:rPr>
              <a:t>Distribuição</a:t>
            </a:r>
            <a:r>
              <a:rPr lang="en-US" sz="8400" spc="-84" dirty="0">
                <a:solidFill>
                  <a:srgbClr val="F4B54E"/>
                </a:solidFill>
                <a:latin typeface="Agrandir Grand Bold"/>
              </a:rPr>
              <a:t> </a:t>
            </a:r>
            <a:r>
              <a:rPr lang="en-US" sz="8400" spc="-84" dirty="0" err="1">
                <a:solidFill>
                  <a:srgbClr val="F4B54E"/>
                </a:solidFill>
                <a:latin typeface="Agrandir Grand Bold"/>
              </a:rPr>
              <a:t>geográfica</a:t>
            </a:r>
            <a:endParaRPr lang="en-US" sz="8400" spc="-84" dirty="0">
              <a:solidFill>
                <a:srgbClr val="F4B54E"/>
              </a:solidFill>
              <a:latin typeface="Agrandir Grand Bold"/>
            </a:endParaRPr>
          </a:p>
        </p:txBody>
      </p:sp>
      <p:grpSp>
        <p:nvGrpSpPr>
          <p:cNvPr id="49" name="Agrupar 48">
            <a:extLst>
              <a:ext uri="{FF2B5EF4-FFF2-40B4-BE49-F238E27FC236}">
                <a16:creationId xmlns:a16="http://schemas.microsoft.com/office/drawing/2014/main" id="{29A9BD74-66C5-7371-0DA5-7FFDE12825C2}"/>
              </a:ext>
            </a:extLst>
          </p:cNvPr>
          <p:cNvGrpSpPr/>
          <p:nvPr/>
        </p:nvGrpSpPr>
        <p:grpSpPr>
          <a:xfrm>
            <a:off x="0" y="723900"/>
            <a:ext cx="10645884" cy="9860347"/>
            <a:chOff x="0" y="0"/>
            <a:chExt cx="7791450" cy="7635875"/>
          </a:xfrm>
        </p:grpSpPr>
        <p:pic>
          <p:nvPicPr>
            <p:cNvPr id="50" name="Imagem 49">
              <a:extLst>
                <a:ext uri="{FF2B5EF4-FFF2-40B4-BE49-F238E27FC236}">
                  <a16:creationId xmlns:a16="http://schemas.microsoft.com/office/drawing/2014/main" id="{77A7F2AF-7793-D309-9ED8-6C94E92AA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7791450" cy="7635875"/>
            </a:xfrm>
            <a:prstGeom prst="rect">
              <a:avLst/>
            </a:prstGeom>
          </p:spPr>
        </p:pic>
        <p:sp>
          <p:nvSpPr>
            <p:cNvPr id="51" name="CaixaDeTexto 5">
              <a:extLst>
                <a:ext uri="{FF2B5EF4-FFF2-40B4-BE49-F238E27FC236}">
                  <a16:creationId xmlns:a16="http://schemas.microsoft.com/office/drawing/2014/main" id="{99A7E345-BB72-323E-C423-B58567821BE4}"/>
                </a:ext>
              </a:extLst>
            </p:cNvPr>
            <p:cNvSpPr txBox="1"/>
            <p:nvPr/>
          </p:nvSpPr>
          <p:spPr>
            <a:xfrm>
              <a:off x="4426812" y="4743450"/>
              <a:ext cx="1118292" cy="834200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3200" b="1">
                  <a:solidFill>
                    <a:schemeClr val="tx1"/>
                  </a:solidFill>
                </a:rPr>
                <a:t>Sudeste</a:t>
              </a:r>
            </a:p>
            <a:p>
              <a:pPr algn="ctr"/>
              <a:r>
                <a:rPr lang="pt-BR" sz="3200" b="1">
                  <a:solidFill>
                    <a:schemeClr val="tx1"/>
                  </a:solidFill>
                </a:rPr>
                <a:t>56%</a:t>
              </a:r>
            </a:p>
          </p:txBody>
        </p:sp>
        <p:sp>
          <p:nvSpPr>
            <p:cNvPr id="52" name="CaixaDeTexto 7">
              <a:extLst>
                <a:ext uri="{FF2B5EF4-FFF2-40B4-BE49-F238E27FC236}">
                  <a16:creationId xmlns:a16="http://schemas.microsoft.com/office/drawing/2014/main" id="{FB9C1B0C-6BA1-4021-AD1B-FDE812DC2D7C}"/>
                </a:ext>
              </a:extLst>
            </p:cNvPr>
            <p:cNvSpPr txBox="1"/>
            <p:nvPr/>
          </p:nvSpPr>
          <p:spPr>
            <a:xfrm>
              <a:off x="4841818" y="3190875"/>
              <a:ext cx="1278878" cy="834200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3200" b="1">
                  <a:solidFill>
                    <a:schemeClr val="tx1"/>
                  </a:solidFill>
                </a:rPr>
                <a:t>Nordeste</a:t>
              </a:r>
            </a:p>
            <a:p>
              <a:pPr algn="ctr"/>
              <a:r>
                <a:rPr lang="pt-BR" sz="3200" b="1">
                  <a:solidFill>
                    <a:schemeClr val="tx1"/>
                  </a:solidFill>
                </a:rPr>
                <a:t>19%</a:t>
              </a:r>
            </a:p>
          </p:txBody>
        </p:sp>
        <p:sp>
          <p:nvSpPr>
            <p:cNvPr id="53" name="CaixaDeTexto 8">
              <a:extLst>
                <a:ext uri="{FF2B5EF4-FFF2-40B4-BE49-F238E27FC236}">
                  <a16:creationId xmlns:a16="http://schemas.microsoft.com/office/drawing/2014/main" id="{486F01E1-23A7-4C5D-A422-E58CC7D8A30F}"/>
                </a:ext>
              </a:extLst>
            </p:cNvPr>
            <p:cNvSpPr txBox="1"/>
            <p:nvPr/>
          </p:nvSpPr>
          <p:spPr>
            <a:xfrm>
              <a:off x="2447269" y="2422525"/>
              <a:ext cx="854181" cy="834200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3200" b="1" dirty="0">
                  <a:solidFill>
                    <a:schemeClr val="tx1"/>
                  </a:solidFill>
                </a:rPr>
                <a:t>Norte</a:t>
              </a:r>
            </a:p>
            <a:p>
              <a:pPr algn="ctr"/>
              <a:r>
                <a:rPr lang="pt-BR" sz="3200" b="1" dirty="0">
                  <a:solidFill>
                    <a:schemeClr val="tx1"/>
                  </a:solidFill>
                </a:rPr>
                <a:t>3%</a:t>
              </a:r>
            </a:p>
          </p:txBody>
        </p:sp>
        <p:sp>
          <p:nvSpPr>
            <p:cNvPr id="54" name="CaixaDeTexto 9">
              <a:extLst>
                <a:ext uri="{FF2B5EF4-FFF2-40B4-BE49-F238E27FC236}">
                  <a16:creationId xmlns:a16="http://schemas.microsoft.com/office/drawing/2014/main" id="{6560B7C5-C410-4CA5-AC2B-2A4605504315}"/>
                </a:ext>
              </a:extLst>
            </p:cNvPr>
            <p:cNvSpPr txBox="1"/>
            <p:nvPr/>
          </p:nvSpPr>
          <p:spPr>
            <a:xfrm>
              <a:off x="3392298" y="6140450"/>
              <a:ext cx="659572" cy="834200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3200" b="1">
                  <a:solidFill>
                    <a:schemeClr val="tx1"/>
                  </a:solidFill>
                </a:rPr>
                <a:t>Sul</a:t>
              </a:r>
            </a:p>
            <a:p>
              <a:pPr algn="ctr"/>
              <a:r>
                <a:rPr lang="pt-BR" sz="3200" b="1">
                  <a:solidFill>
                    <a:schemeClr val="tx1"/>
                  </a:solidFill>
                </a:rPr>
                <a:t>14%</a:t>
              </a:r>
            </a:p>
          </p:txBody>
        </p:sp>
        <p:sp>
          <p:nvSpPr>
            <p:cNvPr id="55" name="CaixaDeTexto 10">
              <a:extLst>
                <a:ext uri="{FF2B5EF4-FFF2-40B4-BE49-F238E27FC236}">
                  <a16:creationId xmlns:a16="http://schemas.microsoft.com/office/drawing/2014/main" id="{136759D7-09FE-4EDB-BDA8-63F622CE39EE}"/>
                </a:ext>
              </a:extLst>
            </p:cNvPr>
            <p:cNvSpPr txBox="1"/>
            <p:nvPr/>
          </p:nvSpPr>
          <p:spPr>
            <a:xfrm>
              <a:off x="2951492" y="4006850"/>
              <a:ext cx="1064934" cy="1215548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3200" b="1" dirty="0">
                  <a:solidFill>
                    <a:schemeClr val="tx1"/>
                  </a:solidFill>
                </a:rPr>
                <a:t>Centro-</a:t>
              </a:r>
            </a:p>
            <a:p>
              <a:pPr algn="ctr"/>
              <a:r>
                <a:rPr lang="pt-BR" sz="3200" b="1" dirty="0">
                  <a:solidFill>
                    <a:schemeClr val="tx1"/>
                  </a:solidFill>
                </a:rPr>
                <a:t>Oeste</a:t>
              </a:r>
            </a:p>
            <a:p>
              <a:pPr algn="ctr"/>
              <a:r>
                <a:rPr lang="pt-BR" sz="3200" b="1" dirty="0">
                  <a:solidFill>
                    <a:schemeClr val="tx1"/>
                  </a:solidFill>
                </a:rPr>
                <a:t>9%</a:t>
              </a:r>
            </a:p>
          </p:txBody>
        </p:sp>
      </p:grpSp>
      <p:graphicFrame>
        <p:nvGraphicFramePr>
          <p:cNvPr id="56" name="Tabela 55">
            <a:extLst>
              <a:ext uri="{FF2B5EF4-FFF2-40B4-BE49-F238E27FC236}">
                <a16:creationId xmlns:a16="http://schemas.microsoft.com/office/drawing/2014/main" id="{CE815D22-4B9E-9511-B977-CE5A286FC2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52747"/>
              </p:ext>
            </p:extLst>
          </p:nvPr>
        </p:nvGraphicFramePr>
        <p:xfrm>
          <a:off x="11308617" y="3977247"/>
          <a:ext cx="6740104" cy="3940384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3370052">
                  <a:extLst>
                    <a:ext uri="{9D8B030D-6E8A-4147-A177-3AD203B41FA5}">
                      <a16:colId xmlns:a16="http://schemas.microsoft.com/office/drawing/2014/main" val="2255091922"/>
                    </a:ext>
                  </a:extLst>
                </a:gridCol>
                <a:gridCol w="3370052">
                  <a:extLst>
                    <a:ext uri="{9D8B030D-6E8A-4147-A177-3AD203B41FA5}">
                      <a16:colId xmlns:a16="http://schemas.microsoft.com/office/drawing/2014/main" val="907786305"/>
                    </a:ext>
                  </a:extLst>
                </a:gridCol>
              </a:tblGrid>
              <a:tr h="112582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3000" b="1" u="none" strike="noStrike" dirty="0">
                          <a:effectLst/>
                        </a:rPr>
                        <a:t>Região</a:t>
                      </a:r>
                      <a:endParaRPr lang="pt-BR" sz="3000" b="1" i="0" u="none" strike="noStrike" dirty="0">
                        <a:solidFill>
                          <a:srgbClr val="0A0A0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3000" b="1" u="none" strike="noStrike" dirty="0">
                          <a:effectLst/>
                        </a:rPr>
                        <a:t>Casos por milhão de habitantes</a:t>
                      </a:r>
                      <a:endParaRPr lang="pt-BR" sz="3000" b="1" i="0" u="none" strike="noStrike" dirty="0">
                        <a:solidFill>
                          <a:srgbClr val="0A0A0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6693658"/>
                  </a:ext>
                </a:extLst>
              </a:tr>
              <a:tr h="56291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3000" u="none" strike="noStrike">
                          <a:effectLst/>
                        </a:rPr>
                        <a:t>Sudeste</a:t>
                      </a:r>
                      <a:endParaRPr lang="pt-BR" sz="3000" b="0" i="0" u="none" strike="noStrike">
                        <a:solidFill>
                          <a:srgbClr val="0A0A0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3000" u="none" strike="noStrike" dirty="0">
                          <a:effectLst/>
                        </a:rPr>
                        <a:t>1,30</a:t>
                      </a:r>
                      <a:endParaRPr lang="pt-BR" sz="3000" b="0" i="0" u="none" strike="noStrike" dirty="0">
                        <a:solidFill>
                          <a:srgbClr val="0A0A0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50761206"/>
                  </a:ext>
                </a:extLst>
              </a:tr>
              <a:tr h="56291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3000" u="none" strike="noStrike">
                          <a:effectLst/>
                        </a:rPr>
                        <a:t>Nordeste</a:t>
                      </a:r>
                      <a:endParaRPr lang="pt-BR" sz="3000" b="0" i="0" u="none" strike="noStrike">
                        <a:solidFill>
                          <a:srgbClr val="0A0A0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3000" u="none" strike="noStrike">
                          <a:effectLst/>
                        </a:rPr>
                        <a:t>0,65</a:t>
                      </a:r>
                      <a:endParaRPr lang="pt-BR" sz="3000" b="0" i="0" u="none" strike="noStrike">
                        <a:solidFill>
                          <a:srgbClr val="0A0A0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31765574"/>
                  </a:ext>
                </a:extLst>
              </a:tr>
              <a:tr h="56291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3000" u="none" strike="noStrike">
                          <a:effectLst/>
                        </a:rPr>
                        <a:t>Sul</a:t>
                      </a:r>
                      <a:endParaRPr lang="pt-BR" sz="3000" b="0" i="0" u="none" strike="noStrike">
                        <a:solidFill>
                          <a:srgbClr val="0A0A0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3000" u="none" strike="noStrike" dirty="0">
                          <a:effectLst/>
                        </a:rPr>
                        <a:t>0,90</a:t>
                      </a:r>
                      <a:endParaRPr lang="pt-BR" sz="3000" b="0" i="0" u="none" strike="noStrike" dirty="0">
                        <a:solidFill>
                          <a:srgbClr val="0A0A0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83056395"/>
                  </a:ext>
                </a:extLst>
              </a:tr>
              <a:tr h="56291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3000" u="none" strike="noStrike">
                          <a:effectLst/>
                        </a:rPr>
                        <a:t>Norte</a:t>
                      </a:r>
                      <a:endParaRPr lang="pt-BR" sz="3000" b="0" i="0" u="none" strike="noStrike">
                        <a:solidFill>
                          <a:srgbClr val="0A0A0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3000" u="none" strike="noStrike">
                          <a:effectLst/>
                        </a:rPr>
                        <a:t>0,29</a:t>
                      </a:r>
                      <a:endParaRPr lang="pt-BR" sz="3000" b="0" i="0" u="none" strike="noStrike">
                        <a:solidFill>
                          <a:srgbClr val="0A0A0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74360563"/>
                  </a:ext>
                </a:extLst>
              </a:tr>
              <a:tr h="56291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3000" u="none" strike="noStrike">
                          <a:effectLst/>
                        </a:rPr>
                        <a:t>Centro-Oeste</a:t>
                      </a:r>
                      <a:endParaRPr lang="pt-BR" sz="3000" b="0" i="0" u="none" strike="noStrike">
                        <a:solidFill>
                          <a:srgbClr val="0A0A0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3000" u="none" strike="noStrike" dirty="0">
                          <a:effectLst/>
                        </a:rPr>
                        <a:t>1,10</a:t>
                      </a:r>
                      <a:endParaRPr lang="pt-BR" sz="3000" b="0" i="0" u="none" strike="noStrike" dirty="0">
                        <a:solidFill>
                          <a:srgbClr val="0A0A0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20946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0491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848F7-9833-1A5D-F0B9-1CCC547C1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Agrupar 40">
            <a:extLst>
              <a:ext uri="{FF2B5EF4-FFF2-40B4-BE49-F238E27FC236}">
                <a16:creationId xmlns:a16="http://schemas.microsoft.com/office/drawing/2014/main" id="{695D4D17-4F04-1DD3-0F29-3F54FE7D5D35}"/>
              </a:ext>
            </a:extLst>
          </p:cNvPr>
          <p:cNvGrpSpPr/>
          <p:nvPr/>
        </p:nvGrpSpPr>
        <p:grpSpPr>
          <a:xfrm>
            <a:off x="-1546115" y="-1537325"/>
            <a:ext cx="21380231" cy="3325977"/>
            <a:chOff x="-1546115" y="-287502"/>
            <a:chExt cx="21380231" cy="3325977"/>
          </a:xfrm>
        </p:grpSpPr>
        <p:grpSp>
          <p:nvGrpSpPr>
            <p:cNvPr id="42" name="Group 2">
              <a:extLst>
                <a:ext uri="{FF2B5EF4-FFF2-40B4-BE49-F238E27FC236}">
                  <a16:creationId xmlns:a16="http://schemas.microsoft.com/office/drawing/2014/main" id="{2F1F0605-0B7A-00F4-385E-17EE697DD36E}"/>
                </a:ext>
              </a:extLst>
            </p:cNvPr>
            <p:cNvGrpSpPr/>
            <p:nvPr/>
          </p:nvGrpSpPr>
          <p:grpSpPr>
            <a:xfrm>
              <a:off x="-1546115" y="-287502"/>
              <a:ext cx="21380231" cy="3165957"/>
              <a:chOff x="0" y="0"/>
              <a:chExt cx="7232325" cy="1070953"/>
            </a:xfrm>
          </p:grpSpPr>
          <p:sp>
            <p:nvSpPr>
              <p:cNvPr id="47" name="Freeform 3">
                <a:extLst>
                  <a:ext uri="{FF2B5EF4-FFF2-40B4-BE49-F238E27FC236}">
                    <a16:creationId xmlns:a16="http://schemas.microsoft.com/office/drawing/2014/main" id="{BF680873-E66C-1DCB-5E47-B2B2D767C18E}"/>
                  </a:ext>
                </a:extLst>
              </p:cNvPr>
              <p:cNvSpPr/>
              <p:nvPr/>
            </p:nvSpPr>
            <p:spPr>
              <a:xfrm>
                <a:off x="0" y="0"/>
                <a:ext cx="7232325" cy="1070953"/>
              </a:xfrm>
              <a:custGeom>
                <a:avLst/>
                <a:gdLst/>
                <a:ahLst/>
                <a:cxnLst/>
                <a:rect l="l" t="t" r="r" b="b"/>
                <a:pathLst>
                  <a:path w="7232325" h="1070953">
                    <a:moveTo>
                      <a:pt x="0" y="0"/>
                    </a:moveTo>
                    <a:lnTo>
                      <a:pt x="7232325" y="0"/>
                    </a:lnTo>
                    <a:lnTo>
                      <a:pt x="7232325" y="1070953"/>
                    </a:lnTo>
                    <a:lnTo>
                      <a:pt x="0" y="1070953"/>
                    </a:lnTo>
                    <a:close/>
                  </a:path>
                </a:pathLst>
              </a:custGeom>
              <a:solidFill>
                <a:srgbClr val="008037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43" name="Group 4">
              <a:extLst>
                <a:ext uri="{FF2B5EF4-FFF2-40B4-BE49-F238E27FC236}">
                  <a16:creationId xmlns:a16="http://schemas.microsoft.com/office/drawing/2014/main" id="{7C5F323A-12A5-5001-1A8C-253BD0A9D069}"/>
                </a:ext>
              </a:extLst>
            </p:cNvPr>
            <p:cNvGrpSpPr/>
            <p:nvPr/>
          </p:nvGrpSpPr>
          <p:grpSpPr>
            <a:xfrm>
              <a:off x="0" y="2878455"/>
              <a:ext cx="18288000" cy="160020"/>
              <a:chOff x="0" y="0"/>
              <a:chExt cx="24384000" cy="213360"/>
            </a:xfrm>
          </p:grpSpPr>
          <p:sp>
            <p:nvSpPr>
              <p:cNvPr id="44" name="AutoShape 5">
                <a:extLst>
                  <a:ext uri="{FF2B5EF4-FFF2-40B4-BE49-F238E27FC236}">
                    <a16:creationId xmlns:a16="http://schemas.microsoft.com/office/drawing/2014/main" id="{88775069-7096-6C43-0F5A-1653C65CAD18}"/>
                  </a:ext>
                </a:extLst>
              </p:cNvPr>
              <p:cNvSpPr/>
              <p:nvPr/>
            </p:nvSpPr>
            <p:spPr>
              <a:xfrm>
                <a:off x="0" y="0"/>
                <a:ext cx="8128000" cy="213360"/>
              </a:xfrm>
              <a:prstGeom prst="rect">
                <a:avLst/>
              </a:prstGeom>
              <a:solidFill>
                <a:srgbClr val="F87A64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" name="AutoShape 6">
                <a:extLst>
                  <a:ext uri="{FF2B5EF4-FFF2-40B4-BE49-F238E27FC236}">
                    <a16:creationId xmlns:a16="http://schemas.microsoft.com/office/drawing/2014/main" id="{5C0B81D7-8A0F-B2F9-A62F-60EB916E5017}"/>
                  </a:ext>
                </a:extLst>
              </p:cNvPr>
              <p:cNvSpPr/>
              <p:nvPr/>
            </p:nvSpPr>
            <p:spPr>
              <a:xfrm>
                <a:off x="8128000" y="0"/>
                <a:ext cx="8128000" cy="213360"/>
              </a:xfrm>
              <a:prstGeom prst="rect">
                <a:avLst/>
              </a:prstGeom>
              <a:solidFill>
                <a:srgbClr val="332A2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6" name="AutoShape 7">
                <a:extLst>
                  <a:ext uri="{FF2B5EF4-FFF2-40B4-BE49-F238E27FC236}">
                    <a16:creationId xmlns:a16="http://schemas.microsoft.com/office/drawing/2014/main" id="{D3F403EF-1BF8-5DA7-28D5-862456C6BC8C}"/>
                  </a:ext>
                </a:extLst>
              </p:cNvPr>
              <p:cNvSpPr/>
              <p:nvPr/>
            </p:nvSpPr>
            <p:spPr>
              <a:xfrm>
                <a:off x="16256000" y="0"/>
                <a:ext cx="8128000" cy="213360"/>
              </a:xfrm>
              <a:prstGeom prst="rect">
                <a:avLst/>
              </a:prstGeom>
              <a:solidFill>
                <a:srgbClr val="F4B54E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48" name="TextBox 10">
            <a:extLst>
              <a:ext uri="{FF2B5EF4-FFF2-40B4-BE49-F238E27FC236}">
                <a16:creationId xmlns:a16="http://schemas.microsoft.com/office/drawing/2014/main" id="{5FDA4FA7-3F9C-89A9-A847-10147D4310F5}"/>
              </a:ext>
            </a:extLst>
          </p:cNvPr>
          <p:cNvSpPr txBox="1"/>
          <p:nvPr/>
        </p:nvSpPr>
        <p:spPr>
          <a:xfrm>
            <a:off x="-235907" y="45653"/>
            <a:ext cx="18541492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239"/>
              </a:lnSpc>
              <a:spcBef>
                <a:spcPct val="0"/>
              </a:spcBef>
            </a:pPr>
            <a:r>
              <a:rPr lang="en-US" sz="8400" spc="-84" dirty="0" err="1">
                <a:solidFill>
                  <a:srgbClr val="F4B54E"/>
                </a:solidFill>
                <a:latin typeface="Agrandir Grand Bold"/>
              </a:rPr>
              <a:t>Ações</a:t>
            </a:r>
            <a:endParaRPr lang="en-US" sz="8400" spc="-84" dirty="0">
              <a:solidFill>
                <a:srgbClr val="F4B54E"/>
              </a:solidFill>
              <a:latin typeface="Agrandir Grand Bold"/>
            </a:endParaRPr>
          </a:p>
        </p:txBody>
      </p:sp>
      <p:graphicFrame>
        <p:nvGraphicFramePr>
          <p:cNvPr id="59" name="Diagrama 58">
            <a:extLst>
              <a:ext uri="{FF2B5EF4-FFF2-40B4-BE49-F238E27FC236}">
                <a16:creationId xmlns:a16="http://schemas.microsoft.com/office/drawing/2014/main" id="{5C5BF309-7C89-7EC4-15D2-B254F9884F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756342"/>
              </p:ext>
            </p:extLst>
          </p:nvPr>
        </p:nvGraphicFramePr>
        <p:xfrm>
          <a:off x="614739" y="2476500"/>
          <a:ext cx="16840200" cy="7215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35535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 t="24104" b="34648"/>
          <a:stretch>
            <a:fillRect/>
          </a:stretch>
        </p:blipFill>
        <p:spPr>
          <a:xfrm>
            <a:off x="16932" y="-12700"/>
            <a:ext cx="6617125" cy="10299700"/>
          </a:xfrm>
          <a:prstGeom prst="rect">
            <a:avLst/>
          </a:prstGeom>
          <a:noFill/>
        </p:spPr>
      </p:pic>
      <p:grpSp>
        <p:nvGrpSpPr>
          <p:cNvPr id="26" name="Agrupar 25">
            <a:extLst>
              <a:ext uri="{FF2B5EF4-FFF2-40B4-BE49-F238E27FC236}">
                <a16:creationId xmlns:a16="http://schemas.microsoft.com/office/drawing/2014/main" id="{3A982125-ABB9-9234-09AC-06D54BBBB01D}"/>
              </a:ext>
            </a:extLst>
          </p:cNvPr>
          <p:cNvGrpSpPr/>
          <p:nvPr/>
        </p:nvGrpSpPr>
        <p:grpSpPr>
          <a:xfrm>
            <a:off x="-1546115" y="-1537325"/>
            <a:ext cx="21380231" cy="3325977"/>
            <a:chOff x="-1546115" y="-287502"/>
            <a:chExt cx="21380231" cy="3325977"/>
          </a:xfrm>
        </p:grpSpPr>
        <p:grpSp>
          <p:nvGrpSpPr>
            <p:cNvPr id="27" name="Group 2">
              <a:extLst>
                <a:ext uri="{FF2B5EF4-FFF2-40B4-BE49-F238E27FC236}">
                  <a16:creationId xmlns:a16="http://schemas.microsoft.com/office/drawing/2014/main" id="{6038AAF6-5353-39CF-5C65-6F8B7EA6B24B}"/>
                </a:ext>
              </a:extLst>
            </p:cNvPr>
            <p:cNvGrpSpPr/>
            <p:nvPr/>
          </p:nvGrpSpPr>
          <p:grpSpPr>
            <a:xfrm>
              <a:off x="-1546115" y="-287502"/>
              <a:ext cx="21380231" cy="3165957"/>
              <a:chOff x="0" y="0"/>
              <a:chExt cx="7232325" cy="1070953"/>
            </a:xfrm>
          </p:grpSpPr>
          <p:sp>
            <p:nvSpPr>
              <p:cNvPr id="32" name="Freeform 3">
                <a:extLst>
                  <a:ext uri="{FF2B5EF4-FFF2-40B4-BE49-F238E27FC236}">
                    <a16:creationId xmlns:a16="http://schemas.microsoft.com/office/drawing/2014/main" id="{16B59866-27D3-C276-2F47-CFB2A622073D}"/>
                  </a:ext>
                </a:extLst>
              </p:cNvPr>
              <p:cNvSpPr/>
              <p:nvPr/>
            </p:nvSpPr>
            <p:spPr>
              <a:xfrm>
                <a:off x="0" y="0"/>
                <a:ext cx="7232325" cy="1070953"/>
              </a:xfrm>
              <a:custGeom>
                <a:avLst/>
                <a:gdLst/>
                <a:ahLst/>
                <a:cxnLst/>
                <a:rect l="l" t="t" r="r" b="b"/>
                <a:pathLst>
                  <a:path w="7232325" h="1070953">
                    <a:moveTo>
                      <a:pt x="0" y="0"/>
                    </a:moveTo>
                    <a:lnTo>
                      <a:pt x="7232325" y="0"/>
                    </a:lnTo>
                    <a:lnTo>
                      <a:pt x="7232325" y="1070953"/>
                    </a:lnTo>
                    <a:lnTo>
                      <a:pt x="0" y="1070953"/>
                    </a:lnTo>
                    <a:close/>
                  </a:path>
                </a:pathLst>
              </a:custGeom>
              <a:solidFill>
                <a:srgbClr val="008037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8" name="Group 4">
              <a:extLst>
                <a:ext uri="{FF2B5EF4-FFF2-40B4-BE49-F238E27FC236}">
                  <a16:creationId xmlns:a16="http://schemas.microsoft.com/office/drawing/2014/main" id="{8858C85D-2A57-2276-8822-CA4DBF47EEB8}"/>
                </a:ext>
              </a:extLst>
            </p:cNvPr>
            <p:cNvGrpSpPr/>
            <p:nvPr/>
          </p:nvGrpSpPr>
          <p:grpSpPr>
            <a:xfrm>
              <a:off x="0" y="2878455"/>
              <a:ext cx="18288000" cy="160020"/>
              <a:chOff x="0" y="0"/>
              <a:chExt cx="24384000" cy="213360"/>
            </a:xfrm>
          </p:grpSpPr>
          <p:sp>
            <p:nvSpPr>
              <p:cNvPr id="29" name="AutoShape 5">
                <a:extLst>
                  <a:ext uri="{FF2B5EF4-FFF2-40B4-BE49-F238E27FC236}">
                    <a16:creationId xmlns:a16="http://schemas.microsoft.com/office/drawing/2014/main" id="{F9BC6673-AEB7-D8C3-5579-69DCEE948DF1}"/>
                  </a:ext>
                </a:extLst>
              </p:cNvPr>
              <p:cNvSpPr/>
              <p:nvPr/>
            </p:nvSpPr>
            <p:spPr>
              <a:xfrm>
                <a:off x="0" y="0"/>
                <a:ext cx="8128000" cy="213360"/>
              </a:xfrm>
              <a:prstGeom prst="rect">
                <a:avLst/>
              </a:prstGeom>
              <a:solidFill>
                <a:srgbClr val="F87A64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" name="AutoShape 6">
                <a:extLst>
                  <a:ext uri="{FF2B5EF4-FFF2-40B4-BE49-F238E27FC236}">
                    <a16:creationId xmlns:a16="http://schemas.microsoft.com/office/drawing/2014/main" id="{125A9F7C-6BC4-397F-8413-53610DA944B8}"/>
                  </a:ext>
                </a:extLst>
              </p:cNvPr>
              <p:cNvSpPr/>
              <p:nvPr/>
            </p:nvSpPr>
            <p:spPr>
              <a:xfrm>
                <a:off x="8128000" y="0"/>
                <a:ext cx="8128000" cy="213360"/>
              </a:xfrm>
              <a:prstGeom prst="rect">
                <a:avLst/>
              </a:prstGeom>
              <a:solidFill>
                <a:srgbClr val="332A2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" name="AutoShape 7">
                <a:extLst>
                  <a:ext uri="{FF2B5EF4-FFF2-40B4-BE49-F238E27FC236}">
                    <a16:creationId xmlns:a16="http://schemas.microsoft.com/office/drawing/2014/main" id="{35265E18-6D10-2B28-E260-ED6E768021AD}"/>
                  </a:ext>
                </a:extLst>
              </p:cNvPr>
              <p:cNvSpPr/>
              <p:nvPr/>
            </p:nvSpPr>
            <p:spPr>
              <a:xfrm>
                <a:off x="16256000" y="0"/>
                <a:ext cx="8128000" cy="213360"/>
              </a:xfrm>
              <a:prstGeom prst="rect">
                <a:avLst/>
              </a:prstGeom>
              <a:solidFill>
                <a:srgbClr val="F4B54E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33" name="TextBox 10">
            <a:extLst>
              <a:ext uri="{FF2B5EF4-FFF2-40B4-BE49-F238E27FC236}">
                <a16:creationId xmlns:a16="http://schemas.microsoft.com/office/drawing/2014/main" id="{7027EBD3-8F29-F69B-C099-8F3F8BC91010}"/>
              </a:ext>
            </a:extLst>
          </p:cNvPr>
          <p:cNvSpPr txBox="1"/>
          <p:nvPr/>
        </p:nvSpPr>
        <p:spPr>
          <a:xfrm>
            <a:off x="-235907" y="45653"/>
            <a:ext cx="18541492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239"/>
              </a:lnSpc>
              <a:spcBef>
                <a:spcPct val="0"/>
              </a:spcBef>
            </a:pPr>
            <a:r>
              <a:rPr lang="en-US" sz="8400" spc="-84" dirty="0">
                <a:solidFill>
                  <a:srgbClr val="F4B54E"/>
                </a:solidFill>
                <a:latin typeface="Agrandir Grand Bold"/>
              </a:rPr>
              <a:t>PESQUISAS</a:t>
            </a:r>
          </a:p>
        </p:txBody>
      </p:sp>
      <p:sp>
        <p:nvSpPr>
          <p:cNvPr id="34" name="Text 0">
            <a:extLst>
              <a:ext uri="{FF2B5EF4-FFF2-40B4-BE49-F238E27FC236}">
                <a16:creationId xmlns:a16="http://schemas.microsoft.com/office/drawing/2014/main" id="{FB08D2FC-9562-0B21-E53E-F69389E81A8F}"/>
              </a:ext>
            </a:extLst>
          </p:cNvPr>
          <p:cNvSpPr/>
          <p:nvPr/>
        </p:nvSpPr>
        <p:spPr>
          <a:xfrm>
            <a:off x="7326320" y="2146168"/>
            <a:ext cx="10287001" cy="8095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4400" b="1" dirty="0"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1.</a:t>
            </a:r>
            <a:r>
              <a:rPr lang="en-US" sz="2800" b="1" dirty="0"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TERAPIAS GÊNICAS – A RAIZ DA SÍNDROME</a:t>
            </a:r>
          </a:p>
          <a:p>
            <a:endParaRPr lang="en-US" sz="2800" dirty="0">
              <a:latin typeface="Merriweather" panose="00000500000000000000" pitchFamily="2" charset="0"/>
              <a:ea typeface="Merriweather Bold" pitchFamily="34" charset="-122"/>
              <a:cs typeface="Merriweather Bold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highlight>
                  <a:srgbClr val="00FF00"/>
                </a:highlight>
                <a:latin typeface="Merriweather" panose="00000500000000000000" pitchFamily="2" charset="0"/>
                <a:ea typeface="Merriweather Bold" pitchFamily="34" charset="-122"/>
                <a:cs typeface="Merriweather Bold" pitchFamily="34" charset="-120"/>
              </a:rPr>
              <a:t>REPOR O GENE QUE FALTA (DNA)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  <a:latin typeface="Merriweather" panose="00000500000000000000" pitchFamily="2" charset="0"/>
              <a:ea typeface="Merriweather Bold" pitchFamily="34" charset="-122"/>
              <a:cs typeface="Merriweather Bold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erriweather" panose="00000500000000000000" pitchFamily="2" charset="0"/>
                <a:ea typeface="Merriweather Bold" pitchFamily="34" charset="-122"/>
                <a:cs typeface="Merriweather Bold" pitchFamily="34" charset="-120"/>
              </a:rPr>
              <a:t>INSERIR UM REGULADOR DA PRODUÇÃO (RNA)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Merriweather" panose="00000500000000000000" pitchFamily="2" charset="0"/>
              <a:ea typeface="Merriweather Bold" pitchFamily="34" charset="-122"/>
              <a:cs typeface="Merriweather Bold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erriweather" panose="00000500000000000000" pitchFamily="2" charset="0"/>
                <a:ea typeface="Merriweather Bold" pitchFamily="34" charset="-122"/>
                <a:cs typeface="Merriweather Bold" pitchFamily="34" charset="-120"/>
              </a:rPr>
              <a:t>EDITAR O GENE COM MUTAÇÃO (CRISPR)</a:t>
            </a:r>
          </a:p>
          <a:p>
            <a:endParaRPr lang="en-US" sz="2800" b="1" dirty="0">
              <a:latin typeface="Merriweather Bold" pitchFamily="34" charset="0"/>
              <a:ea typeface="Merriweather Bold" pitchFamily="34" charset="-122"/>
              <a:cs typeface="Merriweather Bold" pitchFamily="34" charset="-120"/>
            </a:endParaRPr>
          </a:p>
          <a:p>
            <a:r>
              <a:rPr lang="en-US" sz="4400" b="1" dirty="0">
                <a:latin typeface="Merriweather Bold" pitchFamily="34" charset="0"/>
              </a:rPr>
              <a:t>2.</a:t>
            </a:r>
            <a:r>
              <a:rPr lang="en-US" sz="2800" b="1" dirty="0"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FÁRMACOS QUE MELHORAM A CONECTIVIDADE CEREBRAL</a:t>
            </a:r>
          </a:p>
          <a:p>
            <a:endParaRPr lang="en-US" sz="2800" b="1" dirty="0">
              <a:latin typeface="Merriweather Bold" pitchFamily="34" charset="0"/>
              <a:ea typeface="Merriweather Bold" pitchFamily="34" charset="-122"/>
              <a:cs typeface="Merriweather Bold" pitchFamily="34" charset="-120"/>
            </a:endParaRPr>
          </a:p>
          <a:p>
            <a:r>
              <a:rPr lang="en-US" sz="4400" b="1" dirty="0"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3.</a:t>
            </a:r>
            <a:r>
              <a:rPr lang="en-US" sz="2800" b="1" dirty="0"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FÁRMACOS PARA REDUZIR OS  SINTOMAS NEUROLÓGICOS E COMPORTAMENTAIS</a:t>
            </a:r>
          </a:p>
          <a:p>
            <a:endParaRPr lang="en-US" sz="2800" b="1" dirty="0">
              <a:latin typeface="Merriweather Bold" pitchFamily="34" charset="0"/>
              <a:ea typeface="Merriweather Bold" pitchFamily="34" charset="-122"/>
              <a:cs typeface="Merriweather Bold" pitchFamily="34" charset="-120"/>
            </a:endParaRPr>
          </a:p>
          <a:p>
            <a:endParaRPr lang="en-US" sz="2800" b="1" dirty="0">
              <a:latin typeface="Merriweather Bold" pitchFamily="34" charset="0"/>
              <a:ea typeface="Merriweather Bold" pitchFamily="34" charset="-122"/>
              <a:cs typeface="Merriweather Bold" pitchFamily="34" charset="-120"/>
            </a:endParaRPr>
          </a:p>
          <a:p>
            <a:r>
              <a:rPr lang="en-US" sz="2800" b="1" dirty="0"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 </a:t>
            </a:r>
          </a:p>
          <a:p>
            <a:endParaRPr lang="en-US" sz="2800" b="1" dirty="0">
              <a:latin typeface="Merriweather Bold" pitchFamily="34" charset="0"/>
              <a:ea typeface="Merriweather Bold" pitchFamily="34" charset="-122"/>
              <a:cs typeface="Merriweather Bold" pitchFamily="34" charset="-120"/>
            </a:endParaRPr>
          </a:p>
          <a:p>
            <a:endParaRPr lang="en-US" sz="2800" b="1" dirty="0">
              <a:latin typeface="Merriweather Bold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257" b="3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628992">
            <a:off x="411047" y="9501005"/>
            <a:ext cx="2334984" cy="32607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061064">
            <a:off x="17162602" y="3331397"/>
            <a:ext cx="724588" cy="38179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10126980"/>
            <a:ext cx="18288000" cy="160020"/>
            <a:chOff x="0" y="0"/>
            <a:chExt cx="24384000" cy="213360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8128000" cy="213360"/>
            </a:xfrm>
            <a:prstGeom prst="rect">
              <a:avLst/>
            </a:prstGeom>
            <a:solidFill>
              <a:srgbClr val="F87A6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AutoShape 7"/>
            <p:cNvSpPr/>
            <p:nvPr/>
          </p:nvSpPr>
          <p:spPr>
            <a:xfrm>
              <a:off x="8128000" y="0"/>
              <a:ext cx="8128000" cy="213360"/>
            </a:xfrm>
            <a:prstGeom prst="rect">
              <a:avLst/>
            </a:prstGeom>
            <a:solidFill>
              <a:srgbClr val="332A2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AutoShape 8"/>
            <p:cNvSpPr/>
            <p:nvPr/>
          </p:nvSpPr>
          <p:spPr>
            <a:xfrm>
              <a:off x="16256000" y="0"/>
              <a:ext cx="8128000" cy="213360"/>
            </a:xfrm>
            <a:prstGeom prst="rect">
              <a:avLst/>
            </a:prstGeom>
            <a:solidFill>
              <a:srgbClr val="F4B54E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983705" y="3609687"/>
            <a:ext cx="10683853" cy="5836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297"/>
              </a:lnSpc>
            </a:pPr>
            <a:r>
              <a:rPr lang="en-US" sz="6641" spc="-66">
                <a:solidFill>
                  <a:srgbClr val="F4B54E"/>
                </a:solidFill>
                <a:latin typeface="Agrandir Grand Bold"/>
              </a:rPr>
              <a:t>Helen Ferraz</a:t>
            </a:r>
          </a:p>
          <a:p>
            <a:pPr algn="r">
              <a:lnSpc>
                <a:spcPts val="9297"/>
              </a:lnSpc>
            </a:pPr>
            <a:endParaRPr lang="en-US" sz="6641" spc="-66">
              <a:solidFill>
                <a:srgbClr val="F4B54E"/>
              </a:solidFill>
              <a:latin typeface="Agrandir Grand Bold"/>
            </a:endParaRPr>
          </a:p>
          <a:p>
            <a:pPr algn="r">
              <a:lnSpc>
                <a:spcPts val="7699"/>
              </a:lnSpc>
            </a:pPr>
            <a:endParaRPr lang="en-US" sz="6641" spc="-66">
              <a:solidFill>
                <a:srgbClr val="F4B54E"/>
              </a:solidFill>
              <a:latin typeface="Agrandir Grand Bold"/>
            </a:endParaRPr>
          </a:p>
          <a:p>
            <a:pPr algn="r">
              <a:lnSpc>
                <a:spcPts val="7699"/>
              </a:lnSpc>
            </a:pPr>
            <a:r>
              <a:rPr lang="en-US" sz="5499" spc="-54">
                <a:solidFill>
                  <a:srgbClr val="F4B54E"/>
                </a:solidFill>
                <a:latin typeface="Agrandir Grand Bold"/>
              </a:rPr>
              <a:t>Mãe da Luísa</a:t>
            </a:r>
          </a:p>
          <a:p>
            <a:pPr algn="r">
              <a:lnSpc>
                <a:spcPts val="6160"/>
              </a:lnSpc>
            </a:pPr>
            <a:r>
              <a:rPr lang="en-US" sz="4400" spc="-44">
                <a:solidFill>
                  <a:srgbClr val="F4B54E"/>
                </a:solidFill>
                <a:latin typeface="Agrandir Grand Bold"/>
              </a:rPr>
              <a:t>Vice-Presidente da AFSPM</a:t>
            </a:r>
          </a:p>
          <a:p>
            <a:pPr algn="r">
              <a:lnSpc>
                <a:spcPts val="4620"/>
              </a:lnSpc>
            </a:pPr>
            <a:r>
              <a:rPr lang="en-US" sz="3300" spc="-33">
                <a:solidFill>
                  <a:srgbClr val="F4B54E"/>
                </a:solidFill>
                <a:latin typeface="Agrandir Grand Bold"/>
              </a:rPr>
              <a:t>Professora e Pesquisadora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09DBDBA0-6DE8-BECD-CF83-FF39A094B40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</a:blip>
          <a:srcRect/>
          <a:stretch>
            <a:fillRect/>
          </a:stretch>
        </p:blipFill>
        <p:spPr>
          <a:xfrm>
            <a:off x="9843690" y="95848"/>
            <a:ext cx="2348310" cy="317339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1666" b="21666"/>
            <a:stretch>
              <a:fillRect/>
            </a:stretch>
          </p:blipFill>
          <p:spPr>
            <a:xfrm>
              <a:off x="0" y="0"/>
              <a:ext cx="24384000" cy="53848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36778" t="31071" r="36778" b="31071"/>
            <a:stretch>
              <a:fillRect/>
            </a:stretch>
          </p:blipFill>
          <p:spPr>
            <a:xfrm>
              <a:off x="0" y="5511800"/>
              <a:ext cx="4826000" cy="2692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36778" t="31071" r="36778" b="31071"/>
            <a:stretch>
              <a:fillRect/>
            </a:stretch>
          </p:blipFill>
          <p:spPr>
            <a:xfrm>
              <a:off x="4953000" y="5511800"/>
              <a:ext cx="4826000" cy="26924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23208" t="12142" r="23208" b="12142"/>
            <a:stretch>
              <a:fillRect/>
            </a:stretch>
          </p:blipFill>
          <p:spPr>
            <a:xfrm>
              <a:off x="0" y="8331200"/>
              <a:ext cx="9779000" cy="53848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 l="15614" r="15614"/>
            <a:stretch>
              <a:fillRect/>
            </a:stretch>
          </p:blipFill>
          <p:spPr>
            <a:xfrm>
              <a:off x="9906000" y="5511800"/>
              <a:ext cx="14478000" cy="8204200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/>
            <a:srcRect l="33472" t="26339" r="33472" b="26339"/>
            <a:stretch>
              <a:fillRect/>
            </a:stretch>
          </p:blipFill>
          <p:spPr>
            <a:xfrm>
              <a:off x="0" y="0"/>
              <a:ext cx="6032500" cy="33655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/>
            <a:srcRect l="33472" t="26339" r="33472" b="26339"/>
            <a:stretch>
              <a:fillRect/>
            </a:stretch>
          </p:blipFill>
          <p:spPr>
            <a:xfrm>
              <a:off x="0" y="3492500"/>
              <a:ext cx="6032500" cy="3365500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/>
            <a:srcRect l="69" t="1785" r="69" b="1785"/>
            <a:stretch>
              <a:fillRect/>
            </a:stretch>
          </p:blipFill>
          <p:spPr>
            <a:xfrm>
              <a:off x="6159500" y="0"/>
              <a:ext cx="18224500" cy="6858000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/>
            <a:srcRect l="16597" t="2678" r="16597" b="2678"/>
            <a:stretch>
              <a:fillRect/>
            </a:stretch>
          </p:blipFill>
          <p:spPr>
            <a:xfrm>
              <a:off x="0" y="6985000"/>
              <a:ext cx="12192000" cy="6731000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/>
            <a:srcRect l="16945" t="2678" r="16945" b="2678"/>
            <a:stretch>
              <a:fillRect/>
            </a:stretch>
          </p:blipFill>
          <p:spPr>
            <a:xfrm>
              <a:off x="12319000" y="6985000"/>
              <a:ext cx="12065000" cy="6731000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/>
            <a:srcRect l="33472" t="18452" r="33472" b="18452"/>
            <a:stretch>
              <a:fillRect/>
            </a:stretch>
          </p:blipFill>
          <p:spPr>
            <a:xfrm>
              <a:off x="0" y="0"/>
              <a:ext cx="6032500" cy="4487333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/>
            <a:srcRect l="33472" t="18452" r="33472" b="18452"/>
            <a:stretch>
              <a:fillRect/>
            </a:stretch>
          </p:blipFill>
          <p:spPr>
            <a:xfrm>
              <a:off x="0" y="4614333"/>
              <a:ext cx="6032500" cy="4487333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2"/>
            <a:srcRect l="16597" t="18452" r="16597" b="18452"/>
            <a:stretch>
              <a:fillRect/>
            </a:stretch>
          </p:blipFill>
          <p:spPr>
            <a:xfrm>
              <a:off x="0" y="9228667"/>
              <a:ext cx="12192000" cy="4487333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2"/>
            <a:srcRect l="16945" t="18452" r="16945" b="18452"/>
            <a:stretch>
              <a:fillRect/>
            </a:stretch>
          </p:blipFill>
          <p:spPr>
            <a:xfrm>
              <a:off x="12319000" y="9228667"/>
              <a:ext cx="12065000" cy="4487333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2"/>
            <a:srcRect l="10984" r="10984"/>
            <a:stretch>
              <a:fillRect/>
            </a:stretch>
          </p:blipFill>
          <p:spPr>
            <a:xfrm>
              <a:off x="6159500" y="0"/>
              <a:ext cx="18224500" cy="9101667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3"/>
            <a:srcRect t="22718" b="22718"/>
            <a:stretch>
              <a:fillRect/>
            </a:stretch>
          </p:blipFill>
          <p:spPr>
            <a:xfrm>
              <a:off x="0" y="0"/>
              <a:ext cx="8085667" cy="2641600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/>
            <a:srcRect t="42176"/>
            <a:stretch>
              <a:fillRect/>
            </a:stretch>
          </p:blipFill>
          <p:spPr>
            <a:xfrm>
              <a:off x="0" y="2768600"/>
              <a:ext cx="8085667" cy="2641600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5"/>
            <a:srcRect t="31671" b="31671"/>
            <a:stretch>
              <a:fillRect/>
            </a:stretch>
          </p:blipFill>
          <p:spPr>
            <a:xfrm>
              <a:off x="0" y="5537200"/>
              <a:ext cx="8085667" cy="2641600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6"/>
            <a:srcRect t="28256" b="28256"/>
            <a:stretch>
              <a:fillRect/>
            </a:stretch>
          </p:blipFill>
          <p:spPr>
            <a:xfrm>
              <a:off x="0" y="8305800"/>
              <a:ext cx="8085667" cy="2641600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7"/>
            <a:srcRect t="21278" b="21278"/>
            <a:stretch>
              <a:fillRect/>
            </a:stretch>
          </p:blipFill>
          <p:spPr>
            <a:xfrm>
              <a:off x="0" y="11074400"/>
              <a:ext cx="8085667" cy="2641600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8"/>
            <a:srcRect l="4460" r="4460"/>
            <a:stretch>
              <a:fillRect/>
            </a:stretch>
          </p:blipFill>
          <p:spPr>
            <a:xfrm>
              <a:off x="8212667" y="0"/>
              <a:ext cx="16171333" cy="1371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5533" r="5533"/>
            <a:stretch>
              <a:fillRect/>
            </a:stretch>
          </p:blipFill>
          <p:spPr>
            <a:xfrm>
              <a:off x="0" y="0"/>
              <a:ext cx="8043333" cy="67945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5681" r="5681"/>
            <a:stretch>
              <a:fillRect/>
            </a:stretch>
          </p:blipFill>
          <p:spPr>
            <a:xfrm>
              <a:off x="0" y="6921500"/>
              <a:ext cx="8043333" cy="67945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10774" r="10774"/>
            <a:stretch>
              <a:fillRect/>
            </a:stretch>
          </p:blipFill>
          <p:spPr>
            <a:xfrm>
              <a:off x="8170333" y="0"/>
              <a:ext cx="8043333" cy="13716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7763" b="7763"/>
            <a:stretch>
              <a:fillRect/>
            </a:stretch>
          </p:blipFill>
          <p:spPr>
            <a:xfrm>
              <a:off x="16340667" y="0"/>
              <a:ext cx="8043333" cy="67945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 t="18533" b="18533"/>
            <a:stretch>
              <a:fillRect/>
            </a:stretch>
          </p:blipFill>
          <p:spPr>
            <a:xfrm>
              <a:off x="16340667" y="6921500"/>
              <a:ext cx="8043333" cy="67945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em pé em frente a parede verde&#10;&#10;O conteúdo gerado por IA pode estar incorreto.">
            <a:extLst>
              <a:ext uri="{FF2B5EF4-FFF2-40B4-BE49-F238E27FC236}">
                <a16:creationId xmlns:a16="http://schemas.microsoft.com/office/drawing/2014/main" id="{B18CBE62-A125-7C38-812E-56E91BC5C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1" r="9053"/>
          <a:stretch>
            <a:fillRect/>
          </a:stretch>
        </p:blipFill>
        <p:spPr>
          <a:xfrm>
            <a:off x="9264649" y="10"/>
            <a:ext cx="9023351" cy="5880056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11" name="Imagem 10" descr="Tela de computador com luz verde&#10;&#10;O conteúdo gerado por IA pode estar incorreto.">
            <a:extLst>
              <a:ext uri="{FF2B5EF4-FFF2-40B4-BE49-F238E27FC236}">
                <a16:creationId xmlns:a16="http://schemas.microsoft.com/office/drawing/2014/main" id="{69FEDB58-95D0-FDD9-BEF8-2F8A7DDB3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" r="23489" b="1"/>
          <a:stretch>
            <a:fillRect/>
          </a:stretch>
        </p:blipFill>
        <p:spPr>
          <a:xfrm>
            <a:off x="20" y="6104964"/>
            <a:ext cx="5302976" cy="4182034"/>
          </a:xfrm>
          <a:prstGeom prst="rect">
            <a:avLst/>
          </a:prstGeom>
        </p:spPr>
      </p:pic>
      <p:pic>
        <p:nvPicPr>
          <p:cNvPr id="9" name="Imagem 8" descr="Uma imagem contendo Diagrama&#10;&#10;O conteúdo gerado por IA pode estar incorreto.">
            <a:extLst>
              <a:ext uri="{FF2B5EF4-FFF2-40B4-BE49-F238E27FC236}">
                <a16:creationId xmlns:a16="http://schemas.microsoft.com/office/drawing/2014/main" id="{72B8EAD7-8F3F-C7F2-9AA7-96CC3B84B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6" r="5913" b="-1"/>
          <a:stretch>
            <a:fillRect/>
          </a:stretch>
        </p:blipFill>
        <p:spPr>
          <a:xfrm>
            <a:off x="5544298" y="4885764"/>
            <a:ext cx="7183640" cy="5401236"/>
          </a:xfrm>
          <a:prstGeom prst="rect">
            <a:avLst/>
          </a:prstGeom>
        </p:spPr>
      </p:pic>
      <p:pic>
        <p:nvPicPr>
          <p:cNvPr id="7" name="Imagem 6" descr="Imagem em branco e verde na água&#10;&#10;O conteúdo gerado por IA pode estar incorreto.">
            <a:extLst>
              <a:ext uri="{FF2B5EF4-FFF2-40B4-BE49-F238E27FC236}">
                <a16:creationId xmlns:a16="http://schemas.microsoft.com/office/drawing/2014/main" id="{C472597C-210A-D2F6-FB68-D4C955E704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3" r="1" b="13553"/>
          <a:stretch>
            <a:fillRect/>
          </a:stretch>
        </p:blipFill>
        <p:spPr>
          <a:xfrm>
            <a:off x="1" y="10"/>
            <a:ext cx="9023351" cy="5880056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5" name="Imagem 4" descr="Menina pousando para foto&#10;&#10;O conteúdo gerado por IA pode estar incorreto.">
            <a:extLst>
              <a:ext uri="{FF2B5EF4-FFF2-40B4-BE49-F238E27FC236}">
                <a16:creationId xmlns:a16="http://schemas.microsoft.com/office/drawing/2014/main" id="{7D1A7799-457E-9599-7F8F-594661CDBB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3" b="-1"/>
          <a:stretch>
            <a:fillRect/>
          </a:stretch>
        </p:blipFill>
        <p:spPr>
          <a:xfrm>
            <a:off x="12969241" y="6104964"/>
            <a:ext cx="5318760" cy="418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5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6184467" y="7476389"/>
            <a:ext cx="1692489" cy="2650947"/>
          </a:xfrm>
          <a:custGeom>
            <a:avLst/>
            <a:gdLst/>
            <a:ahLst/>
            <a:cxnLst/>
            <a:rect l="l" t="t" r="r" b="b"/>
            <a:pathLst>
              <a:path w="1203548" h="1885118">
                <a:moveTo>
                  <a:pt x="0" y="0"/>
                </a:moveTo>
                <a:lnTo>
                  <a:pt x="1203548" y="0"/>
                </a:lnTo>
                <a:lnTo>
                  <a:pt x="1203548" y="1885118"/>
                </a:lnTo>
                <a:lnTo>
                  <a:pt x="0" y="18851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sz="2531"/>
          </a:p>
        </p:txBody>
      </p:sp>
      <p:sp>
        <p:nvSpPr>
          <p:cNvPr id="6" name="TextBox 6"/>
          <p:cNvSpPr txBox="1"/>
          <p:nvPr/>
        </p:nvSpPr>
        <p:spPr>
          <a:xfrm>
            <a:off x="9984917" y="876300"/>
            <a:ext cx="4681455" cy="995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532"/>
              </a:lnSpc>
            </a:pPr>
            <a:r>
              <a:rPr lang="en-US" sz="6093" dirty="0">
                <a:solidFill>
                  <a:srgbClr val="00682F"/>
                </a:solidFill>
                <a:latin typeface="League Spartan"/>
              </a:rPr>
              <a:t>CONTATOS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304793" y="5369403"/>
            <a:ext cx="5636285" cy="550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24"/>
              </a:lnSpc>
            </a:pPr>
            <a:r>
              <a:rPr lang="en-US" sz="3375" spc="138">
                <a:solidFill>
                  <a:srgbClr val="826E93"/>
                </a:solidFill>
                <a:latin typeface="Open Sans Bold"/>
              </a:rPr>
              <a:t>Instagram e Facebook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22297" y="2688816"/>
            <a:ext cx="1522140" cy="550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24"/>
              </a:lnSpc>
            </a:pPr>
            <a:r>
              <a:rPr lang="en-US" sz="3375" spc="138" dirty="0">
                <a:solidFill>
                  <a:srgbClr val="826E93"/>
                </a:solidFill>
                <a:latin typeface="Open Sans Bold"/>
              </a:rPr>
              <a:t>Email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22297" y="3951999"/>
            <a:ext cx="2103346" cy="550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24"/>
              </a:lnSpc>
            </a:pPr>
            <a:r>
              <a:rPr lang="en-US" sz="3375" spc="138">
                <a:solidFill>
                  <a:srgbClr val="826E93"/>
                </a:solidFill>
                <a:latin typeface="Open Sans Bold"/>
              </a:rPr>
              <a:t>Site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22297" y="3187987"/>
            <a:ext cx="6191360" cy="550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24"/>
              </a:lnSpc>
              <a:spcBef>
                <a:spcPct val="0"/>
              </a:spcBef>
            </a:pPr>
            <a:r>
              <a:rPr lang="en-US" sz="3375" spc="138" dirty="0">
                <a:solidFill>
                  <a:srgbClr val="00682F"/>
                </a:solidFill>
                <a:latin typeface="Open Sans Bold"/>
              </a:rPr>
              <a:t>contato@pmsbrasil.org.br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77293" y="4455519"/>
            <a:ext cx="5581288" cy="550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24"/>
              </a:lnSpc>
              <a:spcBef>
                <a:spcPct val="0"/>
              </a:spcBef>
            </a:pPr>
            <a:r>
              <a:rPr lang="en-US" sz="3375" spc="138" dirty="0">
                <a:solidFill>
                  <a:srgbClr val="00682F"/>
                </a:solidFill>
                <a:latin typeface="Open Sans Bold"/>
              </a:rPr>
              <a:t>www.pmsbrasil.org.br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304793" y="5938579"/>
            <a:ext cx="5636285" cy="550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24"/>
              </a:lnSpc>
              <a:spcBef>
                <a:spcPct val="0"/>
              </a:spcBef>
            </a:pPr>
            <a:r>
              <a:rPr lang="en-US" sz="3375" spc="138" dirty="0">
                <a:solidFill>
                  <a:srgbClr val="00682F"/>
                </a:solidFill>
                <a:latin typeface="Open Sans Bold"/>
              </a:rPr>
              <a:t>@phelanmcdermidbrasil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304793" y="6981681"/>
            <a:ext cx="2103346" cy="550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24"/>
              </a:lnSpc>
            </a:pPr>
            <a:r>
              <a:rPr lang="en-US" sz="3375" spc="138">
                <a:solidFill>
                  <a:srgbClr val="826E93"/>
                </a:solidFill>
                <a:latin typeface="Open Sans Bold"/>
              </a:rPr>
              <a:t>Youtube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359790" y="7498596"/>
            <a:ext cx="6108864" cy="550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24"/>
              </a:lnSpc>
              <a:spcBef>
                <a:spcPct val="0"/>
              </a:spcBef>
            </a:pPr>
            <a:r>
              <a:rPr lang="en-US" sz="3375" spc="138" dirty="0">
                <a:solidFill>
                  <a:srgbClr val="00682F"/>
                </a:solidFill>
                <a:latin typeface="Open Sans Bold"/>
              </a:rPr>
              <a:t>@phelanmcdermidbrasil</a:t>
            </a:r>
          </a:p>
        </p:txBody>
      </p:sp>
      <p:sp>
        <p:nvSpPr>
          <p:cNvPr id="15" name="Freeform 3"/>
          <p:cNvSpPr/>
          <p:nvPr/>
        </p:nvSpPr>
        <p:spPr>
          <a:xfrm>
            <a:off x="401066" y="586453"/>
            <a:ext cx="8742933" cy="8824248"/>
          </a:xfrm>
          <a:custGeom>
            <a:avLst/>
            <a:gdLst/>
            <a:ahLst/>
            <a:cxnLst/>
            <a:rect l="l" t="t" r="r" b="b"/>
            <a:pathLst>
              <a:path w="7199702" h="7199702">
                <a:moveTo>
                  <a:pt x="0" y="0"/>
                </a:moveTo>
                <a:lnTo>
                  <a:pt x="7199702" y="0"/>
                </a:lnTo>
                <a:lnTo>
                  <a:pt x="7199702" y="7199702"/>
                </a:lnTo>
                <a:lnTo>
                  <a:pt x="0" y="71997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 sz="253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6115" y="-287502"/>
            <a:ext cx="21380231" cy="3165957"/>
            <a:chOff x="0" y="0"/>
            <a:chExt cx="7232325" cy="10709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232325" cy="1070953"/>
            </a:xfrm>
            <a:custGeom>
              <a:avLst/>
              <a:gdLst/>
              <a:ahLst/>
              <a:cxnLst/>
              <a:rect l="l" t="t" r="r" b="b"/>
              <a:pathLst>
                <a:path w="7232325" h="1070953">
                  <a:moveTo>
                    <a:pt x="0" y="0"/>
                  </a:moveTo>
                  <a:lnTo>
                    <a:pt x="7232325" y="0"/>
                  </a:lnTo>
                  <a:lnTo>
                    <a:pt x="7232325" y="1070953"/>
                  </a:lnTo>
                  <a:lnTo>
                    <a:pt x="0" y="1070953"/>
                  </a:lnTo>
                  <a:close/>
                </a:path>
              </a:pathLst>
            </a:custGeom>
            <a:solidFill>
              <a:srgbClr val="008037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2878455"/>
            <a:ext cx="18288000" cy="160020"/>
            <a:chOff x="0" y="0"/>
            <a:chExt cx="24384000" cy="213360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8128000" cy="213360"/>
            </a:xfrm>
            <a:prstGeom prst="rect">
              <a:avLst/>
            </a:prstGeom>
            <a:solidFill>
              <a:srgbClr val="F87A6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AutoShape 6"/>
            <p:cNvSpPr/>
            <p:nvPr/>
          </p:nvSpPr>
          <p:spPr>
            <a:xfrm>
              <a:off x="8128000" y="0"/>
              <a:ext cx="8128000" cy="213360"/>
            </a:xfrm>
            <a:prstGeom prst="rect">
              <a:avLst/>
            </a:prstGeom>
            <a:solidFill>
              <a:srgbClr val="332A2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AutoShape 7"/>
            <p:cNvSpPr/>
            <p:nvPr/>
          </p:nvSpPr>
          <p:spPr>
            <a:xfrm>
              <a:off x="16256000" y="0"/>
              <a:ext cx="8128000" cy="213360"/>
            </a:xfrm>
            <a:prstGeom prst="rect">
              <a:avLst/>
            </a:prstGeom>
            <a:solidFill>
              <a:srgbClr val="F4B54E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8892775" y="3798277"/>
            <a:ext cx="7902380" cy="25307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87449" lvl="1" indent="-593725" algn="l">
              <a:lnSpc>
                <a:spcPts val="6800"/>
              </a:lnSpc>
              <a:buFont typeface="Arial"/>
              <a:buChar char="•"/>
            </a:pPr>
            <a:r>
              <a:rPr lang="en-US" sz="4500" dirty="0">
                <a:solidFill>
                  <a:srgbClr val="000000"/>
                </a:solidFill>
                <a:latin typeface="Open Sauce"/>
              </a:rPr>
              <a:t>É </a:t>
            </a:r>
            <a:r>
              <a:rPr lang="en-US" sz="4500" dirty="0" err="1">
                <a:solidFill>
                  <a:srgbClr val="000000"/>
                </a:solidFill>
                <a:latin typeface="Open Sauce"/>
              </a:rPr>
              <a:t>uma</a:t>
            </a:r>
            <a:r>
              <a:rPr lang="en-US" sz="45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Open Sauce"/>
              </a:rPr>
              <a:t>síndrome</a:t>
            </a:r>
            <a:r>
              <a:rPr lang="en-US" sz="45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Open Sauce"/>
              </a:rPr>
              <a:t>causada</a:t>
            </a:r>
            <a:r>
              <a:rPr lang="en-US" sz="45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Open Sauce"/>
              </a:rPr>
              <a:t>por</a:t>
            </a:r>
            <a:r>
              <a:rPr lang="en-US" sz="45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Open Sauce"/>
              </a:rPr>
              <a:t>alterações</a:t>
            </a:r>
            <a:r>
              <a:rPr lang="en-US" sz="4500" dirty="0">
                <a:solidFill>
                  <a:srgbClr val="000000"/>
                </a:solidFill>
                <a:latin typeface="Open Sauce"/>
              </a:rPr>
              <a:t> no </a:t>
            </a:r>
            <a:r>
              <a:rPr lang="en-US" sz="4500" dirty="0" err="1">
                <a:solidFill>
                  <a:srgbClr val="000000"/>
                </a:solidFill>
                <a:latin typeface="Open Sauce"/>
              </a:rPr>
              <a:t>cromossomo</a:t>
            </a:r>
            <a:r>
              <a:rPr lang="en-US" sz="4500" dirty="0">
                <a:solidFill>
                  <a:srgbClr val="000000"/>
                </a:solidFill>
                <a:latin typeface="Open Sauce"/>
              </a:rPr>
              <a:t> 22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3308" y="276225"/>
            <a:ext cx="16661383" cy="2602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39"/>
              </a:lnSpc>
              <a:spcBef>
                <a:spcPct val="0"/>
              </a:spcBef>
            </a:pPr>
            <a:r>
              <a:rPr lang="en-US" sz="8400" spc="-84">
                <a:solidFill>
                  <a:srgbClr val="F4B54E"/>
                </a:solidFill>
                <a:latin typeface="Agrandir Grand Bold"/>
              </a:rPr>
              <a:t>O que é a Síndrome de Phelan-McDermid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95C139E1-CF51-A651-A081-34E1498B4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981" y="3771900"/>
            <a:ext cx="8743330" cy="5791200"/>
          </a:xfrm>
          <a:prstGeom prst="rect">
            <a:avLst/>
          </a:prstGeom>
        </p:spPr>
      </p:pic>
      <p:sp>
        <p:nvSpPr>
          <p:cNvPr id="39" name="Retângulo 38">
            <a:extLst>
              <a:ext uri="{FF2B5EF4-FFF2-40B4-BE49-F238E27FC236}">
                <a16:creationId xmlns:a16="http://schemas.microsoft.com/office/drawing/2014/main" id="{9EB5FEAE-C40A-7513-B015-4F483ACB15B8}"/>
              </a:ext>
            </a:extLst>
          </p:cNvPr>
          <p:cNvSpPr/>
          <p:nvPr/>
        </p:nvSpPr>
        <p:spPr>
          <a:xfrm>
            <a:off x="9982200" y="8866889"/>
            <a:ext cx="1905000" cy="1305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3" name="Conector: Curvo 22">
            <a:extLst>
              <a:ext uri="{FF2B5EF4-FFF2-40B4-BE49-F238E27FC236}">
                <a16:creationId xmlns:a16="http://schemas.microsoft.com/office/drawing/2014/main" id="{6F4B6D01-5CC7-F740-80A2-111187C8C091}"/>
              </a:ext>
            </a:extLst>
          </p:cNvPr>
          <p:cNvCxnSpPr>
            <a:cxnSpLocks/>
          </p:cNvCxnSpPr>
          <p:nvPr/>
        </p:nvCxnSpPr>
        <p:spPr>
          <a:xfrm flipV="1">
            <a:off x="6096000" y="8724900"/>
            <a:ext cx="4868008" cy="784921"/>
          </a:xfrm>
          <a:prstGeom prst="curvedConnector3">
            <a:avLst>
              <a:gd name="adj1" fmla="val 76008"/>
            </a:avLst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Imagem 47">
            <a:extLst>
              <a:ext uri="{FF2B5EF4-FFF2-40B4-BE49-F238E27FC236}">
                <a16:creationId xmlns:a16="http://schemas.microsoft.com/office/drawing/2014/main" id="{39B2203A-77AC-8CF4-B673-1118C0360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4008" y="7591866"/>
            <a:ext cx="5582429" cy="18957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6115" y="-287502"/>
            <a:ext cx="21380231" cy="3165957"/>
            <a:chOff x="0" y="0"/>
            <a:chExt cx="7232325" cy="10709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232325" cy="1070953"/>
            </a:xfrm>
            <a:custGeom>
              <a:avLst/>
              <a:gdLst/>
              <a:ahLst/>
              <a:cxnLst/>
              <a:rect l="l" t="t" r="r" b="b"/>
              <a:pathLst>
                <a:path w="7232325" h="1070953">
                  <a:moveTo>
                    <a:pt x="0" y="0"/>
                  </a:moveTo>
                  <a:lnTo>
                    <a:pt x="7232325" y="0"/>
                  </a:lnTo>
                  <a:lnTo>
                    <a:pt x="7232325" y="1070953"/>
                  </a:lnTo>
                  <a:lnTo>
                    <a:pt x="0" y="1070953"/>
                  </a:lnTo>
                  <a:close/>
                </a:path>
              </a:pathLst>
            </a:custGeom>
            <a:solidFill>
              <a:srgbClr val="008037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2878455"/>
            <a:ext cx="18288000" cy="160020"/>
            <a:chOff x="0" y="0"/>
            <a:chExt cx="24384000" cy="213360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8128000" cy="213360"/>
            </a:xfrm>
            <a:prstGeom prst="rect">
              <a:avLst/>
            </a:prstGeom>
            <a:solidFill>
              <a:srgbClr val="F87A6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AutoShape 6"/>
            <p:cNvSpPr/>
            <p:nvPr/>
          </p:nvSpPr>
          <p:spPr>
            <a:xfrm>
              <a:off x="8128000" y="0"/>
              <a:ext cx="8128000" cy="213360"/>
            </a:xfrm>
            <a:prstGeom prst="rect">
              <a:avLst/>
            </a:prstGeom>
            <a:solidFill>
              <a:srgbClr val="332A2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AutoShape 7"/>
            <p:cNvSpPr/>
            <p:nvPr/>
          </p:nvSpPr>
          <p:spPr>
            <a:xfrm>
              <a:off x="16256000" y="0"/>
              <a:ext cx="8128000" cy="213360"/>
            </a:xfrm>
            <a:prstGeom prst="rect">
              <a:avLst/>
            </a:prstGeom>
            <a:solidFill>
              <a:srgbClr val="F4B54E"/>
            </a:solidFill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8600" y="4210050"/>
            <a:ext cx="6606438" cy="445887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001126" y="3303968"/>
            <a:ext cx="8046924" cy="6677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87449" lvl="1" indent="-593725">
              <a:lnSpc>
                <a:spcPts val="6600"/>
              </a:lnSpc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rgbClr val="000000"/>
                </a:solidFill>
                <a:latin typeface="Open Sauce"/>
              </a:rPr>
              <a:t>Atraso</a:t>
            </a:r>
            <a:r>
              <a:rPr lang="en-US" sz="4000" dirty="0">
                <a:solidFill>
                  <a:srgbClr val="000000"/>
                </a:solidFill>
                <a:latin typeface="Open Sauce"/>
              </a:rPr>
              <a:t> motor</a:t>
            </a:r>
          </a:p>
          <a:p>
            <a:pPr marL="1187449" lvl="1" indent="-593725">
              <a:lnSpc>
                <a:spcPts val="6600"/>
              </a:lnSpc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rgbClr val="000000"/>
                </a:solidFill>
                <a:latin typeface="Open Sauce"/>
              </a:rPr>
              <a:t>Atraso</a:t>
            </a:r>
            <a:r>
              <a:rPr lang="en-US" sz="4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uce"/>
              </a:rPr>
              <a:t>intelectual</a:t>
            </a:r>
            <a:endParaRPr lang="en-US" sz="4000" dirty="0">
              <a:solidFill>
                <a:srgbClr val="000000"/>
              </a:solidFill>
              <a:latin typeface="Open Sauce"/>
            </a:endParaRPr>
          </a:p>
          <a:p>
            <a:pPr marL="1187449" lvl="1" indent="-593725">
              <a:lnSpc>
                <a:spcPts val="6600"/>
              </a:lnSpc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rgbClr val="000000"/>
                </a:solidFill>
                <a:latin typeface="Open Sauce"/>
              </a:rPr>
              <a:t>Prejuízo</a:t>
            </a:r>
            <a:r>
              <a:rPr lang="en-US" sz="4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uce"/>
              </a:rPr>
              <a:t>na</a:t>
            </a:r>
            <a:r>
              <a:rPr lang="en-US" sz="4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uce"/>
              </a:rPr>
              <a:t>fala</a:t>
            </a:r>
            <a:endParaRPr lang="en-US" sz="4000" dirty="0">
              <a:solidFill>
                <a:srgbClr val="000000"/>
              </a:solidFill>
              <a:latin typeface="Open Sauce"/>
            </a:endParaRPr>
          </a:p>
          <a:p>
            <a:pPr marL="1187449" lvl="1" indent="-593725">
              <a:lnSpc>
                <a:spcPts val="6600"/>
              </a:lnSpc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rgbClr val="000000"/>
                </a:solidFill>
                <a:latin typeface="Open Sauce"/>
              </a:rPr>
              <a:t>Hipotonia</a:t>
            </a:r>
            <a:endParaRPr lang="en-US" sz="4000" dirty="0">
              <a:solidFill>
                <a:srgbClr val="000000"/>
              </a:solidFill>
              <a:latin typeface="Open Sauce"/>
            </a:endParaRPr>
          </a:p>
          <a:p>
            <a:pPr marL="1187449" lvl="1" indent="-593725">
              <a:lnSpc>
                <a:spcPts val="6600"/>
              </a:lnSpc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rgbClr val="000000"/>
                </a:solidFill>
                <a:latin typeface="Open Sauce"/>
              </a:rPr>
              <a:t>Autismo</a:t>
            </a:r>
            <a:endParaRPr lang="en-US" sz="4000" dirty="0">
              <a:solidFill>
                <a:srgbClr val="000000"/>
              </a:solidFill>
              <a:latin typeface="Open Sauce"/>
            </a:endParaRPr>
          </a:p>
          <a:p>
            <a:pPr marL="1187449" lvl="1" indent="-593725" algn="l">
              <a:lnSpc>
                <a:spcPts val="6600"/>
              </a:lnSpc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rgbClr val="000000"/>
                </a:solidFill>
                <a:latin typeface="Open Sauce"/>
              </a:rPr>
              <a:t>Convulsões</a:t>
            </a:r>
            <a:endParaRPr lang="en-US" sz="4000" dirty="0">
              <a:solidFill>
                <a:srgbClr val="000000"/>
              </a:solidFill>
              <a:latin typeface="Open Sauce"/>
            </a:endParaRPr>
          </a:p>
          <a:p>
            <a:pPr marL="1187449" lvl="1" indent="-593725" algn="l">
              <a:lnSpc>
                <a:spcPts val="6600"/>
              </a:lnSpc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rgbClr val="000000"/>
                </a:solidFill>
                <a:latin typeface="Open Sauce"/>
              </a:rPr>
              <a:t>Transtornos</a:t>
            </a:r>
            <a:r>
              <a:rPr lang="en-US" sz="4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uce"/>
              </a:rPr>
              <a:t>psiquiátricos</a:t>
            </a:r>
            <a:endParaRPr lang="en-US" sz="4000" dirty="0">
              <a:solidFill>
                <a:srgbClr val="000000"/>
              </a:solidFill>
              <a:latin typeface="Open Sauce"/>
            </a:endParaRPr>
          </a:p>
          <a:p>
            <a:pPr marL="1187449" lvl="1" indent="-593725" algn="l">
              <a:lnSpc>
                <a:spcPts val="6600"/>
              </a:lnSpc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rgbClr val="000000"/>
                </a:solidFill>
                <a:latin typeface="Open Sauce"/>
              </a:rPr>
              <a:t>Dezenas</a:t>
            </a:r>
            <a:r>
              <a:rPr lang="en-US" sz="4000" dirty="0">
                <a:solidFill>
                  <a:srgbClr val="000000"/>
                </a:solidFill>
                <a:latin typeface="Open Sauce"/>
              </a:rPr>
              <a:t> de </a:t>
            </a:r>
            <a:r>
              <a:rPr lang="en-US" sz="4000" dirty="0" err="1">
                <a:solidFill>
                  <a:srgbClr val="000000"/>
                </a:solidFill>
                <a:latin typeface="Open Sauce"/>
              </a:rPr>
              <a:t>comorbidades</a:t>
            </a:r>
            <a:endParaRPr lang="en-US" sz="4000" dirty="0">
              <a:solidFill>
                <a:srgbClr val="000000"/>
              </a:solidFill>
              <a:latin typeface="Open Sauce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13308" y="276225"/>
            <a:ext cx="16661383" cy="1430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39"/>
              </a:lnSpc>
              <a:spcBef>
                <a:spcPct val="0"/>
              </a:spcBef>
            </a:pPr>
            <a:r>
              <a:rPr lang="en-US" sz="8400" spc="-84">
                <a:solidFill>
                  <a:srgbClr val="F4B54E"/>
                </a:solidFill>
                <a:latin typeface="Agrandir Grand Bold"/>
              </a:rPr>
              <a:t>O que isso causa?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14FF653C-06C5-3CFC-1BA1-0CADBE30E6A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>
          <a:xfrm>
            <a:off x="15621000" y="6863760"/>
            <a:ext cx="2348310" cy="3173392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CD5BC5AB-903C-F94A-B218-C6C8248804F4}"/>
              </a:ext>
            </a:extLst>
          </p:cNvPr>
          <p:cNvSpPr txBox="1"/>
          <p:nvPr/>
        </p:nvSpPr>
        <p:spPr>
          <a:xfrm>
            <a:off x="14782800" y="3235285"/>
            <a:ext cx="318651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Perturbações na visão</a:t>
            </a:r>
          </a:p>
          <a:p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Estrabismo</a:t>
            </a:r>
          </a:p>
          <a:p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Perda de cabelo</a:t>
            </a:r>
          </a:p>
          <a:p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Refluxo severo</a:t>
            </a:r>
          </a:p>
          <a:p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Problemas renais</a:t>
            </a:r>
            <a:b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problemas urogenitais</a:t>
            </a:r>
          </a:p>
          <a:p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Problemas cardíacos</a:t>
            </a:r>
          </a:p>
          <a:p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Pneumopatia</a:t>
            </a:r>
          </a:p>
          <a:p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Linfedema</a:t>
            </a:r>
          </a:p>
          <a:p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Perturbações do sono</a:t>
            </a:r>
          </a:p>
          <a:p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Tumores (NF2)</a:t>
            </a:r>
          </a:p>
        </p:txBody>
      </p:sp>
      <p:cxnSp>
        <p:nvCxnSpPr>
          <p:cNvPr id="22" name="Conector: Curvo 21">
            <a:extLst>
              <a:ext uri="{FF2B5EF4-FFF2-40B4-BE49-F238E27FC236}">
                <a16:creationId xmlns:a16="http://schemas.microsoft.com/office/drawing/2014/main" id="{1F52DA07-5116-1EE7-B49C-3D9F4313C93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4121213" y="7834713"/>
            <a:ext cx="2008975" cy="685800"/>
          </a:xfrm>
          <a:prstGeom prst="curvedConnector3">
            <a:avLst>
              <a:gd name="adj1" fmla="val 51751"/>
            </a:avLst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AB802-E509-2D11-7AEE-307303797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86B0A6C-41FF-867D-E7B5-E63D77323623}"/>
              </a:ext>
            </a:extLst>
          </p:cNvPr>
          <p:cNvGrpSpPr/>
          <p:nvPr/>
        </p:nvGrpSpPr>
        <p:grpSpPr>
          <a:xfrm>
            <a:off x="-1546115" y="-287502"/>
            <a:ext cx="21380231" cy="3165957"/>
            <a:chOff x="0" y="0"/>
            <a:chExt cx="7232325" cy="107095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86D7A30-E5BA-1D36-B252-3F5A81EC48C5}"/>
                </a:ext>
              </a:extLst>
            </p:cNvPr>
            <p:cNvSpPr/>
            <p:nvPr/>
          </p:nvSpPr>
          <p:spPr>
            <a:xfrm>
              <a:off x="0" y="0"/>
              <a:ext cx="7232325" cy="1070953"/>
            </a:xfrm>
            <a:custGeom>
              <a:avLst/>
              <a:gdLst/>
              <a:ahLst/>
              <a:cxnLst/>
              <a:rect l="l" t="t" r="r" b="b"/>
              <a:pathLst>
                <a:path w="7232325" h="1070953">
                  <a:moveTo>
                    <a:pt x="0" y="0"/>
                  </a:moveTo>
                  <a:lnTo>
                    <a:pt x="7232325" y="0"/>
                  </a:lnTo>
                  <a:lnTo>
                    <a:pt x="7232325" y="1070953"/>
                  </a:lnTo>
                  <a:lnTo>
                    <a:pt x="0" y="1070953"/>
                  </a:lnTo>
                  <a:close/>
                </a:path>
              </a:pathLst>
            </a:custGeom>
            <a:solidFill>
              <a:srgbClr val="008037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E845411A-8762-8E20-1643-52612870143B}"/>
              </a:ext>
            </a:extLst>
          </p:cNvPr>
          <p:cNvGrpSpPr/>
          <p:nvPr/>
        </p:nvGrpSpPr>
        <p:grpSpPr>
          <a:xfrm>
            <a:off x="0" y="2878455"/>
            <a:ext cx="18288000" cy="160020"/>
            <a:chOff x="0" y="0"/>
            <a:chExt cx="24384000" cy="213360"/>
          </a:xfrm>
        </p:grpSpPr>
        <p:sp>
          <p:nvSpPr>
            <p:cNvPr id="5" name="AutoShape 5">
              <a:extLst>
                <a:ext uri="{FF2B5EF4-FFF2-40B4-BE49-F238E27FC236}">
                  <a16:creationId xmlns:a16="http://schemas.microsoft.com/office/drawing/2014/main" id="{18D2BD15-3D88-981C-8EAB-85624E4DD5B0}"/>
                </a:ext>
              </a:extLst>
            </p:cNvPr>
            <p:cNvSpPr/>
            <p:nvPr/>
          </p:nvSpPr>
          <p:spPr>
            <a:xfrm>
              <a:off x="0" y="0"/>
              <a:ext cx="8128000" cy="213360"/>
            </a:xfrm>
            <a:prstGeom prst="rect">
              <a:avLst/>
            </a:prstGeom>
            <a:solidFill>
              <a:srgbClr val="F87A6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7D8C5F7D-5C9D-4D56-53D4-9B1531E51FAD}"/>
                </a:ext>
              </a:extLst>
            </p:cNvPr>
            <p:cNvSpPr/>
            <p:nvPr/>
          </p:nvSpPr>
          <p:spPr>
            <a:xfrm>
              <a:off x="8128000" y="0"/>
              <a:ext cx="8128000" cy="213360"/>
            </a:xfrm>
            <a:prstGeom prst="rect">
              <a:avLst/>
            </a:prstGeom>
            <a:solidFill>
              <a:srgbClr val="332A2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AutoShape 7">
              <a:extLst>
                <a:ext uri="{FF2B5EF4-FFF2-40B4-BE49-F238E27FC236}">
                  <a16:creationId xmlns:a16="http://schemas.microsoft.com/office/drawing/2014/main" id="{894A3EFB-465C-86CB-1F48-CFBB59A4F540}"/>
                </a:ext>
              </a:extLst>
            </p:cNvPr>
            <p:cNvSpPr/>
            <p:nvPr/>
          </p:nvSpPr>
          <p:spPr>
            <a:xfrm>
              <a:off x="16256000" y="0"/>
              <a:ext cx="8128000" cy="213360"/>
            </a:xfrm>
            <a:prstGeom prst="rect">
              <a:avLst/>
            </a:prstGeom>
            <a:solidFill>
              <a:srgbClr val="F4B54E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7FB119AC-436D-5ADA-F38B-EAC528BA679F}"/>
              </a:ext>
            </a:extLst>
          </p:cNvPr>
          <p:cNvSpPr txBox="1"/>
          <p:nvPr/>
        </p:nvSpPr>
        <p:spPr>
          <a:xfrm>
            <a:off x="7001125" y="3303968"/>
            <a:ext cx="10473566" cy="6677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87449" lvl="1" indent="-593725">
              <a:lnSpc>
                <a:spcPts val="6600"/>
              </a:lnSpc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rgbClr val="000000"/>
                </a:solidFill>
                <a:latin typeface="Open Sauce"/>
              </a:rPr>
              <a:t>Atraso</a:t>
            </a:r>
            <a:r>
              <a:rPr lang="en-US" sz="4000" dirty="0">
                <a:solidFill>
                  <a:srgbClr val="000000"/>
                </a:solidFill>
                <a:latin typeface="Open Sauce"/>
              </a:rPr>
              <a:t> motor                  </a:t>
            </a:r>
            <a:r>
              <a:rPr lang="en-US" sz="3300" baseline="30000" dirty="0">
                <a:solidFill>
                  <a:srgbClr val="000000"/>
                </a:solidFill>
                <a:latin typeface="Open Sauce"/>
              </a:rPr>
              <a:t>■</a:t>
            </a:r>
            <a:r>
              <a:rPr lang="en-US" sz="2200" dirty="0">
                <a:solidFill>
                  <a:srgbClr val="000000"/>
                </a:solidFill>
                <a:latin typeface="Open Sauce"/>
              </a:rPr>
              <a:t>  </a:t>
            </a:r>
            <a:r>
              <a:rPr lang="en-US" sz="4000" b="1" dirty="0" err="1">
                <a:solidFill>
                  <a:srgbClr val="000000"/>
                </a:solidFill>
                <a:latin typeface="Open Sauce"/>
              </a:rPr>
              <a:t>Regressão</a:t>
            </a:r>
            <a:endParaRPr lang="en-US" sz="4000" b="1" dirty="0">
              <a:solidFill>
                <a:srgbClr val="000000"/>
              </a:solidFill>
              <a:latin typeface="Open Sauce"/>
            </a:endParaRPr>
          </a:p>
          <a:p>
            <a:pPr marL="1187449" lvl="1" indent="-593725">
              <a:lnSpc>
                <a:spcPts val="6600"/>
              </a:lnSpc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rgbClr val="000000"/>
                </a:solidFill>
                <a:latin typeface="Open Sauce"/>
              </a:rPr>
              <a:t>Atraso</a:t>
            </a:r>
            <a:r>
              <a:rPr lang="en-US" sz="4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uce"/>
              </a:rPr>
              <a:t>intelectual</a:t>
            </a:r>
            <a:endParaRPr lang="en-US" sz="4000" dirty="0">
              <a:solidFill>
                <a:srgbClr val="000000"/>
              </a:solidFill>
              <a:latin typeface="Open Sauce"/>
            </a:endParaRPr>
          </a:p>
          <a:p>
            <a:pPr marL="1187449" lvl="1" indent="-593725">
              <a:lnSpc>
                <a:spcPts val="6600"/>
              </a:lnSpc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rgbClr val="000000"/>
                </a:solidFill>
                <a:latin typeface="Open Sauce"/>
              </a:rPr>
              <a:t>Prejuízo</a:t>
            </a:r>
            <a:r>
              <a:rPr lang="en-US" sz="4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uce"/>
              </a:rPr>
              <a:t>na</a:t>
            </a:r>
            <a:r>
              <a:rPr lang="en-US" sz="4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uce"/>
              </a:rPr>
              <a:t>fala</a:t>
            </a:r>
            <a:endParaRPr lang="en-US" sz="4000" dirty="0">
              <a:solidFill>
                <a:srgbClr val="000000"/>
              </a:solidFill>
              <a:latin typeface="Open Sauce"/>
            </a:endParaRPr>
          </a:p>
          <a:p>
            <a:pPr marL="1187449" lvl="1" indent="-593725">
              <a:lnSpc>
                <a:spcPts val="6600"/>
              </a:lnSpc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rgbClr val="000000"/>
                </a:solidFill>
                <a:latin typeface="Open Sauce"/>
              </a:rPr>
              <a:t>Hipotonia</a:t>
            </a:r>
            <a:endParaRPr lang="en-US" sz="4000" dirty="0">
              <a:solidFill>
                <a:srgbClr val="000000"/>
              </a:solidFill>
              <a:latin typeface="Open Sauce"/>
            </a:endParaRPr>
          </a:p>
          <a:p>
            <a:pPr marL="1187449" lvl="1" indent="-593725">
              <a:lnSpc>
                <a:spcPts val="6600"/>
              </a:lnSpc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rgbClr val="000000"/>
                </a:solidFill>
                <a:latin typeface="Open Sauce"/>
              </a:rPr>
              <a:t>Autismo</a:t>
            </a:r>
            <a:endParaRPr lang="en-US" sz="4000" dirty="0">
              <a:solidFill>
                <a:srgbClr val="000000"/>
              </a:solidFill>
              <a:latin typeface="Open Sauce"/>
            </a:endParaRPr>
          </a:p>
          <a:p>
            <a:pPr marL="1187449" lvl="1" indent="-593725" algn="l">
              <a:lnSpc>
                <a:spcPts val="6600"/>
              </a:lnSpc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rgbClr val="000000"/>
                </a:solidFill>
                <a:latin typeface="Open Sauce"/>
              </a:rPr>
              <a:t>Convulsões</a:t>
            </a:r>
            <a:endParaRPr lang="en-US" sz="4000" dirty="0">
              <a:solidFill>
                <a:srgbClr val="000000"/>
              </a:solidFill>
              <a:latin typeface="Open Sauce"/>
            </a:endParaRPr>
          </a:p>
          <a:p>
            <a:pPr marL="1187449" lvl="1" indent="-593725">
              <a:lnSpc>
                <a:spcPts val="6600"/>
              </a:lnSpc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rgbClr val="000000"/>
                </a:solidFill>
                <a:latin typeface="Open Sauce"/>
              </a:rPr>
              <a:t>Transtornos</a:t>
            </a:r>
            <a:r>
              <a:rPr lang="en-US" sz="4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uce"/>
              </a:rPr>
              <a:t>psiquiátricos</a:t>
            </a:r>
            <a:endParaRPr lang="en-US" sz="4000" dirty="0">
              <a:solidFill>
                <a:srgbClr val="000000"/>
              </a:solidFill>
              <a:latin typeface="Open Sauce"/>
            </a:endParaRPr>
          </a:p>
          <a:p>
            <a:pPr marL="1187449" lvl="1" indent="-593725" algn="l">
              <a:lnSpc>
                <a:spcPts val="6600"/>
              </a:lnSpc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rgbClr val="000000"/>
                </a:solidFill>
                <a:latin typeface="Open Sauce"/>
              </a:rPr>
              <a:t>Dezenas</a:t>
            </a:r>
            <a:r>
              <a:rPr lang="en-US" sz="4000" dirty="0">
                <a:solidFill>
                  <a:srgbClr val="000000"/>
                </a:solidFill>
                <a:latin typeface="Open Sauce"/>
              </a:rPr>
              <a:t> de </a:t>
            </a:r>
            <a:r>
              <a:rPr lang="en-US" sz="4000" dirty="0" err="1">
                <a:solidFill>
                  <a:srgbClr val="000000"/>
                </a:solidFill>
                <a:latin typeface="Open Sauce"/>
              </a:rPr>
              <a:t>comorbidades</a:t>
            </a:r>
            <a:endParaRPr lang="en-US" sz="4000" dirty="0">
              <a:solidFill>
                <a:srgbClr val="000000"/>
              </a:solidFill>
              <a:latin typeface="Open Sauce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1174C773-A361-49C1-9A1B-DEB60FEA6ACD}"/>
              </a:ext>
            </a:extLst>
          </p:cNvPr>
          <p:cNvSpPr txBox="1"/>
          <p:nvPr/>
        </p:nvSpPr>
        <p:spPr>
          <a:xfrm>
            <a:off x="813308" y="276225"/>
            <a:ext cx="16661383" cy="1430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39"/>
              </a:lnSpc>
              <a:spcBef>
                <a:spcPct val="0"/>
              </a:spcBef>
            </a:pPr>
            <a:r>
              <a:rPr lang="en-US" sz="8400" spc="-84">
                <a:solidFill>
                  <a:srgbClr val="F4B54E"/>
                </a:solidFill>
                <a:latin typeface="Agrandir Grand Bold"/>
              </a:rPr>
              <a:t>O que isso causa?</a:t>
            </a:r>
          </a:p>
        </p:txBody>
      </p:sp>
      <p:pic>
        <p:nvPicPr>
          <p:cNvPr id="12" name="Imagem 11" descr="Mulher sentada em uma cadeira&#10;&#10;O conteúdo gerado por IA pode estar incorreto.">
            <a:extLst>
              <a:ext uri="{FF2B5EF4-FFF2-40B4-BE49-F238E27FC236}">
                <a16:creationId xmlns:a16="http://schemas.microsoft.com/office/drawing/2014/main" id="{5680C888-2F9F-8302-B9CA-A930495081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736" y="4379364"/>
            <a:ext cx="6078911" cy="4559183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84EB86EC-87D5-9878-937C-997C81B1D7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>
          <a:xfrm>
            <a:off x="15621000" y="6863760"/>
            <a:ext cx="2348310" cy="317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07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66" b="3598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546115" y="-287502"/>
            <a:ext cx="21380231" cy="3165957"/>
            <a:chOff x="0" y="0"/>
            <a:chExt cx="7232325" cy="10709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232325" cy="1070953"/>
            </a:xfrm>
            <a:custGeom>
              <a:avLst/>
              <a:gdLst/>
              <a:ahLst/>
              <a:cxnLst/>
              <a:rect l="l" t="t" r="r" b="b"/>
              <a:pathLst>
                <a:path w="7232325" h="1070953">
                  <a:moveTo>
                    <a:pt x="0" y="0"/>
                  </a:moveTo>
                  <a:lnTo>
                    <a:pt x="7232325" y="0"/>
                  </a:lnTo>
                  <a:lnTo>
                    <a:pt x="7232325" y="1070953"/>
                  </a:lnTo>
                  <a:lnTo>
                    <a:pt x="0" y="1070953"/>
                  </a:lnTo>
                  <a:close/>
                </a:path>
              </a:pathLst>
            </a:custGeom>
            <a:solidFill>
              <a:srgbClr val="008037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2878455"/>
            <a:ext cx="18288000" cy="160020"/>
            <a:chOff x="0" y="0"/>
            <a:chExt cx="24384000" cy="213360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8128000" cy="213360"/>
            </a:xfrm>
            <a:prstGeom prst="rect">
              <a:avLst/>
            </a:prstGeom>
            <a:solidFill>
              <a:srgbClr val="F87A6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AutoShape 7"/>
            <p:cNvSpPr/>
            <p:nvPr/>
          </p:nvSpPr>
          <p:spPr>
            <a:xfrm>
              <a:off x="8128000" y="0"/>
              <a:ext cx="8128000" cy="213360"/>
            </a:xfrm>
            <a:prstGeom prst="rect">
              <a:avLst/>
            </a:prstGeom>
            <a:solidFill>
              <a:srgbClr val="332A2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AutoShape 8"/>
            <p:cNvSpPr/>
            <p:nvPr/>
          </p:nvSpPr>
          <p:spPr>
            <a:xfrm>
              <a:off x="16256000" y="0"/>
              <a:ext cx="8128000" cy="213360"/>
            </a:xfrm>
            <a:prstGeom prst="rect">
              <a:avLst/>
            </a:prstGeom>
            <a:solidFill>
              <a:srgbClr val="F4B54E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8534400" y="5717639"/>
            <a:ext cx="8115300" cy="1890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87449" lvl="1" indent="-593725" algn="l">
              <a:lnSpc>
                <a:spcPts val="7699"/>
              </a:lnSpc>
              <a:buFont typeface="Arial"/>
              <a:buChar char="•"/>
            </a:pPr>
            <a:r>
              <a:rPr lang="en-US" sz="5499" dirty="0">
                <a:solidFill>
                  <a:srgbClr val="FFFFFF"/>
                </a:solidFill>
                <a:latin typeface="Open Sauce Bold"/>
              </a:rPr>
              <a:t>Por </a:t>
            </a:r>
            <a:r>
              <a:rPr lang="en-US" sz="5499" dirty="0" err="1">
                <a:solidFill>
                  <a:srgbClr val="FFFFFF"/>
                </a:solidFill>
                <a:latin typeface="Open Sauce Bold"/>
              </a:rPr>
              <a:t>que</a:t>
            </a:r>
            <a:r>
              <a:rPr lang="en-US" sz="5499" dirty="0">
                <a:solidFill>
                  <a:srgbClr val="FFFFFF"/>
                </a:solidFill>
                <a:latin typeface="Open Sauce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Open Sauce Bold"/>
              </a:rPr>
              <a:t>todos</a:t>
            </a:r>
            <a:r>
              <a:rPr lang="en-US" sz="5499" dirty="0">
                <a:solidFill>
                  <a:srgbClr val="FFFFFF"/>
                </a:solidFill>
                <a:latin typeface="Open Sauce Bold"/>
              </a:rPr>
              <a:t> esses </a:t>
            </a:r>
            <a:r>
              <a:rPr lang="en-US" sz="5499" dirty="0" err="1">
                <a:solidFill>
                  <a:srgbClr val="FFFFFF"/>
                </a:solidFill>
                <a:latin typeface="Open Sauce Bold"/>
              </a:rPr>
              <a:t>sintomas</a:t>
            </a:r>
            <a:r>
              <a:rPr lang="en-US" sz="5499" dirty="0">
                <a:solidFill>
                  <a:srgbClr val="FFFFFF"/>
                </a:solidFill>
                <a:latin typeface="Open Sauce Bold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3308" y="276225"/>
            <a:ext cx="16661383" cy="2602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39"/>
              </a:lnSpc>
              <a:spcBef>
                <a:spcPct val="0"/>
              </a:spcBef>
            </a:pPr>
            <a:r>
              <a:rPr lang="en-US" sz="8400" spc="-84">
                <a:solidFill>
                  <a:srgbClr val="F4B54E"/>
                </a:solidFill>
                <a:latin typeface="Agrandir Grand Bold"/>
              </a:rPr>
              <a:t>O que é a Síndrome de Phelan-McDermid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241F2BA5-98E5-9E7B-AF29-C1123A3DB9E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>
          <a:xfrm>
            <a:off x="15621000" y="6863760"/>
            <a:ext cx="2348310" cy="317339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156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546115" y="-287502"/>
            <a:ext cx="21380231" cy="3165957"/>
            <a:chOff x="0" y="0"/>
            <a:chExt cx="7232325" cy="10709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232325" cy="1070953"/>
            </a:xfrm>
            <a:custGeom>
              <a:avLst/>
              <a:gdLst/>
              <a:ahLst/>
              <a:cxnLst/>
              <a:rect l="l" t="t" r="r" b="b"/>
              <a:pathLst>
                <a:path w="7232325" h="1070953">
                  <a:moveTo>
                    <a:pt x="0" y="0"/>
                  </a:moveTo>
                  <a:lnTo>
                    <a:pt x="7232325" y="0"/>
                  </a:lnTo>
                  <a:lnTo>
                    <a:pt x="7232325" y="1070953"/>
                  </a:lnTo>
                  <a:lnTo>
                    <a:pt x="0" y="1070953"/>
                  </a:lnTo>
                  <a:close/>
                </a:path>
              </a:pathLst>
            </a:custGeom>
            <a:solidFill>
              <a:srgbClr val="008037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2878455"/>
            <a:ext cx="18288000" cy="160020"/>
            <a:chOff x="0" y="0"/>
            <a:chExt cx="24384000" cy="213360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8128000" cy="213360"/>
            </a:xfrm>
            <a:prstGeom prst="rect">
              <a:avLst/>
            </a:prstGeom>
            <a:solidFill>
              <a:srgbClr val="F87A6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AutoShape 7"/>
            <p:cNvSpPr/>
            <p:nvPr/>
          </p:nvSpPr>
          <p:spPr>
            <a:xfrm>
              <a:off x="8128000" y="0"/>
              <a:ext cx="8128000" cy="213360"/>
            </a:xfrm>
            <a:prstGeom prst="rect">
              <a:avLst/>
            </a:prstGeom>
            <a:solidFill>
              <a:srgbClr val="332A2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AutoShape 8"/>
            <p:cNvSpPr/>
            <p:nvPr/>
          </p:nvSpPr>
          <p:spPr>
            <a:xfrm>
              <a:off x="16256000" y="0"/>
              <a:ext cx="8128000" cy="213360"/>
            </a:xfrm>
            <a:prstGeom prst="rect">
              <a:avLst/>
            </a:prstGeom>
            <a:solidFill>
              <a:srgbClr val="F4B54E"/>
            </a:solidFill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821147" y="841900"/>
            <a:ext cx="1307089" cy="162328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921141" y="4178427"/>
            <a:ext cx="4508860" cy="5311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12470" lvl="1" indent="-356235">
              <a:lnSpc>
                <a:spcPct val="200000"/>
              </a:lnSpc>
              <a:buFont typeface="Arial"/>
              <a:buChar char="•"/>
            </a:pPr>
            <a:r>
              <a:rPr lang="en-US" sz="2200" b="1" dirty="0">
                <a:solidFill>
                  <a:srgbClr val="332A25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125 g de </a:t>
            </a:r>
            <a:r>
              <a:rPr lang="en-US" sz="2200" b="1" dirty="0" err="1">
                <a:solidFill>
                  <a:srgbClr val="332A25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manteiga</a:t>
            </a:r>
            <a:r>
              <a:rPr lang="en-US" sz="2200" b="1" dirty="0">
                <a:solidFill>
                  <a:srgbClr val="332A25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US" sz="2200" b="1" dirty="0" err="1">
                <a:solidFill>
                  <a:srgbClr val="332A25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sem</a:t>
            </a:r>
            <a:r>
              <a:rPr lang="en-US" sz="2200" b="1" dirty="0">
                <a:solidFill>
                  <a:srgbClr val="332A25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US" sz="2200" b="1" dirty="0" err="1">
                <a:solidFill>
                  <a:srgbClr val="332A25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sal</a:t>
            </a:r>
            <a:r>
              <a:rPr lang="en-US" sz="2200" b="1" dirty="0">
                <a:solidFill>
                  <a:srgbClr val="332A25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</a:p>
          <a:p>
            <a:pPr marL="712470" lvl="1" indent="-356235">
              <a:lnSpc>
                <a:spcPct val="200000"/>
              </a:lnSpc>
              <a:buFont typeface="Arial"/>
              <a:buChar char="•"/>
            </a:pPr>
            <a:r>
              <a:rPr lang="en-US" sz="2200" b="1" dirty="0">
                <a:solidFill>
                  <a:srgbClr val="332A25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3/4 </a:t>
            </a:r>
            <a:r>
              <a:rPr lang="en-US" sz="2200" b="1" dirty="0" err="1">
                <a:solidFill>
                  <a:srgbClr val="332A25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xícara</a:t>
            </a:r>
            <a:r>
              <a:rPr lang="en-US" sz="2200" b="1" dirty="0">
                <a:solidFill>
                  <a:srgbClr val="332A25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de </a:t>
            </a:r>
            <a:r>
              <a:rPr lang="en-US" sz="2200" b="1" dirty="0" err="1">
                <a:solidFill>
                  <a:srgbClr val="332A25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açúcar</a:t>
            </a:r>
            <a:endParaRPr lang="en-US" sz="2200" b="1" dirty="0">
              <a:solidFill>
                <a:srgbClr val="332A25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marL="712470" lvl="1" indent="-356235">
              <a:lnSpc>
                <a:spcPct val="200000"/>
              </a:lnSpc>
              <a:buFont typeface="Arial"/>
              <a:buChar char="•"/>
            </a:pPr>
            <a:r>
              <a:rPr lang="en-US" sz="2200" b="1" dirty="0">
                <a:solidFill>
                  <a:srgbClr val="332A25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1/2 </a:t>
            </a:r>
            <a:r>
              <a:rPr lang="en-US" sz="2200" b="1" dirty="0" err="1">
                <a:solidFill>
                  <a:srgbClr val="332A25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xícara</a:t>
            </a:r>
            <a:r>
              <a:rPr lang="en-US" sz="2200" b="1" dirty="0">
                <a:solidFill>
                  <a:srgbClr val="332A25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de </a:t>
            </a:r>
            <a:r>
              <a:rPr lang="en-US" sz="2200" b="1" dirty="0" err="1">
                <a:solidFill>
                  <a:srgbClr val="332A25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açúcar</a:t>
            </a:r>
            <a:r>
              <a:rPr lang="en-US" sz="2200" b="1" dirty="0">
                <a:solidFill>
                  <a:srgbClr val="332A25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US" sz="2200" b="1" dirty="0" err="1">
                <a:solidFill>
                  <a:srgbClr val="332A25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mascavo</a:t>
            </a:r>
            <a:endParaRPr lang="en-US" sz="2200" b="1" dirty="0">
              <a:solidFill>
                <a:srgbClr val="332A25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marL="712470" lvl="1" indent="-356235">
              <a:lnSpc>
                <a:spcPct val="200000"/>
              </a:lnSpc>
              <a:buFont typeface="Arial"/>
              <a:buChar char="•"/>
            </a:pPr>
            <a:r>
              <a:rPr lang="en-US" sz="2200" b="1" dirty="0">
                <a:solidFill>
                  <a:srgbClr val="332A25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1 </a:t>
            </a:r>
            <a:r>
              <a:rPr lang="en-US" sz="2200" b="1" dirty="0" err="1">
                <a:solidFill>
                  <a:srgbClr val="332A25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ovo</a:t>
            </a:r>
            <a:endParaRPr lang="en-US" sz="2200" b="1" dirty="0">
              <a:solidFill>
                <a:srgbClr val="332A25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marL="712470" lvl="1" indent="-356235">
              <a:lnSpc>
                <a:spcPct val="200000"/>
              </a:lnSpc>
              <a:buFont typeface="Arial"/>
              <a:buChar char="•"/>
            </a:pPr>
            <a:r>
              <a:rPr lang="en-US" sz="2200" b="1" dirty="0">
                <a:solidFill>
                  <a:srgbClr val="332A25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1  </a:t>
            </a:r>
            <a:r>
              <a:rPr lang="en-US" sz="2200" b="1" dirty="0" err="1">
                <a:solidFill>
                  <a:srgbClr val="332A25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xícara</a:t>
            </a:r>
            <a:r>
              <a:rPr lang="en-US" sz="2200" b="1" dirty="0">
                <a:solidFill>
                  <a:srgbClr val="332A25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de farinha de trigo</a:t>
            </a:r>
          </a:p>
          <a:p>
            <a:pPr marL="712470" lvl="1" indent="-356235">
              <a:lnSpc>
                <a:spcPct val="200000"/>
              </a:lnSpc>
              <a:buFont typeface="Arial"/>
              <a:buChar char="•"/>
            </a:pPr>
            <a:r>
              <a:rPr lang="en-US" sz="2200" b="1" dirty="0">
                <a:solidFill>
                  <a:schemeClr val="bg2">
                    <a:lumMod val="75000"/>
                  </a:schemeClr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1 </a:t>
            </a:r>
            <a:r>
              <a:rPr lang="en-US" sz="2200" b="1" dirty="0" err="1">
                <a:solidFill>
                  <a:schemeClr val="bg2">
                    <a:lumMod val="75000"/>
                  </a:schemeClr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colher</a:t>
            </a:r>
            <a:r>
              <a:rPr lang="en-US" sz="2200" b="1" dirty="0">
                <a:solidFill>
                  <a:schemeClr val="bg2">
                    <a:lumMod val="75000"/>
                  </a:schemeClr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(</a:t>
            </a:r>
            <a:r>
              <a:rPr lang="en-US" sz="2200" b="1" dirty="0" err="1">
                <a:solidFill>
                  <a:schemeClr val="bg2">
                    <a:lumMod val="75000"/>
                  </a:schemeClr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chá</a:t>
            </a:r>
            <a:r>
              <a:rPr lang="en-US" sz="2200" b="1" dirty="0">
                <a:solidFill>
                  <a:schemeClr val="bg2">
                    <a:lumMod val="75000"/>
                  </a:schemeClr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) de </a:t>
            </a:r>
            <a:r>
              <a:rPr lang="en-US" sz="2200" b="1" dirty="0" err="1">
                <a:solidFill>
                  <a:schemeClr val="bg2">
                    <a:lumMod val="75000"/>
                  </a:schemeClr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fermento</a:t>
            </a:r>
            <a:endParaRPr lang="en-US" sz="2200" b="1" dirty="0">
              <a:solidFill>
                <a:schemeClr val="bg2">
                  <a:lumMod val="75000"/>
                </a:schemeClr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marL="712470" lvl="1" indent="-356235">
              <a:lnSpc>
                <a:spcPct val="200000"/>
              </a:lnSpc>
              <a:buFont typeface="Arial"/>
              <a:buChar char="•"/>
            </a:pPr>
            <a:r>
              <a:rPr lang="en-US" sz="2200" b="1" dirty="0">
                <a:solidFill>
                  <a:srgbClr val="332A25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300 g de chocolate </a:t>
            </a:r>
          </a:p>
          <a:p>
            <a:pPr marL="356235" lvl="1">
              <a:lnSpc>
                <a:spcPct val="200000"/>
              </a:lnSpc>
            </a:pPr>
            <a:endParaRPr lang="en-US" sz="2200" b="1" dirty="0">
              <a:solidFill>
                <a:srgbClr val="332A25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13308" y="276225"/>
            <a:ext cx="16661383" cy="2602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39"/>
              </a:lnSpc>
              <a:spcBef>
                <a:spcPct val="0"/>
              </a:spcBef>
            </a:pPr>
            <a:r>
              <a:rPr lang="en-US" sz="8400" spc="-84">
                <a:solidFill>
                  <a:srgbClr val="F4B54E"/>
                </a:solidFill>
                <a:latin typeface="Agrandir Grand Bold"/>
              </a:rPr>
              <a:t>O que é a Síndrome de Phelan-McDermid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90111" y="2990850"/>
            <a:ext cx="1393478" cy="952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Porcelain"/>
              </a:rPr>
              <a:t>Cookie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48CA5790-C49B-1D79-07FA-DA67F69DC60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rcRect/>
          <a:stretch>
            <a:fillRect/>
          </a:stretch>
        </p:blipFill>
        <p:spPr>
          <a:xfrm>
            <a:off x="15621000" y="6863760"/>
            <a:ext cx="2348310" cy="317339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m 53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B1DCB008-D2FB-2168-95E4-5C5BD7040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729" y="-2324100"/>
            <a:ext cx="19117456" cy="1911745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546115" y="-287502"/>
            <a:ext cx="21380231" cy="3165957"/>
            <a:chOff x="0" y="0"/>
            <a:chExt cx="7232325" cy="10709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232325" cy="1070953"/>
            </a:xfrm>
            <a:custGeom>
              <a:avLst/>
              <a:gdLst/>
              <a:ahLst/>
              <a:cxnLst/>
              <a:rect l="l" t="t" r="r" b="b"/>
              <a:pathLst>
                <a:path w="7232325" h="1070953">
                  <a:moveTo>
                    <a:pt x="0" y="0"/>
                  </a:moveTo>
                  <a:lnTo>
                    <a:pt x="7232325" y="0"/>
                  </a:lnTo>
                  <a:lnTo>
                    <a:pt x="7232325" y="1070953"/>
                  </a:lnTo>
                  <a:lnTo>
                    <a:pt x="0" y="1070953"/>
                  </a:lnTo>
                  <a:close/>
                </a:path>
              </a:pathLst>
            </a:custGeom>
            <a:solidFill>
              <a:srgbClr val="008037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2878455"/>
            <a:ext cx="18288000" cy="160020"/>
            <a:chOff x="0" y="0"/>
            <a:chExt cx="24384000" cy="213360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8128000" cy="213360"/>
            </a:xfrm>
            <a:prstGeom prst="rect">
              <a:avLst/>
            </a:prstGeom>
            <a:solidFill>
              <a:srgbClr val="F87A6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AutoShape 7"/>
            <p:cNvSpPr/>
            <p:nvPr/>
          </p:nvSpPr>
          <p:spPr>
            <a:xfrm>
              <a:off x="8128000" y="0"/>
              <a:ext cx="8128000" cy="213360"/>
            </a:xfrm>
            <a:prstGeom prst="rect">
              <a:avLst/>
            </a:prstGeom>
            <a:solidFill>
              <a:srgbClr val="332A2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AutoShape 8"/>
            <p:cNvSpPr/>
            <p:nvPr/>
          </p:nvSpPr>
          <p:spPr>
            <a:xfrm>
              <a:off x="16256000" y="0"/>
              <a:ext cx="8128000" cy="213360"/>
            </a:xfrm>
            <a:prstGeom prst="rect">
              <a:avLst/>
            </a:prstGeom>
            <a:solidFill>
              <a:srgbClr val="F4B54E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813308" y="276225"/>
            <a:ext cx="16661383" cy="2602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39"/>
              </a:lnSpc>
              <a:spcBef>
                <a:spcPct val="0"/>
              </a:spcBef>
            </a:pPr>
            <a:r>
              <a:rPr lang="en-US" sz="8400" spc="-84">
                <a:solidFill>
                  <a:srgbClr val="F4B54E"/>
                </a:solidFill>
                <a:latin typeface="Agrandir Grand Bold"/>
              </a:rPr>
              <a:t>O que é a Síndrome de Phelan-McDermid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B4D1C07-84BC-60E9-464B-C20E4FCE798D}"/>
              </a:ext>
            </a:extLst>
          </p:cNvPr>
          <p:cNvSpPr txBox="1"/>
          <p:nvPr/>
        </p:nvSpPr>
        <p:spPr>
          <a:xfrm>
            <a:off x="14408437" y="8421148"/>
            <a:ext cx="3239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SHANK3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548670F2-F73A-DF55-2902-680783131EB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>
          <a:xfrm>
            <a:off x="5862" y="6834452"/>
            <a:ext cx="2348310" cy="3173392"/>
          </a:xfrm>
          <a:prstGeom prst="rect">
            <a:avLst/>
          </a:prstGeom>
        </p:spPr>
      </p:pic>
      <p:cxnSp>
        <p:nvCxnSpPr>
          <p:cNvPr id="40" name="Conector: Curvo 39">
            <a:extLst>
              <a:ext uri="{FF2B5EF4-FFF2-40B4-BE49-F238E27FC236}">
                <a16:creationId xmlns:a16="http://schemas.microsoft.com/office/drawing/2014/main" id="{6662A439-ABAE-7406-445E-B03EC705CB76}"/>
              </a:ext>
            </a:extLst>
          </p:cNvPr>
          <p:cNvCxnSpPr>
            <a:cxnSpLocks/>
          </p:cNvCxnSpPr>
          <p:nvPr/>
        </p:nvCxnSpPr>
        <p:spPr>
          <a:xfrm>
            <a:off x="13084129" y="6412322"/>
            <a:ext cx="1958019" cy="1938966"/>
          </a:xfrm>
          <a:prstGeom prst="curvedConnector3">
            <a:avLst>
              <a:gd name="adj1" fmla="val 50000"/>
            </a:avLst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ipse 62">
            <a:extLst>
              <a:ext uri="{FF2B5EF4-FFF2-40B4-BE49-F238E27FC236}">
                <a16:creationId xmlns:a16="http://schemas.microsoft.com/office/drawing/2014/main" id="{34F4BB44-EA2B-E93C-F250-2ACA7F801607}"/>
              </a:ext>
            </a:extLst>
          </p:cNvPr>
          <p:cNvSpPr/>
          <p:nvPr/>
        </p:nvSpPr>
        <p:spPr>
          <a:xfrm>
            <a:off x="10439400" y="5640705"/>
            <a:ext cx="914400" cy="82851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Elipse 63">
            <a:extLst>
              <a:ext uri="{FF2B5EF4-FFF2-40B4-BE49-F238E27FC236}">
                <a16:creationId xmlns:a16="http://schemas.microsoft.com/office/drawing/2014/main" id="{3F1FF0FE-4624-F6C2-CA94-E3AB5B4A982B}"/>
              </a:ext>
            </a:extLst>
          </p:cNvPr>
          <p:cNvSpPr/>
          <p:nvPr/>
        </p:nvSpPr>
        <p:spPr>
          <a:xfrm>
            <a:off x="9982200" y="4938492"/>
            <a:ext cx="914400" cy="82851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Elipse 64">
            <a:extLst>
              <a:ext uri="{FF2B5EF4-FFF2-40B4-BE49-F238E27FC236}">
                <a16:creationId xmlns:a16="http://schemas.microsoft.com/office/drawing/2014/main" id="{5C9C02F1-523B-05F9-4FF6-DE1157C7BDB8}"/>
              </a:ext>
            </a:extLst>
          </p:cNvPr>
          <p:cNvSpPr/>
          <p:nvPr/>
        </p:nvSpPr>
        <p:spPr>
          <a:xfrm>
            <a:off x="11005094" y="6232097"/>
            <a:ext cx="914400" cy="828514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Elipse 65">
            <a:extLst>
              <a:ext uri="{FF2B5EF4-FFF2-40B4-BE49-F238E27FC236}">
                <a16:creationId xmlns:a16="http://schemas.microsoft.com/office/drawing/2014/main" id="{9A577042-C44A-AF6D-E8CE-6E01DD97CFCC}"/>
              </a:ext>
            </a:extLst>
          </p:cNvPr>
          <p:cNvSpPr/>
          <p:nvPr/>
        </p:nvSpPr>
        <p:spPr>
          <a:xfrm>
            <a:off x="9589477" y="5767006"/>
            <a:ext cx="914400" cy="82851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07B03CB1-CF0F-8359-8026-E7EB10B8F043}"/>
              </a:ext>
            </a:extLst>
          </p:cNvPr>
          <p:cNvSpPr/>
          <p:nvPr/>
        </p:nvSpPr>
        <p:spPr>
          <a:xfrm>
            <a:off x="11353800" y="5606355"/>
            <a:ext cx="1958019" cy="8285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Agrupar 11">
            <a:extLst>
              <a:ext uri="{FF2B5EF4-FFF2-40B4-BE49-F238E27FC236}">
                <a16:creationId xmlns:a16="http://schemas.microsoft.com/office/drawing/2014/main" id="{8FED62DF-2101-0345-DC89-36461C3B2FBC}"/>
              </a:ext>
            </a:extLst>
          </p:cNvPr>
          <p:cNvGrpSpPr/>
          <p:nvPr/>
        </p:nvGrpSpPr>
        <p:grpSpPr>
          <a:xfrm>
            <a:off x="-1546115" y="-287502"/>
            <a:ext cx="21380231" cy="3325977"/>
            <a:chOff x="-1546115" y="-287502"/>
            <a:chExt cx="21380231" cy="3325977"/>
          </a:xfrm>
        </p:grpSpPr>
        <p:grpSp>
          <p:nvGrpSpPr>
            <p:cNvPr id="2" name="Group 2"/>
            <p:cNvGrpSpPr/>
            <p:nvPr/>
          </p:nvGrpSpPr>
          <p:grpSpPr>
            <a:xfrm>
              <a:off x="-1546115" y="-287502"/>
              <a:ext cx="21380231" cy="3165957"/>
              <a:chOff x="0" y="0"/>
              <a:chExt cx="7232325" cy="1070953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7232325" cy="1070953"/>
              </a:xfrm>
              <a:custGeom>
                <a:avLst/>
                <a:gdLst/>
                <a:ahLst/>
                <a:cxnLst/>
                <a:rect l="l" t="t" r="r" b="b"/>
                <a:pathLst>
                  <a:path w="7232325" h="1070953">
                    <a:moveTo>
                      <a:pt x="0" y="0"/>
                    </a:moveTo>
                    <a:lnTo>
                      <a:pt x="7232325" y="0"/>
                    </a:lnTo>
                    <a:lnTo>
                      <a:pt x="7232325" y="1070953"/>
                    </a:lnTo>
                    <a:lnTo>
                      <a:pt x="0" y="1070953"/>
                    </a:lnTo>
                    <a:close/>
                  </a:path>
                </a:pathLst>
              </a:custGeom>
              <a:solidFill>
                <a:srgbClr val="008037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4" name="Group 4"/>
            <p:cNvGrpSpPr/>
            <p:nvPr/>
          </p:nvGrpSpPr>
          <p:grpSpPr>
            <a:xfrm>
              <a:off x="0" y="2878455"/>
              <a:ext cx="18288000" cy="160020"/>
              <a:chOff x="0" y="0"/>
              <a:chExt cx="24384000" cy="213360"/>
            </a:xfrm>
          </p:grpSpPr>
          <p:sp>
            <p:nvSpPr>
              <p:cNvPr id="5" name="AutoShape 5"/>
              <p:cNvSpPr/>
              <p:nvPr/>
            </p:nvSpPr>
            <p:spPr>
              <a:xfrm>
                <a:off x="0" y="0"/>
                <a:ext cx="8128000" cy="213360"/>
              </a:xfrm>
              <a:prstGeom prst="rect">
                <a:avLst/>
              </a:prstGeom>
              <a:solidFill>
                <a:srgbClr val="F87A64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" name="AutoShape 6"/>
              <p:cNvSpPr/>
              <p:nvPr/>
            </p:nvSpPr>
            <p:spPr>
              <a:xfrm>
                <a:off x="8128000" y="0"/>
                <a:ext cx="8128000" cy="213360"/>
              </a:xfrm>
              <a:prstGeom prst="rect">
                <a:avLst/>
              </a:prstGeom>
              <a:solidFill>
                <a:srgbClr val="332A2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" name="AutoShape 7"/>
              <p:cNvSpPr/>
              <p:nvPr/>
            </p:nvSpPr>
            <p:spPr>
              <a:xfrm>
                <a:off x="16256000" y="0"/>
                <a:ext cx="8128000" cy="213360"/>
              </a:xfrm>
              <a:prstGeom prst="rect">
                <a:avLst/>
              </a:prstGeom>
              <a:solidFill>
                <a:srgbClr val="F4B54E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9" name="TextBox 9"/>
          <p:cNvSpPr txBox="1"/>
          <p:nvPr/>
        </p:nvSpPr>
        <p:spPr>
          <a:xfrm>
            <a:off x="10196146" y="3669906"/>
            <a:ext cx="8115300" cy="5839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87449" lvl="1" indent="-593725">
              <a:lnSpc>
                <a:spcPts val="7699"/>
              </a:lnSpc>
              <a:buFont typeface="Arial"/>
              <a:buChar char="•"/>
            </a:pPr>
            <a:r>
              <a:rPr lang="en-US" sz="5499" dirty="0" err="1">
                <a:solidFill>
                  <a:srgbClr val="000000"/>
                </a:solidFill>
                <a:latin typeface="Open Sauce"/>
              </a:rPr>
              <a:t>Investigação</a:t>
            </a:r>
            <a:r>
              <a:rPr lang="en-US" sz="54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Open Sauce"/>
              </a:rPr>
              <a:t>genética</a:t>
            </a:r>
            <a:r>
              <a:rPr lang="en-US" sz="5499" dirty="0">
                <a:solidFill>
                  <a:srgbClr val="000000"/>
                </a:solidFill>
                <a:latin typeface="Open Sauce"/>
              </a:rPr>
              <a:t>:</a:t>
            </a:r>
          </a:p>
          <a:p>
            <a:pPr marL="2374899" lvl="2" indent="-791633">
              <a:lnSpc>
                <a:spcPts val="7699"/>
              </a:lnSpc>
              <a:buFont typeface="Arial"/>
              <a:buChar char="⚬"/>
            </a:pPr>
            <a:r>
              <a:rPr lang="en-US" sz="5499" dirty="0" err="1">
                <a:solidFill>
                  <a:srgbClr val="000000"/>
                </a:solidFill>
                <a:latin typeface="Open Sauce"/>
              </a:rPr>
              <a:t>Cariótipo</a:t>
            </a:r>
            <a:endParaRPr lang="en-US" sz="5499" dirty="0">
              <a:solidFill>
                <a:srgbClr val="000000"/>
              </a:solidFill>
              <a:latin typeface="Open Sauce"/>
            </a:endParaRPr>
          </a:p>
          <a:p>
            <a:pPr marL="2374899" lvl="2" indent="-791633">
              <a:lnSpc>
                <a:spcPts val="7699"/>
              </a:lnSpc>
              <a:buFont typeface="Arial"/>
              <a:buChar char="⚬"/>
            </a:pPr>
            <a:r>
              <a:rPr lang="en-US" sz="5499" dirty="0">
                <a:solidFill>
                  <a:srgbClr val="000000"/>
                </a:solidFill>
                <a:latin typeface="Open Sauce"/>
              </a:rPr>
              <a:t>Array</a:t>
            </a:r>
          </a:p>
          <a:p>
            <a:pPr marL="2374899" lvl="2" indent="-791633">
              <a:lnSpc>
                <a:spcPts val="7699"/>
              </a:lnSpc>
              <a:buFont typeface="Arial"/>
              <a:buChar char="⚬"/>
            </a:pPr>
            <a:r>
              <a:rPr lang="en-US" sz="5499" dirty="0">
                <a:solidFill>
                  <a:srgbClr val="000000"/>
                </a:solidFill>
                <a:latin typeface="Open Sauce"/>
              </a:rPr>
              <a:t>Fish</a:t>
            </a:r>
          </a:p>
          <a:p>
            <a:pPr marL="2374899" lvl="2" indent="-791633">
              <a:lnSpc>
                <a:spcPts val="7699"/>
              </a:lnSpc>
              <a:buFont typeface="Arial"/>
              <a:buChar char="⚬"/>
            </a:pPr>
            <a:r>
              <a:rPr lang="en-US" sz="5499" b="1" dirty="0" err="1">
                <a:solidFill>
                  <a:srgbClr val="000000"/>
                </a:solidFill>
                <a:latin typeface="Open Sauce"/>
              </a:rPr>
              <a:t>Exoma</a:t>
            </a:r>
            <a:endParaRPr lang="en-US" sz="5499" b="1" dirty="0">
              <a:solidFill>
                <a:srgbClr val="000000"/>
              </a:solidFill>
              <a:latin typeface="Open Sauce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13308" y="503949"/>
            <a:ext cx="16661383" cy="1430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39"/>
              </a:lnSpc>
              <a:spcBef>
                <a:spcPct val="0"/>
              </a:spcBef>
            </a:pPr>
            <a:r>
              <a:rPr lang="en-US" sz="8400" spc="-84">
                <a:solidFill>
                  <a:srgbClr val="F4B54E"/>
                </a:solidFill>
                <a:latin typeface="Agrandir Grand Bold"/>
              </a:rPr>
              <a:t>Como diagnosticar?</a:t>
            </a:r>
          </a:p>
        </p:txBody>
      </p:sp>
      <p:pic>
        <p:nvPicPr>
          <p:cNvPr id="11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19200" y="3979395"/>
            <a:ext cx="8131494" cy="5580239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02F8FCC9-5CFB-1009-9C6D-D8BE1EAD23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>
          <a:xfrm>
            <a:off x="15468600" y="6739881"/>
            <a:ext cx="2348310" cy="317339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516</Words>
  <Application>Microsoft Office PowerPoint</Application>
  <PresentationFormat>Personalizar</PresentationFormat>
  <Paragraphs>175</Paragraphs>
  <Slides>23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21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45" baseType="lpstr">
      <vt:lpstr>Arvo</vt:lpstr>
      <vt:lpstr>Passion One Bold</vt:lpstr>
      <vt:lpstr>Open Sauce Bold</vt:lpstr>
      <vt:lpstr>Merriweather</vt:lpstr>
      <vt:lpstr>Poppins Light Bold</vt:lpstr>
      <vt:lpstr>League Spartan</vt:lpstr>
      <vt:lpstr>Aptos</vt:lpstr>
      <vt:lpstr>Porcelain</vt:lpstr>
      <vt:lpstr>Arimo</vt:lpstr>
      <vt:lpstr>Merriweather Bold</vt:lpstr>
      <vt:lpstr>ADLaM Display</vt:lpstr>
      <vt:lpstr>Open Sans Semi-Bold</vt:lpstr>
      <vt:lpstr>Agrandir Grand Bold</vt:lpstr>
      <vt:lpstr>Open Sauce</vt:lpstr>
      <vt:lpstr>Bosk</vt:lpstr>
      <vt:lpstr>Open Sans Bold</vt:lpstr>
      <vt:lpstr>Calibri</vt:lpstr>
      <vt:lpstr>Arial</vt:lpstr>
      <vt:lpstr>Roboto Bold</vt:lpstr>
      <vt:lpstr>Abadi</vt:lpstr>
      <vt:lpstr>Wingdings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Nossa Missão e Metas</dc:title>
  <cp:lastModifiedBy>Helen Ferraz</cp:lastModifiedBy>
  <cp:revision>4</cp:revision>
  <dcterms:created xsi:type="dcterms:W3CDTF">2006-08-16T00:00:00Z</dcterms:created>
  <dcterms:modified xsi:type="dcterms:W3CDTF">2025-10-28T22:49:12Z</dcterms:modified>
  <dc:identifier>DAEs1O6NWes</dc:identifier>
</cp:coreProperties>
</file>