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2" r:id="rId6"/>
    <p:sldId id="259" r:id="rId7"/>
    <p:sldId id="271" r:id="rId8"/>
    <p:sldId id="263" r:id="rId9"/>
    <p:sldId id="264" r:id="rId10"/>
    <p:sldId id="267" r:id="rId11"/>
    <p:sldId id="269" r:id="rId12"/>
    <p:sldId id="261" r:id="rId13"/>
  </p:sldIdLst>
  <p:sldSz cx="12192000" cy="6858000"/>
  <p:notesSz cx="6858000" cy="9144000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A14B0F-642F-40A3-B06C-710A72BABEB4}" v="952" dt="2024-11-09T10:02:56.5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2" autoAdjust="0"/>
  </p:normalViewPr>
  <p:slideViewPr>
    <p:cSldViewPr snapToGrid="0">
      <p:cViewPr varScale="1">
        <p:scale>
          <a:sx n="56" d="100"/>
          <a:sy n="56" d="100"/>
        </p:scale>
        <p:origin x="48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2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dicato dos Fazendários do Município do Recife Afrem Sindical" userId="1985771f91ec5f0f" providerId="LiveId" clId="{0BA14B0F-642F-40A3-B06C-710A72BABEB4}"/>
    <pc:docChg chg="undo redo custSel addSld delSld modSld delMainMaster">
      <pc:chgData name="Sindicato dos Fazendários do Município do Recife Afrem Sindical" userId="1985771f91ec5f0f" providerId="LiveId" clId="{0BA14B0F-642F-40A3-B06C-710A72BABEB4}" dt="2024-11-09T10:03:11.290" v="2643" actId="14100"/>
      <pc:docMkLst>
        <pc:docMk/>
      </pc:docMkLst>
      <pc:sldChg chg="addSp delSp modSp mod delAnim modAnim">
        <pc:chgData name="Sindicato dos Fazendários do Município do Recife Afrem Sindical" userId="1985771f91ec5f0f" providerId="LiveId" clId="{0BA14B0F-642F-40A3-B06C-710A72BABEB4}" dt="2024-11-08T13:51:51.821" v="1891" actId="14100"/>
        <pc:sldMkLst>
          <pc:docMk/>
          <pc:sldMk cId="2552862203" sldId="259"/>
        </pc:sldMkLst>
        <pc:spChg chg="add del mod">
          <ac:chgData name="Sindicato dos Fazendários do Município do Recife Afrem Sindical" userId="1985771f91ec5f0f" providerId="LiveId" clId="{0BA14B0F-642F-40A3-B06C-710A72BABEB4}" dt="2024-11-03T08:53:18.344" v="452" actId="478"/>
          <ac:spMkLst>
            <pc:docMk/>
            <pc:sldMk cId="2552862203" sldId="259"/>
            <ac:spMk id="3" creationId="{2F8ED686-F210-60D8-8711-020D6960C9CF}"/>
          </ac:spMkLst>
        </pc:spChg>
        <pc:spChg chg="add del mod">
          <ac:chgData name="Sindicato dos Fazendários do Município do Recife Afrem Sindical" userId="1985771f91ec5f0f" providerId="LiveId" clId="{0BA14B0F-642F-40A3-B06C-710A72BABEB4}" dt="2024-11-08T13:49:53.585" v="1875" actId="478"/>
          <ac:spMkLst>
            <pc:docMk/>
            <pc:sldMk cId="2552862203" sldId="259"/>
            <ac:spMk id="8" creationId="{ABD1AC2F-6128-CCE0-7E18-1D08F011541F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8T13:51:32.968" v="1889" actId="1076"/>
          <ac:spMkLst>
            <pc:docMk/>
            <pc:sldMk cId="2552862203" sldId="259"/>
            <ac:spMk id="12" creationId="{83481782-2B36-08AF-4707-1157F3CF410A}"/>
          </ac:spMkLst>
        </pc:spChg>
        <pc:spChg chg="add del">
          <ac:chgData name="Sindicato dos Fazendários do Município do Recife Afrem Sindical" userId="1985771f91ec5f0f" providerId="LiveId" clId="{0BA14B0F-642F-40A3-B06C-710A72BABEB4}" dt="2024-11-08T13:50:01.884" v="1877" actId="11529"/>
          <ac:spMkLst>
            <pc:docMk/>
            <pc:sldMk cId="2552862203" sldId="259"/>
            <ac:spMk id="14" creationId="{171DC34C-6AB8-7BDD-2E3B-30A566AFA1A8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8T13:51:51.821" v="1891" actId="14100"/>
          <ac:spMkLst>
            <pc:docMk/>
            <pc:sldMk cId="2552862203" sldId="259"/>
            <ac:spMk id="16" creationId="{739FF711-9F7A-B3D3-32AF-F45DE3F12731}"/>
          </ac:spMkLst>
        </pc:spChg>
        <pc:spChg chg="mod">
          <ac:chgData name="Sindicato dos Fazendários do Município do Recife Afrem Sindical" userId="1985771f91ec5f0f" providerId="LiveId" clId="{0BA14B0F-642F-40A3-B06C-710A72BABEB4}" dt="2024-11-08T11:39:54.937" v="1639" actId="1076"/>
          <ac:spMkLst>
            <pc:docMk/>
            <pc:sldMk cId="2552862203" sldId="259"/>
            <ac:spMk id="28" creationId="{88B4FEF3-B502-E9DE-C48F-11F46B159008}"/>
          </ac:spMkLst>
        </pc:spChg>
        <pc:spChg chg="mod">
          <ac:chgData name="Sindicato dos Fazendários do Município do Recife Afrem Sindical" userId="1985771f91ec5f0f" providerId="LiveId" clId="{0BA14B0F-642F-40A3-B06C-710A72BABEB4}" dt="2024-11-03T08:20:20.766" v="26" actId="1037"/>
          <ac:spMkLst>
            <pc:docMk/>
            <pc:sldMk cId="2552862203" sldId="259"/>
            <ac:spMk id="33" creationId="{45E14BC7-3DE1-CB99-ECA1-4F7828FE120E}"/>
          </ac:spMkLst>
        </pc:spChg>
        <pc:spChg chg="mod">
          <ac:chgData name="Sindicato dos Fazendários do Município do Recife Afrem Sindical" userId="1985771f91ec5f0f" providerId="LiveId" clId="{0BA14B0F-642F-40A3-B06C-710A72BABEB4}" dt="2024-11-03T08:20:36.704" v="59" actId="1037"/>
          <ac:spMkLst>
            <pc:docMk/>
            <pc:sldMk cId="2552862203" sldId="259"/>
            <ac:spMk id="37" creationId="{F7194214-5569-D49F-D9B4-0E73B49D9911}"/>
          </ac:spMkLst>
        </pc:spChg>
        <pc:spChg chg="mod">
          <ac:chgData name="Sindicato dos Fazendários do Município do Recife Afrem Sindical" userId="1985771f91ec5f0f" providerId="LiveId" clId="{0BA14B0F-642F-40A3-B06C-710A72BABEB4}" dt="2024-11-03T08:20:57.821" v="103" actId="14100"/>
          <ac:spMkLst>
            <pc:docMk/>
            <pc:sldMk cId="2552862203" sldId="259"/>
            <ac:spMk id="38" creationId="{EED0139A-E065-7A68-7683-8E6456554B5A}"/>
          </ac:spMkLst>
        </pc:spChg>
        <pc:spChg chg="mod">
          <ac:chgData name="Sindicato dos Fazendários do Município do Recife Afrem Sindical" userId="1985771f91ec5f0f" providerId="LiveId" clId="{0BA14B0F-642F-40A3-B06C-710A72BABEB4}" dt="2024-11-03T08:20:36.704" v="59" actId="1037"/>
          <ac:spMkLst>
            <pc:docMk/>
            <pc:sldMk cId="2552862203" sldId="259"/>
            <ac:spMk id="39" creationId="{8F8791B5-7AFD-5698-7785-56F102832C72}"/>
          </ac:spMkLst>
        </pc:spChg>
        <pc:spChg chg="del mod">
          <ac:chgData name="Sindicato dos Fazendários do Município do Recife Afrem Sindical" userId="1985771f91ec5f0f" providerId="LiveId" clId="{0BA14B0F-642F-40A3-B06C-710A72BABEB4}" dt="2024-11-08T13:45:13.236" v="1715" actId="478"/>
          <ac:spMkLst>
            <pc:docMk/>
            <pc:sldMk cId="2552862203" sldId="259"/>
            <ac:spMk id="40" creationId="{6F1BE96E-3F5D-C525-9FB4-8C1D9F17DC35}"/>
          </ac:spMkLst>
        </pc:spChg>
        <pc:spChg chg="mod">
          <ac:chgData name="Sindicato dos Fazendários do Município do Recife Afrem Sindical" userId="1985771f91ec5f0f" providerId="LiveId" clId="{0BA14B0F-642F-40A3-B06C-710A72BABEB4}" dt="2024-11-03T08:53:28.174" v="453" actId="1076"/>
          <ac:spMkLst>
            <pc:docMk/>
            <pc:sldMk cId="2552862203" sldId="259"/>
            <ac:spMk id="41" creationId="{67A3BECD-E972-B93A-AAEB-A6029D268386}"/>
          </ac:spMkLst>
        </pc:spChg>
        <pc:graphicFrameChg chg="add mod">
          <ac:chgData name="Sindicato dos Fazendários do Município do Recife Afrem Sindical" userId="1985771f91ec5f0f" providerId="LiveId" clId="{0BA14B0F-642F-40A3-B06C-710A72BABEB4}" dt="2024-11-08T13:43:45.816" v="1698"/>
          <ac:graphicFrameMkLst>
            <pc:docMk/>
            <pc:sldMk cId="2552862203" sldId="259"/>
            <ac:graphicFrameMk id="3" creationId="{177196E8-89A0-3438-5C7C-96C4F713C3AE}"/>
          </ac:graphicFrameMkLst>
        </pc:graphicFrameChg>
        <pc:graphicFrameChg chg="add mod">
          <ac:chgData name="Sindicato dos Fazendários do Município do Recife Afrem Sindical" userId="1985771f91ec5f0f" providerId="LiveId" clId="{0BA14B0F-642F-40A3-B06C-710A72BABEB4}" dt="2024-11-08T13:44:55.544" v="1714" actId="1036"/>
          <ac:graphicFrameMkLst>
            <pc:docMk/>
            <pc:sldMk cId="2552862203" sldId="259"/>
            <ac:graphicFrameMk id="4" creationId="{05744CB7-F6C8-0385-A68C-D47330434D87}"/>
          </ac:graphicFrameMkLst>
        </pc:graphicFrameChg>
        <pc:graphicFrameChg chg="mod">
          <ac:chgData name="Sindicato dos Fazendários do Município do Recife Afrem Sindical" userId="1985771f91ec5f0f" providerId="LiveId" clId="{0BA14B0F-642F-40A3-B06C-710A72BABEB4}" dt="2024-11-08T13:50:56.356" v="1887" actId="1076"/>
          <ac:graphicFrameMkLst>
            <pc:docMk/>
            <pc:sldMk cId="2552862203" sldId="259"/>
            <ac:graphicFrameMk id="32" creationId="{0BAEB6E7-C3C4-FBFD-AD2F-A3E53DBBFDE9}"/>
          </ac:graphicFrameMkLst>
        </pc:graphicFrameChg>
        <pc:graphicFrameChg chg="mod">
          <ac:chgData name="Sindicato dos Fazendários do Município do Recife Afrem Sindical" userId="1985771f91ec5f0f" providerId="LiveId" clId="{0BA14B0F-642F-40A3-B06C-710A72BABEB4}" dt="2024-11-03T08:20:36.704" v="59" actId="1037"/>
          <ac:graphicFrameMkLst>
            <pc:docMk/>
            <pc:sldMk cId="2552862203" sldId="259"/>
            <ac:graphicFrameMk id="34" creationId="{D2A1A381-5DE7-6860-CF2E-86D2EAF87272}"/>
          </ac:graphicFrameMkLst>
        </pc:graphicFrameChg>
        <pc:picChg chg="del">
          <ac:chgData name="Sindicato dos Fazendários do Município do Recife Afrem Sindical" userId="1985771f91ec5f0f" providerId="LiveId" clId="{0BA14B0F-642F-40A3-B06C-710A72BABEB4}" dt="2024-11-08T13:43:18.541" v="1697" actId="478"/>
          <ac:picMkLst>
            <pc:docMk/>
            <pc:sldMk cId="2552862203" sldId="259"/>
            <ac:picMk id="30" creationId="{C3CF4FDA-A402-B743-087D-160886F49C0F}"/>
          </ac:picMkLst>
        </pc:picChg>
      </pc:sldChg>
      <pc:sldChg chg="addSp modSp mod modAnim">
        <pc:chgData name="Sindicato dos Fazendários do Município do Recife Afrem Sindical" userId="1985771f91ec5f0f" providerId="LiveId" clId="{0BA14B0F-642F-40A3-B06C-710A72BABEB4}" dt="2024-11-09T10:01:10.884" v="2527" actId="1038"/>
        <pc:sldMkLst>
          <pc:docMk/>
          <pc:sldMk cId="295816944" sldId="261"/>
        </pc:sldMkLst>
        <pc:spChg chg="mod">
          <ac:chgData name="Sindicato dos Fazendários do Município do Recife Afrem Sindical" userId="1985771f91ec5f0f" providerId="LiveId" clId="{0BA14B0F-642F-40A3-B06C-710A72BABEB4}" dt="2024-11-05T14:13:46.989" v="1410" actId="1076"/>
          <ac:spMkLst>
            <pc:docMk/>
            <pc:sldMk cId="295816944" sldId="261"/>
            <ac:spMk id="2" creationId="{F993299F-3E8A-4BF7-9C3D-B9F22CF94C4E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59:20.500" v="2495" actId="1076"/>
          <ac:spMkLst>
            <pc:docMk/>
            <pc:sldMk cId="295816944" sldId="261"/>
            <ac:spMk id="6" creationId="{079C4DEC-269C-B10C-332D-230E1C222A91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10:01:10.884" v="2527" actId="1038"/>
          <ac:spMkLst>
            <pc:docMk/>
            <pc:sldMk cId="295816944" sldId="261"/>
            <ac:spMk id="7" creationId="{75067CA0-A407-4F59-4875-23B89CD52ECA}"/>
          </ac:spMkLst>
        </pc:spChg>
        <pc:picChg chg="mod">
          <ac:chgData name="Sindicato dos Fazendários do Município do Recife Afrem Sindical" userId="1985771f91ec5f0f" providerId="LiveId" clId="{0BA14B0F-642F-40A3-B06C-710A72BABEB4}" dt="2024-11-05T14:13:43.719" v="1409" actId="1076"/>
          <ac:picMkLst>
            <pc:docMk/>
            <pc:sldMk cId="295816944" sldId="261"/>
            <ac:picMk id="5" creationId="{BC829010-59E7-4B6E-AE76-EEE7D0ED0D81}"/>
          </ac:picMkLst>
        </pc:picChg>
      </pc:sldChg>
      <pc:sldChg chg="addSp modSp mod modAnim">
        <pc:chgData name="Sindicato dos Fazendários do Município do Recife Afrem Sindical" userId="1985771f91ec5f0f" providerId="LiveId" clId="{0BA14B0F-642F-40A3-B06C-710A72BABEB4}" dt="2024-11-08T13:19:35.294" v="1696" actId="20577"/>
        <pc:sldMkLst>
          <pc:docMk/>
          <pc:sldMk cId="1115916446" sldId="262"/>
        </pc:sldMkLst>
        <pc:spChg chg="mod">
          <ac:chgData name="Sindicato dos Fazendários do Município do Recife Afrem Sindical" userId="1985771f91ec5f0f" providerId="LiveId" clId="{0BA14B0F-642F-40A3-B06C-710A72BABEB4}" dt="2024-11-03T08:55:50.575" v="475" actId="20577"/>
          <ac:spMkLst>
            <pc:docMk/>
            <pc:sldMk cId="1115916446" sldId="262"/>
            <ac:spMk id="2" creationId="{28492750-E12D-4995-ABCB-5BB846060890}"/>
          </ac:spMkLst>
        </pc:spChg>
        <pc:spChg chg="mod">
          <ac:chgData name="Sindicato dos Fazendários do Município do Recife Afrem Sindical" userId="1985771f91ec5f0f" providerId="LiveId" clId="{0BA14B0F-642F-40A3-B06C-710A72BABEB4}" dt="2024-11-08T13:19:35.294" v="1696" actId="20577"/>
          <ac:spMkLst>
            <pc:docMk/>
            <pc:sldMk cId="1115916446" sldId="262"/>
            <ac:spMk id="7" creationId="{D26A7AA2-2B9E-11D6-C225-A68CE6EEFC8E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8T11:41:13.666" v="1690" actId="1076"/>
          <ac:spMkLst>
            <pc:docMk/>
            <pc:sldMk cId="1115916446" sldId="262"/>
            <ac:spMk id="8" creationId="{E7F36294-4A23-066D-FAFE-ABB4241CD536}"/>
          </ac:spMkLst>
        </pc:spChg>
      </pc:sldChg>
      <pc:sldChg chg="addSp modSp mod modAnim">
        <pc:chgData name="Sindicato dos Fazendários do Município do Recife Afrem Sindical" userId="1985771f91ec5f0f" providerId="LiveId" clId="{0BA14B0F-642F-40A3-B06C-710A72BABEB4}" dt="2024-11-09T09:37:52.791" v="2388" actId="20577"/>
        <pc:sldMkLst>
          <pc:docMk/>
          <pc:sldMk cId="2102915534" sldId="263"/>
        </pc:sldMkLst>
        <pc:spChg chg="mod">
          <ac:chgData name="Sindicato dos Fazendários do Município do Recife Afrem Sindical" userId="1985771f91ec5f0f" providerId="LiveId" clId="{0BA14B0F-642F-40A3-B06C-710A72BABEB4}" dt="2024-11-09T09:37:52.791" v="2388" actId="20577"/>
          <ac:spMkLst>
            <pc:docMk/>
            <pc:sldMk cId="2102915534" sldId="263"/>
            <ac:spMk id="2" creationId="{500785B6-AB2B-8BED-BD48-584D04A2BA78}"/>
          </ac:spMkLst>
        </pc:spChg>
        <pc:spChg chg="mod">
          <ac:chgData name="Sindicato dos Fazendários do Município do Recife Afrem Sindical" userId="1985771f91ec5f0f" providerId="LiveId" clId="{0BA14B0F-642F-40A3-B06C-710A72BABEB4}" dt="2024-11-03T09:04:01.281" v="491" actId="20577"/>
          <ac:spMkLst>
            <pc:docMk/>
            <pc:sldMk cId="2102915534" sldId="263"/>
            <ac:spMk id="42" creationId="{1B8F0DF9-F807-3E57-7FD4-E9DDABB9233E}"/>
          </ac:spMkLst>
        </pc:spChg>
        <pc:spChg chg="mod">
          <ac:chgData name="Sindicato dos Fazendários do Município do Recife Afrem Sindical" userId="1985771f91ec5f0f" providerId="LiveId" clId="{0BA14B0F-642F-40A3-B06C-710A72BABEB4}" dt="2024-11-08T14:06:09.034" v="2247" actId="20577"/>
          <ac:spMkLst>
            <pc:docMk/>
            <pc:sldMk cId="2102915534" sldId="263"/>
            <ac:spMk id="50" creationId="{DD4B2B7F-1D2B-98F6-79D7-45B9CF76CD1D}"/>
          </ac:spMkLst>
        </pc:spChg>
        <pc:spChg chg="mod">
          <ac:chgData name="Sindicato dos Fazendários do Município do Recife Afrem Sindical" userId="1985771f91ec5f0f" providerId="LiveId" clId="{0BA14B0F-642F-40A3-B06C-710A72BABEB4}" dt="2024-11-03T09:05:32.443" v="492" actId="20577"/>
          <ac:spMkLst>
            <pc:docMk/>
            <pc:sldMk cId="2102915534" sldId="263"/>
            <ac:spMk id="56" creationId="{0F87551A-321B-288A-EF5A-46B784A51E60}"/>
          </ac:spMkLst>
        </pc:spChg>
        <pc:graphicFrameChg chg="add mod">
          <ac:chgData name="Sindicato dos Fazendários do Município do Recife Afrem Sindical" userId="1985771f91ec5f0f" providerId="LiveId" clId="{0BA14B0F-642F-40A3-B06C-710A72BABEB4}" dt="2024-11-04T08:52:15.403" v="909"/>
          <ac:graphicFrameMkLst>
            <pc:docMk/>
            <pc:sldMk cId="2102915534" sldId="263"/>
            <ac:graphicFrameMk id="5" creationId="{92934F2B-601C-295A-1393-49D08E27884A}"/>
          </ac:graphicFrameMkLst>
        </pc:graphicFrameChg>
        <pc:graphicFrameChg chg="add mod">
          <ac:chgData name="Sindicato dos Fazendários do Município do Recife Afrem Sindical" userId="1985771f91ec5f0f" providerId="LiveId" clId="{0BA14B0F-642F-40A3-B06C-710A72BABEB4}" dt="2024-11-04T08:52:25.575" v="911" actId="1076"/>
          <ac:graphicFrameMkLst>
            <pc:docMk/>
            <pc:sldMk cId="2102915534" sldId="263"/>
            <ac:graphicFrameMk id="6" creationId="{BE01A96D-B2BD-AF3F-7635-F8CE8DB66227}"/>
          </ac:graphicFrameMkLst>
        </pc:graphicFrameChg>
        <pc:graphicFrameChg chg="mod">
          <ac:chgData name="Sindicato dos Fazendários do Município do Recife Afrem Sindical" userId="1985771f91ec5f0f" providerId="LiveId" clId="{0BA14B0F-642F-40A3-B06C-710A72BABEB4}" dt="2024-11-04T08:57:05.995" v="918"/>
          <ac:graphicFrameMkLst>
            <pc:docMk/>
            <pc:sldMk cId="2102915534" sldId="263"/>
            <ac:graphicFrameMk id="23" creationId="{BFBE044E-348D-16B8-006A-4EFECEB10D43}"/>
          </ac:graphicFrameMkLst>
        </pc:graphicFrameChg>
        <pc:graphicFrameChg chg="mod">
          <ac:chgData name="Sindicato dos Fazendários do Município do Recife Afrem Sindical" userId="1985771f91ec5f0f" providerId="LiveId" clId="{0BA14B0F-642F-40A3-B06C-710A72BABEB4}" dt="2024-11-04T08:48:01.153" v="907"/>
          <ac:graphicFrameMkLst>
            <pc:docMk/>
            <pc:sldMk cId="2102915534" sldId="263"/>
            <ac:graphicFrameMk id="25" creationId="{F7B807A8-933E-9C8F-6764-F4043B37FA01}"/>
          </ac:graphicFrameMkLst>
        </pc:graphicFrameChg>
      </pc:sldChg>
      <pc:sldChg chg="addSp delSp modSp mod delAnim modAnim">
        <pc:chgData name="Sindicato dos Fazendários do Município do Recife Afrem Sindical" userId="1985771f91ec5f0f" providerId="LiveId" clId="{0BA14B0F-642F-40A3-B06C-710A72BABEB4}" dt="2024-11-08T13:52:37.219" v="1896" actId="1076"/>
        <pc:sldMkLst>
          <pc:docMk/>
          <pc:sldMk cId="2693386282" sldId="264"/>
        </pc:sldMkLst>
        <pc:spChg chg="mod">
          <ac:chgData name="Sindicato dos Fazendários do Município do Recife Afrem Sindical" userId="1985771f91ec5f0f" providerId="LiveId" clId="{0BA14B0F-642F-40A3-B06C-710A72BABEB4}" dt="2024-11-05T14:14:29.603" v="1416" actId="1076"/>
          <ac:spMkLst>
            <pc:docMk/>
            <pc:sldMk cId="2693386282" sldId="264"/>
            <ac:spMk id="2" creationId="{99620256-327C-BBB1-0B58-7C0B2A598F03}"/>
          </ac:spMkLst>
        </pc:spChg>
        <pc:spChg chg="add del mod">
          <ac:chgData name="Sindicato dos Fazendários do Município do Recife Afrem Sindical" userId="1985771f91ec5f0f" providerId="LiveId" clId="{0BA14B0F-642F-40A3-B06C-710A72BABEB4}" dt="2024-11-05T13:52:37.543" v="975"/>
          <ac:spMkLst>
            <pc:docMk/>
            <pc:sldMk cId="2693386282" sldId="264"/>
            <ac:spMk id="3" creationId="{429A0556-2D7E-8A9B-B4EB-9B8C0E32BE42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8T13:52:21.690" v="1894" actId="1076"/>
          <ac:spMkLst>
            <pc:docMk/>
            <pc:sldMk cId="2693386282" sldId="264"/>
            <ac:spMk id="3" creationId="{708AE207-0263-EB24-9B17-94D0DEFB7E43}"/>
          </ac:spMkLst>
        </pc:spChg>
        <pc:spChg chg="add del mod">
          <ac:chgData name="Sindicato dos Fazendários do Município do Recife Afrem Sindical" userId="1985771f91ec5f0f" providerId="LiveId" clId="{0BA14B0F-642F-40A3-B06C-710A72BABEB4}" dt="2024-11-05T13:55:57.390" v="1153" actId="478"/>
          <ac:spMkLst>
            <pc:docMk/>
            <pc:sldMk cId="2693386282" sldId="264"/>
            <ac:spMk id="4" creationId="{04916C4E-3715-2DF4-A3BF-4F020DBEA3AC}"/>
          </ac:spMkLst>
        </pc:spChg>
        <pc:spChg chg="add del mod">
          <ac:chgData name="Sindicato dos Fazendários do Município do Recife Afrem Sindical" userId="1985771f91ec5f0f" providerId="LiveId" clId="{0BA14B0F-642F-40A3-B06C-710A72BABEB4}" dt="2024-11-05T13:57:13.074" v="1177" actId="478"/>
          <ac:spMkLst>
            <pc:docMk/>
            <pc:sldMk cId="2693386282" sldId="264"/>
            <ac:spMk id="14" creationId="{5F4D0474-3CAE-5556-A411-7BB100BF78F3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5T13:57:42.207" v="1184" actId="1076"/>
          <ac:spMkLst>
            <pc:docMk/>
            <pc:sldMk cId="2693386282" sldId="264"/>
            <ac:spMk id="16" creationId="{FC59D084-B5E2-8213-C9C8-7C555A091AC8}"/>
          </ac:spMkLst>
        </pc:spChg>
        <pc:spChg chg="del">
          <ac:chgData name="Sindicato dos Fazendários do Município do Recife Afrem Sindical" userId="1985771f91ec5f0f" providerId="LiveId" clId="{0BA14B0F-642F-40A3-B06C-710A72BABEB4}" dt="2024-11-08T13:52:03.392" v="1892" actId="478"/>
          <ac:spMkLst>
            <pc:docMk/>
            <pc:sldMk cId="2693386282" sldId="264"/>
            <ac:spMk id="40" creationId="{1DE1EC19-6CCB-1FB1-B436-2CEAD11F894C}"/>
          </ac:spMkLst>
        </pc:spChg>
        <pc:spChg chg="mod">
          <ac:chgData name="Sindicato dos Fazendários do Município do Recife Afrem Sindical" userId="1985771f91ec5f0f" providerId="LiveId" clId="{0BA14B0F-642F-40A3-B06C-710A72BABEB4}" dt="2024-11-08T13:52:30.971" v="1895" actId="1076"/>
          <ac:spMkLst>
            <pc:docMk/>
            <pc:sldMk cId="2693386282" sldId="264"/>
            <ac:spMk id="60" creationId="{66A422DD-B869-F0E0-1F0C-80A7F92D6FD6}"/>
          </ac:spMkLst>
        </pc:spChg>
        <pc:spChg chg="mod">
          <ac:chgData name="Sindicato dos Fazendários do Município do Recife Afrem Sindical" userId="1985771f91ec5f0f" providerId="LiveId" clId="{0BA14B0F-642F-40A3-B06C-710A72BABEB4}" dt="2024-11-08T13:52:37.219" v="1896" actId="1076"/>
          <ac:spMkLst>
            <pc:docMk/>
            <pc:sldMk cId="2693386282" sldId="264"/>
            <ac:spMk id="81" creationId="{80C17A1B-819A-37D9-C4A9-C90F79758B0B}"/>
          </ac:spMkLst>
        </pc:spChg>
      </pc:sldChg>
      <pc:sldChg chg="addSp delSp modSp mod delAnim modAnim">
        <pc:chgData name="Sindicato dos Fazendários do Município do Recife Afrem Sindical" userId="1985771f91ec5f0f" providerId="LiveId" clId="{0BA14B0F-642F-40A3-B06C-710A72BABEB4}" dt="2024-11-08T14:02:16.638" v="2137" actId="1076"/>
        <pc:sldMkLst>
          <pc:docMk/>
          <pc:sldMk cId="2614658751" sldId="267"/>
        </pc:sldMkLst>
        <pc:spChg chg="add mod">
          <ac:chgData name="Sindicato dos Fazendários do Município do Recife Afrem Sindical" userId="1985771f91ec5f0f" providerId="LiveId" clId="{0BA14B0F-642F-40A3-B06C-710A72BABEB4}" dt="2024-11-05T14:12:56.249" v="1403" actId="1035"/>
          <ac:spMkLst>
            <pc:docMk/>
            <pc:sldMk cId="2614658751" sldId="267"/>
            <ac:spMk id="5" creationId="{90A96145-B8F5-C8A8-4D89-0CFC830A7A73}"/>
          </ac:spMkLst>
        </pc:spChg>
        <pc:spChg chg="del">
          <ac:chgData name="Sindicato dos Fazendários do Município do Recife Afrem Sindical" userId="1985771f91ec5f0f" providerId="LiveId" clId="{0BA14B0F-642F-40A3-B06C-710A72BABEB4}" dt="2024-11-03T09:10:49.803" v="495" actId="478"/>
          <ac:spMkLst>
            <pc:docMk/>
            <pc:sldMk cId="2614658751" sldId="267"/>
            <ac:spMk id="7" creationId="{F180A80B-487E-CC1B-C0ED-44BDE317E3DE}"/>
          </ac:spMkLst>
        </pc:spChg>
        <pc:spChg chg="del">
          <ac:chgData name="Sindicato dos Fazendários do Município do Recife Afrem Sindical" userId="1985771f91ec5f0f" providerId="LiveId" clId="{0BA14B0F-642F-40A3-B06C-710A72BABEB4}" dt="2024-11-03T09:10:42.661" v="493" actId="478"/>
          <ac:spMkLst>
            <pc:docMk/>
            <pc:sldMk cId="2614658751" sldId="267"/>
            <ac:spMk id="9" creationId="{3E846EC6-D582-A43F-0F7E-4642809CA09C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5T14:12:34.258" v="1364" actId="1076"/>
          <ac:spMkLst>
            <pc:docMk/>
            <pc:sldMk cId="2614658751" sldId="267"/>
            <ac:spMk id="13" creationId="{BE6130FE-3E3E-A2BA-550C-2C420E3A2657}"/>
          </ac:spMkLst>
        </pc:spChg>
        <pc:spChg chg="mod">
          <ac:chgData name="Sindicato dos Fazendários do Município do Recife Afrem Sindical" userId="1985771f91ec5f0f" providerId="LiveId" clId="{0BA14B0F-642F-40A3-B06C-710A72BABEB4}" dt="2024-11-08T11:55:59.651" v="1692" actId="20577"/>
          <ac:spMkLst>
            <pc:docMk/>
            <pc:sldMk cId="2614658751" sldId="267"/>
            <ac:spMk id="14" creationId="{3089E64A-39CB-62AD-0E36-25ADCDA14650}"/>
          </ac:spMkLst>
        </pc:spChg>
        <pc:spChg chg="mod">
          <ac:chgData name="Sindicato dos Fazendários do Município do Recife Afrem Sindical" userId="1985771f91ec5f0f" providerId="LiveId" clId="{0BA14B0F-642F-40A3-B06C-710A72BABEB4}" dt="2024-11-08T14:02:06.925" v="2136" actId="1076"/>
          <ac:spMkLst>
            <pc:docMk/>
            <pc:sldMk cId="2614658751" sldId="267"/>
            <ac:spMk id="20" creationId="{F36F9E07-EE54-EEC6-FABC-E22EE80FDB00}"/>
          </ac:spMkLst>
        </pc:spChg>
        <pc:spChg chg="mod">
          <ac:chgData name="Sindicato dos Fazendários do Município do Recife Afrem Sindical" userId="1985771f91ec5f0f" providerId="LiveId" clId="{0BA14B0F-642F-40A3-B06C-710A72BABEB4}" dt="2024-11-05T14:13:08.829" v="1405" actId="1076"/>
          <ac:spMkLst>
            <pc:docMk/>
            <pc:sldMk cId="2614658751" sldId="267"/>
            <ac:spMk id="22" creationId="{C23F3F48-B97A-28FB-3AEF-294B486C8AD3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5T14:12:56.249" v="1403" actId="1035"/>
          <ac:spMkLst>
            <pc:docMk/>
            <pc:sldMk cId="2614658751" sldId="267"/>
            <ac:spMk id="27" creationId="{8BE1B6FA-F95E-73AB-6B79-D3F0033B2B1C}"/>
          </ac:spMkLst>
        </pc:spChg>
        <pc:grpChg chg="mod">
          <ac:chgData name="Sindicato dos Fazendários do Município do Recife Afrem Sindical" userId="1985771f91ec5f0f" providerId="LiveId" clId="{0BA14B0F-642F-40A3-B06C-710A72BABEB4}" dt="2024-11-05T14:13:02.700" v="1404" actId="1076"/>
          <ac:grpSpMkLst>
            <pc:docMk/>
            <pc:sldMk cId="2614658751" sldId="267"/>
            <ac:grpSpMk id="10" creationId="{1B15D29D-A2CB-2EC6-265C-054C38F955F4}"/>
          </ac:grpSpMkLst>
        </pc:grpChg>
        <pc:grpChg chg="mod">
          <ac:chgData name="Sindicato dos Fazendários do Município do Recife Afrem Sindical" userId="1985771f91ec5f0f" providerId="LiveId" clId="{0BA14B0F-642F-40A3-B06C-710A72BABEB4}" dt="2024-11-05T14:12:56.249" v="1403" actId="1035"/>
          <ac:grpSpMkLst>
            <pc:docMk/>
            <pc:sldMk cId="2614658751" sldId="267"/>
            <ac:grpSpMk id="19" creationId="{A1C3BBF7-960F-4589-9028-A058853FC339}"/>
          </ac:grpSpMkLst>
        </pc:grpChg>
        <pc:grpChg chg="mod">
          <ac:chgData name="Sindicato dos Fazendários do Município do Recife Afrem Sindical" userId="1985771f91ec5f0f" providerId="LiveId" clId="{0BA14B0F-642F-40A3-B06C-710A72BABEB4}" dt="2024-11-05T14:12:56.249" v="1403" actId="1035"/>
          <ac:grpSpMkLst>
            <pc:docMk/>
            <pc:sldMk cId="2614658751" sldId="267"/>
            <ac:grpSpMk id="25" creationId="{FF3AB117-10F2-D72C-B86D-C9BEA6DEC8DD}"/>
          </ac:grpSpMkLst>
        </pc:grpChg>
        <pc:graphicFrameChg chg="add mod">
          <ac:chgData name="Sindicato dos Fazendários do Município do Recife Afrem Sindical" userId="1985771f91ec5f0f" providerId="LiveId" clId="{0BA14B0F-642F-40A3-B06C-710A72BABEB4}" dt="2024-11-05T13:46:27.857" v="955"/>
          <ac:graphicFrameMkLst>
            <pc:docMk/>
            <pc:sldMk cId="2614658751" sldId="267"/>
            <ac:graphicFrameMk id="7" creationId="{75EAB6AF-F5CE-8BA6-2392-4B96F1CBB05C}"/>
          </ac:graphicFrameMkLst>
        </pc:graphicFrameChg>
        <pc:graphicFrameChg chg="add del mod">
          <ac:chgData name="Sindicato dos Fazendários do Município do Recife Afrem Sindical" userId="1985771f91ec5f0f" providerId="LiveId" clId="{0BA14B0F-642F-40A3-B06C-710A72BABEB4}" dt="2024-11-05T13:46:48.456" v="961" actId="478"/>
          <ac:graphicFrameMkLst>
            <pc:docMk/>
            <pc:sldMk cId="2614658751" sldId="267"/>
            <ac:graphicFrameMk id="8" creationId="{5EA62ADE-716E-1654-D823-B5FB2B76FCBC}"/>
          </ac:graphicFrameMkLst>
        </pc:graphicFrameChg>
        <pc:graphicFrameChg chg="add mod">
          <ac:chgData name="Sindicato dos Fazendários do Município do Recife Afrem Sindical" userId="1985771f91ec5f0f" providerId="LiveId" clId="{0BA14B0F-642F-40A3-B06C-710A72BABEB4}" dt="2024-11-05T13:47:48.306" v="962"/>
          <ac:graphicFrameMkLst>
            <pc:docMk/>
            <pc:sldMk cId="2614658751" sldId="267"/>
            <ac:graphicFrameMk id="9" creationId="{41B0267F-1A00-4178-7DB1-E01ED2729A23}"/>
          </ac:graphicFrameMkLst>
        </pc:graphicFrameChg>
        <pc:graphicFrameChg chg="add mod">
          <ac:chgData name="Sindicato dos Fazendários do Município do Recife Afrem Sindical" userId="1985771f91ec5f0f" providerId="LiveId" clId="{0BA14B0F-642F-40A3-B06C-710A72BABEB4}" dt="2024-11-08T14:02:16.638" v="2137" actId="1076"/>
          <ac:graphicFrameMkLst>
            <pc:docMk/>
            <pc:sldMk cId="2614658751" sldId="267"/>
            <ac:graphicFrameMk id="21" creationId="{E3122F33-89EA-8CC4-B664-A5C0775ABD83}"/>
          </ac:graphicFrameMkLst>
        </pc:graphicFrameChg>
        <pc:picChg chg="mod">
          <ac:chgData name="Sindicato dos Fazendários do Município do Recife Afrem Sindical" userId="1985771f91ec5f0f" providerId="LiveId" clId="{0BA14B0F-642F-40A3-B06C-710A72BABEB4}" dt="2024-11-05T14:12:26.303" v="1363" actId="1076"/>
          <ac:picMkLst>
            <pc:docMk/>
            <pc:sldMk cId="2614658751" sldId="267"/>
            <ac:picMk id="3" creationId="{0EF23B2E-4D93-92DD-0724-C5D23605ABF3}"/>
          </ac:picMkLst>
        </pc:picChg>
        <pc:picChg chg="mod">
          <ac:chgData name="Sindicato dos Fazendários do Município do Recife Afrem Sindical" userId="1985771f91ec5f0f" providerId="LiveId" clId="{0BA14B0F-642F-40A3-B06C-710A72BABEB4}" dt="2024-11-05T14:12:41.615" v="1366" actId="1076"/>
          <ac:picMkLst>
            <pc:docMk/>
            <pc:sldMk cId="2614658751" sldId="267"/>
            <ac:picMk id="4" creationId="{9A929DF0-F505-43BB-FC67-7E4FB6C063FF}"/>
          </ac:picMkLst>
        </pc:picChg>
        <pc:picChg chg="mod">
          <ac:chgData name="Sindicato dos Fazendários do Município do Recife Afrem Sindical" userId="1985771f91ec5f0f" providerId="LiveId" clId="{0BA14B0F-642F-40A3-B06C-710A72BABEB4}" dt="2024-11-05T14:12:56.249" v="1403" actId="1035"/>
          <ac:picMkLst>
            <pc:docMk/>
            <pc:sldMk cId="2614658751" sldId="267"/>
            <ac:picMk id="6" creationId="{6FDF65CB-CB41-1580-FAAB-0D09842BD773}"/>
          </ac:picMkLst>
        </pc:picChg>
        <pc:cxnChg chg="del mod">
          <ac:chgData name="Sindicato dos Fazendários do Município do Recife Afrem Sindical" userId="1985771f91ec5f0f" providerId="LiveId" clId="{0BA14B0F-642F-40A3-B06C-710A72BABEB4}" dt="2024-11-03T09:10:46.318" v="494" actId="478"/>
          <ac:cxnSpMkLst>
            <pc:docMk/>
            <pc:sldMk cId="2614658751" sldId="267"/>
            <ac:cxnSpMk id="8" creationId="{F979434A-8768-F84F-67AA-71023DEEFEB9}"/>
          </ac:cxnSpMkLst>
        </pc:cxnChg>
        <pc:cxnChg chg="add mod">
          <ac:chgData name="Sindicato dos Fazendários do Município do Recife Afrem Sindical" userId="1985771f91ec5f0f" providerId="LiveId" clId="{0BA14B0F-642F-40A3-B06C-710A72BABEB4}" dt="2024-11-05T14:12:37.996" v="1365" actId="1076"/>
          <ac:cxnSpMkLst>
            <pc:docMk/>
            <pc:sldMk cId="2614658751" sldId="267"/>
            <ac:cxnSpMk id="26" creationId="{F5905A0B-08E4-2896-F116-EC92FAD08B4C}"/>
          </ac:cxnSpMkLst>
        </pc:cxnChg>
      </pc:sldChg>
      <pc:sldChg chg="del">
        <pc:chgData name="Sindicato dos Fazendários do Município do Recife Afrem Sindical" userId="1985771f91ec5f0f" providerId="LiveId" clId="{0BA14B0F-642F-40A3-B06C-710A72BABEB4}" dt="2024-11-08T11:34:18.448" v="1610" actId="2696"/>
        <pc:sldMkLst>
          <pc:docMk/>
          <pc:sldMk cId="2411323643" sldId="268"/>
        </pc:sldMkLst>
      </pc:sldChg>
      <pc:sldChg chg="addSp delSp modSp mod addAnim delAnim modAnim">
        <pc:chgData name="Sindicato dos Fazendários do Município do Recife Afrem Sindical" userId="1985771f91ec5f0f" providerId="LiveId" clId="{0BA14B0F-642F-40A3-B06C-710A72BABEB4}" dt="2024-11-09T10:03:11.290" v="2643" actId="14100"/>
        <pc:sldMkLst>
          <pc:docMk/>
          <pc:sldMk cId="309672745" sldId="269"/>
        </pc:sldMkLst>
        <pc:spChg chg="add del mod">
          <ac:chgData name="Sindicato dos Fazendários do Município do Recife Afrem Sindical" userId="1985771f91ec5f0f" providerId="LiveId" clId="{0BA14B0F-642F-40A3-B06C-710A72BABEB4}" dt="2024-11-08T13:53:01.486" v="1897" actId="478"/>
          <ac:spMkLst>
            <pc:docMk/>
            <pc:sldMk cId="309672745" sldId="269"/>
            <ac:spMk id="3" creationId="{5EE646EE-F1DA-ED65-4E38-434DB03CAC7D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8T13:56:20.092" v="2046" actId="1035"/>
          <ac:spMkLst>
            <pc:docMk/>
            <pc:sldMk cId="309672745" sldId="269"/>
            <ac:spMk id="4" creationId="{BE31A4AF-1672-5772-A0B0-C400FA2A3F9E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8T13:56:48.642" v="2055" actId="1036"/>
          <ac:spMkLst>
            <pc:docMk/>
            <pc:sldMk cId="309672745" sldId="269"/>
            <ac:spMk id="5" creationId="{6F6ABA99-9447-7E29-3D7F-E6D2EC166BC2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8T13:56:35.186" v="2051" actId="1037"/>
          <ac:spMkLst>
            <pc:docMk/>
            <pc:sldMk cId="309672745" sldId="269"/>
            <ac:spMk id="6" creationId="{7292D86A-7678-28E8-0BDE-EF19CC670A78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8T13:56:44.934" v="2054" actId="1037"/>
          <ac:spMkLst>
            <pc:docMk/>
            <pc:sldMk cId="309672745" sldId="269"/>
            <ac:spMk id="7" creationId="{CB056AF8-86DD-C423-5A75-544C57513F31}"/>
          </ac:spMkLst>
        </pc:spChg>
        <pc:spChg chg="add del mod">
          <ac:chgData name="Sindicato dos Fazendários do Município do Recife Afrem Sindical" userId="1985771f91ec5f0f" providerId="LiveId" clId="{0BA14B0F-642F-40A3-B06C-710A72BABEB4}" dt="2024-11-09T10:03:11.290" v="2643" actId="14100"/>
          <ac:spMkLst>
            <pc:docMk/>
            <pc:sldMk cId="309672745" sldId="269"/>
            <ac:spMk id="8" creationId="{B754215F-6DA0-A654-ABE0-6E4164D45F42}"/>
          </ac:spMkLst>
        </pc:spChg>
        <pc:spChg chg="mod">
          <ac:chgData name="Sindicato dos Fazendários do Município do Recife Afrem Sindical" userId="1985771f91ec5f0f" providerId="LiveId" clId="{0BA14B0F-642F-40A3-B06C-710A72BABEB4}" dt="2024-11-05T13:50:25.524" v="970" actId="14100"/>
          <ac:spMkLst>
            <pc:docMk/>
            <pc:sldMk cId="309672745" sldId="269"/>
            <ac:spMk id="12" creationId="{73682FC5-5218-E329-8B58-51EB7F8BD8D0}"/>
          </ac:spMkLst>
        </pc:spChg>
        <pc:spChg chg="mod">
          <ac:chgData name="Sindicato dos Fazendários do Município do Recife Afrem Sindical" userId="1985771f91ec5f0f" providerId="LiveId" clId="{0BA14B0F-642F-40A3-B06C-710A72BABEB4}" dt="2024-11-08T13:58:35.597" v="2134" actId="20577"/>
          <ac:spMkLst>
            <pc:docMk/>
            <pc:sldMk cId="309672745" sldId="269"/>
            <ac:spMk id="13" creationId="{A9074CFE-6562-769C-7747-BADBACF98B3A}"/>
          </ac:spMkLst>
        </pc:spChg>
        <pc:grpChg chg="mod">
          <ac:chgData name="Sindicato dos Fazendários do Município do Recife Afrem Sindical" userId="1985771f91ec5f0f" providerId="LiveId" clId="{0BA14B0F-642F-40A3-B06C-710A72BABEB4}" dt="2024-11-05T13:50:16.116" v="969" actId="1076"/>
          <ac:grpSpMkLst>
            <pc:docMk/>
            <pc:sldMk cId="309672745" sldId="269"/>
            <ac:grpSpMk id="20" creationId="{22C48F3B-C0BD-3DF0-ED05-2766E8BA6053}"/>
          </ac:grpSpMkLst>
        </pc:grpChg>
      </pc:sldChg>
      <pc:sldChg chg="addSp delSp modSp new del mod setBg">
        <pc:chgData name="Sindicato dos Fazendários do Município do Recife Afrem Sindical" userId="1985771f91ec5f0f" providerId="LiveId" clId="{0BA14B0F-642F-40A3-B06C-710A72BABEB4}" dt="2024-11-09T09:35:59.573" v="2375" actId="47"/>
        <pc:sldMkLst>
          <pc:docMk/>
          <pc:sldMk cId="1923572006" sldId="270"/>
        </pc:sldMkLst>
        <pc:spChg chg="del mod">
          <ac:chgData name="Sindicato dos Fazendários do Município do Recife Afrem Sindical" userId="1985771f91ec5f0f" providerId="LiveId" clId="{0BA14B0F-642F-40A3-B06C-710A72BABEB4}" dt="2024-11-09T09:35:23.426" v="2338" actId="478"/>
          <ac:spMkLst>
            <pc:docMk/>
            <pc:sldMk cId="1923572006" sldId="270"/>
            <ac:spMk id="2" creationId="{89B85B5F-FEFB-4617-3092-9B88EA13C831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5:33.284" v="2372" actId="1037"/>
          <ac:spMkLst>
            <pc:docMk/>
            <pc:sldMk cId="1923572006" sldId="270"/>
            <ac:spMk id="3" creationId="{1E5CC181-C678-7E1E-CA1B-3BA8B3D015DF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5:33.284" v="2372" actId="1037"/>
          <ac:spMkLst>
            <pc:docMk/>
            <pc:sldMk cId="1923572006" sldId="270"/>
            <ac:spMk id="4" creationId="{41AC48C7-105A-3F70-283D-86A7AB6EE8A2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5:33.284" v="2372" actId="1037"/>
          <ac:spMkLst>
            <pc:docMk/>
            <pc:sldMk cId="1923572006" sldId="270"/>
            <ac:spMk id="5" creationId="{C784B555-649F-F943-749E-E3DD77B5475A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5:33.284" v="2372" actId="1037"/>
          <ac:spMkLst>
            <pc:docMk/>
            <pc:sldMk cId="1923572006" sldId="270"/>
            <ac:spMk id="6" creationId="{C1AC1159-ABB7-E91B-C8B5-8145554FB41A}"/>
          </ac:spMkLst>
        </pc:spChg>
        <pc:spChg chg="add del">
          <ac:chgData name="Sindicato dos Fazendários do Município do Recife Afrem Sindical" userId="1985771f91ec5f0f" providerId="LiveId" clId="{0BA14B0F-642F-40A3-B06C-710A72BABEB4}" dt="2024-11-09T09:35:17.163" v="2336" actId="26606"/>
          <ac:spMkLst>
            <pc:docMk/>
            <pc:sldMk cId="1923572006" sldId="270"/>
            <ac:spMk id="7" creationId="{C162DF2A-64D1-4AA9-BA42-8A4063EADE09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5:33.284" v="2372" actId="1037"/>
          <ac:spMkLst>
            <pc:docMk/>
            <pc:sldMk cId="1923572006" sldId="270"/>
            <ac:spMk id="8" creationId="{239202B8-C8F7-DA74-1867-0F12E2DA3505}"/>
          </ac:spMkLst>
        </pc:spChg>
        <pc:spChg chg="add del">
          <ac:chgData name="Sindicato dos Fazendários do Município do Recife Afrem Sindical" userId="1985771f91ec5f0f" providerId="LiveId" clId="{0BA14B0F-642F-40A3-B06C-710A72BABEB4}" dt="2024-11-09T09:35:17.163" v="2336" actId="26606"/>
          <ac:spMkLst>
            <pc:docMk/>
            <pc:sldMk cId="1923572006" sldId="270"/>
            <ac:spMk id="9" creationId="{5D7C1373-63AF-4A75-909E-990E05356670}"/>
          </ac:spMkLst>
        </pc:spChg>
        <pc:spChg chg="add del">
          <ac:chgData name="Sindicato dos Fazendários do Município do Recife Afrem Sindical" userId="1985771f91ec5f0f" providerId="LiveId" clId="{0BA14B0F-642F-40A3-B06C-710A72BABEB4}" dt="2024-11-09T09:35:17.163" v="2336" actId="26606"/>
          <ac:spMkLst>
            <pc:docMk/>
            <pc:sldMk cId="1923572006" sldId="270"/>
            <ac:spMk id="11" creationId="{5BDAAE7A-177F-4691-8F07-36CBBA6113AB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5:33.284" v="2372" actId="1037"/>
          <ac:spMkLst>
            <pc:docMk/>
            <pc:sldMk cId="1923572006" sldId="270"/>
            <ac:spMk id="12" creationId="{B57427E4-B194-4314-7324-340AFAAACE24}"/>
          </ac:spMkLst>
        </pc:spChg>
        <pc:spChg chg="add del">
          <ac:chgData name="Sindicato dos Fazendários do Município do Recife Afrem Sindical" userId="1985771f91ec5f0f" providerId="LiveId" clId="{0BA14B0F-642F-40A3-B06C-710A72BABEB4}" dt="2024-11-09T09:35:17.163" v="2336" actId="26606"/>
          <ac:spMkLst>
            <pc:docMk/>
            <pc:sldMk cId="1923572006" sldId="270"/>
            <ac:spMk id="13" creationId="{5BF82D1D-28BC-4216-A1EA-F7D9C6D1AA82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5:33.284" v="2372" actId="1037"/>
          <ac:spMkLst>
            <pc:docMk/>
            <pc:sldMk cId="1923572006" sldId="270"/>
            <ac:spMk id="14" creationId="{C89F7226-4031-380E-308F-A54BE3CDDEB7}"/>
          </ac:spMkLst>
        </pc:spChg>
        <pc:spChg chg="add del">
          <ac:chgData name="Sindicato dos Fazendários do Município do Recife Afrem Sindical" userId="1985771f91ec5f0f" providerId="LiveId" clId="{0BA14B0F-642F-40A3-B06C-710A72BABEB4}" dt="2024-11-09T09:35:17.163" v="2336" actId="26606"/>
          <ac:spMkLst>
            <pc:docMk/>
            <pc:sldMk cId="1923572006" sldId="270"/>
            <ac:spMk id="15" creationId="{60A1DC48-C242-4442-822C-570436B809FC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5:33.284" v="2372" actId="1037"/>
          <ac:spMkLst>
            <pc:docMk/>
            <pc:sldMk cId="1923572006" sldId="270"/>
            <ac:spMk id="16" creationId="{23169339-7AC7-6DAD-B186-398BFD1D1A43}"/>
          </ac:spMkLst>
        </pc:spChg>
        <pc:spChg chg="add">
          <ac:chgData name="Sindicato dos Fazendários do Município do Recife Afrem Sindical" userId="1985771f91ec5f0f" providerId="LiveId" clId="{0BA14B0F-642F-40A3-B06C-710A72BABEB4}" dt="2024-11-09T09:35:17.179" v="2337" actId="26606"/>
          <ac:spMkLst>
            <pc:docMk/>
            <pc:sldMk cId="1923572006" sldId="270"/>
            <ac:spMk id="17" creationId="{C162DF2A-64D1-4AA9-BA42-8A4063EADE09}"/>
          </ac:spMkLst>
        </pc:spChg>
        <pc:spChg chg="add">
          <ac:chgData name="Sindicato dos Fazendários do Município do Recife Afrem Sindical" userId="1985771f91ec5f0f" providerId="LiveId" clId="{0BA14B0F-642F-40A3-B06C-710A72BABEB4}" dt="2024-11-09T09:35:17.179" v="2337" actId="26606"/>
          <ac:spMkLst>
            <pc:docMk/>
            <pc:sldMk cId="1923572006" sldId="270"/>
            <ac:spMk id="18" creationId="{5D7C1373-63AF-4A75-909E-990E05356670}"/>
          </ac:spMkLst>
        </pc:spChg>
        <pc:spChg chg="add">
          <ac:chgData name="Sindicato dos Fazendários do Município do Recife Afrem Sindical" userId="1985771f91ec5f0f" providerId="LiveId" clId="{0BA14B0F-642F-40A3-B06C-710A72BABEB4}" dt="2024-11-09T09:35:17.179" v="2337" actId="26606"/>
          <ac:spMkLst>
            <pc:docMk/>
            <pc:sldMk cId="1923572006" sldId="270"/>
            <ac:spMk id="19" creationId="{2F4AD318-2FB6-4C6E-931E-58E404FA18CD}"/>
          </ac:spMkLst>
        </pc:spChg>
        <pc:spChg chg="add">
          <ac:chgData name="Sindicato dos Fazendários do Município do Recife Afrem Sindical" userId="1985771f91ec5f0f" providerId="LiveId" clId="{0BA14B0F-642F-40A3-B06C-710A72BABEB4}" dt="2024-11-09T09:35:17.179" v="2337" actId="26606"/>
          <ac:spMkLst>
            <pc:docMk/>
            <pc:sldMk cId="1923572006" sldId="270"/>
            <ac:spMk id="20" creationId="{1A118E35-1CBF-4863-8497-F4DF1A166D2D}"/>
          </ac:spMkLst>
        </pc:spChg>
        <pc:spChg chg="add">
          <ac:chgData name="Sindicato dos Fazendários do Município do Recife Afrem Sindical" userId="1985771f91ec5f0f" providerId="LiveId" clId="{0BA14B0F-642F-40A3-B06C-710A72BABEB4}" dt="2024-11-09T09:35:17.179" v="2337" actId="26606"/>
          <ac:spMkLst>
            <pc:docMk/>
            <pc:sldMk cId="1923572006" sldId="270"/>
            <ac:spMk id="21" creationId="{6E187274-5DC2-4BE0-AF99-925D6D973550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5:33.284" v="2372" actId="1037"/>
          <ac:spMkLst>
            <pc:docMk/>
            <pc:sldMk cId="1923572006" sldId="270"/>
            <ac:spMk id="22" creationId="{1D3EAF38-6EF6-939B-8FB2-62A83FE3F6C3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5:33.284" v="2372" actId="1037"/>
          <ac:spMkLst>
            <pc:docMk/>
            <pc:sldMk cId="1923572006" sldId="270"/>
            <ac:spMk id="23" creationId="{2BC1238F-AA2F-E2C2-CF17-2D302514079A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5:33.284" v="2372" actId="1037"/>
          <ac:spMkLst>
            <pc:docMk/>
            <pc:sldMk cId="1923572006" sldId="270"/>
            <ac:spMk id="24" creationId="{A3FB4560-4125-7CD3-7508-B1A72742A179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5:33.284" v="2372" actId="1037"/>
          <ac:spMkLst>
            <pc:docMk/>
            <pc:sldMk cId="1923572006" sldId="270"/>
            <ac:spMk id="25" creationId="{297ABC69-60E0-8DC6-F411-D52B24B0EC70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5:33.284" v="2372" actId="1037"/>
          <ac:spMkLst>
            <pc:docMk/>
            <pc:sldMk cId="1923572006" sldId="270"/>
            <ac:spMk id="26" creationId="{B396B215-AF2D-4B94-2CFD-DFA80A1D2BAD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5:33.284" v="2372" actId="1037"/>
          <ac:spMkLst>
            <pc:docMk/>
            <pc:sldMk cId="1923572006" sldId="270"/>
            <ac:spMk id="27" creationId="{A18E43E9-46B7-D714-849F-06C913A270B7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5:33.284" v="2372" actId="1037"/>
          <ac:spMkLst>
            <pc:docMk/>
            <pc:sldMk cId="1923572006" sldId="270"/>
            <ac:spMk id="28" creationId="{3A0071A6-0A4C-C9BA-FB3A-8356641521A6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5:33.284" v="2372" actId="1037"/>
          <ac:spMkLst>
            <pc:docMk/>
            <pc:sldMk cId="1923572006" sldId="270"/>
            <ac:spMk id="29" creationId="{BA31FCFC-9745-22B9-C6DA-C21C194FB526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5:33.284" v="2372" actId="1037"/>
          <ac:spMkLst>
            <pc:docMk/>
            <pc:sldMk cId="1923572006" sldId="270"/>
            <ac:spMk id="30" creationId="{6A1D5F7D-1B3B-DF14-ADAB-AB076516E58A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5:33.284" v="2372" actId="1037"/>
          <ac:spMkLst>
            <pc:docMk/>
            <pc:sldMk cId="1923572006" sldId="270"/>
            <ac:spMk id="31" creationId="{D72CEC98-0DC6-D57B-0A48-ADF8D948A074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5:33.284" v="2372" actId="1037"/>
          <ac:spMkLst>
            <pc:docMk/>
            <pc:sldMk cId="1923572006" sldId="270"/>
            <ac:spMk id="32" creationId="{FD13F95F-47D0-E462-7509-E052B75A3C5B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5:33.284" v="2372" actId="1037"/>
          <ac:spMkLst>
            <pc:docMk/>
            <pc:sldMk cId="1923572006" sldId="270"/>
            <ac:spMk id="33" creationId="{DCF1E425-CC2C-AD8C-76FD-7E2811020C49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5:33.284" v="2372" actId="1037"/>
          <ac:spMkLst>
            <pc:docMk/>
            <pc:sldMk cId="1923572006" sldId="270"/>
            <ac:spMk id="34" creationId="{E298A7EE-166A-F99E-E6C8-95DEA81049AD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5:33.284" v="2372" actId="1037"/>
          <ac:spMkLst>
            <pc:docMk/>
            <pc:sldMk cId="1923572006" sldId="270"/>
            <ac:spMk id="35" creationId="{E76B76D5-483F-AC75-0B8E-E8F930C35AA2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5:33.284" v="2372" actId="1037"/>
          <ac:spMkLst>
            <pc:docMk/>
            <pc:sldMk cId="1923572006" sldId="270"/>
            <ac:spMk id="36" creationId="{1D5C4DA0-64D4-4520-A2C8-D54827F4393E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5:33.284" v="2372" actId="1037"/>
          <ac:spMkLst>
            <pc:docMk/>
            <pc:sldMk cId="1923572006" sldId="270"/>
            <ac:spMk id="37" creationId="{E9E9108A-A957-65B2-3E1E-3895D8F58E7F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5:33.284" v="2372" actId="1037"/>
          <ac:spMkLst>
            <pc:docMk/>
            <pc:sldMk cId="1923572006" sldId="270"/>
            <ac:spMk id="38" creationId="{2B59B87C-5F70-7303-0FBE-76F05DFF424A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5:33.284" v="2372" actId="1037"/>
          <ac:spMkLst>
            <pc:docMk/>
            <pc:sldMk cId="1923572006" sldId="270"/>
            <ac:spMk id="39" creationId="{05ACEDF8-276E-6946-FE13-01EF984981BA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5:33.284" v="2372" actId="1037"/>
          <ac:spMkLst>
            <pc:docMk/>
            <pc:sldMk cId="1923572006" sldId="270"/>
            <ac:spMk id="40" creationId="{AF24785C-492E-FDBD-5A60-A0CC2168CEAB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5:33.284" v="2372" actId="1037"/>
          <ac:spMkLst>
            <pc:docMk/>
            <pc:sldMk cId="1923572006" sldId="270"/>
            <ac:spMk id="41" creationId="{99C34CCA-4BEE-4C4E-433E-27749D3EF04E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5:33.284" v="2372" actId="1037"/>
          <ac:spMkLst>
            <pc:docMk/>
            <pc:sldMk cId="1923572006" sldId="270"/>
            <ac:spMk id="42" creationId="{D45DF6C5-0A9E-5BE6-831B-1C5CD6E128EE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5:33.284" v="2372" actId="1037"/>
          <ac:spMkLst>
            <pc:docMk/>
            <pc:sldMk cId="1923572006" sldId="270"/>
            <ac:spMk id="43" creationId="{DDB5509C-094A-D85D-87A4-3879948F29DF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5:33.284" v="2372" actId="1037"/>
          <ac:spMkLst>
            <pc:docMk/>
            <pc:sldMk cId="1923572006" sldId="270"/>
            <ac:spMk id="44" creationId="{97BAB55A-AB42-B99E-E2A4-8744AFD940B9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5:33.284" v="2372" actId="1037"/>
          <ac:spMkLst>
            <pc:docMk/>
            <pc:sldMk cId="1923572006" sldId="270"/>
            <ac:spMk id="45" creationId="{BB4E6805-7CD2-6A25-6F4E-1B773BB72495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5:33.284" v="2372" actId="1037"/>
          <ac:spMkLst>
            <pc:docMk/>
            <pc:sldMk cId="1923572006" sldId="270"/>
            <ac:spMk id="46" creationId="{F793E3F3-1D6F-1BE9-9A58-3910766E68C9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5:33.284" v="2372" actId="1037"/>
          <ac:spMkLst>
            <pc:docMk/>
            <pc:sldMk cId="1923572006" sldId="270"/>
            <ac:spMk id="47" creationId="{71B3EE00-6408-AAD8-46F1-5647449E8DF8}"/>
          </ac:spMkLst>
        </pc:spChg>
        <pc:cxnChg chg="add mod">
          <ac:chgData name="Sindicato dos Fazendários do Município do Recife Afrem Sindical" userId="1985771f91ec5f0f" providerId="LiveId" clId="{0BA14B0F-642F-40A3-B06C-710A72BABEB4}" dt="2024-11-09T09:35:33.284" v="2372" actId="1037"/>
          <ac:cxnSpMkLst>
            <pc:docMk/>
            <pc:sldMk cId="1923572006" sldId="270"/>
            <ac:cxnSpMk id="10" creationId="{65481822-F0E6-A010-78D2-D7ED6BE37C25}"/>
          </ac:cxnSpMkLst>
        </pc:cxnChg>
      </pc:sldChg>
      <pc:sldChg chg="addSp delSp modSp new del mod modAnim">
        <pc:chgData name="Sindicato dos Fazendários do Município do Recife Afrem Sindical" userId="1985771f91ec5f0f" providerId="LiveId" clId="{0BA14B0F-642F-40A3-B06C-710A72BABEB4}" dt="2024-11-08T11:59:27.381" v="1693" actId="2696"/>
        <pc:sldMkLst>
          <pc:docMk/>
          <pc:sldMk cId="3502862753" sldId="270"/>
        </pc:sldMkLst>
        <pc:spChg chg="mod">
          <ac:chgData name="Sindicato dos Fazendários do Município do Recife Afrem Sindical" userId="1985771f91ec5f0f" providerId="LiveId" clId="{0BA14B0F-642F-40A3-B06C-710A72BABEB4}" dt="2024-11-03T09:40:15.578" v="583" actId="20577"/>
          <ac:spMkLst>
            <pc:docMk/>
            <pc:sldMk cId="3502862753" sldId="270"/>
            <ac:spMk id="2" creationId="{9D9EC034-4D8D-180F-F48A-DFC5443A0538}"/>
          </ac:spMkLst>
        </pc:spChg>
        <pc:spChg chg="del">
          <ac:chgData name="Sindicato dos Fazendários do Município do Recife Afrem Sindical" userId="1985771f91ec5f0f" providerId="LiveId" clId="{0BA14B0F-642F-40A3-B06C-710A72BABEB4}" dt="2024-11-03T09:32:16.534" v="544" actId="478"/>
          <ac:spMkLst>
            <pc:docMk/>
            <pc:sldMk cId="3502862753" sldId="270"/>
            <ac:spMk id="3" creationId="{56457436-F116-3616-41B3-E855DEC684EC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3T09:47:16.582" v="691" actId="20577"/>
          <ac:spMkLst>
            <pc:docMk/>
            <pc:sldMk cId="3502862753" sldId="270"/>
            <ac:spMk id="8" creationId="{0AE166B6-FD00-C133-E08F-51732D94A65A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3T09:48:05.341" v="698" actId="1076"/>
          <ac:spMkLst>
            <pc:docMk/>
            <pc:sldMk cId="3502862753" sldId="270"/>
            <ac:spMk id="9" creationId="{CC9B22E9-EF82-2B20-0616-7ABAA2AC7205}"/>
          </ac:spMkLst>
        </pc:spChg>
        <pc:spChg chg="add del mod">
          <ac:chgData name="Sindicato dos Fazendários do Município do Recife Afrem Sindical" userId="1985771f91ec5f0f" providerId="LiveId" clId="{0BA14B0F-642F-40A3-B06C-710A72BABEB4}" dt="2024-11-03T09:50:51.461" v="899" actId="478"/>
          <ac:spMkLst>
            <pc:docMk/>
            <pc:sldMk cId="3502862753" sldId="270"/>
            <ac:spMk id="12" creationId="{9F3B695B-EFD3-9E3E-D8B0-6ED4536C85A4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5T14:29:54.116" v="1455" actId="20577"/>
          <ac:spMkLst>
            <pc:docMk/>
            <pc:sldMk cId="3502862753" sldId="270"/>
            <ac:spMk id="13" creationId="{572B33E8-8CBF-F758-23E1-A8B3631F4A6D}"/>
          </ac:spMkLst>
        </pc:spChg>
        <pc:graphicFrameChg chg="add mod">
          <ac:chgData name="Sindicato dos Fazendários do Município do Recife Afrem Sindical" userId="1985771f91ec5f0f" providerId="LiveId" clId="{0BA14B0F-642F-40A3-B06C-710A72BABEB4}" dt="2024-11-03T09:32:18.727" v="545"/>
          <ac:graphicFrameMkLst>
            <pc:docMk/>
            <pc:sldMk cId="3502862753" sldId="270"/>
            <ac:graphicFrameMk id="4" creationId="{B884F648-FE20-C088-1B3F-B2A9B0FDB568}"/>
          </ac:graphicFrameMkLst>
        </pc:graphicFrameChg>
        <pc:graphicFrameChg chg="add mod">
          <ac:chgData name="Sindicato dos Fazendários do Município do Recife Afrem Sindical" userId="1985771f91ec5f0f" providerId="LiveId" clId="{0BA14B0F-642F-40A3-B06C-710A72BABEB4}" dt="2024-11-03T09:32:56.498" v="549"/>
          <ac:graphicFrameMkLst>
            <pc:docMk/>
            <pc:sldMk cId="3502862753" sldId="270"/>
            <ac:graphicFrameMk id="5" creationId="{63DDAB1A-DF22-C6CD-322D-BA8170AA666D}"/>
          </ac:graphicFrameMkLst>
        </pc:graphicFrameChg>
        <pc:picChg chg="add mod">
          <ac:chgData name="Sindicato dos Fazendários do Município do Recife Afrem Sindical" userId="1985771f91ec5f0f" providerId="LiveId" clId="{0BA14B0F-642F-40A3-B06C-710A72BABEB4}" dt="2024-11-03T09:39:42.706" v="552" actId="1076"/>
          <ac:picMkLst>
            <pc:docMk/>
            <pc:sldMk cId="3502862753" sldId="270"/>
            <ac:picMk id="7" creationId="{CB3646BD-DFAB-E6FF-A678-CDA57FD3FC12}"/>
          </ac:picMkLst>
        </pc:picChg>
        <pc:cxnChg chg="add mod">
          <ac:chgData name="Sindicato dos Fazendários do Município do Recife Afrem Sindical" userId="1985771f91ec5f0f" providerId="LiveId" clId="{0BA14B0F-642F-40A3-B06C-710A72BABEB4}" dt="2024-11-03T09:48:39.209" v="701" actId="1582"/>
          <ac:cxnSpMkLst>
            <pc:docMk/>
            <pc:sldMk cId="3502862753" sldId="270"/>
            <ac:cxnSpMk id="11" creationId="{AD4D530D-1A94-9B75-8ACF-D7CA3B4089FF}"/>
          </ac:cxnSpMkLst>
        </pc:cxnChg>
      </pc:sldChg>
      <pc:sldChg chg="addSp delSp modSp add del mod modAnim">
        <pc:chgData name="Sindicato dos Fazendários do Município do Recife Afrem Sindical" userId="1985771f91ec5f0f" providerId="LiveId" clId="{0BA14B0F-642F-40A3-B06C-710A72BABEB4}" dt="2024-11-09T09:42:41.127" v="2492" actId="255"/>
        <pc:sldMkLst>
          <pc:docMk/>
          <pc:sldMk cId="821094476" sldId="271"/>
        </pc:sldMkLst>
        <pc:spChg chg="add mod">
          <ac:chgData name="Sindicato dos Fazendários do Município do Recife Afrem Sindical" userId="1985771f91ec5f0f" providerId="LiveId" clId="{0BA14B0F-642F-40A3-B06C-710A72BABEB4}" dt="2024-11-09T09:36:52.869" v="2378"/>
          <ac:spMkLst>
            <pc:docMk/>
            <pc:sldMk cId="821094476" sldId="271"/>
            <ac:spMk id="3" creationId="{C369DC0E-9AF2-C082-172A-6C8C1677D8F1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6:52.869" v="2378"/>
          <ac:spMkLst>
            <pc:docMk/>
            <pc:sldMk cId="821094476" sldId="271"/>
            <ac:spMk id="4" creationId="{766999BA-3FEC-42F2-06BF-7DA44D7E52F0}"/>
          </ac:spMkLst>
        </pc:spChg>
        <pc:spChg chg="mod">
          <ac:chgData name="Sindicato dos Fazendários do Município do Recife Afrem Sindical" userId="1985771f91ec5f0f" providerId="LiveId" clId="{0BA14B0F-642F-40A3-B06C-710A72BABEB4}" dt="2024-11-09T09:40:09.857" v="2427" actId="1036"/>
          <ac:spMkLst>
            <pc:docMk/>
            <pc:sldMk cId="821094476" sldId="271"/>
            <ac:spMk id="5" creationId="{E906CACE-FDAE-3A50-6115-C7E140A4937C}"/>
          </ac:spMkLst>
        </pc:spChg>
        <pc:spChg chg="mod">
          <ac:chgData name="Sindicato dos Fazendários do Município do Recife Afrem Sindical" userId="1985771f91ec5f0f" providerId="LiveId" clId="{0BA14B0F-642F-40A3-B06C-710A72BABEB4}" dt="2024-11-09T09:39:48.454" v="2419" actId="1036"/>
          <ac:spMkLst>
            <pc:docMk/>
            <pc:sldMk cId="821094476" sldId="271"/>
            <ac:spMk id="9" creationId="{C6130FF6-F365-11CB-E1C6-730A937A7951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6:52.869" v="2378"/>
          <ac:spMkLst>
            <pc:docMk/>
            <pc:sldMk cId="821094476" sldId="271"/>
            <ac:spMk id="11" creationId="{17B3E62D-D09C-BEE2-6AAD-452F0445B821}"/>
          </ac:spMkLst>
        </pc:spChg>
        <pc:spChg chg="mod">
          <ac:chgData name="Sindicato dos Fazendários do Município do Recife Afrem Sindical" userId="1985771f91ec5f0f" providerId="LiveId" clId="{0BA14B0F-642F-40A3-B06C-710A72BABEB4}" dt="2024-11-09T09:39:48.454" v="2419" actId="1036"/>
          <ac:spMkLst>
            <pc:docMk/>
            <pc:sldMk cId="821094476" sldId="271"/>
            <ac:spMk id="15" creationId="{E3F9E0A9-0FC8-E3F3-39E3-EB7BFA717B63}"/>
          </ac:spMkLst>
        </pc:spChg>
        <pc:spChg chg="mod">
          <ac:chgData name="Sindicato dos Fazendários do Município do Recife Afrem Sindical" userId="1985771f91ec5f0f" providerId="LiveId" clId="{0BA14B0F-642F-40A3-B06C-710A72BABEB4}" dt="2024-11-09T09:39:48.454" v="2419" actId="1036"/>
          <ac:spMkLst>
            <pc:docMk/>
            <pc:sldMk cId="821094476" sldId="271"/>
            <ac:spMk id="16" creationId="{FE4D89C4-E065-5F1C-0F09-6857B2F41A5F}"/>
          </ac:spMkLst>
        </pc:spChg>
        <pc:spChg chg="mod">
          <ac:chgData name="Sindicato dos Fazendários do Município do Recife Afrem Sindical" userId="1985771f91ec5f0f" providerId="LiveId" clId="{0BA14B0F-642F-40A3-B06C-710A72BABEB4}" dt="2024-11-09T09:39:48.454" v="2419" actId="1036"/>
          <ac:spMkLst>
            <pc:docMk/>
            <pc:sldMk cId="821094476" sldId="271"/>
            <ac:spMk id="17" creationId="{D3F50B59-FE78-1543-9701-7014E94DB33C}"/>
          </ac:spMkLst>
        </pc:spChg>
        <pc:spChg chg="mod">
          <ac:chgData name="Sindicato dos Fazendários do Município do Recife Afrem Sindical" userId="1985771f91ec5f0f" providerId="LiveId" clId="{0BA14B0F-642F-40A3-B06C-710A72BABEB4}" dt="2024-11-09T09:39:48.454" v="2419" actId="1036"/>
          <ac:spMkLst>
            <pc:docMk/>
            <pc:sldMk cId="821094476" sldId="271"/>
            <ac:spMk id="18" creationId="{67CBA26B-E30A-60D5-110A-E044FEFBBFEB}"/>
          </ac:spMkLst>
        </pc:spChg>
        <pc:spChg chg="mod">
          <ac:chgData name="Sindicato dos Fazendários do Município do Recife Afrem Sindical" userId="1985771f91ec5f0f" providerId="LiveId" clId="{0BA14B0F-642F-40A3-B06C-710A72BABEB4}" dt="2024-11-09T09:39:48.454" v="2419" actId="1036"/>
          <ac:spMkLst>
            <pc:docMk/>
            <pc:sldMk cId="821094476" sldId="271"/>
            <ac:spMk id="19" creationId="{A15C7FFC-62BB-6C75-21B3-792D2AF42FAF}"/>
          </ac:spMkLst>
        </pc:spChg>
        <pc:spChg chg="mod">
          <ac:chgData name="Sindicato dos Fazendários do Município do Recife Afrem Sindical" userId="1985771f91ec5f0f" providerId="LiveId" clId="{0BA14B0F-642F-40A3-B06C-710A72BABEB4}" dt="2024-11-09T09:39:48.454" v="2419" actId="1036"/>
          <ac:spMkLst>
            <pc:docMk/>
            <pc:sldMk cId="821094476" sldId="271"/>
            <ac:spMk id="20" creationId="{2A7DBF75-33C1-D5E2-FF45-A26045F74363}"/>
          </ac:spMkLst>
        </pc:spChg>
        <pc:spChg chg="mod">
          <ac:chgData name="Sindicato dos Fazendários do Município do Recife Afrem Sindical" userId="1985771f91ec5f0f" providerId="LiveId" clId="{0BA14B0F-642F-40A3-B06C-710A72BABEB4}" dt="2024-11-09T09:39:48.454" v="2419" actId="1036"/>
          <ac:spMkLst>
            <pc:docMk/>
            <pc:sldMk cId="821094476" sldId="271"/>
            <ac:spMk id="22" creationId="{8C2F00A7-D5D8-9D76-34BF-435B7D4697FA}"/>
          </ac:spMkLst>
        </pc:spChg>
        <pc:spChg chg="mod">
          <ac:chgData name="Sindicato dos Fazendários do Município do Recife Afrem Sindical" userId="1985771f91ec5f0f" providerId="LiveId" clId="{0BA14B0F-642F-40A3-B06C-710A72BABEB4}" dt="2024-11-09T09:39:48.454" v="2419" actId="1036"/>
          <ac:spMkLst>
            <pc:docMk/>
            <pc:sldMk cId="821094476" sldId="271"/>
            <ac:spMk id="23" creationId="{F381BFCB-B189-4343-FA8E-FD8790B43868}"/>
          </ac:spMkLst>
        </pc:spChg>
        <pc:spChg chg="mod">
          <ac:chgData name="Sindicato dos Fazendários do Município do Recife Afrem Sindical" userId="1985771f91ec5f0f" providerId="LiveId" clId="{0BA14B0F-642F-40A3-B06C-710A72BABEB4}" dt="2024-11-09T09:39:48.454" v="2419" actId="1036"/>
          <ac:spMkLst>
            <pc:docMk/>
            <pc:sldMk cId="821094476" sldId="271"/>
            <ac:spMk id="24" creationId="{61112037-C13D-5C6C-8B5B-CA2A3288E75E}"/>
          </ac:spMkLst>
        </pc:spChg>
        <pc:spChg chg="mod">
          <ac:chgData name="Sindicato dos Fazendários do Município do Recife Afrem Sindical" userId="1985771f91ec5f0f" providerId="LiveId" clId="{0BA14B0F-642F-40A3-B06C-710A72BABEB4}" dt="2024-11-09T09:39:48.454" v="2419" actId="1036"/>
          <ac:spMkLst>
            <pc:docMk/>
            <pc:sldMk cId="821094476" sldId="271"/>
            <ac:spMk id="25" creationId="{A5D8CF4B-9BE7-3636-CCF1-616E76704663}"/>
          </ac:spMkLst>
        </pc:spChg>
        <pc:spChg chg="mod">
          <ac:chgData name="Sindicato dos Fazendários do Município do Recife Afrem Sindical" userId="1985771f91ec5f0f" providerId="LiveId" clId="{0BA14B0F-642F-40A3-B06C-710A72BABEB4}" dt="2024-11-09T09:39:48.454" v="2419" actId="1036"/>
          <ac:spMkLst>
            <pc:docMk/>
            <pc:sldMk cId="821094476" sldId="271"/>
            <ac:spMk id="26" creationId="{01186A31-0B80-0B23-50DC-4F80B2F52797}"/>
          </ac:spMkLst>
        </pc:spChg>
        <pc:spChg chg="mod">
          <ac:chgData name="Sindicato dos Fazendários do Município do Recife Afrem Sindical" userId="1985771f91ec5f0f" providerId="LiveId" clId="{0BA14B0F-642F-40A3-B06C-710A72BABEB4}" dt="2024-11-09T09:39:48.454" v="2419" actId="1036"/>
          <ac:spMkLst>
            <pc:docMk/>
            <pc:sldMk cId="821094476" sldId="271"/>
            <ac:spMk id="27" creationId="{F26AAB2C-750B-CB3E-A1E6-6AC0AA973665}"/>
          </ac:spMkLst>
        </pc:spChg>
        <pc:spChg chg="mod">
          <ac:chgData name="Sindicato dos Fazendários do Município do Recife Afrem Sindical" userId="1985771f91ec5f0f" providerId="LiveId" clId="{0BA14B0F-642F-40A3-B06C-710A72BABEB4}" dt="2024-11-09T09:39:48.454" v="2419" actId="1036"/>
          <ac:spMkLst>
            <pc:docMk/>
            <pc:sldMk cId="821094476" sldId="271"/>
            <ac:spMk id="28" creationId="{8B3BDF02-87E2-CDA0-AB08-C61B08A05140}"/>
          </ac:spMkLst>
        </pc:spChg>
        <pc:spChg chg="mod">
          <ac:chgData name="Sindicato dos Fazendários do Município do Recife Afrem Sindical" userId="1985771f91ec5f0f" providerId="LiveId" clId="{0BA14B0F-642F-40A3-B06C-710A72BABEB4}" dt="2024-11-09T09:39:48.454" v="2419" actId="1036"/>
          <ac:spMkLst>
            <pc:docMk/>
            <pc:sldMk cId="821094476" sldId="271"/>
            <ac:spMk id="29" creationId="{146608C0-C6A9-086C-8B4D-E65AE5FD2183}"/>
          </ac:spMkLst>
        </pc:spChg>
        <pc:spChg chg="mod">
          <ac:chgData name="Sindicato dos Fazendários do Município do Recife Afrem Sindical" userId="1985771f91ec5f0f" providerId="LiveId" clId="{0BA14B0F-642F-40A3-B06C-710A72BABEB4}" dt="2024-11-09T09:39:48.454" v="2419" actId="1036"/>
          <ac:spMkLst>
            <pc:docMk/>
            <pc:sldMk cId="821094476" sldId="271"/>
            <ac:spMk id="30" creationId="{DCF3CA05-3586-6003-1924-6A74C6CA725C}"/>
          </ac:spMkLst>
        </pc:spChg>
        <pc:spChg chg="mod">
          <ac:chgData name="Sindicato dos Fazendários do Município do Recife Afrem Sindical" userId="1985771f91ec5f0f" providerId="LiveId" clId="{0BA14B0F-642F-40A3-B06C-710A72BABEB4}" dt="2024-11-09T09:39:48.454" v="2419" actId="1036"/>
          <ac:spMkLst>
            <pc:docMk/>
            <pc:sldMk cId="821094476" sldId="271"/>
            <ac:spMk id="31" creationId="{512692B4-2454-1197-9955-EDF295E0464B}"/>
          </ac:spMkLst>
        </pc:spChg>
        <pc:spChg chg="mod">
          <ac:chgData name="Sindicato dos Fazendários do Município do Recife Afrem Sindical" userId="1985771f91ec5f0f" providerId="LiveId" clId="{0BA14B0F-642F-40A3-B06C-710A72BABEB4}" dt="2024-11-09T09:39:48.454" v="2419" actId="1036"/>
          <ac:spMkLst>
            <pc:docMk/>
            <pc:sldMk cId="821094476" sldId="271"/>
            <ac:spMk id="32" creationId="{C1D245CA-10CC-1282-F87A-42D192454F83}"/>
          </ac:spMkLst>
        </pc:spChg>
        <pc:spChg chg="mod">
          <ac:chgData name="Sindicato dos Fazendários do Município do Recife Afrem Sindical" userId="1985771f91ec5f0f" providerId="LiveId" clId="{0BA14B0F-642F-40A3-B06C-710A72BABEB4}" dt="2024-11-09T09:39:48.454" v="2419" actId="1036"/>
          <ac:spMkLst>
            <pc:docMk/>
            <pc:sldMk cId="821094476" sldId="271"/>
            <ac:spMk id="33" creationId="{DAB2DE25-C868-220A-8961-8572A47BA39C}"/>
          </ac:spMkLst>
        </pc:spChg>
        <pc:spChg chg="mod">
          <ac:chgData name="Sindicato dos Fazendários do Município do Recife Afrem Sindical" userId="1985771f91ec5f0f" providerId="LiveId" clId="{0BA14B0F-642F-40A3-B06C-710A72BABEB4}" dt="2024-11-09T09:39:48.454" v="2419" actId="1036"/>
          <ac:spMkLst>
            <pc:docMk/>
            <pc:sldMk cId="821094476" sldId="271"/>
            <ac:spMk id="34" creationId="{45315C9E-6362-E3A4-D698-989442B1EA9C}"/>
          </ac:spMkLst>
        </pc:spChg>
        <pc:spChg chg="mod">
          <ac:chgData name="Sindicato dos Fazendários do Município do Recife Afrem Sindical" userId="1985771f91ec5f0f" providerId="LiveId" clId="{0BA14B0F-642F-40A3-B06C-710A72BABEB4}" dt="2024-11-09T09:39:48.454" v="2419" actId="1036"/>
          <ac:spMkLst>
            <pc:docMk/>
            <pc:sldMk cId="821094476" sldId="271"/>
            <ac:spMk id="35" creationId="{B53A2A5E-939C-909D-2A1C-C133379A3C5C}"/>
          </ac:spMkLst>
        </pc:spChg>
        <pc:spChg chg="mod">
          <ac:chgData name="Sindicato dos Fazendários do Município do Recife Afrem Sindical" userId="1985771f91ec5f0f" providerId="LiveId" clId="{0BA14B0F-642F-40A3-B06C-710A72BABEB4}" dt="2024-11-09T09:39:48.454" v="2419" actId="1036"/>
          <ac:spMkLst>
            <pc:docMk/>
            <pc:sldMk cId="821094476" sldId="271"/>
            <ac:spMk id="36" creationId="{18EE2CB9-50A2-0A83-9CB9-138230EDF8FD}"/>
          </ac:spMkLst>
        </pc:spChg>
        <pc:spChg chg="mod">
          <ac:chgData name="Sindicato dos Fazendários do Município do Recife Afrem Sindical" userId="1985771f91ec5f0f" providerId="LiveId" clId="{0BA14B0F-642F-40A3-B06C-710A72BABEB4}" dt="2024-11-09T09:40:09.857" v="2427" actId="1036"/>
          <ac:spMkLst>
            <pc:docMk/>
            <pc:sldMk cId="821094476" sldId="271"/>
            <ac:spMk id="37" creationId="{29EA9493-8FDE-B20E-F399-B8E999088A1E}"/>
          </ac:spMkLst>
        </pc:spChg>
        <pc:spChg chg="mod">
          <ac:chgData name="Sindicato dos Fazendários do Município do Recife Afrem Sindical" userId="1985771f91ec5f0f" providerId="LiveId" clId="{0BA14B0F-642F-40A3-B06C-710A72BABEB4}" dt="2024-11-09T09:40:09.857" v="2427" actId="1036"/>
          <ac:spMkLst>
            <pc:docMk/>
            <pc:sldMk cId="821094476" sldId="271"/>
            <ac:spMk id="38" creationId="{2B6A6E1E-DF9B-8DD2-65B7-4874998087A8}"/>
          </ac:spMkLst>
        </pc:spChg>
        <pc:spChg chg="mod">
          <ac:chgData name="Sindicato dos Fazendários do Município do Recife Afrem Sindical" userId="1985771f91ec5f0f" providerId="LiveId" clId="{0BA14B0F-642F-40A3-B06C-710A72BABEB4}" dt="2024-11-09T09:40:09.857" v="2427" actId="1036"/>
          <ac:spMkLst>
            <pc:docMk/>
            <pc:sldMk cId="821094476" sldId="271"/>
            <ac:spMk id="39" creationId="{9B8DCBBB-990E-51D3-E786-44A7A2C3899C}"/>
          </ac:spMkLst>
        </pc:spChg>
        <pc:spChg chg="mod">
          <ac:chgData name="Sindicato dos Fazendários do Município do Recife Afrem Sindical" userId="1985771f91ec5f0f" providerId="LiveId" clId="{0BA14B0F-642F-40A3-B06C-710A72BABEB4}" dt="2024-11-09T09:39:48.454" v="2419" actId="1036"/>
          <ac:spMkLst>
            <pc:docMk/>
            <pc:sldMk cId="821094476" sldId="271"/>
            <ac:spMk id="40" creationId="{3520FD61-5404-5F40-2F12-7D67DE04DFBF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6:52.869" v="2378"/>
          <ac:spMkLst>
            <pc:docMk/>
            <pc:sldMk cId="821094476" sldId="271"/>
            <ac:spMk id="41" creationId="{59F2177F-FD3F-4973-EC8C-1CF423CF5076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6:52.869" v="2378"/>
          <ac:spMkLst>
            <pc:docMk/>
            <pc:sldMk cId="821094476" sldId="271"/>
            <ac:spMk id="42" creationId="{60573338-47D0-A058-80DB-A1E448655874}"/>
          </ac:spMkLst>
        </pc:spChg>
        <pc:spChg chg="mod">
          <ac:chgData name="Sindicato dos Fazendários do Município do Recife Afrem Sindical" userId="1985771f91ec5f0f" providerId="LiveId" clId="{0BA14B0F-642F-40A3-B06C-710A72BABEB4}" dt="2024-11-09T09:37:09.536" v="2381" actId="20577"/>
          <ac:spMkLst>
            <pc:docMk/>
            <pc:sldMk cId="821094476" sldId="271"/>
            <ac:spMk id="43" creationId="{1804B0ED-F7F5-F5CD-B5FC-27D6F42308B9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6:52.869" v="2378"/>
          <ac:spMkLst>
            <pc:docMk/>
            <pc:sldMk cId="821094476" sldId="271"/>
            <ac:spMk id="45" creationId="{F145774C-2B38-CD87-B948-BF026CB011CB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6:52.869" v="2378"/>
          <ac:spMkLst>
            <pc:docMk/>
            <pc:sldMk cId="821094476" sldId="271"/>
            <ac:spMk id="46" creationId="{A1441C99-D353-8624-2802-C7C23CD9623E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6:52.869" v="2378"/>
          <ac:spMkLst>
            <pc:docMk/>
            <pc:sldMk cId="821094476" sldId="271"/>
            <ac:spMk id="47" creationId="{911AA99D-640C-F586-529E-3E27892D07F0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6:52.869" v="2378"/>
          <ac:spMkLst>
            <pc:docMk/>
            <pc:sldMk cId="821094476" sldId="271"/>
            <ac:spMk id="48" creationId="{3E3E43F7-7193-3CB3-D9E8-7F6627554A68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6:52.869" v="2378"/>
          <ac:spMkLst>
            <pc:docMk/>
            <pc:sldMk cId="821094476" sldId="271"/>
            <ac:spMk id="49" creationId="{827D28FD-F90B-C41D-084C-1E74109EFF59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6:52.869" v="2378"/>
          <ac:spMkLst>
            <pc:docMk/>
            <pc:sldMk cId="821094476" sldId="271"/>
            <ac:spMk id="50" creationId="{A6E790D7-ACA2-752D-B206-D069775DD492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6:52.869" v="2378"/>
          <ac:spMkLst>
            <pc:docMk/>
            <pc:sldMk cId="821094476" sldId="271"/>
            <ac:spMk id="51" creationId="{B876F035-95C2-691A-81DF-8BC352956B20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6:52.869" v="2378"/>
          <ac:spMkLst>
            <pc:docMk/>
            <pc:sldMk cId="821094476" sldId="271"/>
            <ac:spMk id="52" creationId="{B8616464-EFC5-8F5B-C855-959C3F0AE01C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6:52.869" v="2378"/>
          <ac:spMkLst>
            <pc:docMk/>
            <pc:sldMk cId="821094476" sldId="271"/>
            <ac:spMk id="53" creationId="{F924A684-16D0-3C22-F814-C9F4BE73AD76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6:52.869" v="2378"/>
          <ac:spMkLst>
            <pc:docMk/>
            <pc:sldMk cId="821094476" sldId="271"/>
            <ac:spMk id="54" creationId="{5A4DD880-2092-F9DE-63BE-9A84B2A0DA91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6:52.869" v="2378"/>
          <ac:spMkLst>
            <pc:docMk/>
            <pc:sldMk cId="821094476" sldId="271"/>
            <ac:spMk id="55" creationId="{3BA9686B-1CA8-3F3F-9836-C12216947AF1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6:52.869" v="2378"/>
          <ac:spMkLst>
            <pc:docMk/>
            <pc:sldMk cId="821094476" sldId="271"/>
            <ac:spMk id="56" creationId="{770737C0-D09C-7E90-AD68-B18E389C7C1F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6:52.869" v="2378"/>
          <ac:spMkLst>
            <pc:docMk/>
            <pc:sldMk cId="821094476" sldId="271"/>
            <ac:spMk id="57" creationId="{89827B2B-2189-7548-8AEA-06EED90A6663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6:52.869" v="2378"/>
          <ac:spMkLst>
            <pc:docMk/>
            <pc:sldMk cId="821094476" sldId="271"/>
            <ac:spMk id="58" creationId="{A087B068-8F56-7A08-C17C-6BE90404BAB5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6:52.869" v="2378"/>
          <ac:spMkLst>
            <pc:docMk/>
            <pc:sldMk cId="821094476" sldId="271"/>
            <ac:spMk id="59" creationId="{A75C2930-B3B8-974F-659E-F866B1683F6F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6:52.869" v="2378"/>
          <ac:spMkLst>
            <pc:docMk/>
            <pc:sldMk cId="821094476" sldId="271"/>
            <ac:spMk id="60" creationId="{60D7D709-E4D8-F24F-561F-B8BAB3ACEB0B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6:52.869" v="2378"/>
          <ac:spMkLst>
            <pc:docMk/>
            <pc:sldMk cId="821094476" sldId="271"/>
            <ac:spMk id="61" creationId="{98A5E457-A5B1-93AE-4D08-4CB9EF7F232E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6:52.869" v="2378"/>
          <ac:spMkLst>
            <pc:docMk/>
            <pc:sldMk cId="821094476" sldId="271"/>
            <ac:spMk id="62" creationId="{889C75B1-EB50-AD0B-A275-D927295E7985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6:52.869" v="2378"/>
          <ac:spMkLst>
            <pc:docMk/>
            <pc:sldMk cId="821094476" sldId="271"/>
            <ac:spMk id="63" creationId="{C556F33F-E700-2A30-F7A0-320AFE16A2B7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6:52.869" v="2378"/>
          <ac:spMkLst>
            <pc:docMk/>
            <pc:sldMk cId="821094476" sldId="271"/>
            <ac:spMk id="64" creationId="{9D61389B-2B9C-8603-4A44-C87CE57031B4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6:52.869" v="2378"/>
          <ac:spMkLst>
            <pc:docMk/>
            <pc:sldMk cId="821094476" sldId="271"/>
            <ac:spMk id="65" creationId="{AF9BFEC8-87FD-12EF-A638-2D4DBEF3E424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6:52.869" v="2378"/>
          <ac:spMkLst>
            <pc:docMk/>
            <pc:sldMk cId="821094476" sldId="271"/>
            <ac:spMk id="66" creationId="{2B6A7E01-9A58-2BBD-B420-859AEFCCBBB7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6:52.869" v="2378"/>
          <ac:spMkLst>
            <pc:docMk/>
            <pc:sldMk cId="821094476" sldId="271"/>
            <ac:spMk id="67" creationId="{BB4A26C5-79D9-53C5-6E71-160591FAB46E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6:52.869" v="2378"/>
          <ac:spMkLst>
            <pc:docMk/>
            <pc:sldMk cId="821094476" sldId="271"/>
            <ac:spMk id="68" creationId="{612FFA58-9C63-AC38-014C-515B1D7BCD3D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6:52.869" v="2378"/>
          <ac:spMkLst>
            <pc:docMk/>
            <pc:sldMk cId="821094476" sldId="271"/>
            <ac:spMk id="69" creationId="{268C4B0B-587D-A874-0B06-4B490A514883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6:52.869" v="2378"/>
          <ac:spMkLst>
            <pc:docMk/>
            <pc:sldMk cId="821094476" sldId="271"/>
            <ac:spMk id="70" creationId="{5A592036-01E5-D89D-04ED-D5516CF32CD7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6:52.869" v="2378"/>
          <ac:spMkLst>
            <pc:docMk/>
            <pc:sldMk cId="821094476" sldId="271"/>
            <ac:spMk id="71" creationId="{4869565F-500D-5061-42C0-39F136F04B9E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6:52.869" v="2378"/>
          <ac:spMkLst>
            <pc:docMk/>
            <pc:sldMk cId="821094476" sldId="271"/>
            <ac:spMk id="72" creationId="{CB8E3ED6-256F-F557-96F8-827BCB50DD63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6:52.869" v="2378"/>
          <ac:spMkLst>
            <pc:docMk/>
            <pc:sldMk cId="821094476" sldId="271"/>
            <ac:spMk id="73" creationId="{CF83B9AF-F378-9D04-D341-4ED04322B151}"/>
          </ac:spMkLst>
        </pc:spChg>
        <pc:spChg chg="add del mod">
          <ac:chgData name="Sindicato dos Fazendários do Município do Recife Afrem Sindical" userId="1985771f91ec5f0f" providerId="LiveId" clId="{0BA14B0F-642F-40A3-B06C-710A72BABEB4}" dt="2024-11-09T09:38:04.369" v="2390" actId="478"/>
          <ac:spMkLst>
            <pc:docMk/>
            <pc:sldMk cId="821094476" sldId="271"/>
            <ac:spMk id="74" creationId="{BCB54708-8B87-9D99-5D8C-C1944BD31A97}"/>
          </ac:spMkLst>
        </pc:spChg>
        <pc:spChg chg="add del mod">
          <ac:chgData name="Sindicato dos Fazendários do Município do Recife Afrem Sindical" userId="1985771f91ec5f0f" providerId="LiveId" clId="{0BA14B0F-642F-40A3-B06C-710A72BABEB4}" dt="2024-11-09T09:38:04.369" v="2390" actId="478"/>
          <ac:spMkLst>
            <pc:docMk/>
            <pc:sldMk cId="821094476" sldId="271"/>
            <ac:spMk id="75" creationId="{CF1EF887-5A00-F5A9-B3C0-F0F887BE9A20}"/>
          </ac:spMkLst>
        </pc:spChg>
        <pc:spChg chg="add del mod">
          <ac:chgData name="Sindicato dos Fazendários do Município do Recife Afrem Sindical" userId="1985771f91ec5f0f" providerId="LiveId" clId="{0BA14B0F-642F-40A3-B06C-710A72BABEB4}" dt="2024-11-09T09:38:04.369" v="2390" actId="478"/>
          <ac:spMkLst>
            <pc:docMk/>
            <pc:sldMk cId="821094476" sldId="271"/>
            <ac:spMk id="76" creationId="{DA3A6C81-EA62-978B-E44F-424F2F0B6740}"/>
          </ac:spMkLst>
        </pc:spChg>
        <pc:spChg chg="add del mod">
          <ac:chgData name="Sindicato dos Fazendários do Município do Recife Afrem Sindical" userId="1985771f91ec5f0f" providerId="LiveId" clId="{0BA14B0F-642F-40A3-B06C-710A72BABEB4}" dt="2024-11-09T09:38:04.369" v="2390" actId="478"/>
          <ac:spMkLst>
            <pc:docMk/>
            <pc:sldMk cId="821094476" sldId="271"/>
            <ac:spMk id="77" creationId="{0280ED01-E9DF-5570-E514-0EBBDD7496C1}"/>
          </ac:spMkLst>
        </pc:spChg>
        <pc:spChg chg="add del mod">
          <ac:chgData name="Sindicato dos Fazendários do Município do Recife Afrem Sindical" userId="1985771f91ec5f0f" providerId="LiveId" clId="{0BA14B0F-642F-40A3-B06C-710A72BABEB4}" dt="2024-11-09T09:38:04.369" v="2390" actId="478"/>
          <ac:spMkLst>
            <pc:docMk/>
            <pc:sldMk cId="821094476" sldId="271"/>
            <ac:spMk id="78" creationId="{5361A8CA-F069-9FA1-463E-654961A98C86}"/>
          </ac:spMkLst>
        </pc:spChg>
        <pc:spChg chg="add del mod">
          <ac:chgData name="Sindicato dos Fazendários do Município do Recife Afrem Sindical" userId="1985771f91ec5f0f" providerId="LiveId" clId="{0BA14B0F-642F-40A3-B06C-710A72BABEB4}" dt="2024-11-09T09:38:04.369" v="2390" actId="478"/>
          <ac:spMkLst>
            <pc:docMk/>
            <pc:sldMk cId="821094476" sldId="271"/>
            <ac:spMk id="80" creationId="{776EFF1D-1FBB-709E-D203-E6642D3F7510}"/>
          </ac:spMkLst>
        </pc:spChg>
        <pc:spChg chg="add del mod">
          <ac:chgData name="Sindicato dos Fazendários do Município do Recife Afrem Sindical" userId="1985771f91ec5f0f" providerId="LiveId" clId="{0BA14B0F-642F-40A3-B06C-710A72BABEB4}" dt="2024-11-09T09:38:04.369" v="2390" actId="478"/>
          <ac:spMkLst>
            <pc:docMk/>
            <pc:sldMk cId="821094476" sldId="271"/>
            <ac:spMk id="81" creationId="{C918495D-372B-F86F-54A2-2197FC0A6B4D}"/>
          </ac:spMkLst>
        </pc:spChg>
        <pc:spChg chg="add del mod">
          <ac:chgData name="Sindicato dos Fazendários do Município do Recife Afrem Sindical" userId="1985771f91ec5f0f" providerId="LiveId" clId="{0BA14B0F-642F-40A3-B06C-710A72BABEB4}" dt="2024-11-09T09:38:04.369" v="2390" actId="478"/>
          <ac:spMkLst>
            <pc:docMk/>
            <pc:sldMk cId="821094476" sldId="271"/>
            <ac:spMk id="82" creationId="{3A585D1D-B27A-0737-05AA-A5BE9C31FAF1}"/>
          </ac:spMkLst>
        </pc:spChg>
        <pc:spChg chg="add del mod">
          <ac:chgData name="Sindicato dos Fazendários do Município do Recife Afrem Sindical" userId="1985771f91ec5f0f" providerId="LiveId" clId="{0BA14B0F-642F-40A3-B06C-710A72BABEB4}" dt="2024-11-09T09:38:04.369" v="2390" actId="478"/>
          <ac:spMkLst>
            <pc:docMk/>
            <pc:sldMk cId="821094476" sldId="271"/>
            <ac:spMk id="83" creationId="{A78BE5E5-23BA-C4FA-72D6-83A0A7F5F0E2}"/>
          </ac:spMkLst>
        </pc:spChg>
        <pc:spChg chg="add del mod">
          <ac:chgData name="Sindicato dos Fazendários do Município do Recife Afrem Sindical" userId="1985771f91ec5f0f" providerId="LiveId" clId="{0BA14B0F-642F-40A3-B06C-710A72BABEB4}" dt="2024-11-09T09:38:04.369" v="2390" actId="478"/>
          <ac:spMkLst>
            <pc:docMk/>
            <pc:sldMk cId="821094476" sldId="271"/>
            <ac:spMk id="84" creationId="{655F49AF-809A-E396-B8DB-6980FAEFD018}"/>
          </ac:spMkLst>
        </pc:spChg>
        <pc:spChg chg="add del mod">
          <ac:chgData name="Sindicato dos Fazendários do Município do Recife Afrem Sindical" userId="1985771f91ec5f0f" providerId="LiveId" clId="{0BA14B0F-642F-40A3-B06C-710A72BABEB4}" dt="2024-11-09T09:38:04.369" v="2390" actId="478"/>
          <ac:spMkLst>
            <pc:docMk/>
            <pc:sldMk cId="821094476" sldId="271"/>
            <ac:spMk id="85" creationId="{4DB5FA18-A1A3-9E6F-DD30-09D5600E93C4}"/>
          </ac:spMkLst>
        </pc:spChg>
        <pc:spChg chg="add del mod">
          <ac:chgData name="Sindicato dos Fazendários do Município do Recife Afrem Sindical" userId="1985771f91ec5f0f" providerId="LiveId" clId="{0BA14B0F-642F-40A3-B06C-710A72BABEB4}" dt="2024-11-09T09:38:04.369" v="2390" actId="478"/>
          <ac:spMkLst>
            <pc:docMk/>
            <pc:sldMk cId="821094476" sldId="271"/>
            <ac:spMk id="86" creationId="{235724EB-F53E-78B1-8025-B5C3453DD1CC}"/>
          </ac:spMkLst>
        </pc:spChg>
        <pc:spChg chg="add del mod">
          <ac:chgData name="Sindicato dos Fazendários do Município do Recife Afrem Sindical" userId="1985771f91ec5f0f" providerId="LiveId" clId="{0BA14B0F-642F-40A3-B06C-710A72BABEB4}" dt="2024-11-09T09:38:04.369" v="2390" actId="478"/>
          <ac:spMkLst>
            <pc:docMk/>
            <pc:sldMk cId="821094476" sldId="271"/>
            <ac:spMk id="87" creationId="{9300A72C-3CD1-AFFF-21DE-B5FD7CDD6CC6}"/>
          </ac:spMkLst>
        </pc:spChg>
        <pc:spChg chg="add del mod">
          <ac:chgData name="Sindicato dos Fazendários do Município do Recife Afrem Sindical" userId="1985771f91ec5f0f" providerId="LiveId" clId="{0BA14B0F-642F-40A3-B06C-710A72BABEB4}" dt="2024-11-09T09:38:04.369" v="2390" actId="478"/>
          <ac:spMkLst>
            <pc:docMk/>
            <pc:sldMk cId="821094476" sldId="271"/>
            <ac:spMk id="88" creationId="{6ED79551-000A-38AB-2A6D-76F341A9EB77}"/>
          </ac:spMkLst>
        </pc:spChg>
        <pc:spChg chg="add del mod">
          <ac:chgData name="Sindicato dos Fazendários do Município do Recife Afrem Sindical" userId="1985771f91ec5f0f" providerId="LiveId" clId="{0BA14B0F-642F-40A3-B06C-710A72BABEB4}" dt="2024-11-09T09:38:04.369" v="2390" actId="478"/>
          <ac:spMkLst>
            <pc:docMk/>
            <pc:sldMk cId="821094476" sldId="271"/>
            <ac:spMk id="89" creationId="{48C1DA42-0E72-D6E9-E52A-06BD412251A6}"/>
          </ac:spMkLst>
        </pc:spChg>
        <pc:spChg chg="add del mod">
          <ac:chgData name="Sindicato dos Fazendários do Município do Recife Afrem Sindical" userId="1985771f91ec5f0f" providerId="LiveId" clId="{0BA14B0F-642F-40A3-B06C-710A72BABEB4}" dt="2024-11-09T09:38:04.369" v="2390" actId="478"/>
          <ac:spMkLst>
            <pc:docMk/>
            <pc:sldMk cId="821094476" sldId="271"/>
            <ac:spMk id="90" creationId="{D8B0A84D-E164-DBCE-2DFB-D64CA7C1B6A5}"/>
          </ac:spMkLst>
        </pc:spChg>
        <pc:spChg chg="add del mod">
          <ac:chgData name="Sindicato dos Fazendários do Município do Recife Afrem Sindical" userId="1985771f91ec5f0f" providerId="LiveId" clId="{0BA14B0F-642F-40A3-B06C-710A72BABEB4}" dt="2024-11-09T09:38:04.369" v="2390" actId="478"/>
          <ac:spMkLst>
            <pc:docMk/>
            <pc:sldMk cId="821094476" sldId="271"/>
            <ac:spMk id="91" creationId="{3579D65C-F8F7-3414-AF19-91898084FE3E}"/>
          </ac:spMkLst>
        </pc:spChg>
        <pc:spChg chg="add del mod">
          <ac:chgData name="Sindicato dos Fazendários do Município do Recife Afrem Sindical" userId="1985771f91ec5f0f" providerId="LiveId" clId="{0BA14B0F-642F-40A3-B06C-710A72BABEB4}" dt="2024-11-09T09:38:04.369" v="2390" actId="478"/>
          <ac:spMkLst>
            <pc:docMk/>
            <pc:sldMk cId="821094476" sldId="271"/>
            <ac:spMk id="92" creationId="{5FBE2598-3F09-44F5-46B4-A9399B462C11}"/>
          </ac:spMkLst>
        </pc:spChg>
        <pc:spChg chg="add del mod">
          <ac:chgData name="Sindicato dos Fazendários do Município do Recife Afrem Sindical" userId="1985771f91ec5f0f" providerId="LiveId" clId="{0BA14B0F-642F-40A3-B06C-710A72BABEB4}" dt="2024-11-09T09:38:04.369" v="2390" actId="478"/>
          <ac:spMkLst>
            <pc:docMk/>
            <pc:sldMk cId="821094476" sldId="271"/>
            <ac:spMk id="93" creationId="{C075D98B-5028-99D6-111E-D4305E5B4D3E}"/>
          </ac:spMkLst>
        </pc:spChg>
        <pc:spChg chg="add del mod">
          <ac:chgData name="Sindicato dos Fazendários do Município do Recife Afrem Sindical" userId="1985771f91ec5f0f" providerId="LiveId" clId="{0BA14B0F-642F-40A3-B06C-710A72BABEB4}" dt="2024-11-09T09:38:04.369" v="2390" actId="478"/>
          <ac:spMkLst>
            <pc:docMk/>
            <pc:sldMk cId="821094476" sldId="271"/>
            <ac:spMk id="94" creationId="{86B509B4-7E6C-E880-026E-A66AD3C38438}"/>
          </ac:spMkLst>
        </pc:spChg>
        <pc:spChg chg="add del mod">
          <ac:chgData name="Sindicato dos Fazendários do Município do Recife Afrem Sindical" userId="1985771f91ec5f0f" providerId="LiveId" clId="{0BA14B0F-642F-40A3-B06C-710A72BABEB4}" dt="2024-11-09T09:38:04.369" v="2390" actId="478"/>
          <ac:spMkLst>
            <pc:docMk/>
            <pc:sldMk cId="821094476" sldId="271"/>
            <ac:spMk id="95" creationId="{78F0F847-CAD3-A6AC-DADD-004EA01BF717}"/>
          </ac:spMkLst>
        </pc:spChg>
        <pc:spChg chg="add del mod">
          <ac:chgData name="Sindicato dos Fazendários do Município do Recife Afrem Sindical" userId="1985771f91ec5f0f" providerId="LiveId" clId="{0BA14B0F-642F-40A3-B06C-710A72BABEB4}" dt="2024-11-09T09:38:04.369" v="2390" actId="478"/>
          <ac:spMkLst>
            <pc:docMk/>
            <pc:sldMk cId="821094476" sldId="271"/>
            <ac:spMk id="96" creationId="{D8E55784-B72B-4FCA-F5D6-31C1EDB6AE92}"/>
          </ac:spMkLst>
        </pc:spChg>
        <pc:spChg chg="add del mod">
          <ac:chgData name="Sindicato dos Fazendários do Município do Recife Afrem Sindical" userId="1985771f91ec5f0f" providerId="LiveId" clId="{0BA14B0F-642F-40A3-B06C-710A72BABEB4}" dt="2024-11-09T09:38:04.369" v="2390" actId="478"/>
          <ac:spMkLst>
            <pc:docMk/>
            <pc:sldMk cId="821094476" sldId="271"/>
            <ac:spMk id="97" creationId="{5738BCC3-29E7-9B4E-2500-939E2AF64CE3}"/>
          </ac:spMkLst>
        </pc:spChg>
        <pc:spChg chg="add del mod">
          <ac:chgData name="Sindicato dos Fazendários do Município do Recife Afrem Sindical" userId="1985771f91ec5f0f" providerId="LiveId" clId="{0BA14B0F-642F-40A3-B06C-710A72BABEB4}" dt="2024-11-09T09:38:04.369" v="2390" actId="478"/>
          <ac:spMkLst>
            <pc:docMk/>
            <pc:sldMk cId="821094476" sldId="271"/>
            <ac:spMk id="98" creationId="{E4681920-8B01-3C73-D5B4-53FFE54E3ECB}"/>
          </ac:spMkLst>
        </pc:spChg>
        <pc:spChg chg="add del mod">
          <ac:chgData name="Sindicato dos Fazendários do Município do Recife Afrem Sindical" userId="1985771f91ec5f0f" providerId="LiveId" clId="{0BA14B0F-642F-40A3-B06C-710A72BABEB4}" dt="2024-11-09T09:38:04.369" v="2390" actId="478"/>
          <ac:spMkLst>
            <pc:docMk/>
            <pc:sldMk cId="821094476" sldId="271"/>
            <ac:spMk id="99" creationId="{D98397A1-0B8E-FB23-932F-129BF54911BB}"/>
          </ac:spMkLst>
        </pc:spChg>
        <pc:spChg chg="add del mod">
          <ac:chgData name="Sindicato dos Fazendários do Município do Recife Afrem Sindical" userId="1985771f91ec5f0f" providerId="LiveId" clId="{0BA14B0F-642F-40A3-B06C-710A72BABEB4}" dt="2024-11-09T09:38:04.369" v="2390" actId="478"/>
          <ac:spMkLst>
            <pc:docMk/>
            <pc:sldMk cId="821094476" sldId="271"/>
            <ac:spMk id="100" creationId="{C2705DF0-B1CD-D9A0-410B-301F01536DBE}"/>
          </ac:spMkLst>
        </pc:spChg>
        <pc:spChg chg="add del mod">
          <ac:chgData name="Sindicato dos Fazendários do Município do Recife Afrem Sindical" userId="1985771f91ec5f0f" providerId="LiveId" clId="{0BA14B0F-642F-40A3-B06C-710A72BABEB4}" dt="2024-11-09T09:38:04.369" v="2390" actId="478"/>
          <ac:spMkLst>
            <pc:docMk/>
            <pc:sldMk cId="821094476" sldId="271"/>
            <ac:spMk id="101" creationId="{40D52E71-5B17-646B-1138-EFDD08905566}"/>
          </ac:spMkLst>
        </pc:spChg>
        <pc:spChg chg="add del mod">
          <ac:chgData name="Sindicato dos Fazendários do Município do Recife Afrem Sindical" userId="1985771f91ec5f0f" providerId="LiveId" clId="{0BA14B0F-642F-40A3-B06C-710A72BABEB4}" dt="2024-11-09T09:38:04.369" v="2390" actId="478"/>
          <ac:spMkLst>
            <pc:docMk/>
            <pc:sldMk cId="821094476" sldId="271"/>
            <ac:spMk id="102" creationId="{6FAD8AF7-F449-7990-882B-CC709D3A75CE}"/>
          </ac:spMkLst>
        </pc:spChg>
        <pc:spChg chg="add del mod">
          <ac:chgData name="Sindicato dos Fazendários do Município do Recife Afrem Sindical" userId="1985771f91ec5f0f" providerId="LiveId" clId="{0BA14B0F-642F-40A3-B06C-710A72BABEB4}" dt="2024-11-09T09:38:04.369" v="2390" actId="478"/>
          <ac:spMkLst>
            <pc:docMk/>
            <pc:sldMk cId="821094476" sldId="271"/>
            <ac:spMk id="103" creationId="{D070D17C-DF89-C6AB-E6F5-39F152DEE2AD}"/>
          </ac:spMkLst>
        </pc:spChg>
        <pc:spChg chg="add del mod">
          <ac:chgData name="Sindicato dos Fazendários do Município do Recife Afrem Sindical" userId="1985771f91ec5f0f" providerId="LiveId" clId="{0BA14B0F-642F-40A3-B06C-710A72BABEB4}" dt="2024-11-09T09:38:04.369" v="2390" actId="478"/>
          <ac:spMkLst>
            <pc:docMk/>
            <pc:sldMk cId="821094476" sldId="271"/>
            <ac:spMk id="104" creationId="{7080A99C-8AF8-E75B-8706-157FAC396D8B}"/>
          </ac:spMkLst>
        </pc:spChg>
        <pc:spChg chg="add del mod">
          <ac:chgData name="Sindicato dos Fazendários do Município do Recife Afrem Sindical" userId="1985771f91ec5f0f" providerId="LiveId" clId="{0BA14B0F-642F-40A3-B06C-710A72BABEB4}" dt="2024-11-09T09:38:04.369" v="2390" actId="478"/>
          <ac:spMkLst>
            <pc:docMk/>
            <pc:sldMk cId="821094476" sldId="271"/>
            <ac:spMk id="105" creationId="{37C13B48-4135-437C-3CD2-07BE3677F84D}"/>
          </ac:spMkLst>
        </pc:spChg>
        <pc:spChg chg="add del mod">
          <ac:chgData name="Sindicato dos Fazendários do Município do Recife Afrem Sindical" userId="1985771f91ec5f0f" providerId="LiveId" clId="{0BA14B0F-642F-40A3-B06C-710A72BABEB4}" dt="2024-11-09T09:38:04.369" v="2390" actId="478"/>
          <ac:spMkLst>
            <pc:docMk/>
            <pc:sldMk cId="821094476" sldId="271"/>
            <ac:spMk id="106" creationId="{87E75C13-EC07-6E19-F5B0-41367D19D930}"/>
          </ac:spMkLst>
        </pc:spChg>
        <pc:spChg chg="add del mod">
          <ac:chgData name="Sindicato dos Fazendários do Município do Recife Afrem Sindical" userId="1985771f91ec5f0f" providerId="LiveId" clId="{0BA14B0F-642F-40A3-B06C-710A72BABEB4}" dt="2024-11-09T09:38:04.369" v="2390" actId="478"/>
          <ac:spMkLst>
            <pc:docMk/>
            <pc:sldMk cId="821094476" sldId="271"/>
            <ac:spMk id="107" creationId="{CFF0482B-5819-0B82-C887-C813E3896E1A}"/>
          </ac:spMkLst>
        </pc:spChg>
        <pc:spChg chg="add del mod">
          <ac:chgData name="Sindicato dos Fazendários do Município do Recife Afrem Sindical" userId="1985771f91ec5f0f" providerId="LiveId" clId="{0BA14B0F-642F-40A3-B06C-710A72BABEB4}" dt="2024-11-09T09:38:04.369" v="2390" actId="478"/>
          <ac:spMkLst>
            <pc:docMk/>
            <pc:sldMk cId="821094476" sldId="271"/>
            <ac:spMk id="108" creationId="{190FED71-039B-4276-5CFE-378B024CC334}"/>
          </ac:spMkLst>
        </pc:spChg>
        <pc:spChg chg="add del mod">
          <ac:chgData name="Sindicato dos Fazendários do Município do Recife Afrem Sindical" userId="1985771f91ec5f0f" providerId="LiveId" clId="{0BA14B0F-642F-40A3-B06C-710A72BABEB4}" dt="2024-11-09T09:38:09.088" v="2393"/>
          <ac:spMkLst>
            <pc:docMk/>
            <pc:sldMk cId="821094476" sldId="271"/>
            <ac:spMk id="109" creationId="{F2254DB5-16AC-3C01-244D-66D6E543EDF3}"/>
          </ac:spMkLst>
        </pc:spChg>
        <pc:spChg chg="add del mod">
          <ac:chgData name="Sindicato dos Fazendários do Município do Recife Afrem Sindical" userId="1985771f91ec5f0f" providerId="LiveId" clId="{0BA14B0F-642F-40A3-B06C-710A72BABEB4}" dt="2024-11-09T09:38:21.877" v="2396"/>
          <ac:spMkLst>
            <pc:docMk/>
            <pc:sldMk cId="821094476" sldId="271"/>
            <ac:spMk id="110" creationId="{8BE2C31A-615B-D7B2-33E3-92EA53DCACCA}"/>
          </ac:spMkLst>
        </pc:spChg>
        <pc:spChg chg="add del mod">
          <ac:chgData name="Sindicato dos Fazendários do Município do Recife Afrem Sindical" userId="1985771f91ec5f0f" providerId="LiveId" clId="{0BA14B0F-642F-40A3-B06C-710A72BABEB4}" dt="2024-11-09T09:38:38.116" v="2401"/>
          <ac:spMkLst>
            <pc:docMk/>
            <pc:sldMk cId="821094476" sldId="271"/>
            <ac:spMk id="111" creationId="{DBF3E46D-9E0C-8E32-D703-68CAFB8F58F1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8:34.139" v="2399"/>
          <ac:spMkLst>
            <pc:docMk/>
            <pc:sldMk cId="821094476" sldId="271"/>
            <ac:spMk id="112" creationId="{4666C05E-7690-B2DD-2EDE-DF0975949649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8:34.139" v="2399"/>
          <ac:spMkLst>
            <pc:docMk/>
            <pc:sldMk cId="821094476" sldId="271"/>
            <ac:spMk id="113" creationId="{11E95AC7-9991-3211-8505-44BB165D03C5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8:34.139" v="2399"/>
          <ac:spMkLst>
            <pc:docMk/>
            <pc:sldMk cId="821094476" sldId="271"/>
            <ac:spMk id="114" creationId="{9C72628C-1E28-7DFA-8FC0-09C9B281F54A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8:34.139" v="2399"/>
          <ac:spMkLst>
            <pc:docMk/>
            <pc:sldMk cId="821094476" sldId="271"/>
            <ac:spMk id="115" creationId="{64AB2F14-1EF1-6667-56AA-B8F42A3742FD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8:34.139" v="2399"/>
          <ac:spMkLst>
            <pc:docMk/>
            <pc:sldMk cId="821094476" sldId="271"/>
            <ac:spMk id="116" creationId="{4BDE36DF-4FD2-0921-8AC4-0D6CF4A41115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8:34.139" v="2399"/>
          <ac:spMkLst>
            <pc:docMk/>
            <pc:sldMk cId="821094476" sldId="271"/>
            <ac:spMk id="118" creationId="{0707CF1E-9D2A-A027-8E03-3EF8D6966C66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8:34.139" v="2399"/>
          <ac:spMkLst>
            <pc:docMk/>
            <pc:sldMk cId="821094476" sldId="271"/>
            <ac:spMk id="119" creationId="{CFE8C4B8-DF61-24A5-6F12-E57C66B17761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8:34.139" v="2399"/>
          <ac:spMkLst>
            <pc:docMk/>
            <pc:sldMk cId="821094476" sldId="271"/>
            <ac:spMk id="120" creationId="{40D3E550-75DA-8888-9C38-8874E2201D21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8:34.139" v="2399"/>
          <ac:spMkLst>
            <pc:docMk/>
            <pc:sldMk cId="821094476" sldId="271"/>
            <ac:spMk id="121" creationId="{BB8AB60D-CE32-D9AC-EA8F-B3762FF29A78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8:34.139" v="2399"/>
          <ac:spMkLst>
            <pc:docMk/>
            <pc:sldMk cId="821094476" sldId="271"/>
            <ac:spMk id="122" creationId="{AA9F5CA5-D230-9C41-6BC5-824F8D5681CE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8:34.139" v="2399"/>
          <ac:spMkLst>
            <pc:docMk/>
            <pc:sldMk cId="821094476" sldId="271"/>
            <ac:spMk id="123" creationId="{F19A16FA-09DB-ADEF-B66A-2C30F721DCCE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8:34.139" v="2399"/>
          <ac:spMkLst>
            <pc:docMk/>
            <pc:sldMk cId="821094476" sldId="271"/>
            <ac:spMk id="124" creationId="{01DE7AE6-AF68-00BE-34F6-6E548F1A2484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8:34.139" v="2399"/>
          <ac:spMkLst>
            <pc:docMk/>
            <pc:sldMk cId="821094476" sldId="271"/>
            <ac:spMk id="125" creationId="{9D1A55C5-F9BE-6E4B-D340-81F00A6AF5A8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8:34.139" v="2399"/>
          <ac:spMkLst>
            <pc:docMk/>
            <pc:sldMk cId="821094476" sldId="271"/>
            <ac:spMk id="126" creationId="{62B57571-2157-DF1A-57D0-FD38AEC233D8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8:34.139" v="2399"/>
          <ac:spMkLst>
            <pc:docMk/>
            <pc:sldMk cId="821094476" sldId="271"/>
            <ac:spMk id="127" creationId="{A596BCB2-CD34-397E-B411-C01968D2A64F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8:34.139" v="2399"/>
          <ac:spMkLst>
            <pc:docMk/>
            <pc:sldMk cId="821094476" sldId="271"/>
            <ac:spMk id="128" creationId="{E3BE4778-7862-99A6-D56A-C950A7D1E389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8:34.139" v="2399"/>
          <ac:spMkLst>
            <pc:docMk/>
            <pc:sldMk cId="821094476" sldId="271"/>
            <ac:spMk id="129" creationId="{2AD5DD23-3141-A9F7-3202-594C754A055E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8:34.139" v="2399"/>
          <ac:spMkLst>
            <pc:docMk/>
            <pc:sldMk cId="821094476" sldId="271"/>
            <ac:spMk id="130" creationId="{FF1EC645-3B27-B7E2-B541-2AA36CC9CB72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8:34.139" v="2399"/>
          <ac:spMkLst>
            <pc:docMk/>
            <pc:sldMk cId="821094476" sldId="271"/>
            <ac:spMk id="131" creationId="{1B959D87-D4C9-56C7-C1AB-9117C55EFDB0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8:34.139" v="2399"/>
          <ac:spMkLst>
            <pc:docMk/>
            <pc:sldMk cId="821094476" sldId="271"/>
            <ac:spMk id="132" creationId="{B08717C3-9EA3-9BF6-C1B3-195702AFBCE4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8:34.139" v="2399"/>
          <ac:spMkLst>
            <pc:docMk/>
            <pc:sldMk cId="821094476" sldId="271"/>
            <ac:spMk id="133" creationId="{5040F9A3-720F-3FAD-E24D-AC8B35BE330C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8:34.139" v="2399"/>
          <ac:spMkLst>
            <pc:docMk/>
            <pc:sldMk cId="821094476" sldId="271"/>
            <ac:spMk id="134" creationId="{DEA13023-BAE2-728E-50B4-3BCC17E66C02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8:34.139" v="2399"/>
          <ac:spMkLst>
            <pc:docMk/>
            <pc:sldMk cId="821094476" sldId="271"/>
            <ac:spMk id="135" creationId="{26737E30-3ED8-91CE-1D4C-15B85F42E1E8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8:34.139" v="2399"/>
          <ac:spMkLst>
            <pc:docMk/>
            <pc:sldMk cId="821094476" sldId="271"/>
            <ac:spMk id="136" creationId="{9A823DD5-D8D9-BA3D-45E8-B1AAEB9A1690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8:34.139" v="2399"/>
          <ac:spMkLst>
            <pc:docMk/>
            <pc:sldMk cId="821094476" sldId="271"/>
            <ac:spMk id="137" creationId="{663DBF7F-F10F-0948-9EEC-BFFA364920CA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8:34.139" v="2399"/>
          <ac:spMkLst>
            <pc:docMk/>
            <pc:sldMk cId="821094476" sldId="271"/>
            <ac:spMk id="138" creationId="{7351F8E8-42B0-FF2D-1913-E4BF9EA67B9C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8:34.139" v="2399"/>
          <ac:spMkLst>
            <pc:docMk/>
            <pc:sldMk cId="821094476" sldId="271"/>
            <ac:spMk id="139" creationId="{BC25BF86-D58D-D2AC-B665-44C1FE6AA2BE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8:34.139" v="2399"/>
          <ac:spMkLst>
            <pc:docMk/>
            <pc:sldMk cId="821094476" sldId="271"/>
            <ac:spMk id="140" creationId="{071B190B-5927-71A5-4608-08A5F80DCE15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8:34.139" v="2399"/>
          <ac:spMkLst>
            <pc:docMk/>
            <pc:sldMk cId="821094476" sldId="271"/>
            <ac:spMk id="141" creationId="{27E1D9A5-1821-6FC6-D5E1-9ABB652849A8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8:34.139" v="2399"/>
          <ac:spMkLst>
            <pc:docMk/>
            <pc:sldMk cId="821094476" sldId="271"/>
            <ac:spMk id="142" creationId="{E5D4F0D4-5035-4EDC-B20D-D1B1894BB513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8:34.139" v="2399"/>
          <ac:spMkLst>
            <pc:docMk/>
            <pc:sldMk cId="821094476" sldId="271"/>
            <ac:spMk id="143" creationId="{77C0E399-8370-CCAB-4C08-FEDD7FBE6197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8:34.139" v="2399"/>
          <ac:spMkLst>
            <pc:docMk/>
            <pc:sldMk cId="821094476" sldId="271"/>
            <ac:spMk id="144" creationId="{4E84224B-B35D-4828-CDCA-D73894A6F2B5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8:34.139" v="2399"/>
          <ac:spMkLst>
            <pc:docMk/>
            <pc:sldMk cId="821094476" sldId="271"/>
            <ac:spMk id="145" creationId="{8D337AC6-2D05-361E-BA37-02FC24F4DF90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8:34.139" v="2399"/>
          <ac:spMkLst>
            <pc:docMk/>
            <pc:sldMk cId="821094476" sldId="271"/>
            <ac:spMk id="146" creationId="{A2A24C83-ED2E-2C2E-42EF-97201403FBA0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39:06.827" v="2405" actId="255"/>
          <ac:spMkLst>
            <pc:docMk/>
            <pc:sldMk cId="821094476" sldId="271"/>
            <ac:spMk id="147" creationId="{317F258B-080D-C59C-76AD-61B1D9D2723A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41:06.577" v="2428"/>
          <ac:spMkLst>
            <pc:docMk/>
            <pc:sldMk cId="821094476" sldId="271"/>
            <ac:spMk id="148" creationId="{25B6022F-3DCC-6413-BA5A-974E94CA213C}"/>
          </ac:spMkLst>
        </pc:spChg>
        <pc:spChg chg="add mod">
          <ac:chgData name="Sindicato dos Fazendários do Município do Recife Afrem Sindical" userId="1985771f91ec5f0f" providerId="LiveId" clId="{0BA14B0F-642F-40A3-B06C-710A72BABEB4}" dt="2024-11-09T09:42:41.127" v="2492" actId="255"/>
          <ac:spMkLst>
            <pc:docMk/>
            <pc:sldMk cId="821094476" sldId="271"/>
            <ac:spMk id="149" creationId="{62659985-7A24-33E8-BC30-20CBB1F82A22}"/>
          </ac:spMkLst>
        </pc:spChg>
        <pc:cxnChg chg="add mod">
          <ac:chgData name="Sindicato dos Fazendários do Município do Recife Afrem Sindical" userId="1985771f91ec5f0f" providerId="LiveId" clId="{0BA14B0F-642F-40A3-B06C-710A72BABEB4}" dt="2024-11-09T09:36:52.869" v="2378"/>
          <ac:cxnSpMkLst>
            <pc:docMk/>
            <pc:sldMk cId="821094476" sldId="271"/>
            <ac:cxnSpMk id="44" creationId="{2099FA02-7886-6443-02F7-EE73E4D22EA1}"/>
          </ac:cxnSpMkLst>
        </pc:cxnChg>
        <pc:cxnChg chg="add del mod">
          <ac:chgData name="Sindicato dos Fazendários do Município do Recife Afrem Sindical" userId="1985771f91ec5f0f" providerId="LiveId" clId="{0BA14B0F-642F-40A3-B06C-710A72BABEB4}" dt="2024-11-09T09:38:04.369" v="2390" actId="478"/>
          <ac:cxnSpMkLst>
            <pc:docMk/>
            <pc:sldMk cId="821094476" sldId="271"/>
            <ac:cxnSpMk id="79" creationId="{E2990AC3-440D-CC26-1045-F3C131F5CEBC}"/>
          </ac:cxnSpMkLst>
        </pc:cxnChg>
        <pc:cxnChg chg="add mod">
          <ac:chgData name="Sindicato dos Fazendários do Município do Recife Afrem Sindical" userId="1985771f91ec5f0f" providerId="LiveId" clId="{0BA14B0F-642F-40A3-B06C-710A72BABEB4}" dt="2024-11-09T09:38:34.139" v="2399"/>
          <ac:cxnSpMkLst>
            <pc:docMk/>
            <pc:sldMk cId="821094476" sldId="271"/>
            <ac:cxnSpMk id="117" creationId="{03FC9D30-FE2E-0891-0A7C-82646A66739A}"/>
          </ac:cxnSpMkLst>
        </pc:cxnChg>
      </pc:sldChg>
      <pc:sldChg chg="new del">
        <pc:chgData name="Sindicato dos Fazendários do Município do Recife Afrem Sindical" userId="1985771f91ec5f0f" providerId="LiveId" clId="{0BA14B0F-642F-40A3-B06C-710A72BABEB4}" dt="2024-11-09T09:36:28.858" v="2377" actId="47"/>
        <pc:sldMkLst>
          <pc:docMk/>
          <pc:sldMk cId="3771227896" sldId="272"/>
        </pc:sldMkLst>
      </pc:sldChg>
      <pc:sldMasterChg chg="del delSldLayout">
        <pc:chgData name="Sindicato dos Fazendários do Município do Recife Afrem Sindical" userId="1985771f91ec5f0f" providerId="LiveId" clId="{0BA14B0F-642F-40A3-B06C-710A72BABEB4}" dt="2024-11-08T11:34:18.448" v="1610" actId="2696"/>
        <pc:sldMasterMkLst>
          <pc:docMk/>
          <pc:sldMasterMk cId="938121466" sldId="2147483876"/>
        </pc:sldMasterMkLst>
        <pc:sldLayoutChg chg="del">
          <pc:chgData name="Sindicato dos Fazendários do Município do Recife Afrem Sindical" userId="1985771f91ec5f0f" providerId="LiveId" clId="{0BA14B0F-642F-40A3-B06C-710A72BABEB4}" dt="2024-11-08T11:34:18.448" v="1610" actId="2696"/>
          <pc:sldLayoutMkLst>
            <pc:docMk/>
            <pc:sldMasterMk cId="938121466" sldId="2147483876"/>
            <pc:sldLayoutMk cId="721999893" sldId="2147483877"/>
          </pc:sldLayoutMkLst>
        </pc:sldLayoutChg>
        <pc:sldLayoutChg chg="del">
          <pc:chgData name="Sindicato dos Fazendários do Município do Recife Afrem Sindical" userId="1985771f91ec5f0f" providerId="LiveId" clId="{0BA14B0F-642F-40A3-B06C-710A72BABEB4}" dt="2024-11-08T11:34:18.448" v="1610" actId="2696"/>
          <pc:sldLayoutMkLst>
            <pc:docMk/>
            <pc:sldMasterMk cId="938121466" sldId="2147483876"/>
            <pc:sldLayoutMk cId="786441919" sldId="2147483878"/>
          </pc:sldLayoutMkLst>
        </pc:sldLayoutChg>
        <pc:sldLayoutChg chg="del">
          <pc:chgData name="Sindicato dos Fazendários do Município do Recife Afrem Sindical" userId="1985771f91ec5f0f" providerId="LiveId" clId="{0BA14B0F-642F-40A3-B06C-710A72BABEB4}" dt="2024-11-08T11:34:18.448" v="1610" actId="2696"/>
          <pc:sldLayoutMkLst>
            <pc:docMk/>
            <pc:sldMasterMk cId="938121466" sldId="2147483876"/>
            <pc:sldLayoutMk cId="358737241" sldId="2147483879"/>
          </pc:sldLayoutMkLst>
        </pc:sldLayoutChg>
        <pc:sldLayoutChg chg="del">
          <pc:chgData name="Sindicato dos Fazendários do Município do Recife Afrem Sindical" userId="1985771f91ec5f0f" providerId="LiveId" clId="{0BA14B0F-642F-40A3-B06C-710A72BABEB4}" dt="2024-11-08T11:34:18.448" v="1610" actId="2696"/>
          <pc:sldLayoutMkLst>
            <pc:docMk/>
            <pc:sldMasterMk cId="938121466" sldId="2147483876"/>
            <pc:sldLayoutMk cId="1948067729" sldId="2147483880"/>
          </pc:sldLayoutMkLst>
        </pc:sldLayoutChg>
        <pc:sldLayoutChg chg="del">
          <pc:chgData name="Sindicato dos Fazendários do Município do Recife Afrem Sindical" userId="1985771f91ec5f0f" providerId="LiveId" clId="{0BA14B0F-642F-40A3-B06C-710A72BABEB4}" dt="2024-11-08T11:34:18.448" v="1610" actId="2696"/>
          <pc:sldLayoutMkLst>
            <pc:docMk/>
            <pc:sldMasterMk cId="938121466" sldId="2147483876"/>
            <pc:sldLayoutMk cId="3869607521" sldId="2147483881"/>
          </pc:sldLayoutMkLst>
        </pc:sldLayoutChg>
        <pc:sldLayoutChg chg="del">
          <pc:chgData name="Sindicato dos Fazendários do Município do Recife Afrem Sindical" userId="1985771f91ec5f0f" providerId="LiveId" clId="{0BA14B0F-642F-40A3-B06C-710A72BABEB4}" dt="2024-11-08T11:34:18.448" v="1610" actId="2696"/>
          <pc:sldLayoutMkLst>
            <pc:docMk/>
            <pc:sldMasterMk cId="938121466" sldId="2147483876"/>
            <pc:sldLayoutMk cId="2580358509" sldId="2147483882"/>
          </pc:sldLayoutMkLst>
        </pc:sldLayoutChg>
        <pc:sldLayoutChg chg="del">
          <pc:chgData name="Sindicato dos Fazendários do Município do Recife Afrem Sindical" userId="1985771f91ec5f0f" providerId="LiveId" clId="{0BA14B0F-642F-40A3-B06C-710A72BABEB4}" dt="2024-11-08T11:34:18.448" v="1610" actId="2696"/>
          <pc:sldLayoutMkLst>
            <pc:docMk/>
            <pc:sldMasterMk cId="938121466" sldId="2147483876"/>
            <pc:sldLayoutMk cId="1182843634" sldId="2147483883"/>
          </pc:sldLayoutMkLst>
        </pc:sldLayoutChg>
        <pc:sldLayoutChg chg="del">
          <pc:chgData name="Sindicato dos Fazendários do Município do Recife Afrem Sindical" userId="1985771f91ec5f0f" providerId="LiveId" clId="{0BA14B0F-642F-40A3-B06C-710A72BABEB4}" dt="2024-11-08T11:34:18.448" v="1610" actId="2696"/>
          <pc:sldLayoutMkLst>
            <pc:docMk/>
            <pc:sldMasterMk cId="938121466" sldId="2147483876"/>
            <pc:sldLayoutMk cId="1300714487" sldId="2147483884"/>
          </pc:sldLayoutMkLst>
        </pc:sldLayoutChg>
        <pc:sldLayoutChg chg="del">
          <pc:chgData name="Sindicato dos Fazendários do Município do Recife Afrem Sindical" userId="1985771f91ec5f0f" providerId="LiveId" clId="{0BA14B0F-642F-40A3-B06C-710A72BABEB4}" dt="2024-11-08T11:34:18.448" v="1610" actId="2696"/>
          <pc:sldLayoutMkLst>
            <pc:docMk/>
            <pc:sldMasterMk cId="938121466" sldId="2147483876"/>
            <pc:sldLayoutMk cId="2687688590" sldId="2147483885"/>
          </pc:sldLayoutMkLst>
        </pc:sldLayoutChg>
        <pc:sldLayoutChg chg="del">
          <pc:chgData name="Sindicato dos Fazendários do Município do Recife Afrem Sindical" userId="1985771f91ec5f0f" providerId="LiveId" clId="{0BA14B0F-642F-40A3-B06C-710A72BABEB4}" dt="2024-11-08T11:34:18.448" v="1610" actId="2696"/>
          <pc:sldLayoutMkLst>
            <pc:docMk/>
            <pc:sldMasterMk cId="938121466" sldId="2147483876"/>
            <pc:sldLayoutMk cId="3417717280" sldId="2147483886"/>
          </pc:sldLayoutMkLst>
        </pc:sldLayoutChg>
        <pc:sldLayoutChg chg="del">
          <pc:chgData name="Sindicato dos Fazendários do Município do Recife Afrem Sindical" userId="1985771f91ec5f0f" providerId="LiveId" clId="{0BA14B0F-642F-40A3-B06C-710A72BABEB4}" dt="2024-11-08T11:34:18.448" v="1610" actId="2696"/>
          <pc:sldLayoutMkLst>
            <pc:docMk/>
            <pc:sldMasterMk cId="938121466" sldId="2147483876"/>
            <pc:sldLayoutMk cId="3788080146" sldId="2147483887"/>
          </pc:sldLayoutMkLst>
        </pc:sldLayoutChg>
        <pc:sldLayoutChg chg="del">
          <pc:chgData name="Sindicato dos Fazendários do Município do Recife Afrem Sindical" userId="1985771f91ec5f0f" providerId="LiveId" clId="{0BA14B0F-642F-40A3-B06C-710A72BABEB4}" dt="2024-11-08T11:34:18.448" v="1610" actId="2696"/>
          <pc:sldLayoutMkLst>
            <pc:docMk/>
            <pc:sldMasterMk cId="938121466" sldId="2147483876"/>
            <pc:sldLayoutMk cId="3434629650" sldId="2147483888"/>
          </pc:sldLayoutMkLst>
        </pc:sldLayoutChg>
        <pc:sldLayoutChg chg="del">
          <pc:chgData name="Sindicato dos Fazendários do Município do Recife Afrem Sindical" userId="1985771f91ec5f0f" providerId="LiveId" clId="{0BA14B0F-642F-40A3-B06C-710A72BABEB4}" dt="2024-11-08T11:34:18.448" v="1610" actId="2696"/>
          <pc:sldLayoutMkLst>
            <pc:docMk/>
            <pc:sldMasterMk cId="938121466" sldId="2147483876"/>
            <pc:sldLayoutMk cId="2327593358" sldId="2147483889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ret\Downloads\Base_compra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1985771f91ec5f0f/Documentos/F&#225;bio%20RT/APRESENTA&#199;&#195;O%20COMPRAS/Base_compras2023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ret\Downloads\Base_compra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ret\Downloads\Base_compra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ret\Downloads\Base_compra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ret\Downloads\Base_compra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ret\Downloads\Base_compra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1985771f91ec5f0f/Documentos/F&#225;bio%20RT/APRESENTA&#199;&#195;O%20COMPRAS/Base_compras2023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985771f91ec5f0f/Documentos/F&#225;bio%20RT/APRESENTA&#199;&#195;O%20COMPRAS/Base_compras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ret\Downloads\Base_compra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ret\Downloads\Base_compra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1985771f91ec5f0f/Documentos/F&#225;bio%20RT/APRESENTA&#199;&#195;O%20COMPRAS/Base_compras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1"/>
          <c:order val="0"/>
          <c:tx>
            <c:strRef>
              <c:f>Sheet2!$F$17</c:f>
              <c:strCache>
                <c:ptCount val="1"/>
                <c:pt idx="0">
                  <c:v>IBS-E</c:v>
                </c:pt>
              </c:strCache>
            </c:strRef>
          </c:tx>
          <c:cat>
            <c:strRef>
              <c:f>Planilha1!$C$18:$D$18</c:f>
              <c:strCache>
                <c:ptCount val="2"/>
                <c:pt idx="0">
                  <c:v>SOCIEDADE</c:v>
                </c:pt>
                <c:pt idx="1">
                  <c:v>ESTADO</c:v>
                </c:pt>
              </c:strCache>
            </c:strRef>
          </c:cat>
          <c:val>
            <c:numRef>
              <c:f>Sheet2!$G$17:$H$17</c:f>
              <c:numCache>
                <c:formatCode>0.00%</c:formatCode>
                <c:ptCount val="2"/>
                <c:pt idx="0">
                  <c:v>0.97012652079514239</c:v>
                </c:pt>
                <c:pt idx="1">
                  <c:v>2.9873479204857611E-2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16-427F-9526-48C59D0C6EC1}"/>
            </c:ext>
          </c:extLst>
        </c:ser>
        <c:ser>
          <c:idx val="0"/>
          <c:order val="1"/>
          <c:tx>
            <c:strRef>
              <c:f>Sheet2!$F$17</c:f>
              <c:strCache>
                <c:ptCount val="1"/>
                <c:pt idx="0">
                  <c:v>IBS-E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116-427F-9526-48C59D0C6E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116-427F-9526-48C59D0C6EC1}"/>
              </c:ext>
            </c:extLst>
          </c:dPt>
          <c:cat>
            <c:strRef>
              <c:f>Planilha1!$C$18:$D$18</c:f>
              <c:strCache>
                <c:ptCount val="2"/>
                <c:pt idx="0">
                  <c:v>SOCIEDADE</c:v>
                </c:pt>
                <c:pt idx="1">
                  <c:v>ESTADO</c:v>
                </c:pt>
              </c:strCache>
            </c:strRef>
          </c:cat>
          <c:val>
            <c:numRef>
              <c:f>Sheet2!$G$17:$H$17</c:f>
              <c:numCache>
                <c:formatCode>0.00%</c:formatCode>
                <c:ptCount val="2"/>
                <c:pt idx="0">
                  <c:v>0.97012652079514239</c:v>
                </c:pt>
                <c:pt idx="1">
                  <c:v>2.9873479204857611E-2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116-427F-9526-48C59D0C6E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IBS total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[Base_compras2023.xlsx]Sheet2!$F$20</c:f>
              <c:strCache>
                <c:ptCount val="1"/>
                <c:pt idx="0">
                  <c:v>IBS</c:v>
                </c:pt>
              </c:strCache>
            </c:strRef>
          </c:tx>
          <c:cat>
            <c:strRef>
              <c:f>[Base_compras2023.xlsx]Sheet2!$G$16:$H$16</c:f>
              <c:strCache>
                <c:ptCount val="2"/>
                <c:pt idx="0">
                  <c:v>Sociedade</c:v>
                </c:pt>
                <c:pt idx="1">
                  <c:v>E+M</c:v>
                </c:pt>
              </c:strCache>
            </c:strRef>
          </c:cat>
          <c:val>
            <c:numRef>
              <c:f>[Base_compras2023.xlsx]Sheet2!$G$20:$H$20</c:f>
              <c:numCache>
                <c:formatCode>0.00%</c:formatCode>
                <c:ptCount val="2"/>
                <c:pt idx="0">
                  <c:v>0.92186175854491159</c:v>
                </c:pt>
                <c:pt idx="1">
                  <c:v>7.8138241455088422E-2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D5-40C8-B27D-914419D6E41C}"/>
            </c:ext>
          </c:extLst>
        </c:ser>
        <c:ser>
          <c:idx val="1"/>
          <c:order val="1"/>
          <c:tx>
            <c:strRef>
              <c:f>[Base_compras2023.xlsx]Sheet2!$F$20</c:f>
              <c:strCache>
                <c:ptCount val="1"/>
                <c:pt idx="0">
                  <c:v>IBS</c:v>
                </c:pt>
              </c:strCache>
            </c:strRef>
          </c:tx>
          <c:cat>
            <c:strRef>
              <c:f>[Base_compras2023.xlsx]Sheet2!$G$16:$H$16</c:f>
              <c:strCache>
                <c:ptCount val="2"/>
                <c:pt idx="0">
                  <c:v>Sociedade</c:v>
                </c:pt>
                <c:pt idx="1">
                  <c:v>E+M</c:v>
                </c:pt>
              </c:strCache>
            </c:strRef>
          </c:cat>
          <c:val>
            <c:numRef>
              <c:f>[Base_compras2023.xlsx]Sheet2!$G$20:$H$20</c:f>
              <c:numCache>
                <c:formatCode>0.00%</c:formatCode>
                <c:ptCount val="2"/>
                <c:pt idx="0">
                  <c:v>0.92186175854491159</c:v>
                </c:pt>
                <c:pt idx="1">
                  <c:v>7.8138241455088422E-2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D5-40C8-B27D-914419D6E4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 </a:t>
            </a:r>
            <a:r>
              <a:rPr lang="en-US" baseline="0" dirty="0" err="1"/>
              <a:t>ente</a:t>
            </a:r>
            <a:endParaRPr lang="en-US" dirty="0"/>
          </a:p>
        </c:rich>
      </c:tx>
      <c:layout>
        <c:manualLayout>
          <c:xMode val="edge"/>
          <c:yMode val="edge"/>
          <c:x val="0.32833608323186336"/>
          <c:y val="6.714625127634052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1"/>
          <c:order val="0"/>
          <c:tx>
            <c:strRef>
              <c:f>Sheet2!$F$17</c:f>
              <c:strCache>
                <c:ptCount val="1"/>
                <c:pt idx="0">
                  <c:v>IBS-E</c:v>
                </c:pt>
              </c:strCache>
            </c:strRef>
          </c:tx>
          <c:cat>
            <c:strRef>
              <c:f>Planilha1!$C$18:$D$18</c:f>
              <c:strCache>
                <c:ptCount val="2"/>
                <c:pt idx="0">
                  <c:v>SOCIEDADE</c:v>
                </c:pt>
                <c:pt idx="1">
                  <c:v>ESTADO</c:v>
                </c:pt>
              </c:strCache>
            </c:strRef>
          </c:cat>
          <c:val>
            <c:numRef>
              <c:f>Sheet2!$G$17:$H$17</c:f>
              <c:numCache>
                <c:formatCode>0.00%</c:formatCode>
                <c:ptCount val="2"/>
                <c:pt idx="0">
                  <c:v>0.97012652079514239</c:v>
                </c:pt>
                <c:pt idx="1">
                  <c:v>2.9873479204857611E-2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BB-437B-9B08-84382724F466}"/>
            </c:ext>
          </c:extLst>
        </c:ser>
        <c:ser>
          <c:idx val="0"/>
          <c:order val="1"/>
          <c:tx>
            <c:strRef>
              <c:f>Sheet2!$F$17</c:f>
              <c:strCache>
                <c:ptCount val="1"/>
                <c:pt idx="0">
                  <c:v>IBS-E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ABB-437B-9B08-84382724F46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ABB-437B-9B08-84382724F466}"/>
              </c:ext>
            </c:extLst>
          </c:dPt>
          <c:cat>
            <c:strRef>
              <c:f>Planilha1!$C$18:$D$18</c:f>
              <c:strCache>
                <c:ptCount val="2"/>
                <c:pt idx="0">
                  <c:v>SOCIEDADE</c:v>
                </c:pt>
                <c:pt idx="1">
                  <c:v>ESTADO</c:v>
                </c:pt>
              </c:strCache>
            </c:strRef>
          </c:cat>
          <c:val>
            <c:numRef>
              <c:f>Sheet2!$G$17:$H$17</c:f>
              <c:numCache>
                <c:formatCode>0.00%</c:formatCode>
                <c:ptCount val="2"/>
                <c:pt idx="0">
                  <c:v>0.97012652079514239</c:v>
                </c:pt>
                <c:pt idx="1">
                  <c:v>2.9873479204857611E-2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ABB-437B-9B08-84382724F4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  <c:extLst/>
  </c:chart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IBS - ente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1"/>
          <c:order val="0"/>
          <c:tx>
            <c:strRef>
              <c:f>Sheet2!$F$18</c:f>
              <c:strCache>
                <c:ptCount val="1"/>
                <c:pt idx="0">
                  <c:v>IBS-M</c:v>
                </c:pt>
              </c:strCache>
            </c:strRef>
          </c:tx>
          <c:cat>
            <c:strRef>
              <c:f>Planilha1!$F$18:$G$18</c:f>
              <c:strCache>
                <c:ptCount val="2"/>
                <c:pt idx="0">
                  <c:v>SOCIEDADE</c:v>
                </c:pt>
                <c:pt idx="1">
                  <c:v>MUNICÍPIO</c:v>
                </c:pt>
              </c:strCache>
            </c:strRef>
          </c:cat>
          <c:val>
            <c:numRef>
              <c:f>Sheet2!$G$18:$H$18</c:f>
              <c:numCache>
                <c:formatCode>0.00%</c:formatCode>
                <c:ptCount val="2"/>
                <c:pt idx="0">
                  <c:v>0.64351874516689855</c:v>
                </c:pt>
                <c:pt idx="1">
                  <c:v>0.35648125483310145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5C-454D-9F3B-B586712E0F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  <c:extLst/>
  </c:chart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1"/>
          <c:order val="0"/>
          <c:tx>
            <c:strRef>
              <c:f>Sheet2!$F$18</c:f>
              <c:strCache>
                <c:ptCount val="1"/>
                <c:pt idx="0">
                  <c:v>IBS-M</c:v>
                </c:pt>
              </c:strCache>
            </c:strRef>
          </c:tx>
          <c:cat>
            <c:strRef>
              <c:f>Planilha1!$F$18:$G$18</c:f>
              <c:strCache>
                <c:ptCount val="2"/>
                <c:pt idx="0">
                  <c:v>SOCIEDADE</c:v>
                </c:pt>
                <c:pt idx="1">
                  <c:v>MUNICÍPIO</c:v>
                </c:pt>
              </c:strCache>
            </c:strRef>
          </c:cat>
          <c:val>
            <c:numRef>
              <c:f>Sheet2!$G$18:$H$18</c:f>
              <c:numCache>
                <c:formatCode>0.00%</c:formatCode>
                <c:ptCount val="2"/>
                <c:pt idx="0">
                  <c:v>0.64351874516689855</c:v>
                </c:pt>
                <c:pt idx="1">
                  <c:v>0.35648125483310145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1B-462B-9D31-5BEF908B4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1"/>
          <c:order val="0"/>
          <c:tx>
            <c:strRef>
              <c:f>Sheet2!$F$17</c:f>
              <c:strCache>
                <c:ptCount val="1"/>
                <c:pt idx="0">
                  <c:v>IBS-E</c:v>
                </c:pt>
              </c:strCache>
            </c:strRef>
          </c:tx>
          <c:cat>
            <c:strRef>
              <c:f>Planilha1!$C$18:$D$18</c:f>
              <c:strCache>
                <c:ptCount val="2"/>
                <c:pt idx="0">
                  <c:v>SOCIEDADE</c:v>
                </c:pt>
                <c:pt idx="1">
                  <c:v>ESTADO</c:v>
                </c:pt>
              </c:strCache>
            </c:strRef>
          </c:cat>
          <c:val>
            <c:numRef>
              <c:f>Sheet2!$G$17:$H$17</c:f>
              <c:numCache>
                <c:formatCode>0.00%</c:formatCode>
                <c:ptCount val="2"/>
                <c:pt idx="0">
                  <c:v>0.97012652079514239</c:v>
                </c:pt>
                <c:pt idx="1">
                  <c:v>2.9873479204857611E-2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16-427F-9526-48C59D0C6EC1}"/>
            </c:ext>
          </c:extLst>
        </c:ser>
        <c:ser>
          <c:idx val="0"/>
          <c:order val="1"/>
          <c:tx>
            <c:strRef>
              <c:f>Sheet2!$F$17</c:f>
              <c:strCache>
                <c:ptCount val="1"/>
                <c:pt idx="0">
                  <c:v>IBS-E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116-427F-9526-48C59D0C6E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116-427F-9526-48C59D0C6EC1}"/>
              </c:ext>
            </c:extLst>
          </c:dPt>
          <c:cat>
            <c:strRef>
              <c:f>Planilha1!$C$18:$D$18</c:f>
              <c:strCache>
                <c:ptCount val="2"/>
                <c:pt idx="0">
                  <c:v>SOCIEDADE</c:v>
                </c:pt>
                <c:pt idx="1">
                  <c:v>ESTADO</c:v>
                </c:pt>
              </c:strCache>
            </c:strRef>
          </c:cat>
          <c:val>
            <c:numRef>
              <c:f>Sheet2!$G$17:$H$17</c:f>
              <c:numCache>
                <c:formatCode>0.00%</c:formatCode>
                <c:ptCount val="2"/>
                <c:pt idx="0">
                  <c:v>0.97012652079514239</c:v>
                </c:pt>
                <c:pt idx="1">
                  <c:v>2.9873479204857611E-2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116-427F-9526-48C59D0C6E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  <c:extLst/>
  </c:chart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1"/>
          <c:order val="0"/>
          <c:tx>
            <c:strRef>
              <c:f>Sheet2!$F$18</c:f>
              <c:strCache>
                <c:ptCount val="1"/>
                <c:pt idx="0">
                  <c:v>IBS-M</c:v>
                </c:pt>
              </c:strCache>
            </c:strRef>
          </c:tx>
          <c:cat>
            <c:strRef>
              <c:f>Planilha1!$F$18:$G$18</c:f>
              <c:strCache>
                <c:ptCount val="2"/>
                <c:pt idx="0">
                  <c:v>SOCIEDADE</c:v>
                </c:pt>
                <c:pt idx="1">
                  <c:v>MUNICÍPIO</c:v>
                </c:pt>
              </c:strCache>
            </c:strRef>
          </c:cat>
          <c:val>
            <c:numRef>
              <c:f>Sheet2!$G$18:$H$18</c:f>
              <c:numCache>
                <c:formatCode>0.00%</c:formatCode>
                <c:ptCount val="2"/>
                <c:pt idx="0">
                  <c:v>0.64351874516689855</c:v>
                </c:pt>
                <c:pt idx="1">
                  <c:v>0.35648125483310145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1B-462B-9D31-5BEF908B4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  <c:extLst/>
  </c:chart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IBS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[Base_compras2023.xlsx]Sheet2!$F$20</c:f>
              <c:strCache>
                <c:ptCount val="1"/>
                <c:pt idx="0">
                  <c:v>IBS</c:v>
                </c:pt>
              </c:strCache>
            </c:strRef>
          </c:tx>
          <c:cat>
            <c:strRef>
              <c:f>[Base_compras2023.xlsx]Sheet2!$G$16:$H$16</c:f>
              <c:strCache>
                <c:ptCount val="2"/>
                <c:pt idx="0">
                  <c:v>Sociedade</c:v>
                </c:pt>
                <c:pt idx="1">
                  <c:v>E+M</c:v>
                </c:pt>
              </c:strCache>
            </c:strRef>
          </c:cat>
          <c:val>
            <c:numRef>
              <c:f>[Base_compras2023.xlsx]Sheet2!$G$20:$H$20</c:f>
              <c:numCache>
                <c:formatCode>0.00%</c:formatCode>
                <c:ptCount val="2"/>
                <c:pt idx="0">
                  <c:v>0.92186175854491159</c:v>
                </c:pt>
                <c:pt idx="1">
                  <c:v>7.8138241455088422E-2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C8-447D-A56A-0E84F170092B}"/>
            </c:ext>
          </c:extLst>
        </c:ser>
        <c:ser>
          <c:idx val="1"/>
          <c:order val="1"/>
          <c:tx>
            <c:strRef>
              <c:f>[Base_compras2023.xlsx]Sheet2!$F$20</c:f>
              <c:strCache>
                <c:ptCount val="1"/>
                <c:pt idx="0">
                  <c:v>IBS</c:v>
                </c:pt>
              </c:strCache>
            </c:strRef>
          </c:tx>
          <c:cat>
            <c:strRef>
              <c:f>[Base_compras2023.xlsx]Sheet2!$G$16:$H$16</c:f>
              <c:strCache>
                <c:ptCount val="2"/>
                <c:pt idx="0">
                  <c:v>Sociedade</c:v>
                </c:pt>
                <c:pt idx="1">
                  <c:v>E+M</c:v>
                </c:pt>
              </c:strCache>
            </c:strRef>
          </c:cat>
          <c:val>
            <c:numRef>
              <c:f>[Base_compras2023.xlsx]Sheet2!$G$20:$H$20</c:f>
              <c:numCache>
                <c:formatCode>0.00%</c:formatCode>
                <c:ptCount val="2"/>
                <c:pt idx="0">
                  <c:v>0.92186175854491159</c:v>
                </c:pt>
                <c:pt idx="1">
                  <c:v>7.8138241455088422E-2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C8-447D-A56A-0E84F17009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00"/>
              <a:t>RECEITA</a:t>
            </a:r>
            <a:r>
              <a:rPr lang="pt-BR" sz="1200" baseline="0"/>
              <a:t> COMPRA GOV</a:t>
            </a:r>
            <a:endParaRPr lang="pt-BR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2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B7-48FB-A639-C13BCD3A3F0B}"/>
              </c:ext>
            </c:extLst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B7-48FB-A639-C13BCD3A3F0B}"/>
              </c:ext>
            </c:extLst>
          </c:dPt>
          <c:cat>
            <c:strRef>
              <c:f>[Base_compras2023.xlsx]Sheet2!$J$17:$J$18</c:f>
              <c:strCache>
                <c:ptCount val="2"/>
                <c:pt idx="0">
                  <c:v>M</c:v>
                </c:pt>
                <c:pt idx="1">
                  <c:v>E</c:v>
                </c:pt>
              </c:strCache>
            </c:strRef>
          </c:cat>
          <c:val>
            <c:numRef>
              <c:f>[Base_compras2023.xlsx]Sheet2!$K$17:$K$18</c:f>
              <c:numCache>
                <c:formatCode>_(* #,##0_);_(* \(#,##0\);_(* "-"??_);_(@_)</c:formatCode>
                <c:ptCount val="2"/>
                <c:pt idx="0">
                  <c:v>43690.947735556605</c:v>
                </c:pt>
                <c:pt idx="1">
                  <c:v>21114.98253277902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B7-48FB-A639-C13BCD3A3F0B}"/>
            </c:ext>
          </c:extLst>
        </c:ser>
        <c:ser>
          <c:idx val="0"/>
          <c:order val="1"/>
          <c:dPt>
            <c:idx val="0"/>
            <c:bubble3D val="0"/>
            <c:spPr>
              <a:solidFill>
                <a:schemeClr val="accent2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3B7-48FB-A639-C13BCD3A3F0B}"/>
              </c:ext>
            </c:extLst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A3B7-48FB-A639-C13BCD3A3F0B}"/>
              </c:ext>
            </c:extLst>
          </c:dPt>
          <c:cat>
            <c:strRef>
              <c:f>[Base_compras2023.xlsx]Sheet2!$J$17:$J$18</c:f>
              <c:strCache>
                <c:ptCount val="2"/>
                <c:pt idx="0">
                  <c:v>M</c:v>
                </c:pt>
                <c:pt idx="1">
                  <c:v>E</c:v>
                </c:pt>
              </c:strCache>
            </c:strRef>
          </c:cat>
          <c:val>
            <c:numRef>
              <c:f>[Base_compras2023.xlsx]Sheet2!$L$17:$L$18</c:f>
              <c:numCache>
                <c:formatCode>0.00%</c:formatCode>
                <c:ptCount val="2"/>
                <c:pt idx="0">
                  <c:v>0.67418132190448843</c:v>
                </c:pt>
                <c:pt idx="1">
                  <c:v>0.32581867809551168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3B7-48FB-A639-C13BCD3A3F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 </a:t>
            </a:r>
            <a:r>
              <a:rPr lang="en-US" baseline="0" dirty="0" err="1"/>
              <a:t>ente</a:t>
            </a:r>
            <a:endParaRPr lang="en-US" dirty="0"/>
          </a:p>
        </c:rich>
      </c:tx>
      <c:layout>
        <c:manualLayout>
          <c:xMode val="edge"/>
          <c:yMode val="edge"/>
          <c:x val="0.32833608323186336"/>
          <c:y val="6.714625127634052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1"/>
          <c:order val="0"/>
          <c:tx>
            <c:strRef>
              <c:f>Sheet2!$F$17</c:f>
              <c:strCache>
                <c:ptCount val="1"/>
                <c:pt idx="0">
                  <c:v>IBS-E</c:v>
                </c:pt>
              </c:strCache>
            </c:strRef>
          </c:tx>
          <c:cat>
            <c:strRef>
              <c:f>Planilha1!$C$18:$D$18</c:f>
              <c:strCache>
                <c:ptCount val="2"/>
                <c:pt idx="0">
                  <c:v>SOCIEDADE</c:v>
                </c:pt>
                <c:pt idx="1">
                  <c:v>ESTADO</c:v>
                </c:pt>
              </c:strCache>
            </c:strRef>
          </c:cat>
          <c:val>
            <c:numRef>
              <c:f>Sheet2!$G$17:$H$17</c:f>
              <c:numCache>
                <c:formatCode>0.00%</c:formatCode>
                <c:ptCount val="2"/>
                <c:pt idx="0">
                  <c:v>0.97012652079514239</c:v>
                </c:pt>
                <c:pt idx="1">
                  <c:v>2.9873479204857611E-2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16-427F-9526-48C59D0C6EC1}"/>
            </c:ext>
          </c:extLst>
        </c:ser>
        <c:ser>
          <c:idx val="0"/>
          <c:order val="1"/>
          <c:tx>
            <c:strRef>
              <c:f>Sheet2!$F$17</c:f>
              <c:strCache>
                <c:ptCount val="1"/>
                <c:pt idx="0">
                  <c:v>IBS-E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116-427F-9526-48C59D0C6E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116-427F-9526-48C59D0C6EC1}"/>
              </c:ext>
            </c:extLst>
          </c:dPt>
          <c:cat>
            <c:strRef>
              <c:f>Planilha1!$C$18:$D$18</c:f>
              <c:strCache>
                <c:ptCount val="2"/>
                <c:pt idx="0">
                  <c:v>SOCIEDADE</c:v>
                </c:pt>
                <c:pt idx="1">
                  <c:v>ESTADO</c:v>
                </c:pt>
              </c:strCache>
            </c:strRef>
          </c:cat>
          <c:val>
            <c:numRef>
              <c:f>Sheet2!$G$17:$H$17</c:f>
              <c:numCache>
                <c:formatCode>0.00%</c:formatCode>
                <c:ptCount val="2"/>
                <c:pt idx="0">
                  <c:v>0.97012652079514239</c:v>
                </c:pt>
                <c:pt idx="1">
                  <c:v>2.9873479204857611E-2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116-427F-9526-48C59D0C6E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  <c:extLst/>
  </c:chart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IBS - ente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1"/>
          <c:order val="0"/>
          <c:tx>
            <c:strRef>
              <c:f>Sheet2!$F$18</c:f>
              <c:strCache>
                <c:ptCount val="1"/>
                <c:pt idx="0">
                  <c:v>IBS-M</c:v>
                </c:pt>
              </c:strCache>
            </c:strRef>
          </c:tx>
          <c:cat>
            <c:strRef>
              <c:f>Planilha1!$F$18:$G$18</c:f>
              <c:strCache>
                <c:ptCount val="2"/>
                <c:pt idx="0">
                  <c:v>SOCIEDADE</c:v>
                </c:pt>
                <c:pt idx="1">
                  <c:v>MUNICÍPIO</c:v>
                </c:pt>
              </c:strCache>
            </c:strRef>
          </c:cat>
          <c:val>
            <c:numRef>
              <c:f>Sheet2!$G$18:$H$18</c:f>
              <c:numCache>
                <c:formatCode>0.00%</c:formatCode>
                <c:ptCount val="2"/>
                <c:pt idx="0">
                  <c:v>0.64351874516689855</c:v>
                </c:pt>
                <c:pt idx="1">
                  <c:v>0.35648125483310145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1B-462B-9D31-5BEF908B4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  <c:extLst/>
  </c:chart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IBS total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[Base_compras2023.xlsx]Sheet2!$F$20</c:f>
              <c:strCache>
                <c:ptCount val="1"/>
                <c:pt idx="0">
                  <c:v>IBS</c:v>
                </c:pt>
              </c:strCache>
            </c:strRef>
          </c:tx>
          <c:cat>
            <c:strRef>
              <c:f>[Base_compras2023.xlsx]Sheet2!$G$16:$H$16</c:f>
              <c:strCache>
                <c:ptCount val="2"/>
                <c:pt idx="0">
                  <c:v>Sociedade</c:v>
                </c:pt>
                <c:pt idx="1">
                  <c:v>E+M</c:v>
                </c:pt>
              </c:strCache>
            </c:strRef>
          </c:cat>
          <c:val>
            <c:numRef>
              <c:f>[Base_compras2023.xlsx]Sheet2!$G$20:$H$20</c:f>
              <c:numCache>
                <c:formatCode>0.00%</c:formatCode>
                <c:ptCount val="2"/>
                <c:pt idx="0">
                  <c:v>0.92186175854491159</c:v>
                </c:pt>
                <c:pt idx="1">
                  <c:v>7.8138241455088422E-2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C8-447D-A56A-0E84F170092B}"/>
            </c:ext>
          </c:extLst>
        </c:ser>
        <c:ser>
          <c:idx val="1"/>
          <c:order val="1"/>
          <c:tx>
            <c:strRef>
              <c:f>[Base_compras2023.xlsx]Sheet2!$F$20</c:f>
              <c:strCache>
                <c:ptCount val="1"/>
                <c:pt idx="0">
                  <c:v>IBS</c:v>
                </c:pt>
              </c:strCache>
            </c:strRef>
          </c:tx>
          <c:cat>
            <c:strRef>
              <c:f>[Base_compras2023.xlsx]Sheet2!$G$16:$H$16</c:f>
              <c:strCache>
                <c:ptCount val="2"/>
                <c:pt idx="0">
                  <c:v>Sociedade</c:v>
                </c:pt>
                <c:pt idx="1">
                  <c:v>E+M</c:v>
                </c:pt>
              </c:strCache>
            </c:strRef>
          </c:cat>
          <c:val>
            <c:numRef>
              <c:f>[Base_compras2023.xlsx]Sheet2!$G$20:$H$20</c:f>
              <c:numCache>
                <c:formatCode>0.00%</c:formatCode>
                <c:ptCount val="2"/>
                <c:pt idx="0">
                  <c:v>0.92186175854491159</c:v>
                </c:pt>
                <c:pt idx="1">
                  <c:v>7.8138241455088422E-2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C8-447D-A56A-0E84F17009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A9632-4EB0-4862-92FF-00CF01BE2205}" type="doc">
      <dgm:prSet loTypeId="urn:microsoft.com/office/officeart/2018/5/layout/CenteredIconLabelDescriptionList" loCatId="other" qsTypeId="urn:microsoft.com/office/officeart/2005/8/quickstyle/simple3" qsCatId="simple" csTypeId="urn:microsoft.com/office/officeart/2018/5/colors/Iconchunking_neutralbg_accent1_2" csCatId="accent1" phldr="1"/>
      <dgm:spPr/>
    </dgm:pt>
    <dgm:pt modelId="{5D3F0ED0-2EB6-453D-BE4B-4BBCD8987238}">
      <dgm:prSet phldrT="[Texto]"/>
      <dgm:spPr/>
      <dgm:t>
        <a:bodyPr rtlCol="0"/>
        <a:lstStyle/>
        <a:p>
          <a:pPr>
            <a:lnSpc>
              <a:spcPct val="100000"/>
            </a:lnSpc>
            <a:defRPr b="1"/>
          </a:pPr>
          <a:r>
            <a:rPr lang="pt-BR" noProof="0" dirty="0"/>
            <a:t>Objetivo</a:t>
          </a:r>
        </a:p>
      </dgm:t>
    </dgm:pt>
    <dgm:pt modelId="{D6F3F8CC-AE84-4149-B520-1874B1B79F46}" type="parTrans" cxnId="{DC7A4FA1-590E-402E-B3C9-432D9D9BC84E}">
      <dgm:prSet/>
      <dgm:spPr/>
      <dgm:t>
        <a:bodyPr rtlCol="0"/>
        <a:lstStyle/>
        <a:p>
          <a:pPr rtl="0"/>
          <a:endParaRPr lang="pt-BR" noProof="0" dirty="0"/>
        </a:p>
      </dgm:t>
    </dgm:pt>
    <dgm:pt modelId="{2E2BF50E-B394-4636-BF63-257039995E33}" type="sibTrans" cxnId="{DC7A4FA1-590E-402E-B3C9-432D9D9BC84E}">
      <dgm:prSet/>
      <dgm:spPr/>
      <dgm:t>
        <a:bodyPr rtlCol="0"/>
        <a:lstStyle/>
        <a:p>
          <a:pPr rtl="0"/>
          <a:endParaRPr lang="pt-BR" noProof="0" dirty="0"/>
        </a:p>
      </dgm:t>
    </dgm:pt>
    <dgm:pt modelId="{00C4C7D7-43FB-4C62-B653-0BAA02E17855}">
      <dgm:prSet phldrT="[Texto]"/>
      <dgm:spPr/>
      <dgm:t>
        <a:bodyPr rtlCol="0"/>
        <a:lstStyle/>
        <a:p>
          <a:pPr>
            <a:lnSpc>
              <a:spcPct val="100000"/>
            </a:lnSpc>
            <a:defRPr b="1"/>
          </a:pPr>
          <a:r>
            <a:rPr lang="pt-BR" noProof="0" dirty="0"/>
            <a:t>Design</a:t>
          </a:r>
        </a:p>
      </dgm:t>
    </dgm:pt>
    <dgm:pt modelId="{D3913AE7-4A70-4B94-8990-85FA8AA36E6B}" type="parTrans" cxnId="{6013628C-81BE-42D0-96B9-999F0382D570}">
      <dgm:prSet/>
      <dgm:spPr/>
      <dgm:t>
        <a:bodyPr rtlCol="0"/>
        <a:lstStyle/>
        <a:p>
          <a:pPr rtl="0"/>
          <a:endParaRPr lang="pt-BR" noProof="0" dirty="0"/>
        </a:p>
      </dgm:t>
    </dgm:pt>
    <dgm:pt modelId="{26407BAA-24CA-40B6-A34E-07DAAD20ECB5}" type="sibTrans" cxnId="{6013628C-81BE-42D0-96B9-999F0382D570}">
      <dgm:prSet/>
      <dgm:spPr/>
      <dgm:t>
        <a:bodyPr rtlCol="0"/>
        <a:lstStyle/>
        <a:p>
          <a:pPr rtl="0"/>
          <a:endParaRPr lang="pt-BR" noProof="0" dirty="0"/>
        </a:p>
      </dgm:t>
    </dgm:pt>
    <dgm:pt modelId="{BE3AF4B6-F5EC-44DF-9BDC-CB79D95FB3F4}">
      <dgm:prSet phldrT="[Texto]"/>
      <dgm:spPr/>
      <dgm:t>
        <a:bodyPr rtlCol="0"/>
        <a:lstStyle/>
        <a:p>
          <a:pPr>
            <a:lnSpc>
              <a:spcPct val="100000"/>
            </a:lnSpc>
            <a:defRPr b="1"/>
          </a:pPr>
          <a:r>
            <a:rPr lang="pt-BR" noProof="0" dirty="0"/>
            <a:t>Considerar</a:t>
          </a:r>
        </a:p>
      </dgm:t>
    </dgm:pt>
    <dgm:pt modelId="{5DC69E6B-E902-4549-ACA2-C87487FCD048}" type="parTrans" cxnId="{8059B95D-5238-487F-9EF9-DC508342BA71}">
      <dgm:prSet/>
      <dgm:spPr/>
      <dgm:t>
        <a:bodyPr rtlCol="0"/>
        <a:lstStyle/>
        <a:p>
          <a:pPr rtl="0"/>
          <a:endParaRPr lang="pt-BR" noProof="0" dirty="0"/>
        </a:p>
      </dgm:t>
    </dgm:pt>
    <dgm:pt modelId="{3B148F1D-FDFC-4CDA-B894-16E41EDC0348}" type="sibTrans" cxnId="{8059B95D-5238-487F-9EF9-DC508342BA71}">
      <dgm:prSet/>
      <dgm:spPr/>
      <dgm:t>
        <a:bodyPr rtlCol="0"/>
        <a:lstStyle/>
        <a:p>
          <a:pPr rtl="0"/>
          <a:endParaRPr lang="pt-BR" noProof="0" dirty="0"/>
        </a:p>
      </dgm:t>
    </dgm:pt>
    <dgm:pt modelId="{6AF39FF8-47D9-49AA-966D-A83086DA5755}" type="pres">
      <dgm:prSet presAssocID="{D75A9632-4EB0-4862-92FF-00CF01BE2205}" presName="root" presStyleCnt="0">
        <dgm:presLayoutVars>
          <dgm:dir/>
          <dgm:resizeHandles val="exact"/>
        </dgm:presLayoutVars>
      </dgm:prSet>
      <dgm:spPr/>
    </dgm:pt>
    <dgm:pt modelId="{1A9886A8-E9CE-4B39-BCC0-EB70D289E2D9}" type="pres">
      <dgm:prSet presAssocID="{5D3F0ED0-2EB6-453D-BE4B-4BBCD8987238}" presName="compNode" presStyleCnt="0"/>
      <dgm:spPr/>
    </dgm:pt>
    <dgm:pt modelId="{B5457E74-8057-48DE-912E-464E4AAA827D}" type="pres">
      <dgm:prSet presAssocID="{5D3F0ED0-2EB6-453D-BE4B-4BBCD8987238}" presName="iconRect" presStyleLbl="node1" presStyleIdx="0" presStyleCnt="3" custLinFactY="-68031" custLinFactNeighborY="-100000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F5BA0046-C9E0-4EA9-A727-3EEECA3262FE}" type="pres">
      <dgm:prSet presAssocID="{5D3F0ED0-2EB6-453D-BE4B-4BBCD8987238}" presName="iconSpace" presStyleCnt="0"/>
      <dgm:spPr/>
    </dgm:pt>
    <dgm:pt modelId="{60C74A3A-AE69-40BC-BA07-811BAF4B0959}" type="pres">
      <dgm:prSet presAssocID="{5D3F0ED0-2EB6-453D-BE4B-4BBCD8987238}" presName="parTx" presStyleLbl="revTx" presStyleIdx="0" presStyleCnt="6" custLinFactY="-169329" custLinFactNeighborX="499" custLinFactNeighborY="-200000">
        <dgm:presLayoutVars>
          <dgm:chMax val="0"/>
          <dgm:chPref val="0"/>
        </dgm:presLayoutVars>
      </dgm:prSet>
      <dgm:spPr/>
    </dgm:pt>
    <dgm:pt modelId="{B16BEA77-D295-4321-A3C4-8CCBCFD6FF30}" type="pres">
      <dgm:prSet presAssocID="{5D3F0ED0-2EB6-453D-BE4B-4BBCD8987238}" presName="txSpace" presStyleCnt="0"/>
      <dgm:spPr/>
    </dgm:pt>
    <dgm:pt modelId="{A4433C94-6E4E-405C-AE9F-26764847360D}" type="pres">
      <dgm:prSet presAssocID="{5D3F0ED0-2EB6-453D-BE4B-4BBCD8987238}" presName="desTx" presStyleLbl="revTx" presStyleIdx="1" presStyleCnt="6">
        <dgm:presLayoutVars/>
      </dgm:prSet>
      <dgm:spPr/>
    </dgm:pt>
    <dgm:pt modelId="{14AD2CE7-CAEC-4600-A27C-91578B9D7744}" type="pres">
      <dgm:prSet presAssocID="{2E2BF50E-B394-4636-BF63-257039995E33}" presName="sibTrans" presStyleCnt="0"/>
      <dgm:spPr/>
    </dgm:pt>
    <dgm:pt modelId="{3F609460-4992-4CBB-B1C7-E5A6E57A6421}" type="pres">
      <dgm:prSet presAssocID="{00C4C7D7-43FB-4C62-B653-0BAA02E17855}" presName="compNode" presStyleCnt="0"/>
      <dgm:spPr/>
    </dgm:pt>
    <dgm:pt modelId="{397C89C4-F6D6-47B8-A77B-785B366EEC7E}" type="pres">
      <dgm:prSet presAssocID="{00C4C7D7-43FB-4C62-B653-0BAA02E17855}" presName="iconRect" presStyleLbl="node1" presStyleIdx="1" presStyleCnt="3" custLinFactY="-65414" custLinFactNeighborX="-5704" custLinFactNeighborY="-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0EE1BE44-7AB3-4B14-B478-7315198A20B6}" type="pres">
      <dgm:prSet presAssocID="{00C4C7D7-43FB-4C62-B653-0BAA02E17855}" presName="iconSpace" presStyleCnt="0"/>
      <dgm:spPr/>
    </dgm:pt>
    <dgm:pt modelId="{1A23E20E-5A34-4BFA-8F11-557C972039FC}" type="pres">
      <dgm:prSet presAssocID="{00C4C7D7-43FB-4C62-B653-0BAA02E17855}" presName="parTx" presStyleLbl="revTx" presStyleIdx="2" presStyleCnt="6" custLinFactY="-166002" custLinFactNeighborX="-1996" custLinFactNeighborY="-200000">
        <dgm:presLayoutVars>
          <dgm:chMax val="0"/>
          <dgm:chPref val="0"/>
        </dgm:presLayoutVars>
      </dgm:prSet>
      <dgm:spPr/>
    </dgm:pt>
    <dgm:pt modelId="{A6A45D72-A9EE-4BB9-A0B3-57E84FD2ABA8}" type="pres">
      <dgm:prSet presAssocID="{00C4C7D7-43FB-4C62-B653-0BAA02E17855}" presName="txSpace" presStyleCnt="0"/>
      <dgm:spPr/>
    </dgm:pt>
    <dgm:pt modelId="{AFE843AB-8A0E-49AD-B766-A4FB1BDCD12B}" type="pres">
      <dgm:prSet presAssocID="{00C4C7D7-43FB-4C62-B653-0BAA02E17855}" presName="desTx" presStyleLbl="revTx" presStyleIdx="3" presStyleCnt="6">
        <dgm:presLayoutVars/>
      </dgm:prSet>
      <dgm:spPr/>
    </dgm:pt>
    <dgm:pt modelId="{46092687-FE99-4BF6-9093-A45C040C3771}" type="pres">
      <dgm:prSet presAssocID="{26407BAA-24CA-40B6-A34E-07DAAD20ECB5}" presName="sibTrans" presStyleCnt="0"/>
      <dgm:spPr/>
    </dgm:pt>
    <dgm:pt modelId="{47454782-8EC5-4796-84D1-C306379E4F5F}" type="pres">
      <dgm:prSet presAssocID="{BE3AF4B6-F5EC-44DF-9BDC-CB79D95FB3F4}" presName="compNode" presStyleCnt="0"/>
      <dgm:spPr/>
    </dgm:pt>
    <dgm:pt modelId="{931DD085-43D8-4282-AAE3-2630C80E65B4}" type="pres">
      <dgm:prSet presAssocID="{BE3AF4B6-F5EC-44DF-9BDC-CB79D95FB3F4}" presName="iconRect" presStyleLbl="node1" presStyleIdx="2" presStyleCnt="3" custLinFactY="-51154" custLinFactNeighborX="-7130" custLinFactNeighborY="-10000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5C11D894-211D-4A81-82BB-48A3DE65E4B4}" type="pres">
      <dgm:prSet presAssocID="{BE3AF4B6-F5EC-44DF-9BDC-CB79D95FB3F4}" presName="iconSpace" presStyleCnt="0"/>
      <dgm:spPr/>
    </dgm:pt>
    <dgm:pt modelId="{D49FDA3F-E96A-48EC-8DA1-56251192BFED}" type="pres">
      <dgm:prSet presAssocID="{BE3AF4B6-F5EC-44DF-9BDC-CB79D95FB3F4}" presName="parTx" presStyleLbl="revTx" presStyleIdx="4" presStyleCnt="6" custLinFactY="-162676" custLinFactNeighborX="-7487" custLinFactNeighborY="-200000">
        <dgm:presLayoutVars>
          <dgm:chMax val="0"/>
          <dgm:chPref val="0"/>
        </dgm:presLayoutVars>
      </dgm:prSet>
      <dgm:spPr/>
    </dgm:pt>
    <dgm:pt modelId="{346ADC37-0161-417C-809F-2EC740475CFA}" type="pres">
      <dgm:prSet presAssocID="{BE3AF4B6-F5EC-44DF-9BDC-CB79D95FB3F4}" presName="txSpace" presStyleCnt="0"/>
      <dgm:spPr/>
    </dgm:pt>
    <dgm:pt modelId="{AD62B4A4-872C-4759-A4CF-C368039ADF17}" type="pres">
      <dgm:prSet presAssocID="{BE3AF4B6-F5EC-44DF-9BDC-CB79D95FB3F4}" presName="desTx" presStyleLbl="revTx" presStyleIdx="5" presStyleCnt="6">
        <dgm:presLayoutVars/>
      </dgm:prSet>
      <dgm:spPr/>
    </dgm:pt>
  </dgm:ptLst>
  <dgm:cxnLst>
    <dgm:cxn modelId="{3B751329-5D6B-4D53-A2B1-EEE305A5F49D}" type="presOf" srcId="{5D3F0ED0-2EB6-453D-BE4B-4BBCD8987238}" destId="{60C74A3A-AE69-40BC-BA07-811BAF4B0959}" srcOrd="0" destOrd="0" presId="urn:microsoft.com/office/officeart/2018/5/layout/CenteredIconLabelDescriptionList"/>
    <dgm:cxn modelId="{1CE0AB3E-B3AE-4D27-8E26-1A6F5EF41988}" type="presOf" srcId="{00C4C7D7-43FB-4C62-B653-0BAA02E17855}" destId="{1A23E20E-5A34-4BFA-8F11-557C972039FC}" srcOrd="0" destOrd="0" presId="urn:microsoft.com/office/officeart/2018/5/layout/CenteredIconLabelDescriptionList"/>
    <dgm:cxn modelId="{8059B95D-5238-487F-9EF9-DC508342BA71}" srcId="{D75A9632-4EB0-4862-92FF-00CF01BE2205}" destId="{BE3AF4B6-F5EC-44DF-9BDC-CB79D95FB3F4}" srcOrd="2" destOrd="0" parTransId="{5DC69E6B-E902-4549-ACA2-C87487FCD048}" sibTransId="{3B148F1D-FDFC-4CDA-B894-16E41EDC0348}"/>
    <dgm:cxn modelId="{6013628C-81BE-42D0-96B9-999F0382D570}" srcId="{D75A9632-4EB0-4862-92FF-00CF01BE2205}" destId="{00C4C7D7-43FB-4C62-B653-0BAA02E17855}" srcOrd="1" destOrd="0" parTransId="{D3913AE7-4A70-4B94-8990-85FA8AA36E6B}" sibTransId="{26407BAA-24CA-40B6-A34E-07DAAD20ECB5}"/>
    <dgm:cxn modelId="{DC7A4FA1-590E-402E-B3C9-432D9D9BC84E}" srcId="{D75A9632-4EB0-4862-92FF-00CF01BE2205}" destId="{5D3F0ED0-2EB6-453D-BE4B-4BBCD8987238}" srcOrd="0" destOrd="0" parTransId="{D6F3F8CC-AE84-4149-B520-1874B1B79F46}" sibTransId="{2E2BF50E-B394-4636-BF63-257039995E33}"/>
    <dgm:cxn modelId="{340B9FEC-21F3-4D59-8938-6F9406A0B3EE}" type="presOf" srcId="{BE3AF4B6-F5EC-44DF-9BDC-CB79D95FB3F4}" destId="{D49FDA3F-E96A-48EC-8DA1-56251192BFED}" srcOrd="0" destOrd="0" presId="urn:microsoft.com/office/officeart/2018/5/layout/CenteredIconLabelDescriptionList"/>
    <dgm:cxn modelId="{8E0A6FFA-6594-4D6B-BA84-AD7817201E33}" type="presOf" srcId="{D75A9632-4EB0-4862-92FF-00CF01BE2205}" destId="{6AF39FF8-47D9-49AA-966D-A83086DA5755}" srcOrd="0" destOrd="0" presId="urn:microsoft.com/office/officeart/2018/5/layout/CenteredIconLabelDescriptionList"/>
    <dgm:cxn modelId="{BA8E0AE4-9FF1-4BC1-9159-CD3879F07984}" type="presParOf" srcId="{6AF39FF8-47D9-49AA-966D-A83086DA5755}" destId="{1A9886A8-E9CE-4B39-BCC0-EB70D289E2D9}" srcOrd="0" destOrd="0" presId="urn:microsoft.com/office/officeart/2018/5/layout/CenteredIconLabelDescriptionList"/>
    <dgm:cxn modelId="{34512F5F-229F-4C0C-AD09-7EE26CF40FF5}" type="presParOf" srcId="{1A9886A8-E9CE-4B39-BCC0-EB70D289E2D9}" destId="{B5457E74-8057-48DE-912E-464E4AAA827D}" srcOrd="0" destOrd="0" presId="urn:microsoft.com/office/officeart/2018/5/layout/CenteredIconLabelDescriptionList"/>
    <dgm:cxn modelId="{52273ECB-9D24-4425-9A17-088934FAB97E}" type="presParOf" srcId="{1A9886A8-E9CE-4B39-BCC0-EB70D289E2D9}" destId="{F5BA0046-C9E0-4EA9-A727-3EEECA3262FE}" srcOrd="1" destOrd="0" presId="urn:microsoft.com/office/officeart/2018/5/layout/CenteredIconLabelDescriptionList"/>
    <dgm:cxn modelId="{6BBEF8FE-AF79-4643-BDEA-3DB3D1AB96DA}" type="presParOf" srcId="{1A9886A8-E9CE-4B39-BCC0-EB70D289E2D9}" destId="{60C74A3A-AE69-40BC-BA07-811BAF4B0959}" srcOrd="2" destOrd="0" presId="urn:microsoft.com/office/officeart/2018/5/layout/CenteredIconLabelDescriptionList"/>
    <dgm:cxn modelId="{9501C685-0384-4812-91D4-045B2B2FCEB0}" type="presParOf" srcId="{1A9886A8-E9CE-4B39-BCC0-EB70D289E2D9}" destId="{B16BEA77-D295-4321-A3C4-8CCBCFD6FF30}" srcOrd="3" destOrd="0" presId="urn:microsoft.com/office/officeart/2018/5/layout/CenteredIconLabelDescriptionList"/>
    <dgm:cxn modelId="{9669C4D3-0F90-4133-8BBB-47CCF9AD0C0D}" type="presParOf" srcId="{1A9886A8-E9CE-4B39-BCC0-EB70D289E2D9}" destId="{A4433C94-6E4E-405C-AE9F-26764847360D}" srcOrd="4" destOrd="0" presId="urn:microsoft.com/office/officeart/2018/5/layout/CenteredIconLabelDescriptionList"/>
    <dgm:cxn modelId="{FC31964D-58F1-4E96-BC1A-8D79A264BC6E}" type="presParOf" srcId="{6AF39FF8-47D9-49AA-966D-A83086DA5755}" destId="{14AD2CE7-CAEC-4600-A27C-91578B9D7744}" srcOrd="1" destOrd="0" presId="urn:microsoft.com/office/officeart/2018/5/layout/CenteredIconLabelDescriptionList"/>
    <dgm:cxn modelId="{2CF87F4F-AC5E-4F1D-B7F1-71F3F6BC33AA}" type="presParOf" srcId="{6AF39FF8-47D9-49AA-966D-A83086DA5755}" destId="{3F609460-4992-4CBB-B1C7-E5A6E57A6421}" srcOrd="2" destOrd="0" presId="urn:microsoft.com/office/officeart/2018/5/layout/CenteredIconLabelDescriptionList"/>
    <dgm:cxn modelId="{15FA4408-78FC-4036-8214-2AE532C4668B}" type="presParOf" srcId="{3F609460-4992-4CBB-B1C7-E5A6E57A6421}" destId="{397C89C4-F6D6-47B8-A77B-785B366EEC7E}" srcOrd="0" destOrd="0" presId="urn:microsoft.com/office/officeart/2018/5/layout/CenteredIconLabelDescriptionList"/>
    <dgm:cxn modelId="{E65D71C0-66F5-4FE4-9E18-A9A828F7049B}" type="presParOf" srcId="{3F609460-4992-4CBB-B1C7-E5A6E57A6421}" destId="{0EE1BE44-7AB3-4B14-B478-7315198A20B6}" srcOrd="1" destOrd="0" presId="urn:microsoft.com/office/officeart/2018/5/layout/CenteredIconLabelDescriptionList"/>
    <dgm:cxn modelId="{921CC930-BF61-4A85-BBF5-8C01AA9CC933}" type="presParOf" srcId="{3F609460-4992-4CBB-B1C7-E5A6E57A6421}" destId="{1A23E20E-5A34-4BFA-8F11-557C972039FC}" srcOrd="2" destOrd="0" presId="urn:microsoft.com/office/officeart/2018/5/layout/CenteredIconLabelDescriptionList"/>
    <dgm:cxn modelId="{977237C8-6A4A-48AD-B109-1B9FF14F328C}" type="presParOf" srcId="{3F609460-4992-4CBB-B1C7-E5A6E57A6421}" destId="{A6A45D72-A9EE-4BB9-A0B3-57E84FD2ABA8}" srcOrd="3" destOrd="0" presId="urn:microsoft.com/office/officeart/2018/5/layout/CenteredIconLabelDescriptionList"/>
    <dgm:cxn modelId="{50C6BC72-2BC7-4795-B8B6-07A2CDD31920}" type="presParOf" srcId="{3F609460-4992-4CBB-B1C7-E5A6E57A6421}" destId="{AFE843AB-8A0E-49AD-B766-A4FB1BDCD12B}" srcOrd="4" destOrd="0" presId="urn:microsoft.com/office/officeart/2018/5/layout/CenteredIconLabelDescriptionList"/>
    <dgm:cxn modelId="{DBFD828B-3A99-4E63-A27C-20FBF1479BDD}" type="presParOf" srcId="{6AF39FF8-47D9-49AA-966D-A83086DA5755}" destId="{46092687-FE99-4BF6-9093-A45C040C3771}" srcOrd="3" destOrd="0" presId="urn:microsoft.com/office/officeart/2018/5/layout/CenteredIconLabelDescriptionList"/>
    <dgm:cxn modelId="{801C32C0-E334-4CAA-992E-A822EA065C61}" type="presParOf" srcId="{6AF39FF8-47D9-49AA-966D-A83086DA5755}" destId="{47454782-8EC5-4796-84D1-C306379E4F5F}" srcOrd="4" destOrd="0" presId="urn:microsoft.com/office/officeart/2018/5/layout/CenteredIconLabelDescriptionList"/>
    <dgm:cxn modelId="{FBFCCEAB-39E9-470C-8251-2E6FF9675C23}" type="presParOf" srcId="{47454782-8EC5-4796-84D1-C306379E4F5F}" destId="{931DD085-43D8-4282-AAE3-2630C80E65B4}" srcOrd="0" destOrd="0" presId="urn:microsoft.com/office/officeart/2018/5/layout/CenteredIconLabelDescriptionList"/>
    <dgm:cxn modelId="{26559979-2AEE-4C6C-BBD0-6877ABE83C3E}" type="presParOf" srcId="{47454782-8EC5-4796-84D1-C306379E4F5F}" destId="{5C11D894-211D-4A81-82BB-48A3DE65E4B4}" srcOrd="1" destOrd="0" presId="urn:microsoft.com/office/officeart/2018/5/layout/CenteredIconLabelDescriptionList"/>
    <dgm:cxn modelId="{CBC1F007-7CD3-444C-8B1B-5584F3D038CD}" type="presParOf" srcId="{47454782-8EC5-4796-84D1-C306379E4F5F}" destId="{D49FDA3F-E96A-48EC-8DA1-56251192BFED}" srcOrd="2" destOrd="0" presId="urn:microsoft.com/office/officeart/2018/5/layout/CenteredIconLabelDescriptionList"/>
    <dgm:cxn modelId="{64DAC973-9D29-408B-A248-3BF14119B3C9}" type="presParOf" srcId="{47454782-8EC5-4796-84D1-C306379E4F5F}" destId="{346ADC37-0161-417C-809F-2EC740475CFA}" srcOrd="3" destOrd="0" presId="urn:microsoft.com/office/officeart/2018/5/layout/CenteredIconLabelDescriptionList"/>
    <dgm:cxn modelId="{B37B4D39-C895-4ECD-9D29-3978AA828BC1}" type="presParOf" srcId="{47454782-8EC5-4796-84D1-C306379E4F5F}" destId="{AD62B4A4-872C-4759-A4CF-C368039ADF17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57E74-8057-48DE-912E-464E4AAA827D}">
      <dsp:nvSpPr>
        <dsp:cNvPr id="0" name=""/>
        <dsp:cNvSpPr/>
      </dsp:nvSpPr>
      <dsp:spPr>
        <a:xfrm>
          <a:off x="713123" y="65313"/>
          <a:ext cx="763382" cy="7633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0C74A3A-AE69-40BC-BA07-811BAF4B0959}">
      <dsp:nvSpPr>
        <dsp:cNvPr id="0" name=""/>
        <dsp:cNvSpPr/>
      </dsp:nvSpPr>
      <dsp:spPr>
        <a:xfrm>
          <a:off x="15151" y="997956"/>
          <a:ext cx="2181093" cy="327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2100" kern="1200" noProof="0" dirty="0"/>
            <a:t>Objetivo</a:t>
          </a:r>
        </a:p>
      </dsp:txBody>
      <dsp:txXfrm>
        <a:off x="15151" y="997956"/>
        <a:ext cx="2181093" cy="327164"/>
      </dsp:txXfrm>
    </dsp:sp>
    <dsp:sp modelId="{A4433C94-6E4E-405C-AE9F-26764847360D}">
      <dsp:nvSpPr>
        <dsp:cNvPr id="0" name=""/>
        <dsp:cNvSpPr/>
      </dsp:nvSpPr>
      <dsp:spPr>
        <a:xfrm>
          <a:off x="4267" y="2577549"/>
          <a:ext cx="2181093" cy="976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7C89C4-F6D6-47B8-A77B-785B366EEC7E}">
      <dsp:nvSpPr>
        <dsp:cNvPr id="0" name=""/>
        <dsp:cNvSpPr/>
      </dsp:nvSpPr>
      <dsp:spPr>
        <a:xfrm>
          <a:off x="3232365" y="85290"/>
          <a:ext cx="763382" cy="7633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A23E20E-5A34-4BFA-8F11-557C972039FC}">
      <dsp:nvSpPr>
        <dsp:cNvPr id="0" name=""/>
        <dsp:cNvSpPr/>
      </dsp:nvSpPr>
      <dsp:spPr>
        <a:xfrm>
          <a:off x="2523518" y="1008841"/>
          <a:ext cx="2181093" cy="327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2100" kern="1200" noProof="0" dirty="0"/>
            <a:t>Design</a:t>
          </a:r>
        </a:p>
      </dsp:txBody>
      <dsp:txXfrm>
        <a:off x="2523518" y="1008841"/>
        <a:ext cx="2181093" cy="327164"/>
      </dsp:txXfrm>
    </dsp:sp>
    <dsp:sp modelId="{AFE843AB-8A0E-49AD-B766-A4FB1BDCD12B}">
      <dsp:nvSpPr>
        <dsp:cNvPr id="0" name=""/>
        <dsp:cNvSpPr/>
      </dsp:nvSpPr>
      <dsp:spPr>
        <a:xfrm>
          <a:off x="2567053" y="2577549"/>
          <a:ext cx="2181093" cy="976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DD085-43D8-4282-AAE3-2630C80E65B4}">
      <dsp:nvSpPr>
        <dsp:cNvPr id="0" name=""/>
        <dsp:cNvSpPr/>
      </dsp:nvSpPr>
      <dsp:spPr>
        <a:xfrm>
          <a:off x="5784264" y="194149"/>
          <a:ext cx="763382" cy="7633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9FDA3F-E96A-48EC-8DA1-56251192BFED}">
      <dsp:nvSpPr>
        <dsp:cNvPr id="0" name=""/>
        <dsp:cNvSpPr/>
      </dsp:nvSpPr>
      <dsp:spPr>
        <a:xfrm>
          <a:off x="4966539" y="1019722"/>
          <a:ext cx="2181093" cy="327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2100" kern="1200" noProof="0" dirty="0"/>
            <a:t>Considerar</a:t>
          </a:r>
        </a:p>
      </dsp:txBody>
      <dsp:txXfrm>
        <a:off x="4966539" y="1019722"/>
        <a:ext cx="2181093" cy="327164"/>
      </dsp:txXfrm>
    </dsp:sp>
    <dsp:sp modelId="{AD62B4A4-872C-4759-A4CF-C368039ADF17}">
      <dsp:nvSpPr>
        <dsp:cNvPr id="0" name=""/>
        <dsp:cNvSpPr/>
      </dsp:nvSpPr>
      <dsp:spPr>
        <a:xfrm>
          <a:off x="5129838" y="2577549"/>
          <a:ext cx="2181093" cy="976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C9D3D1FA-A0C8-41F4-A2C1-292FCEB251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4A3E8E0-9BF4-47CD-803C-37D8507D94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CFC71-F865-48AC-B7E4-53DE3FAA9F36}" type="datetimeFigureOut">
              <a:rPr lang="pt-BR" smtClean="0"/>
              <a:t>09/11/2024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DFE1FB7-9BFF-494C-8FB3-95A83AD449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3903A1D-8056-4DB4-A5FD-CF16BFDFC1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FC551-7EAE-46A9-A420-C37F778D65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4750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BBEDE-81DC-445B-AE5C-7B4620CF91B4}" type="datetimeFigureOut">
              <a:rPr lang="pt-BR" noProof="0" smtClean="0"/>
              <a:t>09/11/2024</a:t>
            </a:fld>
            <a:endParaRPr lang="pt-BR" noProof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D7CEB-968B-430F-857E-428F31D6B919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30411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D7CEB-968B-430F-857E-428F31D6B919}" type="slidenum">
              <a:rPr lang="pt-BR" noProof="0" smtClean="0"/>
              <a:t>1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29612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D7CEB-968B-430F-857E-428F31D6B919}" type="slidenum">
              <a:rPr lang="pt-BR" noProof="0" smtClean="0"/>
              <a:t>2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051265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D7CEB-968B-430F-857E-428F31D6B919}" type="slidenum">
              <a:rPr lang="pt-BR" noProof="0" smtClean="0"/>
              <a:t>3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327726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C6D6F-B35B-3A4B-B004-E35B7B3C0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482EAD6-0CE4-3431-E1EA-7D1B57C144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DEBB2E0-277E-F318-3442-A850AFCEA7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0F5151C-D81B-F575-188B-3D30B54D49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D7CEB-968B-430F-857E-428F31D6B919}" type="slidenum">
              <a:rPr lang="pt-BR" noProof="0" smtClean="0"/>
              <a:t>5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52306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B1B80-24C9-56A9-44AC-368EBABB6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F014618-14E1-5BAF-0851-91B9CC11C6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684245F-4045-DE7C-0673-1F34B81523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119EC-A9BD-3BD9-6B00-8B6D5F5264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D7CEB-968B-430F-857E-428F31D6B919}" type="slidenum">
              <a:rPr lang="pt-BR" noProof="0" smtClean="0"/>
              <a:t>6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748729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D7CEB-968B-430F-857E-428F31D6B919}" type="slidenum">
              <a:rPr lang="pt-BR" noProof="0" smtClean="0"/>
              <a:t>8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981975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D7CEB-968B-430F-857E-428F31D6B919}" type="slidenum">
              <a:rPr lang="pt-BR" noProof="0" smtClean="0"/>
              <a:t>9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116723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tângulo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069848" y="1298448"/>
            <a:ext cx="7315200" cy="3255264"/>
          </a:xfrm>
        </p:spPr>
        <p:txBody>
          <a:bodyPr rtlCol="0"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100015" y="4670246"/>
            <a:ext cx="7315200" cy="914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26E3CE-BE2A-4B4B-B786-18270E557415}" type="datetime1">
              <a:rPr lang="pt-BR" noProof="0" smtClean="0"/>
              <a:t>09/11/2024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354660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841A87-6647-4EEA-A413-3E031D29095D}" type="datetime1">
              <a:rPr lang="pt-BR" noProof="0" smtClean="0"/>
              <a:t>09/11/2024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0" smtClean="0"/>
              <a:pPr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9439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381000" y="990600"/>
            <a:ext cx="2819400" cy="4953000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rtlCol="0" anchor="t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07F8DE-4813-4815-8A42-C1BD6DD3FCE1}" type="datetime1">
              <a:rPr lang="pt-BR" noProof="0" smtClean="0"/>
              <a:t>09/11/2024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0" smtClean="0"/>
              <a:pPr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19719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69EF8C-29ED-4289-854B-19CD22E02BD2}" type="datetime1">
              <a:rPr lang="pt-BR" noProof="0" smtClean="0"/>
              <a:t>09/11/2024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18179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867912" y="1298448"/>
            <a:ext cx="7315200" cy="3255264"/>
          </a:xfrm>
        </p:spPr>
        <p:txBody>
          <a:bodyPr rtlCol="0"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rtlCol="0"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CEFD74-C605-4273-87FC-91E0D2522235}" type="datetime1">
              <a:rPr lang="pt-BR" noProof="0" smtClean="0"/>
              <a:t>09/11/2024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1066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BD0FA5-C617-4553-A39A-7D26CB048611}" type="datetime1">
              <a:rPr lang="pt-BR" noProof="0" smtClean="0"/>
              <a:t>09/11/2024</a:t>
            </a:fld>
            <a:endParaRPr lang="pt-BR" noProof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10" name="Espaço reservado para o número do slide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1377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635EB7-EF54-4FEE-AC19-8C5848058E35}" type="datetime1">
              <a:rPr lang="pt-BR" noProof="0" smtClean="0"/>
              <a:t>09/11/2024</a:t>
            </a:fld>
            <a:endParaRPr lang="pt-BR" noProof="0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0" smtClean="0"/>
              <a:pPr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39466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C970CE-C714-48F2-BF18-30068085C424}" type="datetime1">
              <a:rPr lang="pt-BR" noProof="0" smtClean="0"/>
              <a:t>09/11/2024</a:t>
            </a:fld>
            <a:endParaRPr lang="pt-BR" noProof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0" smtClean="0"/>
              <a:pPr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63204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0C71AB-D434-4A32-A6A1-CEBB196455BA}" type="datetime1">
              <a:rPr lang="pt-BR" noProof="0" smtClean="0"/>
              <a:t>09/11/2024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16492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56032" y="1143000"/>
            <a:ext cx="2834640" cy="2377440"/>
          </a:xfrm>
        </p:spPr>
        <p:txBody>
          <a:bodyPr rtlCol="0" anchor="b">
            <a:normAutofit/>
          </a:bodyPr>
          <a:lstStyle>
            <a:lvl1pPr>
              <a:defRPr sz="3200" b="0" baseline="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6981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3494176"/>
            <a:ext cx="2834640" cy="2321990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C183FD-86C6-48B3-8A1B-C1E0D03332BE}" type="datetime1">
              <a:rPr lang="pt-BR" noProof="0" smtClean="0"/>
              <a:t>09/11/2024</a:t>
            </a:fld>
            <a:endParaRPr lang="pt-BR" noProof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10" name="Espaço reservado para o número do slide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87B0DF2F-DAFD-4616-9E25-0C28D75BF3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1805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336DA0F9-D851-437C-A45B-EC125A3D3DB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076629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0FF0BA98-3AB4-4D88-B1C2-6279BCACFA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7792" y="3971924"/>
            <a:ext cx="2477419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pt-BR" noProof="0"/>
              <a:t>Editar o texto Mestre</a:t>
            </a:r>
          </a:p>
        </p:txBody>
      </p:sp>
      <p:sp>
        <p:nvSpPr>
          <p:cNvPr id="13" name="Espaço Reservado para Texto 5">
            <a:extLst>
              <a:ext uri="{FF2B5EF4-FFF2-40B4-BE49-F238E27FC236}">
                <a16:creationId xmlns:a16="http://schemas.microsoft.com/office/drawing/2014/main" id="{D9DEF72B-B924-4A0D-8C83-3B370632C0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2616" y="3971925"/>
            <a:ext cx="2477419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pt-BR" noProof="0"/>
              <a:t>Editar o texto Mestre</a:t>
            </a:r>
          </a:p>
        </p:txBody>
      </p:sp>
      <p:sp>
        <p:nvSpPr>
          <p:cNvPr id="14" name="Espaço Reservado para Texto 5">
            <a:extLst>
              <a:ext uri="{FF2B5EF4-FFF2-40B4-BE49-F238E27FC236}">
                <a16:creationId xmlns:a16="http://schemas.microsoft.com/office/drawing/2014/main" id="{E9D30C54-E9E8-4300-8DA4-352DB3A71A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70240" y="3971924"/>
            <a:ext cx="2458230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pt-BR" noProof="0"/>
              <a:t>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7508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56032" y="1143000"/>
            <a:ext cx="2834640" cy="2377440"/>
          </a:xfrm>
        </p:spPr>
        <p:txBody>
          <a:bodyPr rtlCol="0" anchor="b">
            <a:normAutofit/>
          </a:bodyPr>
          <a:lstStyle>
            <a:lvl1pPr>
              <a:defRPr sz="3200" b="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3493008"/>
            <a:ext cx="2834640" cy="2322576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E0BB30-9E83-4464-96F4-75CF8A8409AE}" type="datetime1">
              <a:rPr lang="pt-BR" noProof="0" smtClean="0"/>
              <a:t>09/11/2024</a:t>
            </a:fld>
            <a:endParaRPr lang="pt-BR" noProof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5941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D8F0D9E6-AAD5-457D-86A7-4A9140761586}" type="datetime1">
              <a:rPr lang="pt-BR" noProof="0" smtClean="0"/>
              <a:t>09/11/2024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3593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package" Target="../embeddings/Microsoft_Excel_Worksheet.xlsx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chart" Target="../charts/chart3.xml"/><Relationship Id="rId7" Type="http://schemas.openxmlformats.org/officeDocument/2006/relationships/package" Target="../embeddings/Microsoft_Excel_Worksheet1.xlsx"/><Relationship Id="rId12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6.xml"/><Relationship Id="rId11" Type="http://schemas.openxmlformats.org/officeDocument/2006/relationships/package" Target="../embeddings/Microsoft_Excel_Worksheet3.xlsx"/><Relationship Id="rId5" Type="http://schemas.openxmlformats.org/officeDocument/2006/relationships/chart" Target="../charts/chart5.xml"/><Relationship Id="rId10" Type="http://schemas.openxmlformats.org/officeDocument/2006/relationships/image" Target="../media/image13.emf"/><Relationship Id="rId4" Type="http://schemas.openxmlformats.org/officeDocument/2006/relationships/chart" Target="../charts/chart4.xml"/><Relationship Id="rId9" Type="http://schemas.openxmlformats.org/officeDocument/2006/relationships/package" Target="../embeddings/Microsoft_Excel_Worksheet2.xlsx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19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package" Target="../embeddings/Microsoft_Excel_Worksheet4.xlsx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tângulo 9">
            <a:extLst>
              <a:ext uri="{FF2B5EF4-FFF2-40B4-BE49-F238E27FC236}">
                <a16:creationId xmlns:a16="http://schemas.microsoft.com/office/drawing/2014/main" id="{8869841E-71E7-4F51-8E6F-5E8A5E375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pic>
        <p:nvPicPr>
          <p:cNvPr id="5" name="Imagem 4" descr="Planos">
            <a:extLst>
              <a:ext uri="{FF2B5EF4-FFF2-40B4-BE49-F238E27FC236}">
                <a16:creationId xmlns:a16="http://schemas.microsoft.com/office/drawing/2014/main" id="{A3A2E0DA-DA21-447D-AD1F-3DB915DD05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594B067E-A161-4B29-A8FA-FEEB1944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6CA50C-1A88-4B3F-A34F-FE199F420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1077686"/>
            <a:ext cx="3685070" cy="1382485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RT – TRANSIÇÃO </a:t>
            </a:r>
            <a:br>
              <a:rPr lang="pt-BR" sz="3100" dirty="0"/>
            </a:b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PLP 68 &amp; PLP 108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EFEITOS: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CC2D51-705E-403A-AC0E-9157DC551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2797629"/>
            <a:ext cx="3685070" cy="2787017"/>
          </a:xfrm>
        </p:spPr>
        <p:txBody>
          <a:bodyPr rtlCol="0">
            <a:normAutofit/>
          </a:bodyPr>
          <a:lstStyle/>
          <a:p>
            <a:pPr marL="457200" indent="-457200" rtl="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2060"/>
                </a:solidFill>
              </a:rPr>
              <a:t>- Regime de Compras governamentais</a:t>
            </a:r>
          </a:p>
          <a:p>
            <a:pPr marL="457200" indent="-457200" rtl="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2060"/>
                </a:solidFill>
              </a:rPr>
              <a:t>- Período histórico (2019-2026) arrecadação ICMS &amp; ISS</a:t>
            </a:r>
          </a:p>
          <a:p>
            <a:pPr marL="457200" indent="-457200" rtl="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2060"/>
                </a:solidFill>
              </a:rPr>
              <a:t>- Efeito </a:t>
            </a:r>
            <a:r>
              <a:rPr lang="pt-BR" sz="2400" i="1" dirty="0" err="1">
                <a:solidFill>
                  <a:srgbClr val="002060"/>
                </a:solidFill>
              </a:rPr>
              <a:t>free-rider</a:t>
            </a:r>
            <a:endParaRPr lang="pt-BR" sz="2400" dirty="0">
              <a:solidFill>
                <a:srgbClr val="002060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20C741F-0826-4AB6-A92E-AB4EB5021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pic>
        <p:nvPicPr>
          <p:cNvPr id="4" name="Imagem 3" descr="FENAFIM">
            <a:extLst>
              <a:ext uri="{FF2B5EF4-FFF2-40B4-BE49-F238E27FC236}">
                <a16:creationId xmlns:a16="http://schemas.microsoft.com/office/drawing/2014/main" id="{D56B4762-47B5-D42E-B259-F5E5B7C62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971" y="5841403"/>
            <a:ext cx="1706805" cy="909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5828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tângulo 9">
            <a:extLst>
              <a:ext uri="{FF2B5EF4-FFF2-40B4-BE49-F238E27FC236}">
                <a16:creationId xmlns:a16="http://schemas.microsoft.com/office/drawing/2014/main" id="{DA178560-78C9-4CB5-BE46-05302CDA8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pic>
        <p:nvPicPr>
          <p:cNvPr id="5" name="Imagem 4" descr="várias pessoas observando plantas&#10;">
            <a:extLst>
              <a:ext uri="{FF2B5EF4-FFF2-40B4-BE49-F238E27FC236}">
                <a16:creationId xmlns:a16="http://schemas.microsoft.com/office/drawing/2014/main" id="{DC582F7A-0108-4267-A3E3-CA43CDA2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"/>
          <a:stretch/>
        </p:blipFill>
        <p:spPr>
          <a:xfrm>
            <a:off x="0" y="-228599"/>
            <a:ext cx="12188932" cy="6858000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69461EC9-A94F-4225-B526-5C862F340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492750-E12D-4995-ABCB-5BB846060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rtlCol="0">
            <a:normAutofit/>
          </a:bodyPr>
          <a:lstStyle/>
          <a:p>
            <a:pPr rtl="0"/>
            <a:r>
              <a:rPr lang="pt-BR" dirty="0"/>
              <a:t>Planejamento  da Transição </a:t>
            </a:r>
            <a:br>
              <a:rPr lang="pt-BR" dirty="0"/>
            </a:br>
            <a:br>
              <a:rPr lang="pt-BR" dirty="0"/>
            </a:br>
            <a:r>
              <a:rPr lang="pt-BR" dirty="0"/>
              <a:t>ISS+ICMS -&gt; IBS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87160F7-FCB2-48B7-8BB8-BEFF45F6B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7130" y="754144"/>
            <a:ext cx="7865196" cy="533576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E9282B84-621E-4580-80B7-222118AE4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 descr="Espaço reservado para o SmartArt do ícone ">
            <a:extLst>
              <a:ext uri="{FF2B5EF4-FFF2-40B4-BE49-F238E27FC236}">
                <a16:creationId xmlns:a16="http://schemas.microsoft.com/office/drawing/2014/main" id="{F5DF3745-CCEE-4BD3-9E49-A25F9124AC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05806"/>
              </p:ext>
            </p:extLst>
          </p:nvPr>
        </p:nvGraphicFramePr>
        <p:xfrm>
          <a:off x="3972128" y="971055"/>
          <a:ext cx="7315200" cy="4901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27FCF2CE-8482-E3C6-71A8-F657D46549B3}"/>
              </a:ext>
            </a:extLst>
          </p:cNvPr>
          <p:cNvSpPr/>
          <p:nvPr/>
        </p:nvSpPr>
        <p:spPr>
          <a:xfrm>
            <a:off x="3929742" y="2579915"/>
            <a:ext cx="2307772" cy="24057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/>
              <a:t>Suavizar o impacto nos orçamentos dos “perdedores” da mudança do critério de partilha de receita da origem para destino</a:t>
            </a:r>
          </a:p>
          <a:p>
            <a:pPr algn="just"/>
            <a:r>
              <a:rPr lang="pt-BR" dirty="0">
                <a:solidFill>
                  <a:srgbClr val="FFFF00"/>
                </a:solidFill>
              </a:rPr>
              <a:t>(2029 – 2032)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69227BA-07CE-8779-6732-C5012717E02B}"/>
              </a:ext>
            </a:extLst>
          </p:cNvPr>
          <p:cNvSpPr/>
          <p:nvPr/>
        </p:nvSpPr>
        <p:spPr>
          <a:xfrm>
            <a:off x="6455229" y="2590801"/>
            <a:ext cx="2340428" cy="24057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/>
              <a:t>Arrecadação histórica do ISS, ICMS e Cota parte municipal no ICMS para definir coeficientes de participação </a:t>
            </a:r>
            <a:r>
              <a:rPr lang="pt-BR" dirty="0">
                <a:solidFill>
                  <a:srgbClr val="FFFF00"/>
                </a:solidFill>
              </a:rPr>
              <a:t>(2019-2026) 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26A7AA2-2B9E-11D6-C225-A68CE6EEFC8E}"/>
              </a:ext>
            </a:extLst>
          </p:cNvPr>
          <p:cNvSpPr/>
          <p:nvPr/>
        </p:nvSpPr>
        <p:spPr>
          <a:xfrm>
            <a:off x="9002486" y="2579916"/>
            <a:ext cx="2340428" cy="24057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Remanejamento de receitas municipais &gt; R$ 50 bi (Estados &lt; R$ 30 bi)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 Mil municípios perdedores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capitais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E7F36294-4A23-066D-FAFE-ABB4241CD536}"/>
              </a:ext>
            </a:extLst>
          </p:cNvPr>
          <p:cNvSpPr/>
          <p:nvPr/>
        </p:nvSpPr>
        <p:spPr>
          <a:xfrm>
            <a:off x="4887686" y="5257801"/>
            <a:ext cx="5442857" cy="7075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 ALVO: “ PERDEDORES DE RECEITA”</a:t>
            </a:r>
          </a:p>
        </p:txBody>
      </p:sp>
    </p:spTree>
    <p:extLst>
      <p:ext uri="{BB962C8B-B14F-4D97-AF65-F5344CB8AC3E}">
        <p14:creationId xmlns:p14="http://schemas.microsoft.com/office/powerpoint/2010/main" val="111591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BDAAE7A-177F-4691-8F07-36CBBA611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110722-2775-4A70-8182-7C215D42C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810" y="-4288971"/>
            <a:ext cx="7462083" cy="5334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spc="-100" dirty="0">
                <a:solidFill>
                  <a:schemeClr val="accent1"/>
                </a:solidFill>
              </a:rPr>
              <a:t>Compra  Governamental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F82D1D-28BC-4216-A1EA-F7D9C6D1A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A1DC48-C242-4442-822C-570436B80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84F35ACA-37A0-CDF5-2169-8F7746F534D0}"/>
              </a:ext>
            </a:extLst>
          </p:cNvPr>
          <p:cNvSpPr/>
          <p:nvPr/>
        </p:nvSpPr>
        <p:spPr>
          <a:xfrm>
            <a:off x="5094514" y="685800"/>
            <a:ext cx="478972" cy="2612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DC95EBC-C602-9FBC-2944-A2CFCB2464BF}"/>
              </a:ext>
            </a:extLst>
          </p:cNvPr>
          <p:cNvSpPr txBox="1"/>
          <p:nvPr/>
        </p:nvSpPr>
        <p:spPr>
          <a:xfrm>
            <a:off x="5638800" y="631371"/>
            <a:ext cx="615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Despesa Tributária = Receita tributária do mesmo ente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1D723E0-5B31-48FE-1A8C-406EE56450C2}"/>
              </a:ext>
            </a:extLst>
          </p:cNvPr>
          <p:cNvSpPr txBox="1"/>
          <p:nvPr/>
        </p:nvSpPr>
        <p:spPr>
          <a:xfrm>
            <a:off x="251356" y="1665515"/>
            <a:ext cx="800219" cy="3513654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pt-BR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 Transição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88B4FEF3-B502-E9DE-C48F-11F46B159008}"/>
              </a:ext>
            </a:extLst>
          </p:cNvPr>
          <p:cNvSpPr txBox="1"/>
          <p:nvPr/>
        </p:nvSpPr>
        <p:spPr>
          <a:xfrm>
            <a:off x="9982200" y="6581001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t-BR" sz="1200" dirty="0">
                <a:latin typeface="Franklin Gothic Medium"/>
              </a:rPr>
              <a:t>Dados 2023, Sérgio Gobetti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1A42B4BE-1E28-6347-9B33-66E7F22166A0}"/>
              </a:ext>
            </a:extLst>
          </p:cNvPr>
          <p:cNvSpPr txBox="1"/>
          <p:nvPr/>
        </p:nvSpPr>
        <p:spPr>
          <a:xfrm>
            <a:off x="2242458" y="1036866"/>
            <a:ext cx="7878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t-B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Contribuintes do IBS/CBS: Sociedade x Ente Federado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123907C9-A37D-7FF9-BD0C-345A8C46F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047" y="1540088"/>
            <a:ext cx="5650176" cy="1211938"/>
          </a:xfrm>
          <a:prstGeom prst="rect">
            <a:avLst/>
          </a:prstGeom>
        </p:spPr>
      </p:pic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0BAEB6E7-C3C4-FBFD-AD2F-A3E53DBBFD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81821"/>
              </p:ext>
            </p:extLst>
          </p:nvPr>
        </p:nvGraphicFramePr>
        <p:xfrm>
          <a:off x="1208992" y="3320143"/>
          <a:ext cx="2371725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CaixaDeTexto 32">
            <a:extLst>
              <a:ext uri="{FF2B5EF4-FFF2-40B4-BE49-F238E27FC236}">
                <a16:creationId xmlns:a16="http://schemas.microsoft.com/office/drawing/2014/main" id="{45E14BC7-3DE1-CB99-ECA1-4F7828FE120E}"/>
              </a:ext>
            </a:extLst>
          </p:cNvPr>
          <p:cNvSpPr txBox="1"/>
          <p:nvPr/>
        </p:nvSpPr>
        <p:spPr>
          <a:xfrm>
            <a:off x="1551212" y="5421088"/>
            <a:ext cx="194591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pt-BR" sz="1350" dirty="0" err="1">
                <a:latin typeface="Franklin Gothic Medium"/>
              </a:rPr>
              <a:t>Alíq</a:t>
            </a:r>
            <a:r>
              <a:rPr lang="pt-BR" sz="1350" dirty="0">
                <a:latin typeface="Franklin Gothic Medium"/>
              </a:rPr>
              <a:t>.:    17,07 %  x   17%</a:t>
            </a:r>
          </a:p>
          <a:p>
            <a:pPr algn="ctr" defTabSz="685800"/>
            <a:r>
              <a:rPr lang="pt-BR" sz="1350" dirty="0">
                <a:latin typeface="Franklin Gothic Medium"/>
              </a:rPr>
              <a:t>1 : 1</a:t>
            </a:r>
          </a:p>
        </p:txBody>
      </p:sp>
      <p:graphicFrame>
        <p:nvGraphicFramePr>
          <p:cNvPr id="34" name="Gráfico 33">
            <a:extLst>
              <a:ext uri="{FF2B5EF4-FFF2-40B4-BE49-F238E27FC236}">
                <a16:creationId xmlns:a16="http://schemas.microsoft.com/office/drawing/2014/main" id="{D2A1A381-5DE7-6860-CF2E-86D2EAF872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691075"/>
              </p:ext>
            </p:extLst>
          </p:nvPr>
        </p:nvGraphicFramePr>
        <p:xfrm>
          <a:off x="9035144" y="3429000"/>
          <a:ext cx="24003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7" name="CaixaDeTexto 36">
            <a:extLst>
              <a:ext uri="{FF2B5EF4-FFF2-40B4-BE49-F238E27FC236}">
                <a16:creationId xmlns:a16="http://schemas.microsoft.com/office/drawing/2014/main" id="{F7194214-5569-D49F-D9B4-0E73B49D9911}"/>
              </a:ext>
            </a:extLst>
          </p:cNvPr>
          <p:cNvSpPr txBox="1"/>
          <p:nvPr/>
        </p:nvSpPr>
        <p:spPr>
          <a:xfrm>
            <a:off x="9182102" y="5412923"/>
            <a:ext cx="186474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pt-BR" sz="1350" dirty="0" err="1">
                <a:solidFill>
                  <a:srgbClr val="1D242E"/>
                </a:solidFill>
                <a:latin typeface="Franklin Gothic Medium"/>
              </a:rPr>
              <a:t>Alíq</a:t>
            </a:r>
            <a:r>
              <a:rPr lang="pt-BR" sz="1350" dirty="0">
                <a:solidFill>
                  <a:srgbClr val="1D242E"/>
                </a:solidFill>
                <a:latin typeface="Franklin Gothic Medium"/>
              </a:rPr>
              <a:t>.:    1,96 %  x   17%</a:t>
            </a:r>
          </a:p>
          <a:p>
            <a:pPr algn="ctr" defTabSz="685800"/>
            <a:r>
              <a:rPr lang="pt-BR" sz="1350" dirty="0">
                <a:solidFill>
                  <a:srgbClr val="FF0000"/>
                </a:solidFill>
                <a:highlight>
                  <a:srgbClr val="FFFF00"/>
                </a:highlight>
                <a:latin typeface="Franklin Gothic Medium"/>
              </a:rPr>
              <a:t>1 : 8,67</a:t>
            </a:r>
          </a:p>
        </p:txBody>
      </p:sp>
      <p:sp>
        <p:nvSpPr>
          <p:cNvPr id="38" name="Lágrima 37">
            <a:extLst>
              <a:ext uri="{FF2B5EF4-FFF2-40B4-BE49-F238E27FC236}">
                <a16:creationId xmlns:a16="http://schemas.microsoft.com/office/drawing/2014/main" id="{EED0139A-E065-7A68-7683-8E6456554B5A}"/>
              </a:ext>
            </a:extLst>
          </p:cNvPr>
          <p:cNvSpPr/>
          <p:nvPr/>
        </p:nvSpPr>
        <p:spPr>
          <a:xfrm rot="4054266">
            <a:off x="7326308" y="2830467"/>
            <a:ext cx="1508750" cy="1903094"/>
          </a:xfrm>
          <a:prstGeom prst="teardrop">
            <a:avLst>
              <a:gd name="adj" fmla="val 15471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BR" sz="1350" dirty="0">
              <a:solidFill>
                <a:srgbClr val="FFFFFF"/>
              </a:solidFill>
              <a:latin typeface="Franklin Gothic Medium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8F8791B5-7AFD-5698-7785-56F102832C72}"/>
              </a:ext>
            </a:extLst>
          </p:cNvPr>
          <p:cNvSpPr txBox="1"/>
          <p:nvPr/>
        </p:nvSpPr>
        <p:spPr>
          <a:xfrm>
            <a:off x="7296152" y="3126921"/>
            <a:ext cx="179614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pt-BR" sz="1350" dirty="0">
                <a:solidFill>
                  <a:srgbClr val="FF0000"/>
                </a:solidFill>
                <a:latin typeface="Franklin Gothic Medium"/>
              </a:rPr>
              <a:t>Só contábil</a:t>
            </a:r>
          </a:p>
          <a:p>
            <a:pPr defTabSz="685800"/>
            <a:r>
              <a:rPr lang="pt-BR" sz="1350" dirty="0">
                <a:latin typeface="Franklin Gothic Medium"/>
              </a:rPr>
              <a:t>Compras Municipais</a:t>
            </a:r>
          </a:p>
          <a:p>
            <a:pPr defTabSz="685800"/>
            <a:r>
              <a:rPr lang="pt-BR" sz="1350" dirty="0">
                <a:latin typeface="Franklin Gothic Medium"/>
              </a:rPr>
              <a:t>financiam: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pt-BR" sz="1350" dirty="0">
                <a:latin typeface="Franklin Gothic Medium"/>
              </a:rPr>
              <a:t>Educação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pt-BR" sz="1350" dirty="0">
                <a:latin typeface="Franklin Gothic Medium"/>
              </a:rPr>
              <a:t>Saúde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pt-BR" sz="1350" dirty="0">
                <a:latin typeface="Franklin Gothic Medium"/>
              </a:rPr>
              <a:t>Legislativo</a:t>
            </a:r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67A3BECD-E972-B93A-AAEB-A6029D268386}"/>
              </a:ext>
            </a:extLst>
          </p:cNvPr>
          <p:cNvSpPr/>
          <p:nvPr/>
        </p:nvSpPr>
        <p:spPr>
          <a:xfrm>
            <a:off x="3243943" y="3156856"/>
            <a:ext cx="3777343" cy="157842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</a:rPr>
              <a:t>Efeito : Gerar receita só contábil com vinculação de gastos obrigatórios.</a:t>
            </a:r>
          </a:p>
          <a:p>
            <a:pPr algn="ctr"/>
            <a:r>
              <a:rPr lang="pt-BR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Risco p/ controle do gasto público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05744CB7-F6C8-0385-A68C-D47330434D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511455"/>
              </p:ext>
            </p:extLst>
          </p:nvPr>
        </p:nvGraphicFramePr>
        <p:xfrm>
          <a:off x="1516926" y="1556658"/>
          <a:ext cx="2891790" cy="1502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3422835" imgH="1777956" progId="Excel.Sheet.12">
                  <p:embed/>
                </p:oleObj>
              </mc:Choice>
              <mc:Fallback>
                <p:oleObj name="Worksheet" r:id="rId6" imgW="3422835" imgH="1777956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05744CB7-F6C8-0385-A68C-D47330434D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16926" y="1556658"/>
                        <a:ext cx="2891790" cy="1502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83481782-2B36-08AF-4707-1157F3CF410A}"/>
              </a:ext>
            </a:extLst>
          </p:cNvPr>
          <p:cNvSpPr txBox="1"/>
          <p:nvPr/>
        </p:nvSpPr>
        <p:spPr>
          <a:xfrm>
            <a:off x="5312228" y="5007429"/>
            <a:ext cx="164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ALERTA!!!!!!!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739FF711-9F7A-B3D3-32AF-F45DE3F12731}"/>
              </a:ext>
            </a:extLst>
          </p:cNvPr>
          <p:cNvSpPr/>
          <p:nvPr/>
        </p:nvSpPr>
        <p:spPr>
          <a:xfrm>
            <a:off x="4245428" y="5323114"/>
            <a:ext cx="3766458" cy="107768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MUNICÍPIOS PERDEM: 36% DE RECEITA FINANCEIRA DO IBS-M</a:t>
            </a:r>
          </a:p>
          <a:p>
            <a:pPr algn="ctr"/>
            <a:r>
              <a:rPr lang="pt-BR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(R$ 44 BI)</a:t>
            </a:r>
            <a:endParaRPr lang="pt-BR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5286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9" grpId="0"/>
      <p:bldGraphic spid="32" grpId="0">
        <p:bldAsOne/>
      </p:bldGraphic>
      <p:bldP spid="33" grpId="0"/>
      <p:bldGraphic spid="34" grpId="0">
        <p:bldAsOne/>
      </p:bldGraphic>
      <p:bldP spid="37" grpId="0"/>
      <p:bldP spid="38" grpId="0" animBg="1"/>
      <p:bldP spid="39" grpId="0"/>
      <p:bldP spid="41" grpId="0" animBg="1"/>
      <p:bldP spid="12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4510E0-4679-A833-6A8A-84BD21A4B9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1" y="1095375"/>
            <a:ext cx="7700963" cy="1276350"/>
          </a:xfrm>
        </p:spPr>
        <p:txBody>
          <a:bodyPr>
            <a:normAutofit/>
          </a:bodyPr>
          <a:lstStyle/>
          <a:p>
            <a:r>
              <a:rPr lang="pt-BR" sz="2400" dirty="0"/>
              <a:t>Dilema do orçamento</a:t>
            </a:r>
            <a:br>
              <a:rPr lang="pt-BR" sz="2400" dirty="0"/>
            </a:br>
            <a:br>
              <a:rPr lang="pt-BR" sz="2400" dirty="0"/>
            </a:br>
            <a:r>
              <a:rPr lang="pt-BR" sz="2400" dirty="0"/>
              <a:t>Despesas obrigatórias e receitas contábeis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5C991DC4-769A-901B-3C34-61E82B741635}"/>
              </a:ext>
            </a:extLst>
          </p:cNvPr>
          <p:cNvSpPr/>
          <p:nvPr/>
        </p:nvSpPr>
        <p:spPr>
          <a:xfrm>
            <a:off x="1760483" y="3178534"/>
            <a:ext cx="1135118" cy="16438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pt-BR" sz="1350" dirty="0">
                <a:solidFill>
                  <a:srgbClr val="000000"/>
                </a:solidFill>
                <a:latin typeface="Franklin Gothic Medium"/>
              </a:rPr>
              <a:t>Educação – R$ 100,00 milhões;</a:t>
            </a:r>
          </a:p>
          <a:p>
            <a:pPr algn="ctr" defTabSz="685800"/>
            <a:r>
              <a:rPr lang="pt-BR" sz="1350" dirty="0">
                <a:solidFill>
                  <a:srgbClr val="000000"/>
                </a:solidFill>
                <a:latin typeface="Franklin Gothic Medium"/>
              </a:rPr>
              <a:t>Saúde – R$ 60,00 milhões</a:t>
            </a:r>
          </a:p>
          <a:p>
            <a:pPr algn="ctr" defTabSz="685800"/>
            <a:endParaRPr lang="pt-BR" sz="1350" dirty="0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C38C329-63AD-FDA0-64CE-0B8646DDDF41}"/>
              </a:ext>
            </a:extLst>
          </p:cNvPr>
          <p:cNvSpPr txBox="1"/>
          <p:nvPr/>
        </p:nvSpPr>
        <p:spPr>
          <a:xfrm>
            <a:off x="1805718" y="2657748"/>
            <a:ext cx="109837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pt-BR" sz="1350" b="1" dirty="0">
                <a:latin typeface="Arial" panose="020B0604020202020204" pitchFamily="34" charset="0"/>
                <a:cs typeface="Arial" panose="020B0604020202020204" pitchFamily="34" charset="0"/>
              </a:rPr>
              <a:t>Orçamento</a:t>
            </a:r>
          </a:p>
          <a:p>
            <a:pPr algn="ctr" defTabSz="685800"/>
            <a:r>
              <a:rPr lang="pt-BR" sz="1350" b="1" dirty="0">
                <a:latin typeface="Arial" panose="020B0604020202020204" pitchFamily="34" charset="0"/>
                <a:cs typeface="Arial" panose="020B0604020202020204" pitchFamily="34" charset="0"/>
              </a:rPr>
              <a:t>Despesa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F68B8F0C-DCD4-1C28-B102-CDBBF5007275}"/>
              </a:ext>
            </a:extLst>
          </p:cNvPr>
          <p:cNvSpPr/>
          <p:nvPr/>
        </p:nvSpPr>
        <p:spPr>
          <a:xfrm>
            <a:off x="3223260" y="3114946"/>
            <a:ext cx="853440" cy="762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pt-BR" sz="900" dirty="0">
                <a:solidFill>
                  <a:srgbClr val="FFFFFF"/>
                </a:solidFill>
                <a:latin typeface="Franklin Gothic Medium"/>
              </a:rPr>
              <a:t>Educação: R$ 50 milhões</a:t>
            </a:r>
          </a:p>
          <a:p>
            <a:pPr algn="ctr" defTabSz="685800"/>
            <a:r>
              <a:rPr lang="pt-BR" sz="900" dirty="0">
                <a:solidFill>
                  <a:srgbClr val="FFFFFF"/>
                </a:solidFill>
                <a:latin typeface="Franklin Gothic Medium"/>
              </a:rPr>
              <a:t>Saúde: R$ 30 milhões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6130FF6-F365-11CB-E1C6-730A937A7951}"/>
              </a:ext>
            </a:extLst>
          </p:cNvPr>
          <p:cNvSpPr txBox="1"/>
          <p:nvPr/>
        </p:nvSpPr>
        <p:spPr>
          <a:xfrm>
            <a:off x="5593080" y="2650126"/>
            <a:ext cx="14927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pt-BR" sz="1350" b="1" dirty="0">
                <a:latin typeface="Arial" panose="020B0604020202020204" pitchFamily="34" charset="0"/>
                <a:cs typeface="Arial" panose="020B0604020202020204" pitchFamily="34" charset="0"/>
              </a:rPr>
              <a:t>Execução anual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322DE85-06EB-984C-4B6C-390F35CDA789}"/>
              </a:ext>
            </a:extLst>
          </p:cNvPr>
          <p:cNvSpPr txBox="1"/>
          <p:nvPr/>
        </p:nvSpPr>
        <p:spPr>
          <a:xfrm>
            <a:off x="3390900" y="2916826"/>
            <a:ext cx="5581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pt-BR" sz="10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 IBS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CECA923A-5058-17C6-B824-ED1D40DE6326}"/>
              </a:ext>
            </a:extLst>
          </p:cNvPr>
          <p:cNvCxnSpPr/>
          <p:nvPr/>
        </p:nvCxnSpPr>
        <p:spPr>
          <a:xfrm>
            <a:off x="3040380" y="2977786"/>
            <a:ext cx="0" cy="1836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449694FA-2B48-8307-77DA-12A12C543D42}"/>
              </a:ext>
            </a:extLst>
          </p:cNvPr>
          <p:cNvSpPr/>
          <p:nvPr/>
        </p:nvSpPr>
        <p:spPr>
          <a:xfrm>
            <a:off x="3238500" y="4052206"/>
            <a:ext cx="853440" cy="762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pt-BR" sz="900" dirty="0">
                <a:solidFill>
                  <a:srgbClr val="FFFFFF"/>
                </a:solidFill>
                <a:latin typeface="Franklin Gothic Medium"/>
              </a:rPr>
              <a:t>Educação: R$ 50 milhões</a:t>
            </a:r>
          </a:p>
          <a:p>
            <a:pPr algn="ctr" defTabSz="685800"/>
            <a:r>
              <a:rPr lang="pt-BR" sz="900" dirty="0">
                <a:solidFill>
                  <a:srgbClr val="FFFFFF"/>
                </a:solidFill>
                <a:latin typeface="Franklin Gothic Medium"/>
              </a:rPr>
              <a:t>Saúde: R$ 30 milhões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E8EA283-20F6-EFDA-09EB-D080B680DAFA}"/>
              </a:ext>
            </a:extLst>
          </p:cNvPr>
          <p:cNvSpPr txBox="1"/>
          <p:nvPr/>
        </p:nvSpPr>
        <p:spPr>
          <a:xfrm>
            <a:off x="3390902" y="3861706"/>
            <a:ext cx="5950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pt-BR" sz="10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 IBS </a:t>
            </a:r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E3F9E0A9-0FC8-E3F3-39E3-EB7BFA717B63}"/>
              </a:ext>
            </a:extLst>
          </p:cNvPr>
          <p:cNvSpPr/>
          <p:nvPr/>
        </p:nvSpPr>
        <p:spPr>
          <a:xfrm>
            <a:off x="4175760" y="4357006"/>
            <a:ext cx="205740" cy="17526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BR" sz="1350">
              <a:solidFill>
                <a:srgbClr val="FFFFFF"/>
              </a:solidFill>
              <a:latin typeface="Franklin Gothic Medium"/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FE4D89C4-E065-5F1C-0F09-6857B2F41A5F}"/>
              </a:ext>
            </a:extLst>
          </p:cNvPr>
          <p:cNvSpPr/>
          <p:nvPr/>
        </p:nvSpPr>
        <p:spPr>
          <a:xfrm>
            <a:off x="4397830" y="4029346"/>
            <a:ext cx="761999" cy="8768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pt-BR" sz="900" dirty="0">
                <a:solidFill>
                  <a:srgbClr val="000000"/>
                </a:solidFill>
                <a:latin typeface="Franklin Gothic Medium"/>
              </a:rPr>
              <a:t>Nova Receita contábil:</a:t>
            </a:r>
          </a:p>
          <a:p>
            <a:pPr algn="ctr" defTabSz="685800"/>
            <a:r>
              <a:rPr lang="pt-BR" sz="900" dirty="0">
                <a:solidFill>
                  <a:srgbClr val="000000"/>
                </a:solidFill>
                <a:latin typeface="Franklin Gothic Medium"/>
              </a:rPr>
              <a:t>R$ 16 milhões</a:t>
            </a:r>
          </a:p>
          <a:p>
            <a:pPr algn="ctr" defTabSz="685800"/>
            <a:endParaRPr lang="pt-BR" sz="900" dirty="0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D3F50B59-FE78-1543-9701-7014E94DB33C}"/>
              </a:ext>
            </a:extLst>
          </p:cNvPr>
          <p:cNvSpPr/>
          <p:nvPr/>
        </p:nvSpPr>
        <p:spPr>
          <a:xfrm>
            <a:off x="4299858" y="2946762"/>
            <a:ext cx="805543" cy="9378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pt-BR" sz="900" dirty="0">
                <a:solidFill>
                  <a:srgbClr val="000000"/>
                </a:solidFill>
                <a:latin typeface="Franklin Gothic Medium"/>
              </a:rPr>
              <a:t>Educação</a:t>
            </a:r>
          </a:p>
          <a:p>
            <a:pPr algn="ctr" defTabSz="685800"/>
            <a:r>
              <a:rPr lang="pt-BR" sz="900" dirty="0">
                <a:solidFill>
                  <a:srgbClr val="000000"/>
                </a:solidFill>
                <a:latin typeface="Franklin Gothic Medium"/>
              </a:rPr>
              <a:t>R$ 4 milhões</a:t>
            </a:r>
          </a:p>
          <a:p>
            <a:pPr algn="ctr" defTabSz="685800"/>
            <a:r>
              <a:rPr lang="pt-BR" sz="900" dirty="0">
                <a:solidFill>
                  <a:srgbClr val="000000"/>
                </a:solidFill>
                <a:latin typeface="Franklin Gothic Medium"/>
              </a:rPr>
              <a:t>Saúde</a:t>
            </a:r>
          </a:p>
          <a:p>
            <a:pPr algn="ctr" defTabSz="685800"/>
            <a:r>
              <a:rPr lang="pt-BR" sz="900" dirty="0">
                <a:solidFill>
                  <a:srgbClr val="000000"/>
                </a:solidFill>
                <a:latin typeface="Franklin Gothic Medium"/>
              </a:rPr>
              <a:t>R$ 2,4 milhões</a:t>
            </a:r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67CBA26B-E30A-60D5-110A-E044FEFBBFEB}"/>
              </a:ext>
            </a:extLst>
          </p:cNvPr>
          <p:cNvSpPr/>
          <p:nvPr/>
        </p:nvSpPr>
        <p:spPr>
          <a:xfrm rot="16200000">
            <a:off x="4701540" y="3869326"/>
            <a:ext cx="152400" cy="1524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BR" sz="1350">
              <a:solidFill>
                <a:srgbClr val="FFFFFF"/>
              </a:solidFill>
              <a:latin typeface="Franklin Gothic Medium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15C7FFC-62BB-6C75-21B3-792D2AF42FAF}"/>
              </a:ext>
            </a:extLst>
          </p:cNvPr>
          <p:cNvSpPr txBox="1"/>
          <p:nvPr/>
        </p:nvSpPr>
        <p:spPr>
          <a:xfrm>
            <a:off x="4236720" y="2735034"/>
            <a:ext cx="11945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pt-BR" sz="1050" b="1" dirty="0">
                <a:latin typeface="Arial" panose="020B0604020202020204" pitchFamily="34" charset="0"/>
                <a:cs typeface="Arial" panose="020B0604020202020204" pitchFamily="34" charset="0"/>
              </a:rPr>
              <a:t>Nova obrigação</a:t>
            </a:r>
          </a:p>
        </p:txBody>
      </p:sp>
      <p:sp>
        <p:nvSpPr>
          <p:cNvPr id="20" name="Seta: para a Direita 19">
            <a:extLst>
              <a:ext uri="{FF2B5EF4-FFF2-40B4-BE49-F238E27FC236}">
                <a16:creationId xmlns:a16="http://schemas.microsoft.com/office/drawing/2014/main" id="{2A7DBF75-33C1-D5E2-FF45-A26045F74363}"/>
              </a:ext>
            </a:extLst>
          </p:cNvPr>
          <p:cNvSpPr/>
          <p:nvPr/>
        </p:nvSpPr>
        <p:spPr>
          <a:xfrm>
            <a:off x="5181600" y="3328306"/>
            <a:ext cx="205740" cy="17526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BR" sz="1350">
              <a:solidFill>
                <a:srgbClr val="FFFFFF"/>
              </a:solidFill>
              <a:latin typeface="Franklin Gothic Medium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5D2AEC5-56B5-39C7-0769-437941719706}"/>
              </a:ext>
            </a:extLst>
          </p:cNvPr>
          <p:cNvSpPr txBox="1"/>
          <p:nvPr/>
        </p:nvSpPr>
        <p:spPr>
          <a:xfrm>
            <a:off x="3291841" y="2741566"/>
            <a:ext cx="8162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pt-BR" sz="1050" b="1" dirty="0">
                <a:latin typeface="Arial" panose="020B0604020202020204" pitchFamily="34" charset="0"/>
                <a:cs typeface="Arial" panose="020B0604020202020204" pitchFamily="34" charset="0"/>
              </a:rPr>
              <a:t>Despesas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8C2F00A7-D5D8-9D76-34BF-435B7D4697FA}"/>
              </a:ext>
            </a:extLst>
          </p:cNvPr>
          <p:cNvSpPr/>
          <p:nvPr/>
        </p:nvSpPr>
        <p:spPr>
          <a:xfrm>
            <a:off x="5417820" y="3114946"/>
            <a:ext cx="853440" cy="762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pt-BR" sz="900" dirty="0">
                <a:solidFill>
                  <a:srgbClr val="FFFFFF"/>
                </a:solidFill>
                <a:latin typeface="Franklin Gothic Medium"/>
              </a:rPr>
              <a:t>Educação: R$ 4 milhões</a:t>
            </a:r>
          </a:p>
          <a:p>
            <a:pPr algn="ctr" defTabSz="685800"/>
            <a:r>
              <a:rPr lang="pt-BR" sz="900" dirty="0">
                <a:solidFill>
                  <a:srgbClr val="FFFFFF"/>
                </a:solidFill>
                <a:latin typeface="Franklin Gothic Medium"/>
              </a:rPr>
              <a:t>Saúde: R$ 2,4 milhões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381BFCB-B189-4343-FA8E-FD8790B43868}"/>
              </a:ext>
            </a:extLst>
          </p:cNvPr>
          <p:cNvSpPr txBox="1"/>
          <p:nvPr/>
        </p:nvSpPr>
        <p:spPr>
          <a:xfrm>
            <a:off x="5600702" y="2886346"/>
            <a:ext cx="5950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pt-BR" sz="10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 IBS </a:t>
            </a:r>
          </a:p>
        </p:txBody>
      </p:sp>
      <p:sp>
        <p:nvSpPr>
          <p:cNvPr id="24" name="Seta: para a Direita 23">
            <a:extLst>
              <a:ext uri="{FF2B5EF4-FFF2-40B4-BE49-F238E27FC236}">
                <a16:creationId xmlns:a16="http://schemas.microsoft.com/office/drawing/2014/main" id="{61112037-C13D-5C6C-8B5B-CA2A3288E75E}"/>
              </a:ext>
            </a:extLst>
          </p:cNvPr>
          <p:cNvSpPr/>
          <p:nvPr/>
        </p:nvSpPr>
        <p:spPr>
          <a:xfrm rot="5400000">
            <a:off x="5791200" y="3876946"/>
            <a:ext cx="152400" cy="1524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BR" sz="1350">
              <a:solidFill>
                <a:srgbClr val="FFFFFF"/>
              </a:solidFill>
              <a:latin typeface="Franklin Gothic Medium"/>
            </a:endParaRP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A5D8CF4B-9BE7-3636-CCF1-616E76704663}"/>
              </a:ext>
            </a:extLst>
          </p:cNvPr>
          <p:cNvSpPr/>
          <p:nvPr/>
        </p:nvSpPr>
        <p:spPr>
          <a:xfrm>
            <a:off x="6507480" y="4059826"/>
            <a:ext cx="873034" cy="8354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pt-BR" sz="900" dirty="0">
                <a:solidFill>
                  <a:srgbClr val="000000"/>
                </a:solidFill>
                <a:latin typeface="Franklin Gothic Medium"/>
              </a:rPr>
              <a:t>Educação</a:t>
            </a:r>
          </a:p>
          <a:p>
            <a:pPr algn="ctr" defTabSz="685800"/>
            <a:r>
              <a:rPr lang="pt-BR" sz="900" dirty="0">
                <a:solidFill>
                  <a:srgbClr val="000000"/>
                </a:solidFill>
                <a:latin typeface="Franklin Gothic Medium"/>
              </a:rPr>
              <a:t>R$ 320 mil</a:t>
            </a:r>
          </a:p>
          <a:p>
            <a:pPr algn="ctr" defTabSz="685800"/>
            <a:r>
              <a:rPr lang="pt-BR" sz="900" dirty="0">
                <a:solidFill>
                  <a:srgbClr val="000000"/>
                </a:solidFill>
                <a:latin typeface="Franklin Gothic Medium"/>
              </a:rPr>
              <a:t>Saúde</a:t>
            </a:r>
          </a:p>
          <a:p>
            <a:pPr algn="ctr" defTabSz="685800"/>
            <a:r>
              <a:rPr lang="pt-BR" sz="900" dirty="0">
                <a:solidFill>
                  <a:srgbClr val="000000"/>
                </a:solidFill>
                <a:latin typeface="Franklin Gothic Medium"/>
              </a:rPr>
              <a:t>R$ 192 mil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01186A31-0B80-0B23-50DC-4F80B2F52797}"/>
              </a:ext>
            </a:extLst>
          </p:cNvPr>
          <p:cNvSpPr/>
          <p:nvPr/>
        </p:nvSpPr>
        <p:spPr>
          <a:xfrm>
            <a:off x="5539740" y="4036966"/>
            <a:ext cx="670560" cy="8458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pt-BR" sz="900" dirty="0">
                <a:solidFill>
                  <a:srgbClr val="000000"/>
                </a:solidFill>
                <a:latin typeface="Franklin Gothic Medium"/>
              </a:rPr>
              <a:t>Nova Receita contábil:</a:t>
            </a:r>
          </a:p>
          <a:p>
            <a:pPr algn="ctr" defTabSz="685800"/>
            <a:r>
              <a:rPr lang="pt-BR" sz="900" dirty="0">
                <a:solidFill>
                  <a:srgbClr val="000000"/>
                </a:solidFill>
                <a:latin typeface="Franklin Gothic Medium"/>
              </a:rPr>
              <a:t>R$ 1,28 milhão</a:t>
            </a:r>
          </a:p>
          <a:p>
            <a:pPr algn="ctr" defTabSz="685800"/>
            <a:endParaRPr lang="pt-BR" sz="900" dirty="0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27" name="Seta: para a Direita 26">
            <a:extLst>
              <a:ext uri="{FF2B5EF4-FFF2-40B4-BE49-F238E27FC236}">
                <a16:creationId xmlns:a16="http://schemas.microsoft.com/office/drawing/2014/main" id="{F26AAB2C-750B-CB3E-A1E6-6AC0AA973665}"/>
              </a:ext>
            </a:extLst>
          </p:cNvPr>
          <p:cNvSpPr/>
          <p:nvPr/>
        </p:nvSpPr>
        <p:spPr>
          <a:xfrm rot="16200000">
            <a:off x="6774180" y="3892186"/>
            <a:ext cx="152400" cy="1524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BR" sz="1350">
              <a:solidFill>
                <a:srgbClr val="FFFFFF"/>
              </a:solidFill>
              <a:latin typeface="Franklin Gothic Medium"/>
            </a:endParaRPr>
          </a:p>
        </p:txBody>
      </p:sp>
      <p:sp>
        <p:nvSpPr>
          <p:cNvPr id="28" name="Seta: para a Direita 27">
            <a:extLst>
              <a:ext uri="{FF2B5EF4-FFF2-40B4-BE49-F238E27FC236}">
                <a16:creationId xmlns:a16="http://schemas.microsoft.com/office/drawing/2014/main" id="{8B3BDF02-87E2-CDA0-AB08-C61B08A05140}"/>
              </a:ext>
            </a:extLst>
          </p:cNvPr>
          <p:cNvSpPr/>
          <p:nvPr/>
        </p:nvSpPr>
        <p:spPr>
          <a:xfrm>
            <a:off x="6271260" y="4349386"/>
            <a:ext cx="205740" cy="17526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BR" sz="1350">
              <a:solidFill>
                <a:srgbClr val="FFFFFF"/>
              </a:solidFill>
              <a:latin typeface="Franklin Gothic Medium"/>
            </a:endParaRP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146608C0-C6A9-086C-8B4D-E65AE5FD2183}"/>
              </a:ext>
            </a:extLst>
          </p:cNvPr>
          <p:cNvSpPr/>
          <p:nvPr/>
        </p:nvSpPr>
        <p:spPr>
          <a:xfrm>
            <a:off x="6438900" y="3099706"/>
            <a:ext cx="853440" cy="762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pt-BR" sz="900" dirty="0">
                <a:solidFill>
                  <a:srgbClr val="FFFFFF"/>
                </a:solidFill>
                <a:latin typeface="Franklin Gothic Medium"/>
              </a:rPr>
              <a:t>Educação: R$ 320 mil</a:t>
            </a:r>
          </a:p>
          <a:p>
            <a:pPr algn="ctr" defTabSz="685800"/>
            <a:r>
              <a:rPr lang="pt-BR" sz="900" dirty="0">
                <a:solidFill>
                  <a:srgbClr val="FFFFFF"/>
                </a:solidFill>
                <a:latin typeface="Franklin Gothic Medium"/>
              </a:rPr>
              <a:t>Saúde: R$ 192 mil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DCF3CA05-3586-6003-1924-6A74C6CA725C}"/>
              </a:ext>
            </a:extLst>
          </p:cNvPr>
          <p:cNvSpPr txBox="1"/>
          <p:nvPr/>
        </p:nvSpPr>
        <p:spPr>
          <a:xfrm>
            <a:off x="6598922" y="2863486"/>
            <a:ext cx="5950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pt-BR" sz="10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 IBS </a:t>
            </a:r>
          </a:p>
        </p:txBody>
      </p:sp>
      <p:sp>
        <p:nvSpPr>
          <p:cNvPr id="31" name="Seta: para a Direita 30">
            <a:extLst>
              <a:ext uri="{FF2B5EF4-FFF2-40B4-BE49-F238E27FC236}">
                <a16:creationId xmlns:a16="http://schemas.microsoft.com/office/drawing/2014/main" id="{512692B4-2454-1197-9955-EDF295E0464B}"/>
              </a:ext>
            </a:extLst>
          </p:cNvPr>
          <p:cNvSpPr/>
          <p:nvPr/>
        </p:nvSpPr>
        <p:spPr>
          <a:xfrm>
            <a:off x="7322820" y="3351166"/>
            <a:ext cx="205740" cy="17526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BR" sz="1350">
              <a:solidFill>
                <a:srgbClr val="FFFFFF"/>
              </a:solidFill>
              <a:latin typeface="Franklin Gothic Medium"/>
            </a:endParaRP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C1D245CA-10CC-1282-F87A-42D192454F83}"/>
              </a:ext>
            </a:extLst>
          </p:cNvPr>
          <p:cNvSpPr/>
          <p:nvPr/>
        </p:nvSpPr>
        <p:spPr>
          <a:xfrm>
            <a:off x="7559040" y="3031126"/>
            <a:ext cx="746760" cy="8458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pt-BR" sz="900" dirty="0">
                <a:solidFill>
                  <a:srgbClr val="000000"/>
                </a:solidFill>
                <a:latin typeface="Franklin Gothic Medium"/>
              </a:rPr>
              <a:t>Nova Receita contábil:</a:t>
            </a:r>
          </a:p>
          <a:p>
            <a:pPr algn="ctr" defTabSz="685800"/>
            <a:r>
              <a:rPr lang="pt-BR" sz="900" dirty="0">
                <a:solidFill>
                  <a:srgbClr val="000000"/>
                </a:solidFill>
                <a:latin typeface="Franklin Gothic Medium"/>
              </a:rPr>
              <a:t>R$ 102,4 mil</a:t>
            </a:r>
          </a:p>
          <a:p>
            <a:pPr algn="ctr" defTabSz="685800"/>
            <a:endParaRPr lang="pt-BR" sz="900" dirty="0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33" name="Seta: para a Direita 32">
            <a:extLst>
              <a:ext uri="{FF2B5EF4-FFF2-40B4-BE49-F238E27FC236}">
                <a16:creationId xmlns:a16="http://schemas.microsoft.com/office/drawing/2014/main" id="{DAB2DE25-C868-220A-8961-8572A47BA39C}"/>
              </a:ext>
            </a:extLst>
          </p:cNvPr>
          <p:cNvSpPr/>
          <p:nvPr/>
        </p:nvSpPr>
        <p:spPr>
          <a:xfrm rot="5400000">
            <a:off x="7833360" y="3899806"/>
            <a:ext cx="152400" cy="1524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BR" sz="1350">
              <a:solidFill>
                <a:srgbClr val="FFFFFF"/>
              </a:solidFill>
              <a:latin typeface="Franklin Gothic Medium"/>
            </a:endParaRPr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45315C9E-6362-E3A4-D698-989442B1EA9C}"/>
              </a:ext>
            </a:extLst>
          </p:cNvPr>
          <p:cNvSpPr/>
          <p:nvPr/>
        </p:nvSpPr>
        <p:spPr>
          <a:xfrm>
            <a:off x="7489372" y="4059826"/>
            <a:ext cx="770709" cy="8458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pt-BR" sz="900" dirty="0">
                <a:solidFill>
                  <a:srgbClr val="000000"/>
                </a:solidFill>
                <a:latin typeface="Franklin Gothic Medium"/>
              </a:rPr>
              <a:t>Educação</a:t>
            </a:r>
          </a:p>
          <a:p>
            <a:pPr algn="ctr" defTabSz="685800"/>
            <a:r>
              <a:rPr lang="pt-BR" sz="900" dirty="0">
                <a:solidFill>
                  <a:srgbClr val="000000"/>
                </a:solidFill>
                <a:latin typeface="Franklin Gothic Medium"/>
              </a:rPr>
              <a:t>R$ 25,6 mil</a:t>
            </a:r>
          </a:p>
          <a:p>
            <a:pPr algn="ctr" defTabSz="685800"/>
            <a:r>
              <a:rPr lang="pt-BR" sz="900" dirty="0">
                <a:solidFill>
                  <a:srgbClr val="000000"/>
                </a:solidFill>
                <a:latin typeface="Franklin Gothic Medium"/>
              </a:rPr>
              <a:t>Saúde</a:t>
            </a:r>
          </a:p>
          <a:p>
            <a:pPr algn="ctr" defTabSz="685800"/>
            <a:r>
              <a:rPr lang="pt-BR" sz="900" dirty="0">
                <a:solidFill>
                  <a:srgbClr val="000000"/>
                </a:solidFill>
                <a:latin typeface="Franklin Gothic Medium"/>
              </a:rPr>
              <a:t>R$ 15,4 mil</a:t>
            </a:r>
          </a:p>
        </p:txBody>
      </p:sp>
      <p:sp>
        <p:nvSpPr>
          <p:cNvPr id="35" name="Seta: para a Direita 34">
            <a:extLst>
              <a:ext uri="{FF2B5EF4-FFF2-40B4-BE49-F238E27FC236}">
                <a16:creationId xmlns:a16="http://schemas.microsoft.com/office/drawing/2014/main" id="{B53A2A5E-939C-909D-2A1C-C133379A3C5C}"/>
              </a:ext>
            </a:extLst>
          </p:cNvPr>
          <p:cNvSpPr/>
          <p:nvPr/>
        </p:nvSpPr>
        <p:spPr>
          <a:xfrm>
            <a:off x="8343900" y="4349386"/>
            <a:ext cx="205740" cy="17526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BR" sz="1350">
              <a:solidFill>
                <a:srgbClr val="FFFFFF"/>
              </a:solidFill>
              <a:latin typeface="Franklin Gothic Medium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18EE2CB9-50A2-0A83-9CB9-138230EDF8FD}"/>
              </a:ext>
            </a:extLst>
          </p:cNvPr>
          <p:cNvSpPr txBox="1"/>
          <p:nvPr/>
        </p:nvSpPr>
        <p:spPr>
          <a:xfrm>
            <a:off x="8481062" y="3267346"/>
            <a:ext cx="793807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pt-BR" sz="4950" dirty="0">
                <a:solidFill>
                  <a:srgbClr val="0070C0"/>
                </a:solidFill>
                <a:latin typeface="Franklin Gothic Medium"/>
              </a:rPr>
              <a:t>....</a:t>
            </a: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29EA9493-8FDE-B20E-F399-B8E999088A1E}"/>
              </a:ext>
            </a:extLst>
          </p:cNvPr>
          <p:cNvSpPr/>
          <p:nvPr/>
        </p:nvSpPr>
        <p:spPr>
          <a:xfrm>
            <a:off x="9395460" y="3053986"/>
            <a:ext cx="750026" cy="8458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pt-BR" sz="900" dirty="0">
                <a:solidFill>
                  <a:srgbClr val="000000"/>
                </a:solidFill>
                <a:latin typeface="Franklin Gothic Medium"/>
              </a:rPr>
              <a:t>Nova Receita contábil:</a:t>
            </a:r>
          </a:p>
          <a:p>
            <a:pPr algn="ctr" defTabSz="685800"/>
            <a:r>
              <a:rPr lang="pt-BR" sz="900" dirty="0">
                <a:solidFill>
                  <a:srgbClr val="000000"/>
                </a:solidFill>
                <a:latin typeface="Franklin Gothic Medium"/>
              </a:rPr>
              <a:t>R$ 0,0</a:t>
            </a:r>
          </a:p>
          <a:p>
            <a:pPr algn="ctr" defTabSz="685800"/>
            <a:endParaRPr lang="pt-BR" sz="900" dirty="0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38" name="Seta: para a Direita 37">
            <a:extLst>
              <a:ext uri="{FF2B5EF4-FFF2-40B4-BE49-F238E27FC236}">
                <a16:creationId xmlns:a16="http://schemas.microsoft.com/office/drawing/2014/main" id="{2B6A6E1E-DF9B-8DD2-65B7-4874998087A8}"/>
              </a:ext>
            </a:extLst>
          </p:cNvPr>
          <p:cNvSpPr/>
          <p:nvPr/>
        </p:nvSpPr>
        <p:spPr>
          <a:xfrm rot="5400000">
            <a:off x="9685020" y="3915046"/>
            <a:ext cx="152400" cy="1524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BR" sz="1350">
              <a:solidFill>
                <a:srgbClr val="FFFFFF"/>
              </a:solidFill>
              <a:latin typeface="Franklin Gothic Medium"/>
            </a:endParaRP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9B8DCBBB-990E-51D3-E786-44A7A2C3899C}"/>
              </a:ext>
            </a:extLst>
          </p:cNvPr>
          <p:cNvSpPr/>
          <p:nvPr/>
        </p:nvSpPr>
        <p:spPr>
          <a:xfrm>
            <a:off x="9403080" y="4105546"/>
            <a:ext cx="796834" cy="8458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pt-BR" sz="900" dirty="0">
                <a:solidFill>
                  <a:srgbClr val="000000"/>
                </a:solidFill>
                <a:latin typeface="Franklin Gothic Medium"/>
              </a:rPr>
              <a:t>Educação</a:t>
            </a:r>
          </a:p>
          <a:p>
            <a:pPr algn="ctr" defTabSz="685800"/>
            <a:r>
              <a:rPr lang="pt-BR" sz="900" dirty="0">
                <a:solidFill>
                  <a:srgbClr val="000000"/>
                </a:solidFill>
                <a:latin typeface="Franklin Gothic Medium"/>
              </a:rPr>
              <a:t>R$ 0,0</a:t>
            </a:r>
          </a:p>
          <a:p>
            <a:pPr algn="ctr" defTabSz="685800"/>
            <a:r>
              <a:rPr lang="pt-BR" sz="900" dirty="0">
                <a:solidFill>
                  <a:srgbClr val="000000"/>
                </a:solidFill>
                <a:latin typeface="Franklin Gothic Medium"/>
              </a:rPr>
              <a:t>Saúde</a:t>
            </a:r>
          </a:p>
          <a:p>
            <a:pPr algn="ctr" defTabSz="685800"/>
            <a:r>
              <a:rPr lang="pt-BR" sz="900" dirty="0">
                <a:solidFill>
                  <a:srgbClr val="000000"/>
                </a:solidFill>
                <a:latin typeface="Franklin Gothic Medium"/>
              </a:rPr>
              <a:t>R$ 0,0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3520FD61-5404-5F40-2F12-7D67DE04DFBF}"/>
              </a:ext>
            </a:extLst>
          </p:cNvPr>
          <p:cNvSpPr txBox="1"/>
          <p:nvPr/>
        </p:nvSpPr>
        <p:spPr>
          <a:xfrm>
            <a:off x="8282940" y="2825387"/>
            <a:ext cx="1082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pt-BR" sz="1200" dirty="0">
                <a:latin typeface="Franklin Gothic Medium"/>
              </a:rPr>
              <a:t>X 0,08 por fase, depende da alíquota do IBS e CBS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1804B0ED-F7F5-F5CD-B5FC-27D6F42308B9}"/>
              </a:ext>
            </a:extLst>
          </p:cNvPr>
          <p:cNvSpPr txBox="1"/>
          <p:nvPr/>
        </p:nvSpPr>
        <p:spPr>
          <a:xfrm>
            <a:off x="3121367" y="1459417"/>
            <a:ext cx="64712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pt-BR" sz="2400" b="1" dirty="0">
                <a:solidFill>
                  <a:srgbClr val="0070C0"/>
                </a:solidFill>
                <a:latin typeface="Franklin Gothic Medium"/>
              </a:rPr>
              <a:t>Geração em cascata de receita só contábil com obrigações de despesas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906CACE-FDAE-3A50-6115-C7E140A4937C}"/>
              </a:ext>
            </a:extLst>
          </p:cNvPr>
          <p:cNvSpPr txBox="1"/>
          <p:nvPr/>
        </p:nvSpPr>
        <p:spPr>
          <a:xfrm>
            <a:off x="8951649" y="2589166"/>
            <a:ext cx="18117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pt-BR" sz="10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: 20% </a:t>
            </a:r>
            <a:r>
              <a:rPr lang="pt-BR" sz="105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alíq</a:t>
            </a:r>
            <a:r>
              <a:rPr lang="pt-BR" sz="10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por dentro</a:t>
            </a:r>
          </a:p>
          <a:p>
            <a:pPr defTabSz="685800"/>
            <a:r>
              <a:rPr lang="pt-BR" sz="10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25% </a:t>
            </a:r>
            <a:r>
              <a:rPr lang="pt-BR" sz="105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alíq</a:t>
            </a:r>
            <a:r>
              <a:rPr lang="pt-BR" sz="10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por fora</a:t>
            </a:r>
          </a:p>
        </p:txBody>
      </p:sp>
      <p:sp>
        <p:nvSpPr>
          <p:cNvPr id="147" name="Título 1">
            <a:extLst>
              <a:ext uri="{FF2B5EF4-FFF2-40B4-BE49-F238E27FC236}">
                <a16:creationId xmlns:a16="http://schemas.microsoft.com/office/drawing/2014/main" id="{317F258B-080D-C59C-76AD-61B1D9D2723A}"/>
              </a:ext>
            </a:extLst>
          </p:cNvPr>
          <p:cNvSpPr txBox="1">
            <a:spLocks/>
          </p:cNvSpPr>
          <p:nvPr/>
        </p:nvSpPr>
        <p:spPr>
          <a:xfrm>
            <a:off x="1292982" y="160020"/>
            <a:ext cx="7462083" cy="5693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pc="-1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Compra</a:t>
            </a:r>
            <a:r>
              <a:rPr lang="en-US" sz="2800" spc="-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spc="-1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Governamental</a:t>
            </a:r>
            <a:r>
              <a:rPr lang="en-US" sz="2800" spc="-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(CG)</a:t>
            </a:r>
          </a:p>
        </p:txBody>
      </p:sp>
      <p:sp>
        <p:nvSpPr>
          <p:cNvPr id="148" name="CaixaDeTexto 147">
            <a:extLst>
              <a:ext uri="{FF2B5EF4-FFF2-40B4-BE49-F238E27FC236}">
                <a16:creationId xmlns:a16="http://schemas.microsoft.com/office/drawing/2014/main" id="{25B6022F-3DCC-6413-BA5A-974E94CA213C}"/>
              </a:ext>
            </a:extLst>
          </p:cNvPr>
          <p:cNvSpPr txBox="1"/>
          <p:nvPr/>
        </p:nvSpPr>
        <p:spPr>
          <a:xfrm>
            <a:off x="5312228" y="5007429"/>
            <a:ext cx="164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ALERTA!!!!!!!</a:t>
            </a:r>
          </a:p>
        </p:txBody>
      </p:sp>
      <p:sp>
        <p:nvSpPr>
          <p:cNvPr id="149" name="Retângulo: Cantos Arredondados 148">
            <a:extLst>
              <a:ext uri="{FF2B5EF4-FFF2-40B4-BE49-F238E27FC236}">
                <a16:creationId xmlns:a16="http://schemas.microsoft.com/office/drawing/2014/main" id="{62659985-7A24-33E8-BC30-20CBB1F82A22}"/>
              </a:ext>
            </a:extLst>
          </p:cNvPr>
          <p:cNvSpPr/>
          <p:nvPr/>
        </p:nvSpPr>
        <p:spPr>
          <a:xfrm>
            <a:off x="4245428" y="5323114"/>
            <a:ext cx="3766458" cy="107768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Rejeição de conta pelos Tribunais de Conta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9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762D48-C402-1A94-8133-042F06C58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225BD3-34D2-D2FB-728C-9C9B0C1BA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656F55-07F9-859B-AB9A-FB7A9FECC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C6D463C-8B37-01D5-8FAB-04CF81438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0785B6-AB2B-8BED-BD48-584D04A2B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810" y="-4288971"/>
            <a:ext cx="7462083" cy="5334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spc="-100" dirty="0" err="1">
                <a:solidFill>
                  <a:schemeClr val="accent1"/>
                </a:solidFill>
              </a:rPr>
              <a:t>Compra</a:t>
            </a:r>
            <a:r>
              <a:rPr lang="en-US" sz="2800" spc="-100" dirty="0">
                <a:solidFill>
                  <a:schemeClr val="accent1"/>
                </a:solidFill>
              </a:rPr>
              <a:t>  </a:t>
            </a:r>
            <a:r>
              <a:rPr lang="en-US" sz="2800" spc="-100" dirty="0" err="1">
                <a:solidFill>
                  <a:schemeClr val="accent1"/>
                </a:solidFill>
              </a:rPr>
              <a:t>Governamental</a:t>
            </a:r>
            <a:r>
              <a:rPr lang="en-US" sz="2800" spc="-100" dirty="0">
                <a:solidFill>
                  <a:schemeClr val="accent1"/>
                </a:solidFill>
              </a:rPr>
              <a:t> (CG)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E30EA1-ADE4-1EB6-1C57-CDCB2E7EF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5B743F-D4C7-A0C7-FAC7-6C3E1AC7F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D97F531-6170-D495-E9E9-0A35087CB12A}"/>
              </a:ext>
            </a:extLst>
          </p:cNvPr>
          <p:cNvSpPr txBox="1"/>
          <p:nvPr/>
        </p:nvSpPr>
        <p:spPr>
          <a:xfrm>
            <a:off x="251356" y="1665515"/>
            <a:ext cx="800219" cy="3542508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pt-BR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Transição</a:t>
            </a:r>
          </a:p>
        </p:txBody>
      </p:sp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5B96BF3D-2070-A102-7038-6D5280C26B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221236"/>
              </p:ext>
            </p:extLst>
          </p:nvPr>
        </p:nvGraphicFramePr>
        <p:xfrm>
          <a:off x="1513114" y="1132114"/>
          <a:ext cx="1665516" cy="1513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Gráfico 33">
            <a:extLst>
              <a:ext uri="{FF2B5EF4-FFF2-40B4-BE49-F238E27FC236}">
                <a16:creationId xmlns:a16="http://schemas.microsoft.com/office/drawing/2014/main" id="{E0C8F8D7-542F-D533-DB2F-D90D8E20AC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5953803"/>
              </p:ext>
            </p:extLst>
          </p:nvPr>
        </p:nvGraphicFramePr>
        <p:xfrm>
          <a:off x="1611086" y="2873830"/>
          <a:ext cx="1496784" cy="1328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inal de Adição 2">
            <a:extLst>
              <a:ext uri="{FF2B5EF4-FFF2-40B4-BE49-F238E27FC236}">
                <a16:creationId xmlns:a16="http://schemas.microsoft.com/office/drawing/2014/main" id="{0454BD54-831E-B00E-F3F8-5CEE5A75DF6F}"/>
              </a:ext>
            </a:extLst>
          </p:cNvPr>
          <p:cNvSpPr/>
          <p:nvPr/>
        </p:nvSpPr>
        <p:spPr>
          <a:xfrm>
            <a:off x="2133599" y="2612572"/>
            <a:ext cx="413657" cy="391885"/>
          </a:xfrm>
          <a:prstGeom prst="mathPlus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Igual a 3">
            <a:extLst>
              <a:ext uri="{FF2B5EF4-FFF2-40B4-BE49-F238E27FC236}">
                <a16:creationId xmlns:a16="http://schemas.microsoft.com/office/drawing/2014/main" id="{A09CFEEB-4B55-9F54-4CFA-A7004D525081}"/>
              </a:ext>
            </a:extLst>
          </p:cNvPr>
          <p:cNvSpPr/>
          <p:nvPr/>
        </p:nvSpPr>
        <p:spPr>
          <a:xfrm>
            <a:off x="3047999" y="2623458"/>
            <a:ext cx="402772" cy="391886"/>
          </a:xfrm>
          <a:prstGeom prst="mathEqual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B5B01B1-1CF3-49B6-8707-7F0ACD6A30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1767713"/>
              </p:ext>
            </p:extLst>
          </p:nvPr>
        </p:nvGraphicFramePr>
        <p:xfrm>
          <a:off x="3023507" y="1621973"/>
          <a:ext cx="2822121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BCD2030B-CB7A-1095-1217-9A74D327A081}"/>
              </a:ext>
            </a:extLst>
          </p:cNvPr>
          <p:cNvSpPr txBox="1"/>
          <p:nvPr/>
        </p:nvSpPr>
        <p:spPr>
          <a:xfrm>
            <a:off x="5138057" y="1273628"/>
            <a:ext cx="883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 </a:t>
            </a:r>
            <a:r>
              <a:rPr lang="pt-BR" sz="3200" dirty="0"/>
              <a:t>X %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A184E0D-1B5D-88BC-DDC8-092F24AF578D}"/>
              </a:ext>
            </a:extLst>
          </p:cNvPr>
          <p:cNvSpPr txBox="1"/>
          <p:nvPr/>
        </p:nvSpPr>
        <p:spPr>
          <a:xfrm>
            <a:off x="1175658" y="4103914"/>
            <a:ext cx="1875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(100 % - X %)</a:t>
            </a:r>
          </a:p>
        </p:txBody>
      </p:sp>
      <p:sp>
        <p:nvSpPr>
          <p:cNvPr id="16" name="Seta: para Baixo 15">
            <a:extLst>
              <a:ext uri="{FF2B5EF4-FFF2-40B4-BE49-F238E27FC236}">
                <a16:creationId xmlns:a16="http://schemas.microsoft.com/office/drawing/2014/main" id="{9E3F9F2F-B9D0-C463-B640-9F9ACBDA37C5}"/>
              </a:ext>
            </a:extLst>
          </p:cNvPr>
          <p:cNvSpPr/>
          <p:nvPr/>
        </p:nvSpPr>
        <p:spPr>
          <a:xfrm>
            <a:off x="2144487" y="4757057"/>
            <a:ext cx="315685" cy="42454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11F262CF-883E-ED07-E6FD-F098224A7AEB}"/>
              </a:ext>
            </a:extLst>
          </p:cNvPr>
          <p:cNvSpPr/>
          <p:nvPr/>
        </p:nvSpPr>
        <p:spPr>
          <a:xfrm>
            <a:off x="6063343" y="1393372"/>
            <a:ext cx="424543" cy="33745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BB296CE-5CF3-B27E-07F4-A9A0F8A6E127}"/>
              </a:ext>
            </a:extLst>
          </p:cNvPr>
          <p:cNvSpPr txBox="1"/>
          <p:nvPr/>
        </p:nvSpPr>
        <p:spPr>
          <a:xfrm>
            <a:off x="1621972" y="5192486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 ente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607C5BF-E792-F210-005B-48FD5277B514}"/>
              </a:ext>
            </a:extLst>
          </p:cNvPr>
          <p:cNvSpPr txBox="1"/>
          <p:nvPr/>
        </p:nvSpPr>
        <p:spPr>
          <a:xfrm>
            <a:off x="6477001" y="272144"/>
            <a:ext cx="111921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CP´s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Ente 1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........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Ente 5597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eta: Curva para Baixo 19">
            <a:extLst>
              <a:ext uri="{FF2B5EF4-FFF2-40B4-BE49-F238E27FC236}">
                <a16:creationId xmlns:a16="http://schemas.microsoft.com/office/drawing/2014/main" id="{AB9C6401-C9B5-8CF1-3BC8-C5973043F509}"/>
              </a:ext>
            </a:extLst>
          </p:cNvPr>
          <p:cNvSpPr/>
          <p:nvPr/>
        </p:nvSpPr>
        <p:spPr>
          <a:xfrm>
            <a:off x="4343400" y="2090057"/>
            <a:ext cx="1121228" cy="185057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942FE40C-91BD-485B-8DA8-917704FB67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1882900"/>
              </p:ext>
            </p:extLst>
          </p:nvPr>
        </p:nvGraphicFramePr>
        <p:xfrm>
          <a:off x="5035550" y="2203904"/>
          <a:ext cx="1968500" cy="164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id="{BFBE044E-348D-16B8-006A-4EFECEB10D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659197"/>
              </p:ext>
            </p:extLst>
          </p:nvPr>
        </p:nvGraphicFramePr>
        <p:xfrm>
          <a:off x="9149896" y="395742"/>
          <a:ext cx="17081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1708064" imgH="990469" progId="Excel.Sheet.12">
                  <p:embed/>
                </p:oleObj>
              </mc:Choice>
              <mc:Fallback>
                <p:oleObj name="Worksheet" r:id="rId7" imgW="1708064" imgH="990469" progId="Excel.Sheet.12">
                  <p:embed/>
                  <p:pic>
                    <p:nvPicPr>
                      <p:cNvPr id="23" name="Objeto 22">
                        <a:extLst>
                          <a:ext uri="{FF2B5EF4-FFF2-40B4-BE49-F238E27FC236}">
                            <a16:creationId xmlns:a16="http://schemas.microsoft.com/office/drawing/2014/main" id="{BFBE044E-348D-16B8-006A-4EFECEB10D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9896" y="395742"/>
                        <a:ext cx="170815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o 24">
            <a:extLst>
              <a:ext uri="{FF2B5EF4-FFF2-40B4-BE49-F238E27FC236}">
                <a16:creationId xmlns:a16="http://schemas.microsoft.com/office/drawing/2014/main" id="{F7B807A8-933E-9C8F-6764-F4043B37FA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048491"/>
              </p:ext>
            </p:extLst>
          </p:nvPr>
        </p:nvGraphicFramePr>
        <p:xfrm>
          <a:off x="7524750" y="403225"/>
          <a:ext cx="15049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9" imgW="1504864" imgH="647569" progId="Excel.Sheet.12">
                  <p:embed/>
                </p:oleObj>
              </mc:Choice>
              <mc:Fallback>
                <p:oleObj name="Worksheet" r:id="rId9" imgW="1504864" imgH="647569" progId="Excel.Sheet.12">
                  <p:embed/>
                  <p:pic>
                    <p:nvPicPr>
                      <p:cNvPr id="25" name="Objeto 24">
                        <a:extLst>
                          <a:ext uri="{FF2B5EF4-FFF2-40B4-BE49-F238E27FC236}">
                            <a16:creationId xmlns:a16="http://schemas.microsoft.com/office/drawing/2014/main" id="{F7B807A8-933E-9C8F-6764-F4043B37FA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24750" y="403225"/>
                        <a:ext cx="150495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aixaDeTexto 25">
            <a:extLst>
              <a:ext uri="{FF2B5EF4-FFF2-40B4-BE49-F238E27FC236}">
                <a16:creationId xmlns:a16="http://schemas.microsoft.com/office/drawing/2014/main" id="{79B6F297-AAD7-8813-3BD9-58E4A053BF7B}"/>
              </a:ext>
            </a:extLst>
          </p:cNvPr>
          <p:cNvSpPr txBox="1"/>
          <p:nvPr/>
        </p:nvSpPr>
        <p:spPr>
          <a:xfrm>
            <a:off x="8153400" y="0"/>
            <a:ext cx="314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 </a:t>
            </a:r>
            <a:r>
              <a:rPr lang="pt-BR" dirty="0">
                <a:solidFill>
                  <a:srgbClr val="FF0000"/>
                </a:solidFill>
              </a:rPr>
              <a:t>Efeito do Regime Compra Gov.</a:t>
            </a:r>
          </a:p>
        </p:txBody>
      </p:sp>
      <p:sp>
        <p:nvSpPr>
          <p:cNvPr id="27" name="Seta: para Baixo 26">
            <a:extLst>
              <a:ext uri="{FF2B5EF4-FFF2-40B4-BE49-F238E27FC236}">
                <a16:creationId xmlns:a16="http://schemas.microsoft.com/office/drawing/2014/main" id="{9F0296DC-7E00-6112-A029-4F0A83DF9B0D}"/>
              </a:ext>
            </a:extLst>
          </p:cNvPr>
          <p:cNvSpPr/>
          <p:nvPr/>
        </p:nvSpPr>
        <p:spPr>
          <a:xfrm>
            <a:off x="8022771" y="1121228"/>
            <a:ext cx="283029" cy="3810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EC1FB556-0036-B448-522A-617A4D60682F}"/>
              </a:ext>
            </a:extLst>
          </p:cNvPr>
          <p:cNvSpPr txBox="1"/>
          <p:nvPr/>
        </p:nvSpPr>
        <p:spPr>
          <a:xfrm>
            <a:off x="7685314" y="1524000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ISS, ICMS</a:t>
            </a:r>
          </a:p>
        </p:txBody>
      </p:sp>
      <p:sp>
        <p:nvSpPr>
          <p:cNvPr id="36" name="Seta: para Baixo 35">
            <a:extLst>
              <a:ext uri="{FF2B5EF4-FFF2-40B4-BE49-F238E27FC236}">
                <a16:creationId xmlns:a16="http://schemas.microsoft.com/office/drawing/2014/main" id="{9B24B6D4-DE4D-5F20-9A7F-1D08EB150890}"/>
              </a:ext>
            </a:extLst>
          </p:cNvPr>
          <p:cNvSpPr/>
          <p:nvPr/>
        </p:nvSpPr>
        <p:spPr>
          <a:xfrm>
            <a:off x="8055428" y="1959428"/>
            <a:ext cx="283029" cy="3810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1B8F0DF9-F807-3E57-7FD4-E9DDABB9233E}"/>
              </a:ext>
            </a:extLst>
          </p:cNvPr>
          <p:cNvSpPr txBox="1"/>
          <p:nvPr/>
        </p:nvSpPr>
        <p:spPr>
          <a:xfrm>
            <a:off x="7326085" y="2394857"/>
            <a:ext cx="1953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X % IBS Sociedade</a:t>
            </a:r>
          </a:p>
          <a:p>
            <a:r>
              <a:rPr lang="pt-BR" dirty="0"/>
              <a:t>X % IBS entes</a:t>
            </a:r>
          </a:p>
        </p:txBody>
      </p:sp>
      <p:sp>
        <p:nvSpPr>
          <p:cNvPr id="43" name="Seta: para Baixo 42">
            <a:extLst>
              <a:ext uri="{FF2B5EF4-FFF2-40B4-BE49-F238E27FC236}">
                <a16:creationId xmlns:a16="http://schemas.microsoft.com/office/drawing/2014/main" id="{B68A379C-0672-C5CB-9FB4-6FF998A53060}"/>
              </a:ext>
            </a:extLst>
          </p:cNvPr>
          <p:cNvSpPr/>
          <p:nvPr/>
        </p:nvSpPr>
        <p:spPr>
          <a:xfrm>
            <a:off x="10395857" y="1458685"/>
            <a:ext cx="283029" cy="3810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58DE98CF-D1F5-4EB6-7552-A96542B454FA}"/>
              </a:ext>
            </a:extLst>
          </p:cNvPr>
          <p:cNvSpPr txBox="1"/>
          <p:nvPr/>
        </p:nvSpPr>
        <p:spPr>
          <a:xfrm>
            <a:off x="9895113" y="1872343"/>
            <a:ext cx="1354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Compr. Gov.</a:t>
            </a:r>
          </a:p>
        </p:txBody>
      </p:sp>
      <p:sp>
        <p:nvSpPr>
          <p:cNvPr id="45" name="Seta: para Baixo 44">
            <a:extLst>
              <a:ext uri="{FF2B5EF4-FFF2-40B4-BE49-F238E27FC236}">
                <a16:creationId xmlns:a16="http://schemas.microsoft.com/office/drawing/2014/main" id="{4D97E76F-8ED6-FBAB-98D9-8CFCF988CB3D}"/>
              </a:ext>
            </a:extLst>
          </p:cNvPr>
          <p:cNvSpPr/>
          <p:nvPr/>
        </p:nvSpPr>
        <p:spPr>
          <a:xfrm>
            <a:off x="10384971" y="2275114"/>
            <a:ext cx="283029" cy="3810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B24BE089-0405-0598-FDB8-ADD44A6AFB0C}"/>
              </a:ext>
            </a:extLst>
          </p:cNvPr>
          <p:cNvSpPr txBox="1"/>
          <p:nvPr/>
        </p:nvSpPr>
        <p:spPr>
          <a:xfrm>
            <a:off x="9720942" y="2699658"/>
            <a:ext cx="1586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 IBS Sociedade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727EBB83-54C5-7EE0-EC10-4DC72BAA4E75}"/>
              </a:ext>
            </a:extLst>
          </p:cNvPr>
          <p:cNvSpPr txBox="1"/>
          <p:nvPr/>
        </p:nvSpPr>
        <p:spPr>
          <a:xfrm>
            <a:off x="7402284" y="3135087"/>
            <a:ext cx="417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 IBS Sociedade = ICMS + ISS – Comp. Gov.</a:t>
            </a:r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DD4B2B7F-1D2B-98F6-79D7-45B9CF76CD1D}"/>
              </a:ext>
            </a:extLst>
          </p:cNvPr>
          <p:cNvSpPr/>
          <p:nvPr/>
        </p:nvSpPr>
        <p:spPr>
          <a:xfrm>
            <a:off x="7924799" y="3766457"/>
            <a:ext cx="3058885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Pagar o valor do bem ou serviço </a:t>
            </a:r>
            <a:r>
              <a:rPr lang="pt-BR" sz="2000">
                <a:latin typeface="Arial" panose="020B0604020202020204" pitchFamily="34" charset="0"/>
                <a:cs typeface="Arial" panose="020B0604020202020204" pitchFamily="34" charset="0"/>
              </a:rPr>
              <a:t>(Retenção)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BEFC4DEE-5261-1184-AFED-035A4C957464}"/>
              </a:ext>
            </a:extLst>
          </p:cNvPr>
          <p:cNvSpPr txBox="1"/>
          <p:nvPr/>
        </p:nvSpPr>
        <p:spPr>
          <a:xfrm>
            <a:off x="3951514" y="3766457"/>
            <a:ext cx="2579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Partilha do IBS RETIDO: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Rec. Compra (ente)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9D49B85B-4B96-E95D-F5F6-97818B1B55EB}"/>
              </a:ext>
            </a:extLst>
          </p:cNvPr>
          <p:cNvSpPr txBox="1"/>
          <p:nvPr/>
        </p:nvSpPr>
        <p:spPr>
          <a:xfrm>
            <a:off x="1447800" y="5856514"/>
            <a:ext cx="1774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 Rec. Compra (ente)</a:t>
            </a:r>
          </a:p>
        </p:txBody>
      </p:sp>
      <p:sp>
        <p:nvSpPr>
          <p:cNvPr id="54" name="Retângulo: Cantos Arredondados 53">
            <a:extLst>
              <a:ext uri="{FF2B5EF4-FFF2-40B4-BE49-F238E27FC236}">
                <a16:creationId xmlns:a16="http://schemas.microsoft.com/office/drawing/2014/main" id="{CD9EE8B5-18E1-B893-3012-1E7C92894A3F}"/>
              </a:ext>
            </a:extLst>
          </p:cNvPr>
          <p:cNvSpPr/>
          <p:nvPr/>
        </p:nvSpPr>
        <p:spPr>
          <a:xfrm>
            <a:off x="3320139" y="4985656"/>
            <a:ext cx="3777343" cy="142602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</a:rPr>
              <a:t>Efeito : Gerar receita só contábil com vinculação de gastos obrigatórios.</a:t>
            </a:r>
          </a:p>
          <a:p>
            <a:pPr algn="ctr"/>
            <a:r>
              <a:rPr lang="pt-BR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Risco p/ controle do gasto público</a:t>
            </a:r>
          </a:p>
        </p:txBody>
      </p:sp>
      <p:sp>
        <p:nvSpPr>
          <p:cNvPr id="55" name="Sinal de Adição 54">
            <a:extLst>
              <a:ext uri="{FF2B5EF4-FFF2-40B4-BE49-F238E27FC236}">
                <a16:creationId xmlns:a16="http://schemas.microsoft.com/office/drawing/2014/main" id="{D1DF4D8E-B5E2-8691-6ECB-E2BDCC889D90}"/>
              </a:ext>
            </a:extLst>
          </p:cNvPr>
          <p:cNvSpPr/>
          <p:nvPr/>
        </p:nvSpPr>
        <p:spPr>
          <a:xfrm>
            <a:off x="7206338" y="5540828"/>
            <a:ext cx="413657" cy="391885"/>
          </a:xfrm>
          <a:prstGeom prst="mathPlus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0F87551A-321B-288A-EF5A-46B784A51E60}"/>
              </a:ext>
            </a:extLst>
          </p:cNvPr>
          <p:cNvSpPr/>
          <p:nvPr/>
        </p:nvSpPr>
        <p:spPr>
          <a:xfrm>
            <a:off x="7739739" y="4985656"/>
            <a:ext cx="3777343" cy="142602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</a:rPr>
              <a:t>Efeito : Determinar a partilha da receita do IBS retido</a:t>
            </a:r>
            <a:endParaRPr lang="pt-BR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BE01A96D-B2BD-AF3F-7635-F8CE8DB662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275981"/>
              </p:ext>
            </p:extLst>
          </p:nvPr>
        </p:nvGraphicFramePr>
        <p:xfrm>
          <a:off x="10835368" y="395742"/>
          <a:ext cx="8191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1" imgW="819113" imgH="990469" progId="Excel.Sheet.12">
                  <p:embed/>
                </p:oleObj>
              </mc:Choice>
              <mc:Fallback>
                <p:oleObj name="Worksheet" r:id="rId11" imgW="819113" imgH="990469" progId="Excel.Sheet.12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BE01A96D-B2BD-AF3F-7635-F8CE8DB662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835368" y="395742"/>
                        <a:ext cx="81915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291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 animBg="1"/>
      <p:bldP spid="17" grpId="0" animBg="1"/>
      <p:bldP spid="18" grpId="0"/>
      <p:bldP spid="19" grpId="0"/>
      <p:bldP spid="20" grpId="0" animBg="1"/>
      <p:bldGraphic spid="21" grpId="0">
        <p:bldAsOne/>
      </p:bldGraphic>
      <p:bldP spid="26" grpId="0"/>
      <p:bldP spid="27" grpId="0" animBg="1"/>
      <p:bldP spid="35" grpId="0"/>
      <p:bldP spid="36" grpId="0" animBg="1"/>
      <p:bldP spid="42" grpId="0"/>
      <p:bldP spid="43" grpId="0" animBg="1"/>
      <p:bldP spid="44" grpId="0"/>
      <p:bldP spid="45" grpId="0" animBg="1"/>
      <p:bldP spid="46" grpId="0"/>
      <p:bldP spid="47" grpId="0"/>
      <p:bldP spid="50" grpId="0" animBg="1"/>
      <p:bldP spid="51" grpId="0"/>
      <p:bldP spid="52" grpId="0"/>
      <p:bldP spid="54" grpId="0" animBg="1"/>
      <p:bldP spid="55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FFD434-F379-2801-323A-2540C52D7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0AE7EB-9963-251A-3E9C-40A49A718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D8FCBC-76CC-092B-C4F2-54D6A69C7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701F1B2-4B1A-94F9-C652-666351526E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9620256-327C-BBB1-0B58-7C0B2A59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982" y="-4604656"/>
            <a:ext cx="7462083" cy="5334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spc="-100" dirty="0" err="1">
                <a:solidFill>
                  <a:schemeClr val="accent1"/>
                </a:solidFill>
              </a:rPr>
              <a:t>Compra</a:t>
            </a:r>
            <a:r>
              <a:rPr lang="en-US" sz="2800" spc="-100" dirty="0">
                <a:solidFill>
                  <a:schemeClr val="accent1"/>
                </a:solidFill>
              </a:rPr>
              <a:t>  </a:t>
            </a:r>
            <a:r>
              <a:rPr lang="en-US" sz="2800" spc="-100" dirty="0" err="1">
                <a:solidFill>
                  <a:schemeClr val="accent1"/>
                </a:solidFill>
              </a:rPr>
              <a:t>Governamental</a:t>
            </a:r>
            <a:r>
              <a:rPr lang="en-US" sz="2800" spc="-100" dirty="0">
                <a:solidFill>
                  <a:schemeClr val="accent1"/>
                </a:solidFill>
              </a:rPr>
              <a:t> (CG)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37ADED-1A6D-A0E8-E469-94AF26896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70DA2F-78EB-01BB-B434-EF1914AE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E7B1AA4-81F9-7063-8B4A-A84B5668A89B}"/>
              </a:ext>
            </a:extLst>
          </p:cNvPr>
          <p:cNvSpPr txBox="1"/>
          <p:nvPr/>
        </p:nvSpPr>
        <p:spPr>
          <a:xfrm>
            <a:off x="251356" y="1665515"/>
            <a:ext cx="800219" cy="3542508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pt-BR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Transição</a:t>
            </a:r>
          </a:p>
        </p:txBody>
      </p:sp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79207D21-B450-1485-82B1-C997332B18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4684189"/>
              </p:ext>
            </p:extLst>
          </p:nvPr>
        </p:nvGraphicFramePr>
        <p:xfrm>
          <a:off x="6204857" y="1143003"/>
          <a:ext cx="1665516" cy="1513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Gráfico 33">
            <a:extLst>
              <a:ext uri="{FF2B5EF4-FFF2-40B4-BE49-F238E27FC236}">
                <a16:creationId xmlns:a16="http://schemas.microsoft.com/office/drawing/2014/main" id="{F0DC86A8-0745-025D-EEBB-70C009256C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171766"/>
              </p:ext>
            </p:extLst>
          </p:nvPr>
        </p:nvGraphicFramePr>
        <p:xfrm>
          <a:off x="1687285" y="1230091"/>
          <a:ext cx="1785258" cy="1328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9BC18A8A-62C0-17C8-D610-BAA3C8219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4371209"/>
              </p:ext>
            </p:extLst>
          </p:nvPr>
        </p:nvGraphicFramePr>
        <p:xfrm>
          <a:off x="3407229" y="762004"/>
          <a:ext cx="3385457" cy="2558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08A416EE-3B9C-6EA1-FCE2-232B49962E1E}"/>
              </a:ext>
            </a:extLst>
          </p:cNvPr>
          <p:cNvSpPr txBox="1"/>
          <p:nvPr/>
        </p:nvSpPr>
        <p:spPr>
          <a:xfrm>
            <a:off x="5649686" y="424546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Retenção</a:t>
            </a:r>
            <a:r>
              <a:rPr lang="pt-BR" dirty="0"/>
              <a:t>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0BDDB9A-6BCF-ECB5-7A2D-C6EBB3874AE8}"/>
              </a:ext>
            </a:extLst>
          </p:cNvPr>
          <p:cNvSpPr txBox="1"/>
          <p:nvPr/>
        </p:nvSpPr>
        <p:spPr>
          <a:xfrm>
            <a:off x="2960915" y="179614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R$ 70 mi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3AC98B6-C4C7-DBD2-945E-96B3833017E7}"/>
              </a:ext>
            </a:extLst>
          </p:cNvPr>
          <p:cNvSpPr txBox="1"/>
          <p:nvPr/>
        </p:nvSpPr>
        <p:spPr>
          <a:xfrm>
            <a:off x="1208315" y="190500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R$ 40 mi</a:t>
            </a:r>
          </a:p>
        </p:txBody>
      </p:sp>
      <p:sp>
        <p:nvSpPr>
          <p:cNvPr id="22" name="Seta: para a Direita 21">
            <a:extLst>
              <a:ext uri="{FF2B5EF4-FFF2-40B4-BE49-F238E27FC236}">
                <a16:creationId xmlns:a16="http://schemas.microsoft.com/office/drawing/2014/main" id="{EC51ACF4-C9EB-A22D-F6A6-A681F8213CEC}"/>
              </a:ext>
            </a:extLst>
          </p:cNvPr>
          <p:cNvSpPr/>
          <p:nvPr/>
        </p:nvSpPr>
        <p:spPr>
          <a:xfrm>
            <a:off x="6041571" y="2002975"/>
            <a:ext cx="359229" cy="25037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9B9A372-0730-798F-2B4C-55800064422E}"/>
              </a:ext>
            </a:extLst>
          </p:cNvPr>
          <p:cNvSpPr txBox="1"/>
          <p:nvPr/>
        </p:nvSpPr>
        <p:spPr>
          <a:xfrm>
            <a:off x="5682343" y="1643748"/>
            <a:ext cx="107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CP ente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4E703E15-691C-AD90-B035-1D9318356724}"/>
              </a:ext>
            </a:extLst>
          </p:cNvPr>
          <p:cNvSpPr txBox="1"/>
          <p:nvPr/>
        </p:nvSpPr>
        <p:spPr>
          <a:xfrm>
            <a:off x="7380516" y="205740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R$ 90 mi</a:t>
            </a:r>
          </a:p>
        </p:txBody>
      </p: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36642B11-D6C8-3AD3-6F7D-6038A54D9057}"/>
              </a:ext>
            </a:extLst>
          </p:cNvPr>
          <p:cNvCxnSpPr>
            <a:cxnSpLocks/>
          </p:cNvCxnSpPr>
          <p:nvPr/>
        </p:nvCxnSpPr>
        <p:spPr>
          <a:xfrm flipV="1">
            <a:off x="6988629" y="1676404"/>
            <a:ext cx="522514" cy="87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F6DF540D-8C46-5DCC-1D97-39C7E4DCBCFE}"/>
              </a:ext>
            </a:extLst>
          </p:cNvPr>
          <p:cNvSpPr txBox="1"/>
          <p:nvPr/>
        </p:nvSpPr>
        <p:spPr>
          <a:xfrm>
            <a:off x="7445828" y="1578433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R$ 9 mi</a:t>
            </a:r>
          </a:p>
        </p:txBody>
      </p:sp>
      <p:sp>
        <p:nvSpPr>
          <p:cNvPr id="37" name="Sinal de Adição 36">
            <a:extLst>
              <a:ext uri="{FF2B5EF4-FFF2-40B4-BE49-F238E27FC236}">
                <a16:creationId xmlns:a16="http://schemas.microsoft.com/office/drawing/2014/main" id="{D1DC53A7-4765-D266-D421-E6D34B79BC2B}"/>
              </a:ext>
            </a:extLst>
          </p:cNvPr>
          <p:cNvSpPr/>
          <p:nvPr/>
        </p:nvSpPr>
        <p:spPr>
          <a:xfrm>
            <a:off x="7870371" y="1828806"/>
            <a:ext cx="206828" cy="272142"/>
          </a:xfrm>
          <a:prstGeom prst="mathPlus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Sinal de Subtração 37">
            <a:extLst>
              <a:ext uri="{FF2B5EF4-FFF2-40B4-BE49-F238E27FC236}">
                <a16:creationId xmlns:a16="http://schemas.microsoft.com/office/drawing/2014/main" id="{949D5898-9D46-631D-1DB7-8088A768C5E5}"/>
              </a:ext>
            </a:extLst>
          </p:cNvPr>
          <p:cNvSpPr/>
          <p:nvPr/>
        </p:nvSpPr>
        <p:spPr>
          <a:xfrm>
            <a:off x="7826829" y="2340433"/>
            <a:ext cx="272142" cy="250372"/>
          </a:xfrm>
          <a:prstGeom prst="mathMinus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Seta: Curva para Cima 38">
            <a:extLst>
              <a:ext uri="{FF2B5EF4-FFF2-40B4-BE49-F238E27FC236}">
                <a16:creationId xmlns:a16="http://schemas.microsoft.com/office/drawing/2014/main" id="{029F45B8-0F85-F0A9-C132-3E72938BE3E4}"/>
              </a:ext>
            </a:extLst>
          </p:cNvPr>
          <p:cNvSpPr/>
          <p:nvPr/>
        </p:nvSpPr>
        <p:spPr>
          <a:xfrm>
            <a:off x="1785257" y="2547261"/>
            <a:ext cx="6281057" cy="468088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73AAD418-B868-7345-CFD4-2F3B64739748}"/>
              </a:ext>
            </a:extLst>
          </p:cNvPr>
          <p:cNvSpPr txBox="1"/>
          <p:nvPr/>
        </p:nvSpPr>
        <p:spPr>
          <a:xfrm>
            <a:off x="3701143" y="2677890"/>
            <a:ext cx="306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90% x R$ 40 mi = R$ 36 mi</a:t>
            </a:r>
          </a:p>
        </p:txBody>
      </p:sp>
      <p:sp>
        <p:nvSpPr>
          <p:cNvPr id="49" name="Igual a 48">
            <a:extLst>
              <a:ext uri="{FF2B5EF4-FFF2-40B4-BE49-F238E27FC236}">
                <a16:creationId xmlns:a16="http://schemas.microsoft.com/office/drawing/2014/main" id="{4C696762-52B4-F41A-3C5D-B65651109094}"/>
              </a:ext>
            </a:extLst>
          </p:cNvPr>
          <p:cNvSpPr/>
          <p:nvPr/>
        </p:nvSpPr>
        <p:spPr>
          <a:xfrm>
            <a:off x="8436430" y="1839690"/>
            <a:ext cx="272143" cy="250371"/>
          </a:xfrm>
          <a:prstGeom prst="mathEqual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BB8EF6BC-0E47-98B1-7368-60B064474B5B}"/>
              </a:ext>
            </a:extLst>
          </p:cNvPr>
          <p:cNvSpPr txBox="1"/>
          <p:nvPr/>
        </p:nvSpPr>
        <p:spPr>
          <a:xfrm>
            <a:off x="8632371" y="17852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R$ 63 mi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E5AD1988-B0D6-BA04-3698-685AF9330D8D}"/>
              </a:ext>
            </a:extLst>
          </p:cNvPr>
          <p:cNvSpPr txBox="1"/>
          <p:nvPr/>
        </p:nvSpPr>
        <p:spPr>
          <a:xfrm>
            <a:off x="9557658" y="1796147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+ R$ 7 mi</a:t>
            </a:r>
          </a:p>
        </p:txBody>
      </p:sp>
      <p:sp>
        <p:nvSpPr>
          <p:cNvPr id="57" name="Igual a 56">
            <a:extLst>
              <a:ext uri="{FF2B5EF4-FFF2-40B4-BE49-F238E27FC236}">
                <a16:creationId xmlns:a16="http://schemas.microsoft.com/office/drawing/2014/main" id="{819B0D20-0959-25EA-07F2-C37737C3164B}"/>
              </a:ext>
            </a:extLst>
          </p:cNvPr>
          <p:cNvSpPr/>
          <p:nvPr/>
        </p:nvSpPr>
        <p:spPr>
          <a:xfrm>
            <a:off x="10635344" y="1861461"/>
            <a:ext cx="272143" cy="250371"/>
          </a:xfrm>
          <a:prstGeom prst="mathEqual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7303BC75-0BE0-FC12-5A9A-2316EF78D7D4}"/>
              </a:ext>
            </a:extLst>
          </p:cNvPr>
          <p:cNvSpPr txBox="1"/>
          <p:nvPr/>
        </p:nvSpPr>
        <p:spPr>
          <a:xfrm>
            <a:off x="10842171" y="180703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R$ 70 mi</a:t>
            </a:r>
          </a:p>
        </p:txBody>
      </p:sp>
      <p:grpSp>
        <p:nvGrpSpPr>
          <p:cNvPr id="91" name="Agrupar 90">
            <a:extLst>
              <a:ext uri="{FF2B5EF4-FFF2-40B4-BE49-F238E27FC236}">
                <a16:creationId xmlns:a16="http://schemas.microsoft.com/office/drawing/2014/main" id="{1B840A43-5845-807E-C942-AFAF820C82C5}"/>
              </a:ext>
            </a:extLst>
          </p:cNvPr>
          <p:cNvGrpSpPr/>
          <p:nvPr/>
        </p:nvGrpSpPr>
        <p:grpSpPr>
          <a:xfrm>
            <a:off x="3505200" y="979719"/>
            <a:ext cx="6716486" cy="783771"/>
            <a:chOff x="3505200" y="979719"/>
            <a:chExt cx="6716486" cy="783771"/>
          </a:xfrm>
        </p:grpSpPr>
        <p:sp>
          <p:nvSpPr>
            <p:cNvPr id="59" name="Seta: Curva para Baixo 58">
              <a:extLst>
                <a:ext uri="{FF2B5EF4-FFF2-40B4-BE49-F238E27FC236}">
                  <a16:creationId xmlns:a16="http://schemas.microsoft.com/office/drawing/2014/main" id="{8273E73D-5E41-252B-6F8B-81C79DB9AF37}"/>
                </a:ext>
              </a:extLst>
            </p:cNvPr>
            <p:cNvSpPr/>
            <p:nvPr/>
          </p:nvSpPr>
          <p:spPr>
            <a:xfrm>
              <a:off x="3505200" y="1317176"/>
              <a:ext cx="6716486" cy="446314"/>
            </a:xfrm>
            <a:prstGeom prst="curved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66A422DD-B869-F0E0-1F0C-80A7F92D6FD6}"/>
                </a:ext>
              </a:extLst>
            </p:cNvPr>
            <p:cNvSpPr txBox="1"/>
            <p:nvPr/>
          </p:nvSpPr>
          <p:spPr>
            <a:xfrm>
              <a:off x="5715000" y="979719"/>
              <a:ext cx="29354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latin typeface="Arial" panose="020B0604020202020204" pitchFamily="34" charset="0"/>
                  <a:cs typeface="Arial" panose="020B0604020202020204" pitchFamily="34" charset="0"/>
                </a:rPr>
                <a:t> 10% x R$ 70 mi = R$ 7 mi</a:t>
              </a:r>
            </a:p>
          </p:txBody>
        </p:sp>
      </p:grpSp>
      <p:sp>
        <p:nvSpPr>
          <p:cNvPr id="82" name="Retângulo: Cantos Arredondados 81">
            <a:extLst>
              <a:ext uri="{FF2B5EF4-FFF2-40B4-BE49-F238E27FC236}">
                <a16:creationId xmlns:a16="http://schemas.microsoft.com/office/drawing/2014/main" id="{913C7F87-6D1B-3382-5953-AE7A162AA988}"/>
              </a:ext>
            </a:extLst>
          </p:cNvPr>
          <p:cNvSpPr/>
          <p:nvPr/>
        </p:nvSpPr>
        <p:spPr>
          <a:xfrm>
            <a:off x="8479971" y="4833258"/>
            <a:ext cx="2939143" cy="11103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Mais gastos obrigatórios sem lastro financeiro e menor receita financeira da partilha do IBS retido !!!!!</a:t>
            </a:r>
          </a:p>
        </p:txBody>
      </p:sp>
      <p:grpSp>
        <p:nvGrpSpPr>
          <p:cNvPr id="92" name="Agrupar 91">
            <a:extLst>
              <a:ext uri="{FF2B5EF4-FFF2-40B4-BE49-F238E27FC236}">
                <a16:creationId xmlns:a16="http://schemas.microsoft.com/office/drawing/2014/main" id="{F959AA73-3893-EB15-679D-E7CA1240E4B5}"/>
              </a:ext>
            </a:extLst>
          </p:cNvPr>
          <p:cNvGrpSpPr/>
          <p:nvPr/>
        </p:nvGrpSpPr>
        <p:grpSpPr>
          <a:xfrm>
            <a:off x="1230083" y="3135079"/>
            <a:ext cx="10741852" cy="2558145"/>
            <a:chOff x="1230083" y="3135079"/>
            <a:chExt cx="10741852" cy="2558145"/>
          </a:xfrm>
        </p:grpSpPr>
        <p:graphicFrame>
          <p:nvGraphicFramePr>
            <p:cNvPr id="63" name="Gráfico 62">
              <a:extLst>
                <a:ext uri="{FF2B5EF4-FFF2-40B4-BE49-F238E27FC236}">
                  <a16:creationId xmlns:a16="http://schemas.microsoft.com/office/drawing/2014/main" id="{FF6D4A44-ADCE-F16A-A6B0-4EDE3D47CE4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20809714"/>
                </p:ext>
              </p:extLst>
            </p:nvPr>
          </p:nvGraphicFramePr>
          <p:xfrm>
            <a:off x="3548743" y="3135079"/>
            <a:ext cx="3385457" cy="25581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pSp>
          <p:nvGrpSpPr>
            <p:cNvPr id="90" name="Agrupar 89">
              <a:extLst>
                <a:ext uri="{FF2B5EF4-FFF2-40B4-BE49-F238E27FC236}">
                  <a16:creationId xmlns:a16="http://schemas.microsoft.com/office/drawing/2014/main" id="{68A2D072-2E20-53C2-A7AF-32966EF5DD0A}"/>
                </a:ext>
              </a:extLst>
            </p:cNvPr>
            <p:cNvGrpSpPr/>
            <p:nvPr/>
          </p:nvGrpSpPr>
          <p:grpSpPr>
            <a:xfrm>
              <a:off x="1230083" y="3233056"/>
              <a:ext cx="10741852" cy="2187241"/>
              <a:chOff x="1230083" y="3233056"/>
              <a:chExt cx="10741852" cy="2187241"/>
            </a:xfrm>
          </p:grpSpPr>
          <p:graphicFrame>
            <p:nvGraphicFramePr>
              <p:cNvPr id="61" name="Gráfico 60">
                <a:extLst>
                  <a:ext uri="{FF2B5EF4-FFF2-40B4-BE49-F238E27FC236}">
                    <a16:creationId xmlns:a16="http://schemas.microsoft.com/office/drawing/2014/main" id="{FAE2A478-FCA3-AA85-2864-D3F4A4EF442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06677393"/>
                  </p:ext>
                </p:extLst>
              </p:nvPr>
            </p:nvGraphicFramePr>
            <p:xfrm>
              <a:off x="6226625" y="3516078"/>
              <a:ext cx="1665516" cy="151311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graphicFrame>
            <p:nvGraphicFramePr>
              <p:cNvPr id="62" name="Gráfico 61">
                <a:extLst>
                  <a:ext uri="{FF2B5EF4-FFF2-40B4-BE49-F238E27FC236}">
                    <a16:creationId xmlns:a16="http://schemas.microsoft.com/office/drawing/2014/main" id="{D6770A6E-9CAA-361A-A13F-A9DFF4413D4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60421731"/>
                  </p:ext>
                </p:extLst>
              </p:nvPr>
            </p:nvGraphicFramePr>
            <p:xfrm>
              <a:off x="1709053" y="3603166"/>
              <a:ext cx="1785258" cy="132805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527DFC93-2DA3-63B0-38F7-8C7C1AAADDE5}"/>
                  </a:ext>
                </a:extLst>
              </p:cNvPr>
              <p:cNvSpPr txBox="1"/>
              <p:nvPr/>
            </p:nvSpPr>
            <p:spPr>
              <a:xfrm>
                <a:off x="2982683" y="4169223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latin typeface="Arial" panose="020B0604020202020204" pitchFamily="34" charset="0"/>
                    <a:cs typeface="Arial" panose="020B0604020202020204" pitchFamily="34" charset="0"/>
                  </a:rPr>
                  <a:t>R$ 70 mi</a:t>
                </a:r>
              </a:p>
            </p:txBody>
          </p:sp>
          <p:sp>
            <p:nvSpPr>
              <p:cNvPr id="65" name="CaixaDeTexto 64">
                <a:extLst>
                  <a:ext uri="{FF2B5EF4-FFF2-40B4-BE49-F238E27FC236}">
                    <a16:creationId xmlns:a16="http://schemas.microsoft.com/office/drawing/2014/main" id="{3A0CC871-4912-B9CF-C2FD-CAC11AE69701}"/>
                  </a:ext>
                </a:extLst>
              </p:cNvPr>
              <p:cNvSpPr txBox="1"/>
              <p:nvPr/>
            </p:nvSpPr>
            <p:spPr>
              <a:xfrm>
                <a:off x="1230083" y="427808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latin typeface="Arial" panose="020B0604020202020204" pitchFamily="34" charset="0"/>
                    <a:cs typeface="Arial" panose="020B0604020202020204" pitchFamily="34" charset="0"/>
                  </a:rPr>
                  <a:t>R$ </a:t>
                </a:r>
                <a:r>
                  <a:rPr lang="pt-B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50 mi</a:t>
                </a:r>
              </a:p>
            </p:txBody>
          </p:sp>
          <p:sp>
            <p:nvSpPr>
              <p:cNvPr id="66" name="Seta: para a Direita 65">
                <a:extLst>
                  <a:ext uri="{FF2B5EF4-FFF2-40B4-BE49-F238E27FC236}">
                    <a16:creationId xmlns:a16="http://schemas.microsoft.com/office/drawing/2014/main" id="{D1CE5682-1F19-EC54-9F02-BFB64D2B117E}"/>
                  </a:ext>
                </a:extLst>
              </p:cNvPr>
              <p:cNvSpPr/>
              <p:nvPr/>
            </p:nvSpPr>
            <p:spPr>
              <a:xfrm>
                <a:off x="6063339" y="4376050"/>
                <a:ext cx="359229" cy="250371"/>
              </a:xfrm>
              <a:prstGeom prst="rightArrow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7" name="CaixaDeTexto 66">
                <a:extLst>
                  <a:ext uri="{FF2B5EF4-FFF2-40B4-BE49-F238E27FC236}">
                    <a16:creationId xmlns:a16="http://schemas.microsoft.com/office/drawing/2014/main" id="{CD056A53-F7D8-9EEA-3D52-91B3F833B10E}"/>
                  </a:ext>
                </a:extLst>
              </p:cNvPr>
              <p:cNvSpPr txBox="1"/>
              <p:nvPr/>
            </p:nvSpPr>
            <p:spPr>
              <a:xfrm>
                <a:off x="5704111" y="4016823"/>
                <a:ext cx="10781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latin typeface="Arial" panose="020B0604020202020204" pitchFamily="34" charset="0"/>
                    <a:cs typeface="Arial" panose="020B0604020202020204" pitchFamily="34" charset="0"/>
                  </a:rPr>
                  <a:t> CP ente</a:t>
                </a:r>
              </a:p>
            </p:txBody>
          </p:sp>
          <p:sp>
            <p:nvSpPr>
              <p:cNvPr id="68" name="CaixaDeTexto 67">
                <a:extLst>
                  <a:ext uri="{FF2B5EF4-FFF2-40B4-BE49-F238E27FC236}">
                    <a16:creationId xmlns:a16="http://schemas.microsoft.com/office/drawing/2014/main" id="{CD01D825-E4F2-6E58-4252-3103FB329CE2}"/>
                  </a:ext>
                </a:extLst>
              </p:cNvPr>
              <p:cNvSpPr txBox="1"/>
              <p:nvPr/>
            </p:nvSpPr>
            <p:spPr>
              <a:xfrm>
                <a:off x="7402284" y="4430479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latin typeface="Arial" panose="020B0604020202020204" pitchFamily="34" charset="0"/>
                    <a:cs typeface="Arial" panose="020B0604020202020204" pitchFamily="34" charset="0"/>
                  </a:rPr>
                  <a:t>R$ 90 mi</a:t>
                </a:r>
              </a:p>
            </p:txBody>
          </p:sp>
          <p:cxnSp>
            <p:nvCxnSpPr>
              <p:cNvPr id="69" name="Conector de Seta Reta 68">
                <a:extLst>
                  <a:ext uri="{FF2B5EF4-FFF2-40B4-BE49-F238E27FC236}">
                    <a16:creationId xmlns:a16="http://schemas.microsoft.com/office/drawing/2014/main" id="{6028C62C-BA14-AB12-48DF-0E00AF5EE5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0397" y="4049479"/>
                <a:ext cx="522514" cy="8708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CaixaDeTexto 69">
                <a:extLst>
                  <a:ext uri="{FF2B5EF4-FFF2-40B4-BE49-F238E27FC236}">
                    <a16:creationId xmlns:a16="http://schemas.microsoft.com/office/drawing/2014/main" id="{98775D86-EDB6-221A-C88E-70F568F5DE53}"/>
                  </a:ext>
                </a:extLst>
              </p:cNvPr>
              <p:cNvSpPr txBox="1"/>
              <p:nvPr/>
            </p:nvSpPr>
            <p:spPr>
              <a:xfrm>
                <a:off x="7467596" y="3951508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latin typeface="Arial" panose="020B0604020202020204" pitchFamily="34" charset="0"/>
                    <a:cs typeface="Arial" panose="020B0604020202020204" pitchFamily="34" charset="0"/>
                  </a:rPr>
                  <a:t>R$ 9 mi</a:t>
                </a:r>
              </a:p>
            </p:txBody>
          </p:sp>
          <p:sp>
            <p:nvSpPr>
              <p:cNvPr id="71" name="Sinal de Adição 70">
                <a:extLst>
                  <a:ext uri="{FF2B5EF4-FFF2-40B4-BE49-F238E27FC236}">
                    <a16:creationId xmlns:a16="http://schemas.microsoft.com/office/drawing/2014/main" id="{A359AADD-D66E-F269-0825-B7E7B6325A64}"/>
                  </a:ext>
                </a:extLst>
              </p:cNvPr>
              <p:cNvSpPr/>
              <p:nvPr/>
            </p:nvSpPr>
            <p:spPr>
              <a:xfrm>
                <a:off x="7892139" y="4201881"/>
                <a:ext cx="206828" cy="272142"/>
              </a:xfrm>
              <a:prstGeom prst="mathPlus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2" name="Sinal de Subtração 71">
                <a:extLst>
                  <a:ext uri="{FF2B5EF4-FFF2-40B4-BE49-F238E27FC236}">
                    <a16:creationId xmlns:a16="http://schemas.microsoft.com/office/drawing/2014/main" id="{3BBBB9F8-AA0F-EB2C-80D1-DF50BA1013EB}"/>
                  </a:ext>
                </a:extLst>
              </p:cNvPr>
              <p:cNvSpPr/>
              <p:nvPr/>
            </p:nvSpPr>
            <p:spPr>
              <a:xfrm>
                <a:off x="7848597" y="4713508"/>
                <a:ext cx="272142" cy="250372"/>
              </a:xfrm>
              <a:prstGeom prst="mathMinus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3" name="Seta: Curva para Cima 72">
                <a:extLst>
                  <a:ext uri="{FF2B5EF4-FFF2-40B4-BE49-F238E27FC236}">
                    <a16:creationId xmlns:a16="http://schemas.microsoft.com/office/drawing/2014/main" id="{2BC12CEC-7860-4483-63D2-7F970F62B948}"/>
                  </a:ext>
                </a:extLst>
              </p:cNvPr>
              <p:cNvSpPr/>
              <p:nvPr/>
            </p:nvSpPr>
            <p:spPr>
              <a:xfrm>
                <a:off x="1807025" y="4920336"/>
                <a:ext cx="6281057" cy="468088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CaixaDeTexto 73">
                <a:extLst>
                  <a:ext uri="{FF2B5EF4-FFF2-40B4-BE49-F238E27FC236}">
                    <a16:creationId xmlns:a16="http://schemas.microsoft.com/office/drawing/2014/main" id="{B89B422C-1BAA-7094-845E-635B886224F6}"/>
                  </a:ext>
                </a:extLst>
              </p:cNvPr>
              <p:cNvSpPr txBox="1"/>
              <p:nvPr/>
            </p:nvSpPr>
            <p:spPr>
              <a:xfrm>
                <a:off x="3722911" y="5050965"/>
                <a:ext cx="30636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latin typeface="Arial" panose="020B0604020202020204" pitchFamily="34" charset="0"/>
                    <a:cs typeface="Arial" panose="020B0604020202020204" pitchFamily="34" charset="0"/>
                  </a:rPr>
                  <a:t> 90% x R$ 50 mi = R$ </a:t>
                </a:r>
                <a:r>
                  <a:rPr lang="pt-B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45 mi</a:t>
                </a:r>
              </a:p>
            </p:txBody>
          </p:sp>
          <p:sp>
            <p:nvSpPr>
              <p:cNvPr id="75" name="Igual a 74">
                <a:extLst>
                  <a:ext uri="{FF2B5EF4-FFF2-40B4-BE49-F238E27FC236}">
                    <a16:creationId xmlns:a16="http://schemas.microsoft.com/office/drawing/2014/main" id="{5D25F35D-BA17-93EA-D2E4-E27172BAAA56}"/>
                  </a:ext>
                </a:extLst>
              </p:cNvPr>
              <p:cNvSpPr/>
              <p:nvPr/>
            </p:nvSpPr>
            <p:spPr>
              <a:xfrm>
                <a:off x="8458198" y="4212765"/>
                <a:ext cx="272143" cy="250371"/>
              </a:xfrm>
              <a:prstGeom prst="mathEqual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CaixaDeTexto 75">
                <a:extLst>
                  <a:ext uri="{FF2B5EF4-FFF2-40B4-BE49-F238E27FC236}">
                    <a16:creationId xmlns:a16="http://schemas.microsoft.com/office/drawing/2014/main" id="{7E30AFE1-DD26-888A-576C-C871511E38A6}"/>
                  </a:ext>
                </a:extLst>
              </p:cNvPr>
              <p:cNvSpPr txBox="1"/>
              <p:nvPr/>
            </p:nvSpPr>
            <p:spPr>
              <a:xfrm>
                <a:off x="8654139" y="4158339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latin typeface="Arial" panose="020B0604020202020204" pitchFamily="34" charset="0"/>
                    <a:cs typeface="Arial" panose="020B0604020202020204" pitchFamily="34" charset="0"/>
                  </a:rPr>
                  <a:t>R$ 54 mi</a:t>
                </a:r>
              </a:p>
            </p:txBody>
          </p:sp>
          <p:sp>
            <p:nvSpPr>
              <p:cNvPr id="77" name="CaixaDeTexto 76">
                <a:extLst>
                  <a:ext uri="{FF2B5EF4-FFF2-40B4-BE49-F238E27FC236}">
                    <a16:creationId xmlns:a16="http://schemas.microsoft.com/office/drawing/2014/main" id="{DC2EE8ED-A285-A0B2-C1D4-357E5906B195}"/>
                  </a:ext>
                </a:extLst>
              </p:cNvPr>
              <p:cNvSpPr txBox="1"/>
              <p:nvPr/>
            </p:nvSpPr>
            <p:spPr>
              <a:xfrm>
                <a:off x="9579426" y="4169222"/>
                <a:ext cx="1178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latin typeface="Arial" panose="020B0604020202020204" pitchFamily="34" charset="0"/>
                    <a:cs typeface="Arial" panose="020B0604020202020204" pitchFamily="34" charset="0"/>
                  </a:rPr>
                  <a:t>+ R$ 7 mi</a:t>
                </a:r>
              </a:p>
            </p:txBody>
          </p:sp>
          <p:sp>
            <p:nvSpPr>
              <p:cNvPr id="78" name="Igual a 77">
                <a:extLst>
                  <a:ext uri="{FF2B5EF4-FFF2-40B4-BE49-F238E27FC236}">
                    <a16:creationId xmlns:a16="http://schemas.microsoft.com/office/drawing/2014/main" id="{9CDCD439-FBD4-E496-D40D-17E5EDDFA8B4}"/>
                  </a:ext>
                </a:extLst>
              </p:cNvPr>
              <p:cNvSpPr/>
              <p:nvPr/>
            </p:nvSpPr>
            <p:spPr>
              <a:xfrm>
                <a:off x="10657112" y="4234536"/>
                <a:ext cx="272143" cy="250371"/>
              </a:xfrm>
              <a:prstGeom prst="mathEqual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CaixaDeTexto 78">
                <a:extLst>
                  <a:ext uri="{FF2B5EF4-FFF2-40B4-BE49-F238E27FC236}">
                    <a16:creationId xmlns:a16="http://schemas.microsoft.com/office/drawing/2014/main" id="{11268B40-9279-670C-0404-5AE525E584C6}"/>
                  </a:ext>
                </a:extLst>
              </p:cNvPr>
              <p:cNvSpPr txBox="1"/>
              <p:nvPr/>
            </p:nvSpPr>
            <p:spPr>
              <a:xfrm>
                <a:off x="10863939" y="418011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latin typeface="Arial" panose="020B0604020202020204" pitchFamily="34" charset="0"/>
                    <a:cs typeface="Arial" panose="020B0604020202020204" pitchFamily="34" charset="0"/>
                  </a:rPr>
                  <a:t>R$ 61 mi</a:t>
                </a:r>
              </a:p>
            </p:txBody>
          </p:sp>
          <p:sp>
            <p:nvSpPr>
              <p:cNvPr id="80" name="Seta: Curva para Baixo 79">
                <a:extLst>
                  <a:ext uri="{FF2B5EF4-FFF2-40B4-BE49-F238E27FC236}">
                    <a16:creationId xmlns:a16="http://schemas.microsoft.com/office/drawing/2014/main" id="{F01382DB-CA81-0E8C-3F75-771DDB2949B5}"/>
                  </a:ext>
                </a:extLst>
              </p:cNvPr>
              <p:cNvSpPr/>
              <p:nvPr/>
            </p:nvSpPr>
            <p:spPr>
              <a:xfrm>
                <a:off x="3526968" y="3690251"/>
                <a:ext cx="6716486" cy="446314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CaixaDeTexto 80">
                <a:extLst>
                  <a:ext uri="{FF2B5EF4-FFF2-40B4-BE49-F238E27FC236}">
                    <a16:creationId xmlns:a16="http://schemas.microsoft.com/office/drawing/2014/main" id="{80C17A1B-819A-37D9-C4A9-C90F79758B0B}"/>
                  </a:ext>
                </a:extLst>
              </p:cNvPr>
              <p:cNvSpPr txBox="1"/>
              <p:nvPr/>
            </p:nvSpPr>
            <p:spPr>
              <a:xfrm>
                <a:off x="5900053" y="3352794"/>
                <a:ext cx="29354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latin typeface="Arial" panose="020B0604020202020204" pitchFamily="34" charset="0"/>
                    <a:cs typeface="Arial" panose="020B0604020202020204" pitchFamily="34" charset="0"/>
                  </a:rPr>
                  <a:t> 10% x R$ 70 mi = R$ 7 mi</a:t>
                </a:r>
              </a:p>
            </p:txBody>
          </p:sp>
          <p:sp>
            <p:nvSpPr>
              <p:cNvPr id="84" name="CaixaDeTexto 83">
                <a:extLst>
                  <a:ext uri="{FF2B5EF4-FFF2-40B4-BE49-F238E27FC236}">
                    <a16:creationId xmlns:a16="http://schemas.microsoft.com/office/drawing/2014/main" id="{A6436B80-15CD-9DA4-2C57-7B3F4A3D15F6}"/>
                  </a:ext>
                </a:extLst>
              </p:cNvPr>
              <p:cNvSpPr txBox="1"/>
              <p:nvPr/>
            </p:nvSpPr>
            <p:spPr>
              <a:xfrm>
                <a:off x="1284515" y="3233056"/>
                <a:ext cx="28824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solidFill>
                      <a:srgbClr val="0070C0"/>
                    </a:solidFill>
                  </a:rPr>
                  <a:t>Aumento das compras gov.: </a:t>
                </a:r>
              </a:p>
            </p:txBody>
          </p:sp>
        </p:grpSp>
      </p:grp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7B96DC0C-F384-45AC-DB36-EC9EDFDB926C}"/>
              </a:ext>
            </a:extLst>
          </p:cNvPr>
          <p:cNvSpPr txBox="1"/>
          <p:nvPr/>
        </p:nvSpPr>
        <p:spPr>
          <a:xfrm>
            <a:off x="1251858" y="903514"/>
            <a:ext cx="2770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Situação fiscal equilibrada: </a:t>
            </a:r>
          </a:p>
        </p:txBody>
      </p: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E9D132B6-B319-E2D3-E807-81BDB2B3C654}"/>
              </a:ext>
            </a:extLst>
          </p:cNvPr>
          <p:cNvSpPr txBox="1"/>
          <p:nvPr/>
        </p:nvSpPr>
        <p:spPr>
          <a:xfrm>
            <a:off x="1262743" y="5562599"/>
            <a:ext cx="307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Diminuição das compras gov.: </a:t>
            </a:r>
          </a:p>
        </p:txBody>
      </p:sp>
      <p:sp>
        <p:nvSpPr>
          <p:cNvPr id="87" name="Retângulo: Cantos Arredondados 86">
            <a:extLst>
              <a:ext uri="{FF2B5EF4-FFF2-40B4-BE49-F238E27FC236}">
                <a16:creationId xmlns:a16="http://schemas.microsoft.com/office/drawing/2014/main" id="{17EB2B5B-D9BC-C18F-8507-116DE6DEDF5A}"/>
              </a:ext>
            </a:extLst>
          </p:cNvPr>
          <p:cNvSpPr/>
          <p:nvPr/>
        </p:nvSpPr>
        <p:spPr>
          <a:xfrm>
            <a:off x="4256314" y="5682344"/>
            <a:ext cx="2939143" cy="11103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70C0"/>
                </a:solidFill>
              </a:rPr>
              <a:t>Menos gastos obrigatórios sem lastro financeiro e maior receita financeira da partilha do IBS retido !!!!!</a:t>
            </a:r>
          </a:p>
        </p:txBody>
      </p:sp>
      <p:sp>
        <p:nvSpPr>
          <p:cNvPr id="88" name="Seta: para a Direita 87">
            <a:extLst>
              <a:ext uri="{FF2B5EF4-FFF2-40B4-BE49-F238E27FC236}">
                <a16:creationId xmlns:a16="http://schemas.microsoft.com/office/drawing/2014/main" id="{208C3353-B37E-4627-3314-C8BD1844097D}"/>
              </a:ext>
            </a:extLst>
          </p:cNvPr>
          <p:cNvSpPr/>
          <p:nvPr/>
        </p:nvSpPr>
        <p:spPr>
          <a:xfrm>
            <a:off x="7369629" y="6106886"/>
            <a:ext cx="337457" cy="28302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22294290-8581-FCCA-BD0F-9686CFAAEA95}"/>
              </a:ext>
            </a:extLst>
          </p:cNvPr>
          <p:cNvSpPr txBox="1"/>
          <p:nvPr/>
        </p:nvSpPr>
        <p:spPr>
          <a:xfrm>
            <a:off x="7739743" y="6085115"/>
            <a:ext cx="18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Quem vai perder?</a:t>
            </a:r>
          </a:p>
        </p:txBody>
      </p:sp>
      <p:grpSp>
        <p:nvGrpSpPr>
          <p:cNvPr id="96" name="Agrupar 95">
            <a:extLst>
              <a:ext uri="{FF2B5EF4-FFF2-40B4-BE49-F238E27FC236}">
                <a16:creationId xmlns:a16="http://schemas.microsoft.com/office/drawing/2014/main" id="{6D92D93D-49ED-190C-2B5E-5669FAB3C2F6}"/>
              </a:ext>
            </a:extLst>
          </p:cNvPr>
          <p:cNvGrpSpPr/>
          <p:nvPr/>
        </p:nvGrpSpPr>
        <p:grpSpPr>
          <a:xfrm>
            <a:off x="10700659" y="2155378"/>
            <a:ext cx="1219116" cy="978930"/>
            <a:chOff x="10700659" y="2155378"/>
            <a:chExt cx="1219116" cy="978930"/>
          </a:xfrm>
        </p:grpSpPr>
        <p:sp>
          <p:nvSpPr>
            <p:cNvPr id="93" name="CaixaDeTexto 92">
              <a:extLst>
                <a:ext uri="{FF2B5EF4-FFF2-40B4-BE49-F238E27FC236}">
                  <a16:creationId xmlns:a16="http://schemas.microsoft.com/office/drawing/2014/main" id="{0FDF19E7-C8C6-989D-976B-F0440DDC1794}"/>
                </a:ext>
              </a:extLst>
            </p:cNvPr>
            <p:cNvSpPr txBox="1"/>
            <p:nvPr/>
          </p:nvSpPr>
          <p:spPr>
            <a:xfrm>
              <a:off x="10744201" y="2438405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u="sng" dirty="0">
                  <a:latin typeface="Arial" panose="020B0604020202020204" pitchFamily="34" charset="0"/>
                  <a:cs typeface="Arial" panose="020B0604020202020204" pitchFamily="34" charset="0"/>
                </a:rPr>
                <a:t>R$ 40 mi</a:t>
              </a:r>
            </a:p>
          </p:txBody>
        </p:sp>
        <p:sp>
          <p:nvSpPr>
            <p:cNvPr id="94" name="Sinal de Adição 93">
              <a:extLst>
                <a:ext uri="{FF2B5EF4-FFF2-40B4-BE49-F238E27FC236}">
                  <a16:creationId xmlns:a16="http://schemas.microsoft.com/office/drawing/2014/main" id="{989A61A5-BDA2-5DC1-D6ED-CE7A54E76304}"/>
                </a:ext>
              </a:extLst>
            </p:cNvPr>
            <p:cNvSpPr/>
            <p:nvPr/>
          </p:nvSpPr>
          <p:spPr>
            <a:xfrm>
              <a:off x="11212285" y="2155378"/>
              <a:ext cx="206828" cy="272142"/>
            </a:xfrm>
            <a:prstGeom prst="mathPlus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5" name="CaixaDeTexto 94">
              <a:extLst>
                <a:ext uri="{FF2B5EF4-FFF2-40B4-BE49-F238E27FC236}">
                  <a16:creationId xmlns:a16="http://schemas.microsoft.com/office/drawing/2014/main" id="{A67090F3-8248-C63F-BC2A-7CCF3821ADEC}"/>
                </a:ext>
              </a:extLst>
            </p:cNvPr>
            <p:cNvSpPr txBox="1"/>
            <p:nvPr/>
          </p:nvSpPr>
          <p:spPr>
            <a:xfrm>
              <a:off x="10700659" y="2764976"/>
              <a:ext cx="1219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latin typeface="Arial" panose="020B0604020202020204" pitchFamily="34" charset="0"/>
                  <a:cs typeface="Arial" panose="020B0604020202020204" pitchFamily="34" charset="0"/>
                </a:rPr>
                <a:t>R$ 110 mi</a:t>
              </a:r>
            </a:p>
          </p:txBody>
        </p:sp>
      </p:grpSp>
      <p:sp>
        <p:nvSpPr>
          <p:cNvPr id="97" name="CaixaDeTexto 96">
            <a:extLst>
              <a:ext uri="{FF2B5EF4-FFF2-40B4-BE49-F238E27FC236}">
                <a16:creationId xmlns:a16="http://schemas.microsoft.com/office/drawing/2014/main" id="{4328F83F-1EF0-8D14-48FC-BB15DFE7F67B}"/>
              </a:ext>
            </a:extLst>
          </p:cNvPr>
          <p:cNvSpPr txBox="1"/>
          <p:nvPr/>
        </p:nvSpPr>
        <p:spPr>
          <a:xfrm>
            <a:off x="10842173" y="4517576"/>
            <a:ext cx="120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R$ 111 mi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C59D084-B5E2-8213-C9C8-7C555A091AC8}"/>
              </a:ext>
            </a:extLst>
          </p:cNvPr>
          <p:cNvSpPr txBox="1"/>
          <p:nvPr/>
        </p:nvSpPr>
        <p:spPr>
          <a:xfrm>
            <a:off x="10310605" y="3156857"/>
            <a:ext cx="13131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Efeito CG:</a:t>
            </a:r>
          </a:p>
          <a:p>
            <a:pPr algn="ctr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R$ 9 mi</a:t>
            </a:r>
          </a:p>
          <a:p>
            <a:pPr algn="ctr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(Rec. Fin.)</a:t>
            </a:r>
          </a:p>
          <a:p>
            <a:endParaRPr lang="pt-BR" dirty="0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708AE207-0263-EB24-9B17-94D0DEFB7E43}"/>
              </a:ext>
            </a:extLst>
          </p:cNvPr>
          <p:cNvSpPr/>
          <p:nvPr/>
        </p:nvSpPr>
        <p:spPr>
          <a:xfrm>
            <a:off x="8425542" y="0"/>
            <a:ext cx="3766458" cy="107768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MUNICÍPIOS PERDEM: 36% DE RECEITA FINANCEIRA DO IBS-M</a:t>
            </a:r>
          </a:p>
          <a:p>
            <a:pPr algn="ctr"/>
            <a:r>
              <a:rPr lang="pt-BR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(R$ 44 BI)</a:t>
            </a:r>
            <a:endParaRPr lang="pt-BR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9338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2" grpId="0">
        <p:bldAsOne/>
      </p:bldGraphic>
      <p:bldP spid="22" grpId="0" animBg="1"/>
      <p:bldP spid="24" grpId="0"/>
      <p:bldP spid="28" grpId="0"/>
      <p:bldP spid="31" grpId="0"/>
      <p:bldP spid="37" grpId="0" animBg="1"/>
      <p:bldP spid="38" grpId="0" animBg="1"/>
      <p:bldP spid="39" grpId="0" animBg="1"/>
      <p:bldP spid="48" grpId="0"/>
      <p:bldP spid="49" grpId="0" animBg="1"/>
      <p:bldP spid="54" grpId="0"/>
      <p:bldP spid="56" grpId="0"/>
      <p:bldP spid="57" grpId="0" animBg="1"/>
      <p:bldP spid="58" grpId="0"/>
      <p:bldP spid="82" grpId="0" animBg="1"/>
      <p:bldP spid="86" grpId="0"/>
      <p:bldP spid="87" grpId="0" animBg="1"/>
      <p:bldP spid="88" grpId="0" animBg="1"/>
      <p:bldP spid="89" grpId="0"/>
      <p:bldP spid="97" grpId="0"/>
      <p:bldP spid="16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460B27-5DC9-675C-8B6D-FCCA1AA30A39}"/>
              </a:ext>
            </a:extLst>
          </p:cNvPr>
          <p:cNvSpPr txBox="1">
            <a:spLocks/>
          </p:cNvSpPr>
          <p:nvPr/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>
                <a:latin typeface="Arial Black" panose="020B0A04020102020204" pitchFamily="34" charset="0"/>
              </a:rPr>
              <a:t>Projeções ICMS, ISS e CP</a:t>
            </a:r>
            <a:endParaRPr lang="pt-BR" dirty="0">
              <a:latin typeface="Arial Black" panose="020B0A040201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EF23B2E-4D93-92DD-0724-C5D23605A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47" y="820410"/>
            <a:ext cx="11853564" cy="166137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A929DF0-F505-43BB-FC67-7E4FB6C06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858" y="2536371"/>
            <a:ext cx="1988985" cy="98634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FDF65CB-CB41-1580-FAAB-0D09842BD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115" y="2983213"/>
            <a:ext cx="3759398" cy="2138008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1B15D29D-A2CB-2EC6-265C-054C38F955F4}"/>
              </a:ext>
            </a:extLst>
          </p:cNvPr>
          <p:cNvGrpSpPr/>
          <p:nvPr/>
        </p:nvGrpSpPr>
        <p:grpSpPr>
          <a:xfrm>
            <a:off x="2338782" y="2481599"/>
            <a:ext cx="2844941" cy="879166"/>
            <a:chOff x="2425869" y="3112971"/>
            <a:chExt cx="2844941" cy="879166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0932F481-9CD5-ED40-612A-78FE22D40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25869" y="3112971"/>
              <a:ext cx="2844941" cy="879166"/>
            </a:xfrm>
            <a:prstGeom prst="rect">
              <a:avLst/>
            </a:prstGeom>
          </p:spPr>
        </p:pic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0CE68508-82BB-8CC0-FD31-FF6598916101}"/>
                </a:ext>
              </a:extLst>
            </p:cNvPr>
            <p:cNvSpPr txBox="1"/>
            <p:nvPr/>
          </p:nvSpPr>
          <p:spPr>
            <a:xfrm>
              <a:off x="3037114" y="3352799"/>
              <a:ext cx="7521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ICMS</a:t>
              </a:r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089E64A-39CB-62AD-0E36-25ADCDA14650}"/>
              </a:ext>
            </a:extLst>
          </p:cNvPr>
          <p:cNvSpPr txBox="1"/>
          <p:nvPr/>
        </p:nvSpPr>
        <p:spPr>
          <a:xfrm>
            <a:off x="174172" y="228600"/>
            <a:ext cx="87607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Período histórico da arrecadação do ICMS &amp; ISS (2019-2026)</a:t>
            </a:r>
          </a:p>
          <a:p>
            <a:endParaRPr lang="pt-BR" dirty="0"/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5DDB0FDB-9BF2-9539-A848-14C0828F072B}"/>
              </a:ext>
            </a:extLst>
          </p:cNvPr>
          <p:cNvSpPr/>
          <p:nvPr/>
        </p:nvSpPr>
        <p:spPr>
          <a:xfrm>
            <a:off x="9013371" y="370114"/>
            <a:ext cx="370115" cy="2503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5C839BE-6621-F614-8747-F26D61C75A10}"/>
              </a:ext>
            </a:extLst>
          </p:cNvPr>
          <p:cNvSpPr txBox="1"/>
          <p:nvPr/>
        </p:nvSpPr>
        <p:spPr>
          <a:xfrm>
            <a:off x="9416143" y="293914"/>
            <a:ext cx="2678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CP´S do IBS RETIDO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A1C3BBF7-960F-4589-9028-A058853FC339}"/>
              </a:ext>
            </a:extLst>
          </p:cNvPr>
          <p:cNvGrpSpPr/>
          <p:nvPr/>
        </p:nvGrpSpPr>
        <p:grpSpPr>
          <a:xfrm>
            <a:off x="9677400" y="4680851"/>
            <a:ext cx="2213046" cy="461665"/>
            <a:chOff x="9677400" y="5334000"/>
            <a:chExt cx="2213046" cy="461665"/>
          </a:xfrm>
        </p:grpSpPr>
        <p:sp>
          <p:nvSpPr>
            <p:cNvPr id="17" name="Seta: para a Esquerda 16">
              <a:extLst>
                <a:ext uri="{FF2B5EF4-FFF2-40B4-BE49-F238E27FC236}">
                  <a16:creationId xmlns:a16="http://schemas.microsoft.com/office/drawing/2014/main" id="{B81F869A-F3F4-7061-AC36-7948896F6A55}"/>
                </a:ext>
              </a:extLst>
            </p:cNvPr>
            <p:cNvSpPr/>
            <p:nvPr/>
          </p:nvSpPr>
          <p:spPr>
            <a:xfrm>
              <a:off x="9677400" y="5410200"/>
              <a:ext cx="435429" cy="272143"/>
            </a:xfrm>
            <a:prstGeom prst="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F9810964-ED87-4A2E-CD15-3C2D5F965DB0}"/>
                </a:ext>
              </a:extLst>
            </p:cNvPr>
            <p:cNvSpPr txBox="1"/>
            <p:nvPr/>
          </p:nvSpPr>
          <p:spPr>
            <a:xfrm>
              <a:off x="10101943" y="5334000"/>
              <a:ext cx="17885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>
                  <a:latin typeface="Arial" panose="020B0604020202020204" pitchFamily="34" charset="0"/>
                  <a:cs typeface="Arial" panose="020B0604020202020204" pitchFamily="34" charset="0"/>
                </a:rPr>
                <a:t>PLP 108/24</a:t>
              </a:r>
            </a:p>
          </p:txBody>
        </p:sp>
      </p:grp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F36F9E07-EE54-EEC6-FABC-E22EE80FDB00}"/>
              </a:ext>
            </a:extLst>
          </p:cNvPr>
          <p:cNvSpPr/>
          <p:nvPr/>
        </p:nvSpPr>
        <p:spPr>
          <a:xfrm>
            <a:off x="783771" y="3875312"/>
            <a:ext cx="4288972" cy="1752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Entes ganhadores terão um plus de receita em detrimento da sociedade dos entes perdedores que necessitam deste recurso para não comprometerem serviços públicos essenciais.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23F3F48-B97A-28FB-3AEF-294B486C8AD3}"/>
              </a:ext>
            </a:extLst>
          </p:cNvPr>
          <p:cNvSpPr txBox="1"/>
          <p:nvPr/>
        </p:nvSpPr>
        <p:spPr>
          <a:xfrm>
            <a:off x="2002972" y="3461659"/>
            <a:ext cx="165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highlight>
                  <a:srgbClr val="FFFF00"/>
                </a:highlight>
              </a:rPr>
              <a:t>RESULTADOS: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FF3AB117-10F2-D72C-B86D-C9BEA6DEC8DD}"/>
              </a:ext>
            </a:extLst>
          </p:cNvPr>
          <p:cNvGrpSpPr/>
          <p:nvPr/>
        </p:nvGrpSpPr>
        <p:grpSpPr>
          <a:xfrm>
            <a:off x="8403772" y="5148937"/>
            <a:ext cx="1192571" cy="793874"/>
            <a:chOff x="8403772" y="5802086"/>
            <a:chExt cx="1192571" cy="793874"/>
          </a:xfrm>
        </p:grpSpPr>
        <p:sp>
          <p:nvSpPr>
            <p:cNvPr id="23" name="Seta: para Cima 22">
              <a:extLst>
                <a:ext uri="{FF2B5EF4-FFF2-40B4-BE49-F238E27FC236}">
                  <a16:creationId xmlns:a16="http://schemas.microsoft.com/office/drawing/2014/main" id="{145DCA85-A737-1621-CC8A-B17C52882A78}"/>
                </a:ext>
              </a:extLst>
            </p:cNvPr>
            <p:cNvSpPr/>
            <p:nvPr/>
          </p:nvSpPr>
          <p:spPr>
            <a:xfrm>
              <a:off x="8817429" y="5802086"/>
              <a:ext cx="304800" cy="391885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3B9BD530-2B04-D3CC-83E2-747F5447BE71}"/>
                </a:ext>
              </a:extLst>
            </p:cNvPr>
            <p:cNvSpPr txBox="1"/>
            <p:nvPr/>
          </p:nvSpPr>
          <p:spPr>
            <a:xfrm>
              <a:off x="8403772" y="6226628"/>
              <a:ext cx="1192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IMEDIATO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90A96145-B8F5-C8A8-4D89-0CFC830A7A73}"/>
              </a:ext>
            </a:extLst>
          </p:cNvPr>
          <p:cNvSpPr txBox="1"/>
          <p:nvPr/>
        </p:nvSpPr>
        <p:spPr>
          <a:xfrm>
            <a:off x="10101942" y="5127165"/>
            <a:ext cx="177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CP M: 35,24%</a:t>
            </a:r>
            <a:r>
              <a:rPr lang="pt-BR" dirty="0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E6130FE-3E3E-A2BA-550C-2C420E3A2657}"/>
              </a:ext>
            </a:extLst>
          </p:cNvPr>
          <p:cNvSpPr/>
          <p:nvPr/>
        </p:nvSpPr>
        <p:spPr>
          <a:xfrm>
            <a:off x="10635344" y="1992086"/>
            <a:ext cx="762000" cy="4027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F5905A0B-08E4-2896-F116-EC92FAD08B4C}"/>
              </a:ext>
            </a:extLst>
          </p:cNvPr>
          <p:cNvCxnSpPr/>
          <p:nvPr/>
        </p:nvCxnSpPr>
        <p:spPr>
          <a:xfrm>
            <a:off x="11049000" y="2405743"/>
            <a:ext cx="0" cy="17090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8BE1B6FA-F95E-73AB-6B79-D3F0033B2B1C}"/>
              </a:ext>
            </a:extLst>
          </p:cNvPr>
          <p:cNvSpPr txBox="1"/>
          <p:nvPr/>
        </p:nvSpPr>
        <p:spPr>
          <a:xfrm>
            <a:off x="10036628" y="4201879"/>
            <a:ext cx="184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CP M: 38,26 %</a:t>
            </a:r>
            <a:r>
              <a:rPr lang="pt-BR" dirty="0">
                <a:highlight>
                  <a:srgbClr val="FFFF00"/>
                </a:highlight>
              </a:rPr>
              <a:t> </a:t>
            </a:r>
          </a:p>
        </p:txBody>
      </p:sp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id="{E3122F33-89EA-8CC4-B664-A5C0775ABD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152195"/>
              </p:ext>
            </p:extLst>
          </p:nvPr>
        </p:nvGraphicFramePr>
        <p:xfrm>
          <a:off x="693738" y="5856288"/>
          <a:ext cx="4422775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2984475" imgH="596725" progId="Excel.Sheet.12">
                  <p:embed/>
                </p:oleObj>
              </mc:Choice>
              <mc:Fallback>
                <p:oleObj name="Worksheet" r:id="rId6" imgW="2984475" imgH="596725" progId="Excel.Sheet.12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id="{E3122F33-89EA-8CC4-B664-A5C0775ABD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3738" y="5856288"/>
                        <a:ext cx="4422775" cy="884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465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5" grpId="0"/>
      <p:bldP spid="13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CB34AB-B8A7-B4D2-3CC4-7E5ED5EAD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 Black" panose="020B0A04020102020204" pitchFamily="34" charset="0"/>
              </a:rPr>
              <a:t>Efeito </a:t>
            </a:r>
            <a:r>
              <a:rPr lang="pt-BR" i="1" dirty="0" err="1">
                <a:latin typeface="Arial Black" panose="020B0A04020102020204" pitchFamily="34" charset="0"/>
              </a:rPr>
              <a:t>free-rider</a:t>
            </a:r>
            <a:br>
              <a:rPr lang="pt-BR" i="1" dirty="0">
                <a:latin typeface="Arial Black" panose="020B0A04020102020204" pitchFamily="34" charset="0"/>
              </a:rPr>
            </a:br>
            <a:r>
              <a:rPr lang="pt-BR" dirty="0">
                <a:latin typeface="Arial Black" panose="020B0A04020102020204" pitchFamily="34" charset="0"/>
              </a:rPr>
              <a:t>(caroneiro)</a:t>
            </a:r>
            <a:br>
              <a:rPr lang="pt-BR" dirty="0">
                <a:latin typeface="Arial Black" panose="020B0A04020102020204" pitchFamily="34" charset="0"/>
              </a:rPr>
            </a:br>
            <a:br>
              <a:rPr lang="pt-BR" dirty="0">
                <a:latin typeface="Arial Black" panose="020B0A040201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Transição: 90%, 88%....</a:t>
            </a:r>
            <a:endParaRPr lang="pt-BR" sz="2400" dirty="0">
              <a:latin typeface="Arial Black" panose="020B0A04020102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F66AF49-8233-27B6-2635-BB6A33DD9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950" y="321669"/>
            <a:ext cx="3673566" cy="2515812"/>
          </a:xfrm>
          <a:prstGeom prst="rect">
            <a:avLst/>
          </a:prstGeom>
        </p:spPr>
      </p:pic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73682FC5-5218-E329-8B58-51EB7F8BD8D0}"/>
              </a:ext>
            </a:extLst>
          </p:cNvPr>
          <p:cNvSpPr/>
          <p:nvPr/>
        </p:nvSpPr>
        <p:spPr>
          <a:xfrm>
            <a:off x="3680097" y="3124199"/>
            <a:ext cx="4549503" cy="2558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“</a:t>
            </a:r>
            <a:r>
              <a:rPr lang="pt-BR" sz="2800" dirty="0">
                <a:solidFill>
                  <a:schemeClr val="tx1"/>
                </a:solidFill>
              </a:rPr>
              <a:t>A garantia de arrecadação mínima geraria o</a:t>
            </a:r>
            <a:r>
              <a:rPr lang="pt-BR" sz="2800" b="1" dirty="0">
                <a:solidFill>
                  <a:schemeClr val="tx1"/>
                </a:solidFill>
              </a:rPr>
              <a:t> </a:t>
            </a:r>
            <a:r>
              <a:rPr lang="pt-BR" sz="2800" b="1" i="1" dirty="0">
                <a:solidFill>
                  <a:srgbClr val="FF0000"/>
                </a:solidFill>
              </a:rPr>
              <a:t>efeito </a:t>
            </a:r>
            <a:r>
              <a:rPr lang="pt-BR" sz="2800" b="1" i="1" dirty="0" err="1">
                <a:solidFill>
                  <a:srgbClr val="FF0000"/>
                </a:solidFill>
              </a:rPr>
              <a:t>free-rider</a:t>
            </a:r>
            <a:r>
              <a:rPr lang="pt-BR" sz="2800" dirty="0">
                <a:solidFill>
                  <a:schemeClr val="tx1"/>
                </a:solidFill>
              </a:rPr>
              <a:t>, desincentivando o esforço fiscalizatório e arrecadatório do ente federativo.”    TCU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A9074CFE-6562-769C-7747-BADBACF98B3A}"/>
              </a:ext>
            </a:extLst>
          </p:cNvPr>
          <p:cNvSpPr/>
          <p:nvPr/>
        </p:nvSpPr>
        <p:spPr>
          <a:xfrm>
            <a:off x="8349342" y="381000"/>
            <a:ext cx="3058885" cy="71845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PLP 108/24</a:t>
            </a:r>
          </a:p>
        </p:txBody>
      </p:sp>
      <p:sp>
        <p:nvSpPr>
          <p:cNvPr id="15" name="Seta: para Baixo 14">
            <a:extLst>
              <a:ext uri="{FF2B5EF4-FFF2-40B4-BE49-F238E27FC236}">
                <a16:creationId xmlns:a16="http://schemas.microsoft.com/office/drawing/2014/main" id="{A69904FB-7E26-8E25-970A-C8D64D3EDA63}"/>
              </a:ext>
            </a:extLst>
          </p:cNvPr>
          <p:cNvSpPr/>
          <p:nvPr/>
        </p:nvSpPr>
        <p:spPr>
          <a:xfrm>
            <a:off x="9753600" y="1317171"/>
            <a:ext cx="348343" cy="41365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D5D3535D-E5AF-F389-DAF4-F79160DF3371}"/>
              </a:ext>
            </a:extLst>
          </p:cNvPr>
          <p:cNvSpPr/>
          <p:nvPr/>
        </p:nvSpPr>
        <p:spPr>
          <a:xfrm>
            <a:off x="8599715" y="1817913"/>
            <a:ext cx="2699657" cy="12627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MULTA da autuação pertence ao ente que lavrou o auto de infração</a:t>
            </a: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22C48F3B-C0BD-3DF0-ED05-2766E8BA6053}"/>
              </a:ext>
            </a:extLst>
          </p:cNvPr>
          <p:cNvGrpSpPr/>
          <p:nvPr/>
        </p:nvGrpSpPr>
        <p:grpSpPr>
          <a:xfrm>
            <a:off x="8479972" y="3080657"/>
            <a:ext cx="2797628" cy="2601687"/>
            <a:chOff x="8556172" y="3374571"/>
            <a:chExt cx="2797628" cy="2601687"/>
          </a:xfrm>
        </p:grpSpPr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DF2EE9D7-F71F-23A2-B2B5-BD54B9E72028}"/>
                </a:ext>
              </a:extLst>
            </p:cNvPr>
            <p:cNvSpPr/>
            <p:nvPr/>
          </p:nvSpPr>
          <p:spPr>
            <a:xfrm>
              <a:off x="8556172" y="3570515"/>
              <a:ext cx="2797628" cy="240574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t-BR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Estimulo a auto regularização do contribuinte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t-BR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Prazo da regularização via auto de infração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BA2BED8D-E3FB-BEF4-986B-A47C79C4997F}"/>
                </a:ext>
              </a:extLst>
            </p:cNvPr>
            <p:cNvSpPr txBox="1"/>
            <p:nvPr/>
          </p:nvSpPr>
          <p:spPr>
            <a:xfrm>
              <a:off x="9089572" y="3374571"/>
              <a:ext cx="19784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>
                  <a:solidFill>
                    <a:srgbClr val="FF0000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QUESTÕES: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BE31A4AF-1672-5772-A0B0-C400FA2A3F9E}"/>
              </a:ext>
            </a:extLst>
          </p:cNvPr>
          <p:cNvSpPr txBox="1"/>
          <p:nvPr/>
        </p:nvSpPr>
        <p:spPr>
          <a:xfrm>
            <a:off x="0" y="6302828"/>
            <a:ext cx="8597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Retenção 90%     ente fica com 10%     Recuperar R$ 9 mi     arrecadar: R$ 90 mi </a:t>
            </a: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6F6ABA99-9447-7E29-3D7F-E6D2EC166BC2}"/>
              </a:ext>
            </a:extLst>
          </p:cNvPr>
          <p:cNvSpPr/>
          <p:nvPr/>
        </p:nvSpPr>
        <p:spPr>
          <a:xfrm>
            <a:off x="1654625" y="6411686"/>
            <a:ext cx="195943" cy="14151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7292D86A-7678-28E8-0BDE-EF19CC670A78}"/>
              </a:ext>
            </a:extLst>
          </p:cNvPr>
          <p:cNvSpPr/>
          <p:nvPr/>
        </p:nvSpPr>
        <p:spPr>
          <a:xfrm>
            <a:off x="3875310" y="6422571"/>
            <a:ext cx="195943" cy="14151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CB056AF8-86DD-C423-5A75-544C57513F31}"/>
              </a:ext>
            </a:extLst>
          </p:cNvPr>
          <p:cNvSpPr/>
          <p:nvPr/>
        </p:nvSpPr>
        <p:spPr>
          <a:xfrm>
            <a:off x="6074226" y="6422571"/>
            <a:ext cx="195943" cy="14151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B754215F-6DA0-A654-ABE0-6E4164D45F42}"/>
              </a:ext>
            </a:extLst>
          </p:cNvPr>
          <p:cNvSpPr/>
          <p:nvPr/>
        </p:nvSpPr>
        <p:spPr>
          <a:xfrm>
            <a:off x="8425542" y="5780314"/>
            <a:ext cx="3438798" cy="107768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ESFORÇO DE RECUPERAÇÃO: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 = 9 X ESTADO</a:t>
            </a:r>
          </a:p>
        </p:txBody>
      </p:sp>
    </p:spTree>
    <p:extLst>
      <p:ext uri="{BB962C8B-B14F-4D97-AF65-F5344CB8AC3E}">
        <p14:creationId xmlns:p14="http://schemas.microsoft.com/office/powerpoint/2010/main" val="30967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tângulo 9">
            <a:extLst>
              <a:ext uri="{FF2B5EF4-FFF2-40B4-BE49-F238E27FC236}">
                <a16:creationId xmlns:a16="http://schemas.microsoft.com/office/drawing/2014/main" id="{474A7FC5-56F0-4FE3-8383-04EE92963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pic>
        <p:nvPicPr>
          <p:cNvPr id="5" name="Imagem 4" descr="Trabalhando">
            <a:extLst>
              <a:ext uri="{FF2B5EF4-FFF2-40B4-BE49-F238E27FC236}">
                <a16:creationId xmlns:a16="http://schemas.microsoft.com/office/drawing/2014/main" id="{BC829010-59E7-4B6E-AE76-EEE7D0ED0D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6827"/>
            <a:ext cx="12188932" cy="6858000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DE6BEBC3-6A99-4A53-9835-9875E0841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93299F-3E8A-4BF7-9C3D-B9F22CF94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7449" y="1665514"/>
            <a:ext cx="7315200" cy="2656113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Todo projeto inédito de engenharia necessita que o projetista simule, teste na bancada, para evitar uma tragédia”</a:t>
            </a:r>
            <a:b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dirty="0"/>
              <a:t>Obrigado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6083A9-53C1-4358-80D7-727411C12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643" y="4727448"/>
            <a:ext cx="7315200" cy="2130552"/>
          </a:xfrm>
        </p:spPr>
        <p:txBody>
          <a:bodyPr rtlCol="0">
            <a:normAutofit/>
          </a:bodyPr>
          <a:lstStyle/>
          <a:p>
            <a:pPr rtl="0"/>
            <a:r>
              <a:rPr lang="pt-BR" b="1" dirty="0"/>
              <a:t>fenafim@fenafim.org.br</a:t>
            </a:r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1006911-EDB8-4CDF-AEAA-A3FA06085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pic>
        <p:nvPicPr>
          <p:cNvPr id="4" name="Imagem 3" descr="FENAFIM">
            <a:extLst>
              <a:ext uri="{FF2B5EF4-FFF2-40B4-BE49-F238E27FC236}">
                <a16:creationId xmlns:a16="http://schemas.microsoft.com/office/drawing/2014/main" id="{A08D7BCA-4933-E56A-63BB-B79E9486D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485" y="5088686"/>
            <a:ext cx="1260490" cy="6718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079C4DEC-269C-B10C-332D-230E1C222A91}"/>
              </a:ext>
            </a:extLst>
          </p:cNvPr>
          <p:cNvSpPr/>
          <p:nvPr/>
        </p:nvSpPr>
        <p:spPr>
          <a:xfrm>
            <a:off x="4024992" y="2774224"/>
            <a:ext cx="3766458" cy="107768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PERDAS DOS MUNICÍPIOS:</a:t>
            </a:r>
            <a:endParaRPr lang="pt-BR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pt-BR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COMPRA GOV. : R$ 44 Bi</a:t>
            </a:r>
          </a:p>
          <a:p>
            <a:pPr algn="ctr"/>
            <a:r>
              <a:rPr lang="pt-BR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PERÍODO TRANS.: R$ 26 Bi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75067CA0-A407-4F59-4875-23B89CD52ECA}"/>
              </a:ext>
            </a:extLst>
          </p:cNvPr>
          <p:cNvSpPr/>
          <p:nvPr/>
        </p:nvSpPr>
        <p:spPr>
          <a:xfrm>
            <a:off x="4046220" y="3894364"/>
            <a:ext cx="3771356" cy="105482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Rejeição de conta pelos Tribunais de Conta</a:t>
            </a:r>
          </a:p>
          <a:p>
            <a:pPr algn="ctr"/>
            <a:r>
              <a:rPr lang="pt-BR" sz="24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INELEGIBILIADE</a:t>
            </a:r>
            <a:endParaRPr lang="pt-BR" sz="2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581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Quadro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541854-87B3-4953-A183-EF3BD285377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E577E783-5AB8-45E6-9E56-AE40075231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B9BFA2-1FA5-44A1-B975-10D6BF58EC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 de arquitetura</Template>
  <TotalTime>4103</TotalTime>
  <Words>1017</Words>
  <Application>Microsoft Office PowerPoint</Application>
  <PresentationFormat>Widescreen</PresentationFormat>
  <Paragraphs>195</Paragraphs>
  <Slides>9</Slides>
  <Notes>7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Calibri</vt:lpstr>
      <vt:lpstr>Corbel</vt:lpstr>
      <vt:lpstr>Franklin Gothic Medium</vt:lpstr>
      <vt:lpstr>Wingdings</vt:lpstr>
      <vt:lpstr>Wingdings 2</vt:lpstr>
      <vt:lpstr>Quadro</vt:lpstr>
      <vt:lpstr>Worksheet</vt:lpstr>
      <vt:lpstr>RT – TRANSIÇÃO  PLP 68 &amp; PLP 108  EFEITOS:</vt:lpstr>
      <vt:lpstr>Planejamento  da Transição   ISS+ICMS -&gt; IBS</vt:lpstr>
      <vt:lpstr>Compra  Governamental</vt:lpstr>
      <vt:lpstr>Dilema do orçamento  Despesas obrigatórias e receitas contábeis</vt:lpstr>
      <vt:lpstr>Compra  Governamental (CG)</vt:lpstr>
      <vt:lpstr>Compra  Governamental (CG)</vt:lpstr>
      <vt:lpstr>Apresentação do PowerPoint</vt:lpstr>
      <vt:lpstr>Efeito free-rider (caroneiro)  Transição: 90%, 88%....</vt:lpstr>
      <vt:lpstr>“Todo projeto inédito de engenharia necessita que o projetista simule, teste na bancada, para evitar uma tragédia”   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Sindicato dos Fazendários do Município do Recife Afrem Sindical</dc:creator>
  <cp:lastModifiedBy>Sindicato dos Fazendários do Município do Recife Afrem Sindical</cp:lastModifiedBy>
  <cp:revision>1</cp:revision>
  <dcterms:created xsi:type="dcterms:W3CDTF">2024-10-31T12:42:26Z</dcterms:created>
  <dcterms:modified xsi:type="dcterms:W3CDTF">2024-11-09T10:03:13Z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