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30"/>
  </p:notesMasterIdLst>
  <p:handoutMasterIdLst>
    <p:handoutMasterId r:id="rId31"/>
  </p:handoutMasterIdLst>
  <p:sldIdLst>
    <p:sldId id="336" r:id="rId2"/>
    <p:sldId id="616" r:id="rId3"/>
    <p:sldId id="654" r:id="rId4"/>
    <p:sldId id="592" r:id="rId5"/>
    <p:sldId id="655" r:id="rId6"/>
    <p:sldId id="291" r:id="rId7"/>
    <p:sldId id="656" r:id="rId8"/>
    <p:sldId id="515" r:id="rId9"/>
    <p:sldId id="528" r:id="rId10"/>
    <p:sldId id="478" r:id="rId11"/>
    <p:sldId id="349" r:id="rId12"/>
    <p:sldId id="357" r:id="rId13"/>
    <p:sldId id="523" r:id="rId14"/>
    <p:sldId id="452" r:id="rId15"/>
    <p:sldId id="602" r:id="rId16"/>
    <p:sldId id="583" r:id="rId17"/>
    <p:sldId id="584" r:id="rId18"/>
    <p:sldId id="657" r:id="rId19"/>
    <p:sldId id="646" r:id="rId20"/>
    <p:sldId id="471" r:id="rId21"/>
    <p:sldId id="479" r:id="rId22"/>
    <p:sldId id="659" r:id="rId23"/>
    <p:sldId id="660" r:id="rId24"/>
    <p:sldId id="467" r:id="rId25"/>
    <p:sldId id="259" r:id="rId26"/>
    <p:sldId id="411" r:id="rId27"/>
    <p:sldId id="661" r:id="rId28"/>
    <p:sldId id="598" r:id="rId29"/>
  </p:sldIdLst>
  <p:sldSz cx="9144000" cy="5143500" type="screen16x9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5408F"/>
    <a:srgbClr val="95D7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27" autoAdjust="0"/>
    <p:restoredTop sz="65863" autoAdjust="0"/>
  </p:normalViewPr>
  <p:slideViewPr>
    <p:cSldViewPr snapToGrid="0" snapToObjects="1">
      <p:cViewPr varScale="1">
        <p:scale>
          <a:sx n="122" d="100"/>
          <a:sy n="122" d="100"/>
        </p:scale>
        <p:origin x="432" y="90"/>
      </p:cViewPr>
      <p:guideLst>
        <p:guide orient="horz" pos="1620"/>
        <p:guide pos="2880"/>
      </p:guideLst>
    </p:cSldViewPr>
  </p:slideViewPr>
  <p:notesTextViewPr>
    <p:cViewPr>
      <p:scale>
        <a:sx n="20" d="100"/>
        <a:sy n="20" d="100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271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F9E-714D-A437-A1EF9915E39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F9E-714D-A437-A1EF9915E391}"/>
              </c:ext>
            </c:extLst>
          </c:dPt>
          <c:cat>
            <c:strRef>
              <c:f>Sheet1!$A$2:$A$3</c:f>
              <c:strCache>
                <c:ptCount val="2"/>
                <c:pt idx="0">
                  <c:v>Sent to ED</c:v>
                </c:pt>
                <c:pt idx="1">
                  <c:v>Discharge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6.8000000000000005E-2</c:v>
                </c:pt>
                <c:pt idx="1">
                  <c:v>0.93200000000000005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F9E-714D-A437-A1EF9915E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53240104"/>
        <c:axId val="351983392"/>
      </c:barChart>
      <c:catAx>
        <c:axId val="3532401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51983392"/>
        <c:crosses val="autoZero"/>
        <c:auto val="1"/>
        <c:lblAlgn val="ctr"/>
        <c:lblOffset val="100"/>
        <c:noMultiLvlLbl val="0"/>
      </c:catAx>
      <c:valAx>
        <c:axId val="351983392"/>
        <c:scaling>
          <c:orientation val="minMax"/>
        </c:scaling>
        <c:delete val="1"/>
        <c:axPos val="b"/>
        <c:majorGridlines>
          <c:spPr>
            <a:ln w="19050" cap="flat" cmpd="sng" algn="ctr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353240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200"/>
            </a:pPr>
            <a:r>
              <a:rPr lang="pt-BR" sz="1200" dirty="0"/>
              <a:t>Confiança nos diagnósticos de teledermatologia antes do projeto</a:t>
            </a:r>
            <a:endParaRPr lang="en-US" sz="120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Confidence in teledermatology diagnosys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972-B040-8A78-247F8A3F1A99}"/>
              </c:ext>
            </c:extLst>
          </c:dPt>
          <c:dPt>
            <c:idx val="1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972-B040-8A78-247F8A3F1A99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972-B040-8A78-247F8A3F1A99}"/>
              </c:ext>
            </c:extLst>
          </c:dPt>
          <c:dLbls>
            <c:dLbl>
              <c:idx val="0"/>
              <c:layout>
                <c:manualLayout>
                  <c:x val="-0.17420981578157163"/>
                  <c:y val="9.316242446438381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972-B040-8A78-247F8A3F1A9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4280339101609286E-2"/>
                  <c:y val="-0.19492888970274064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 33%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972-B040-8A78-247F8A3F1A9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972-B040-8A78-247F8A3F1A9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Plan1!$A$2:$A$4</c:f>
              <c:strCache>
                <c:ptCount val="3"/>
                <c:pt idx="0">
                  <c:v>Pouco confiante</c:v>
                </c:pt>
                <c:pt idx="1">
                  <c:v>Confiante</c:v>
                </c:pt>
                <c:pt idx="2">
                  <c:v>Muito confiante</c:v>
                </c:pt>
              </c:strCache>
            </c:strRef>
          </c:cat>
          <c:val>
            <c:numRef>
              <c:f>Plan1!$B$2:$B$4</c:f>
              <c:numCache>
                <c:formatCode>General</c:formatCode>
                <c:ptCount val="3"/>
                <c:pt idx="0">
                  <c:v>5</c:v>
                </c:pt>
                <c:pt idx="1">
                  <c:v>4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972-B040-8A78-247F8A3F1A9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55736872513577307"/>
          <c:y val="0.41305987914301412"/>
          <c:w val="0.34275713729538915"/>
          <c:h val="0.33307941158517973"/>
        </c:manualLayout>
      </c:layout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ctr" rtl="0">
              <a:defRPr lang="pt-BR" sz="1200" b="1" i="0" u="none" strike="noStrike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r>
              <a:rPr lang="pt-BR" sz="1200" b="1" i="0" u="none" strike="noStrike" kern="1200" baseline="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Confiança nos diagnósticos de teledermatologia depois do projeto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Confidence in teledermatology diagnosys</c:v>
                </c:pt>
              </c:strCache>
            </c:strRef>
          </c:tx>
          <c:spPr>
            <a:solidFill>
              <a:srgbClr val="0070C0"/>
            </a:solidFill>
          </c:spPr>
          <c:dPt>
            <c:idx val="1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E87-9045-888A-6CC7DCB2F783}"/>
              </c:ext>
            </c:extLst>
          </c:dPt>
          <c:dLbls>
            <c:dLbl>
              <c:idx val="0"/>
              <c:layout>
                <c:manualLayout>
                  <c:x val="-0.11265625471503497"/>
                  <c:y val="0.2119314736820688"/>
                </c:manualLayout>
              </c:layout>
              <c:tx>
                <c:rich>
                  <a:bodyPr/>
                  <a:lstStyle/>
                  <a:p>
                    <a:endParaRPr lang="en-US" dirty="0"/>
                  </a:p>
                  <a:p>
                    <a:r>
                      <a:rPr lang="en-US" dirty="0"/>
                      <a:t> 17%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E87-9045-888A-6CC7DCB2F7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 83%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E87-9045-888A-6CC7DCB2F78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Plan1!$A$2:$A$3</c:f>
              <c:strCache>
                <c:ptCount val="2"/>
                <c:pt idx="0">
                  <c:v>Confiante</c:v>
                </c:pt>
                <c:pt idx="1">
                  <c:v>Muito confiante</c:v>
                </c:pt>
              </c:strCache>
            </c:strRef>
          </c:cat>
          <c:val>
            <c:numRef>
              <c:f>Plan1!$B$2:$B$3</c:f>
              <c:numCache>
                <c:formatCode>General</c:formatCode>
                <c:ptCount val="2"/>
                <c:pt idx="0">
                  <c:v>2</c:v>
                </c:pt>
                <c:pt idx="1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E87-9045-888A-6CC7DCB2F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200"/>
            </a:pPr>
            <a:endParaRPr lang="pt-BR"/>
          </a:p>
        </c:txPr>
      </c:legendEntry>
      <c:layout>
        <c:manualLayout>
          <c:xMode val="edge"/>
          <c:yMode val="edge"/>
          <c:x val="0.55736872513577307"/>
          <c:y val="0.41305987914301412"/>
          <c:w val="0.34275713729538915"/>
          <c:h val="0.33307941158517973"/>
        </c:manualLayout>
      </c:layout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236-7B4D-AB49-F81A8CA9FCA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36-7B4D-AB49-F81A8CA9FCAE}"/>
              </c:ext>
            </c:extLst>
          </c:dPt>
          <c:cat>
            <c:strRef>
              <c:f>Sheet1!$A$2:$A$3</c:f>
              <c:strCache>
                <c:ptCount val="2"/>
                <c:pt idx="0">
                  <c:v>Sent to ED</c:v>
                </c:pt>
                <c:pt idx="1">
                  <c:v>Discharge</c:v>
                </c:pt>
              </c:strCache>
            </c:strRef>
          </c:cat>
          <c:val>
            <c:numRef>
              <c:f>Sheet1!$B$2:$B$3</c:f>
              <c:numCache>
                <c:formatCode>0.00%</c:formatCode>
                <c:ptCount val="2"/>
                <c:pt idx="0">
                  <c:v>0.18099999999999999</c:v>
                </c:pt>
                <c:pt idx="1">
                  <c:v>0.81899999999999995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236-7B4D-AB49-F81A8CA9FC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05038648"/>
        <c:axId val="205039040"/>
      </c:barChart>
      <c:catAx>
        <c:axId val="2050386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05039040"/>
        <c:crosses val="autoZero"/>
        <c:auto val="1"/>
        <c:lblAlgn val="ctr"/>
        <c:lblOffset val="100"/>
        <c:noMultiLvlLbl val="0"/>
      </c:catAx>
      <c:valAx>
        <c:axId val="205039040"/>
        <c:scaling>
          <c:orientation val="minMax"/>
        </c:scaling>
        <c:delete val="1"/>
        <c:axPos val="b"/>
        <c:majorGridlines>
          <c:spPr>
            <a:ln w="19050" cap="flat" cmpd="sng" algn="ctr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crossAx val="205038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D207F1-22F6-244D-B5F1-AC3D361AC0DD}" type="doc">
      <dgm:prSet loTypeId="urn:microsoft.com/office/officeart/2005/8/layout/arrow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4DD3907A-9263-1348-847E-6274E2DDC221}">
      <dgm:prSet phldrT="[Texto]"/>
      <dgm:spPr/>
      <dgm:t>
        <a:bodyPr/>
        <a:lstStyle/>
        <a:p>
          <a:r>
            <a:rPr lang="pt-BR" b="1" dirty="0">
              <a:solidFill>
                <a:srgbClr val="FFFF00"/>
              </a:solidFill>
            </a:rPr>
            <a:t>Prática da medicina à distância, usando ferramentas de telecomunicação</a:t>
          </a:r>
        </a:p>
      </dgm:t>
    </dgm:pt>
    <dgm:pt modelId="{A36E00A4-2A07-024A-8702-D84ADDD3D2BB}" type="parTrans" cxnId="{791AE822-0248-794C-A1BF-2DE827C02134}">
      <dgm:prSet/>
      <dgm:spPr/>
      <dgm:t>
        <a:bodyPr/>
        <a:lstStyle/>
        <a:p>
          <a:endParaRPr lang="pt-BR"/>
        </a:p>
      </dgm:t>
    </dgm:pt>
    <dgm:pt modelId="{43D3DDB9-4B88-C14D-B18A-BE0D358EB8D8}" type="sibTrans" cxnId="{791AE822-0248-794C-A1BF-2DE827C02134}">
      <dgm:prSet/>
      <dgm:spPr/>
      <dgm:t>
        <a:bodyPr/>
        <a:lstStyle/>
        <a:p>
          <a:endParaRPr lang="pt-BR"/>
        </a:p>
      </dgm:t>
    </dgm:pt>
    <dgm:pt modelId="{25EF0BCE-56DD-614E-A6DC-D203353BFCBC}">
      <dgm:prSet phldrT="[Texto]"/>
      <dgm:spPr/>
      <dgm:t>
        <a:bodyPr/>
        <a:lstStyle/>
        <a:p>
          <a:r>
            <a:rPr lang="pt-BR" b="1" dirty="0">
              <a:solidFill>
                <a:srgbClr val="9CFF9C"/>
              </a:solidFill>
            </a:rPr>
            <a:t>Uma nova forma de entregar cuidado em saúde que busca a </a:t>
          </a:r>
          <a:br>
            <a:rPr lang="pt-BR" b="1" dirty="0">
              <a:solidFill>
                <a:srgbClr val="9CFF9C"/>
              </a:solidFill>
            </a:rPr>
          </a:br>
          <a:r>
            <a:rPr lang="pt-BR" b="1" dirty="0">
              <a:solidFill>
                <a:srgbClr val="FFFF00"/>
              </a:solidFill>
            </a:rPr>
            <a:t>Tripla</a:t>
          </a:r>
          <a:r>
            <a:rPr lang="pt-BR" b="1" dirty="0">
              <a:solidFill>
                <a:srgbClr val="9CFF9C"/>
              </a:solidFill>
            </a:rPr>
            <a:t>  Meta</a:t>
          </a:r>
        </a:p>
      </dgm:t>
    </dgm:pt>
    <dgm:pt modelId="{D3163927-60EC-9843-8EB4-A9525C469CA7}" type="parTrans" cxnId="{AB5EFAB8-A640-BE4E-A5B9-063EB639DA8D}">
      <dgm:prSet/>
      <dgm:spPr/>
      <dgm:t>
        <a:bodyPr/>
        <a:lstStyle/>
        <a:p>
          <a:endParaRPr lang="pt-BR"/>
        </a:p>
      </dgm:t>
    </dgm:pt>
    <dgm:pt modelId="{E3A0C602-5AD2-2F43-8509-84EB3C7F03C6}" type="sibTrans" cxnId="{AB5EFAB8-A640-BE4E-A5B9-063EB639DA8D}">
      <dgm:prSet/>
      <dgm:spPr/>
      <dgm:t>
        <a:bodyPr/>
        <a:lstStyle/>
        <a:p>
          <a:endParaRPr lang="pt-BR"/>
        </a:p>
      </dgm:t>
    </dgm:pt>
    <dgm:pt modelId="{B4FC04DC-0619-6A4F-9DCD-7CE9B32E62B8}" type="pres">
      <dgm:prSet presAssocID="{FED207F1-22F6-244D-B5F1-AC3D361AC0DD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A44FD58E-CA6D-C348-8E69-87CE1E073EB9}" type="pres">
      <dgm:prSet presAssocID="{FED207F1-22F6-244D-B5F1-AC3D361AC0DD}" presName="ribbon" presStyleLbl="node1" presStyleIdx="0" presStyleCnt="1"/>
      <dgm:spPr/>
    </dgm:pt>
    <dgm:pt modelId="{CE9A89A2-76BF-2442-ABC3-F4A7B0D90CB9}" type="pres">
      <dgm:prSet presAssocID="{FED207F1-22F6-244D-B5F1-AC3D361AC0DD}" presName="leftArrow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AB814B9-D381-BD4D-A18D-4687730886AC}" type="pres">
      <dgm:prSet presAssocID="{FED207F1-22F6-244D-B5F1-AC3D361AC0DD}" presName="rightArrowText" presStyleLbl="node1" presStyleIdx="0" presStyleCnt="1" custScaleX="111817">
        <dgm:presLayoutVars>
          <dgm:chMax val="0"/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791AE822-0248-794C-A1BF-2DE827C02134}" srcId="{FED207F1-22F6-244D-B5F1-AC3D361AC0DD}" destId="{4DD3907A-9263-1348-847E-6274E2DDC221}" srcOrd="0" destOrd="0" parTransId="{A36E00A4-2A07-024A-8702-D84ADDD3D2BB}" sibTransId="{43D3DDB9-4B88-C14D-B18A-BE0D358EB8D8}"/>
    <dgm:cxn modelId="{2777F506-463C-304D-8347-4FB6582D0CDF}" type="presOf" srcId="{25EF0BCE-56DD-614E-A6DC-D203353BFCBC}" destId="{2AB814B9-D381-BD4D-A18D-4687730886AC}" srcOrd="0" destOrd="0" presId="urn:microsoft.com/office/officeart/2005/8/layout/arrow6"/>
    <dgm:cxn modelId="{AB5EFAB8-A640-BE4E-A5B9-063EB639DA8D}" srcId="{FED207F1-22F6-244D-B5F1-AC3D361AC0DD}" destId="{25EF0BCE-56DD-614E-A6DC-D203353BFCBC}" srcOrd="1" destOrd="0" parTransId="{D3163927-60EC-9843-8EB4-A9525C469CA7}" sibTransId="{E3A0C602-5AD2-2F43-8509-84EB3C7F03C6}"/>
    <dgm:cxn modelId="{0AE669D5-C8AD-3548-B7A6-71D7AA334336}" type="presOf" srcId="{FED207F1-22F6-244D-B5F1-AC3D361AC0DD}" destId="{B4FC04DC-0619-6A4F-9DCD-7CE9B32E62B8}" srcOrd="0" destOrd="0" presId="urn:microsoft.com/office/officeart/2005/8/layout/arrow6"/>
    <dgm:cxn modelId="{5FB8E013-DB1B-3648-960E-0D4F4259FBD2}" type="presOf" srcId="{4DD3907A-9263-1348-847E-6274E2DDC221}" destId="{CE9A89A2-76BF-2442-ABC3-F4A7B0D90CB9}" srcOrd="0" destOrd="0" presId="urn:microsoft.com/office/officeart/2005/8/layout/arrow6"/>
    <dgm:cxn modelId="{20AFBDD2-8D1C-884C-9C20-EF91CC620E16}" type="presParOf" srcId="{B4FC04DC-0619-6A4F-9DCD-7CE9B32E62B8}" destId="{A44FD58E-CA6D-C348-8E69-87CE1E073EB9}" srcOrd="0" destOrd="0" presId="urn:microsoft.com/office/officeart/2005/8/layout/arrow6"/>
    <dgm:cxn modelId="{FBEDCAD3-4450-2749-BAA1-AF41183F0A21}" type="presParOf" srcId="{B4FC04DC-0619-6A4F-9DCD-7CE9B32E62B8}" destId="{CE9A89A2-76BF-2442-ABC3-F4A7B0D90CB9}" srcOrd="1" destOrd="0" presId="urn:microsoft.com/office/officeart/2005/8/layout/arrow6"/>
    <dgm:cxn modelId="{515DE5B4-2F62-3348-AC41-04F0A5441268}" type="presParOf" srcId="{B4FC04DC-0619-6A4F-9DCD-7CE9B32E62B8}" destId="{2AB814B9-D381-BD4D-A18D-4687730886AC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67C177-79B4-EB40-B5F4-262255CB83E4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FEA546C1-B1DD-FC4E-8FB5-651CC6F325A7}">
      <dgm:prSet phldrT="[Text]"/>
      <dgm:spPr/>
      <dgm:t>
        <a:bodyPr/>
        <a:lstStyle/>
        <a:p>
          <a:r>
            <a:rPr lang="en-US" dirty="0"/>
            <a:t>1997</a:t>
          </a:r>
        </a:p>
      </dgm:t>
    </dgm:pt>
    <dgm:pt modelId="{588ABDE8-8F0B-AB4C-B593-0381890254E1}" type="parTrans" cxnId="{6B5A4921-6920-A64F-99F7-53C5D44C677C}">
      <dgm:prSet/>
      <dgm:spPr/>
      <dgm:t>
        <a:bodyPr/>
        <a:lstStyle/>
        <a:p>
          <a:endParaRPr lang="en-US"/>
        </a:p>
      </dgm:t>
    </dgm:pt>
    <dgm:pt modelId="{1FAE02C8-415A-544D-ACCE-2AEC012D2103}" type="sibTrans" cxnId="{6B5A4921-6920-A64F-99F7-53C5D44C677C}">
      <dgm:prSet/>
      <dgm:spPr/>
      <dgm:t>
        <a:bodyPr/>
        <a:lstStyle/>
        <a:p>
          <a:endParaRPr lang="en-US"/>
        </a:p>
      </dgm:t>
    </dgm:pt>
    <dgm:pt modelId="{CF46D3B7-E55C-F249-8463-2DC8FF7D0D20}">
      <dgm:prSet phldrT="[Text]"/>
      <dgm:spPr/>
      <dgm:t>
        <a:bodyPr/>
        <a:lstStyle/>
        <a:p>
          <a:r>
            <a:rPr lang="en-US" dirty="0"/>
            <a:t>1998</a:t>
          </a:r>
        </a:p>
      </dgm:t>
    </dgm:pt>
    <dgm:pt modelId="{BADC47A0-1A48-BC49-A867-14D97D9C46F8}" type="parTrans" cxnId="{65DA3D32-41AC-0F4E-916E-448D9FC2E5A9}">
      <dgm:prSet/>
      <dgm:spPr/>
      <dgm:t>
        <a:bodyPr/>
        <a:lstStyle/>
        <a:p>
          <a:endParaRPr lang="en-US"/>
        </a:p>
      </dgm:t>
    </dgm:pt>
    <dgm:pt modelId="{7BAB7894-B1A0-7243-91B3-F570FE64DC49}" type="sibTrans" cxnId="{65DA3D32-41AC-0F4E-916E-448D9FC2E5A9}">
      <dgm:prSet/>
      <dgm:spPr/>
      <dgm:t>
        <a:bodyPr/>
        <a:lstStyle/>
        <a:p>
          <a:endParaRPr lang="en-US"/>
        </a:p>
      </dgm:t>
    </dgm:pt>
    <dgm:pt modelId="{C051D126-F558-8949-BE53-3E41A523BD54}">
      <dgm:prSet phldrT="[Text]"/>
      <dgm:spPr/>
      <dgm:t>
        <a:bodyPr/>
        <a:lstStyle/>
        <a:p>
          <a:r>
            <a:rPr lang="en-US" dirty="0"/>
            <a:t>2000</a:t>
          </a:r>
        </a:p>
      </dgm:t>
    </dgm:pt>
    <dgm:pt modelId="{4AA58196-7674-AF4C-BB83-036E42B8EB43}" type="parTrans" cxnId="{7626A100-BF8C-124F-B66B-450E381A8D3A}">
      <dgm:prSet/>
      <dgm:spPr/>
      <dgm:t>
        <a:bodyPr/>
        <a:lstStyle/>
        <a:p>
          <a:endParaRPr lang="en-US"/>
        </a:p>
      </dgm:t>
    </dgm:pt>
    <dgm:pt modelId="{46BBF12B-DC69-C948-B95C-86C3D25AAC67}" type="sibTrans" cxnId="{7626A100-BF8C-124F-B66B-450E381A8D3A}">
      <dgm:prSet/>
      <dgm:spPr/>
      <dgm:t>
        <a:bodyPr/>
        <a:lstStyle/>
        <a:p>
          <a:endParaRPr lang="en-US"/>
        </a:p>
      </dgm:t>
    </dgm:pt>
    <dgm:pt modelId="{3BFA269A-7CC3-C343-A997-2B72D829F7E2}">
      <dgm:prSet/>
      <dgm:spPr/>
      <dgm:t>
        <a:bodyPr/>
        <a:lstStyle/>
        <a:p>
          <a:r>
            <a:rPr lang="en-US" dirty="0"/>
            <a:t>2010</a:t>
          </a:r>
        </a:p>
      </dgm:t>
    </dgm:pt>
    <dgm:pt modelId="{8CB88842-C2D8-DA46-A19E-D98110EECE8D}" type="parTrans" cxnId="{6D3464B4-ADE4-8F49-AAD5-D6E86A8C2838}">
      <dgm:prSet/>
      <dgm:spPr/>
      <dgm:t>
        <a:bodyPr/>
        <a:lstStyle/>
        <a:p>
          <a:endParaRPr lang="en-US"/>
        </a:p>
      </dgm:t>
    </dgm:pt>
    <dgm:pt modelId="{3FAB3633-A57A-814D-9BCD-F0518041A791}" type="sibTrans" cxnId="{6D3464B4-ADE4-8F49-AAD5-D6E86A8C2838}">
      <dgm:prSet/>
      <dgm:spPr/>
      <dgm:t>
        <a:bodyPr/>
        <a:lstStyle/>
        <a:p>
          <a:endParaRPr lang="en-US"/>
        </a:p>
      </dgm:t>
    </dgm:pt>
    <dgm:pt modelId="{3F9C9829-5B25-6E47-806B-3E5833A95ABA}">
      <dgm:prSet/>
      <dgm:spPr/>
      <dgm:t>
        <a:bodyPr/>
        <a:lstStyle/>
        <a:p>
          <a:r>
            <a:rPr lang="en-US" dirty="0"/>
            <a:t>2019</a:t>
          </a:r>
        </a:p>
      </dgm:t>
    </dgm:pt>
    <dgm:pt modelId="{4EA348C1-3F74-C342-8EF6-DDD465347BBB}" type="parTrans" cxnId="{0C6E349B-4949-944F-AFC6-EDEE804F35EA}">
      <dgm:prSet/>
      <dgm:spPr/>
      <dgm:t>
        <a:bodyPr/>
        <a:lstStyle/>
        <a:p>
          <a:endParaRPr lang="en-US"/>
        </a:p>
      </dgm:t>
    </dgm:pt>
    <dgm:pt modelId="{1F4DD8E5-CA50-E743-8B53-ED5927EC19C0}" type="sibTrans" cxnId="{0C6E349B-4949-944F-AFC6-EDEE804F35EA}">
      <dgm:prSet/>
      <dgm:spPr/>
      <dgm:t>
        <a:bodyPr/>
        <a:lstStyle/>
        <a:p>
          <a:endParaRPr lang="en-US"/>
        </a:p>
      </dgm:t>
    </dgm:pt>
    <dgm:pt modelId="{CE2C1FBF-3BA8-E54C-B5EA-042D2AAD769D}">
      <dgm:prSet/>
      <dgm:spPr/>
      <dgm:t>
        <a:bodyPr/>
        <a:lstStyle/>
        <a:p>
          <a:r>
            <a:rPr lang="en-US" dirty="0"/>
            <a:t>2018</a:t>
          </a:r>
        </a:p>
      </dgm:t>
    </dgm:pt>
    <dgm:pt modelId="{EA8E8889-DFCC-5347-8F6F-2850220BF275}" type="parTrans" cxnId="{E29A8053-FF0B-1743-831A-1C81F53871FF}">
      <dgm:prSet/>
      <dgm:spPr/>
      <dgm:t>
        <a:bodyPr/>
        <a:lstStyle/>
        <a:p>
          <a:endParaRPr lang="en-US"/>
        </a:p>
      </dgm:t>
    </dgm:pt>
    <dgm:pt modelId="{B2CA1E91-1D8B-7648-A5DF-FA1796267083}" type="sibTrans" cxnId="{E29A8053-FF0B-1743-831A-1C81F53871FF}">
      <dgm:prSet/>
      <dgm:spPr/>
      <dgm:t>
        <a:bodyPr/>
        <a:lstStyle/>
        <a:p>
          <a:endParaRPr lang="en-US"/>
        </a:p>
      </dgm:t>
    </dgm:pt>
    <dgm:pt modelId="{AB78D505-9A7F-1841-8817-CE296571C8EC}">
      <dgm:prSet phldrT="[Text]"/>
      <dgm:spPr/>
      <dgm:t>
        <a:bodyPr/>
        <a:lstStyle/>
        <a:p>
          <a:r>
            <a:rPr lang="en-US" dirty="0"/>
            <a:t>2009</a:t>
          </a:r>
        </a:p>
      </dgm:t>
    </dgm:pt>
    <dgm:pt modelId="{FDF41880-1A1E-254E-BFA6-66E0F5AC1498}" type="parTrans" cxnId="{6C6D6582-E664-EA47-A0B4-B3845394FA92}">
      <dgm:prSet/>
      <dgm:spPr/>
      <dgm:t>
        <a:bodyPr/>
        <a:lstStyle/>
        <a:p>
          <a:endParaRPr lang="en-US"/>
        </a:p>
      </dgm:t>
    </dgm:pt>
    <dgm:pt modelId="{FC5545A1-FE67-834C-AB63-C476DE574631}" type="sibTrans" cxnId="{6C6D6582-E664-EA47-A0B4-B3845394FA92}">
      <dgm:prSet/>
      <dgm:spPr/>
      <dgm:t>
        <a:bodyPr/>
        <a:lstStyle/>
        <a:p>
          <a:endParaRPr lang="en-US"/>
        </a:p>
      </dgm:t>
    </dgm:pt>
    <dgm:pt modelId="{90ED924B-8730-ED45-8FAA-5D5BB7888F53}">
      <dgm:prSet/>
      <dgm:spPr/>
      <dgm:t>
        <a:bodyPr/>
        <a:lstStyle/>
        <a:p>
          <a:r>
            <a:rPr lang="en-US" dirty="0"/>
            <a:t>2015</a:t>
          </a:r>
        </a:p>
      </dgm:t>
    </dgm:pt>
    <dgm:pt modelId="{A41A611A-AB71-8847-8D2F-4A8F4B5EA5FB}" type="parTrans" cxnId="{B813CD88-953D-C646-AF8F-F6A90EC623C0}">
      <dgm:prSet/>
      <dgm:spPr/>
      <dgm:t>
        <a:bodyPr/>
        <a:lstStyle/>
        <a:p>
          <a:endParaRPr lang="en-US"/>
        </a:p>
      </dgm:t>
    </dgm:pt>
    <dgm:pt modelId="{17DC6DF5-01FE-7C42-B424-97EB2A898965}" type="sibTrans" cxnId="{B813CD88-953D-C646-AF8F-F6A90EC623C0}">
      <dgm:prSet/>
      <dgm:spPr/>
      <dgm:t>
        <a:bodyPr/>
        <a:lstStyle/>
        <a:p>
          <a:endParaRPr lang="en-US"/>
        </a:p>
      </dgm:t>
    </dgm:pt>
    <dgm:pt modelId="{543BEAE2-98F9-8B48-BF6A-1F3A15988F46}">
      <dgm:prSet phldrT="[Text]"/>
      <dgm:spPr/>
      <dgm:t>
        <a:bodyPr/>
        <a:lstStyle/>
        <a:p>
          <a:r>
            <a:rPr lang="en-US"/>
            <a:t>1996</a:t>
          </a:r>
          <a:endParaRPr lang="en-US" dirty="0"/>
        </a:p>
      </dgm:t>
    </dgm:pt>
    <dgm:pt modelId="{9B866802-BCE2-D94D-9E30-497316E2A778}" type="parTrans" cxnId="{E71A009B-5F5F-C040-8ECC-FEC8975A1949}">
      <dgm:prSet/>
      <dgm:spPr/>
      <dgm:t>
        <a:bodyPr/>
        <a:lstStyle/>
        <a:p>
          <a:endParaRPr lang="en-US"/>
        </a:p>
      </dgm:t>
    </dgm:pt>
    <dgm:pt modelId="{BE7C394C-0991-AF40-91B6-93E8C4457CA7}" type="sibTrans" cxnId="{E71A009B-5F5F-C040-8ECC-FEC8975A1949}">
      <dgm:prSet/>
      <dgm:spPr/>
      <dgm:t>
        <a:bodyPr/>
        <a:lstStyle/>
        <a:p>
          <a:endParaRPr lang="en-US"/>
        </a:p>
      </dgm:t>
    </dgm:pt>
    <dgm:pt modelId="{0F2765D9-5A97-9441-82A1-28E97EC8A13B}">
      <dgm:prSet/>
      <dgm:spPr/>
      <dgm:t>
        <a:bodyPr/>
        <a:lstStyle/>
        <a:p>
          <a:r>
            <a:rPr lang="en-US" dirty="0"/>
            <a:t>2016</a:t>
          </a:r>
        </a:p>
      </dgm:t>
    </dgm:pt>
    <dgm:pt modelId="{449FDE28-1459-8542-8F3C-A20178E59C24}" type="parTrans" cxnId="{6CD42A3E-9E80-2B46-BF7A-CF40DF394A56}">
      <dgm:prSet/>
      <dgm:spPr/>
      <dgm:t>
        <a:bodyPr/>
        <a:lstStyle/>
        <a:p>
          <a:endParaRPr lang="en-US"/>
        </a:p>
      </dgm:t>
    </dgm:pt>
    <dgm:pt modelId="{73CC0928-4CB5-C340-AAD6-32CC7E1F5C43}" type="sibTrans" cxnId="{6CD42A3E-9E80-2B46-BF7A-CF40DF394A56}">
      <dgm:prSet/>
      <dgm:spPr/>
      <dgm:t>
        <a:bodyPr/>
        <a:lstStyle/>
        <a:p>
          <a:endParaRPr lang="en-US"/>
        </a:p>
      </dgm:t>
    </dgm:pt>
    <dgm:pt modelId="{5D336B12-8330-9A4E-A559-59EA93F871FC}" type="pres">
      <dgm:prSet presAssocID="{ED67C177-79B4-EB40-B5F4-262255CB83E4}" presName="Name0" presStyleCnt="0">
        <dgm:presLayoutVars>
          <dgm:dir/>
          <dgm:resizeHandles val="exact"/>
        </dgm:presLayoutVars>
      </dgm:prSet>
      <dgm:spPr/>
    </dgm:pt>
    <dgm:pt modelId="{694FD9A2-0147-C445-B76E-789FE93F1A15}" type="pres">
      <dgm:prSet presAssocID="{ED67C177-79B4-EB40-B5F4-262255CB83E4}" presName="arrow" presStyleLbl="bgShp" presStyleIdx="0" presStyleCnt="1"/>
      <dgm:spPr/>
    </dgm:pt>
    <dgm:pt modelId="{2C46FCC8-0FEC-CA42-A22C-0023286495E3}" type="pres">
      <dgm:prSet presAssocID="{ED67C177-79B4-EB40-B5F4-262255CB83E4}" presName="points" presStyleCnt="0"/>
      <dgm:spPr/>
    </dgm:pt>
    <dgm:pt modelId="{E4B1D168-CE64-934A-9FCF-634CB87A7666}" type="pres">
      <dgm:prSet presAssocID="{543BEAE2-98F9-8B48-BF6A-1F3A15988F46}" presName="compositeA" presStyleCnt="0"/>
      <dgm:spPr/>
    </dgm:pt>
    <dgm:pt modelId="{C800A031-FF04-8442-B381-665DC3A4E474}" type="pres">
      <dgm:prSet presAssocID="{543BEAE2-98F9-8B48-BF6A-1F3A15988F46}" presName="textA" presStyleLbl="revTx" presStyleIdx="0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2117208-B968-4149-A0D3-B9717CC424B5}" type="pres">
      <dgm:prSet presAssocID="{543BEAE2-98F9-8B48-BF6A-1F3A15988F46}" presName="circleA" presStyleLbl="node1" presStyleIdx="0" presStyleCnt="10"/>
      <dgm:spPr/>
    </dgm:pt>
    <dgm:pt modelId="{0F0C9ADC-B3C2-4541-B6C7-A38F1F728B99}" type="pres">
      <dgm:prSet presAssocID="{543BEAE2-98F9-8B48-BF6A-1F3A15988F46}" presName="spaceA" presStyleCnt="0"/>
      <dgm:spPr/>
    </dgm:pt>
    <dgm:pt modelId="{1B1D57FA-863A-2C49-8CBC-85AFD38D4543}" type="pres">
      <dgm:prSet presAssocID="{BE7C394C-0991-AF40-91B6-93E8C4457CA7}" presName="space" presStyleCnt="0"/>
      <dgm:spPr/>
    </dgm:pt>
    <dgm:pt modelId="{6EAC6FA1-F938-5342-8A1C-A6F2E0C16DE3}" type="pres">
      <dgm:prSet presAssocID="{FEA546C1-B1DD-FC4E-8FB5-651CC6F325A7}" presName="compositeB" presStyleCnt="0"/>
      <dgm:spPr/>
    </dgm:pt>
    <dgm:pt modelId="{E94CDEDB-EB88-CC48-8B5D-DE63FDEEE4DC}" type="pres">
      <dgm:prSet presAssocID="{FEA546C1-B1DD-FC4E-8FB5-651CC6F325A7}" presName="textB" presStyleLbl="revTx" presStyleIdx="1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38EFAEB9-C0F7-A84A-BAF2-BDE805558661}" type="pres">
      <dgm:prSet presAssocID="{FEA546C1-B1DD-FC4E-8FB5-651CC6F325A7}" presName="circleB" presStyleLbl="node1" presStyleIdx="1" presStyleCnt="10"/>
      <dgm:spPr/>
    </dgm:pt>
    <dgm:pt modelId="{E95727E6-4F0E-B74D-AFE8-FA6A592648E8}" type="pres">
      <dgm:prSet presAssocID="{FEA546C1-B1DD-FC4E-8FB5-651CC6F325A7}" presName="spaceB" presStyleCnt="0"/>
      <dgm:spPr/>
    </dgm:pt>
    <dgm:pt modelId="{D9779EF2-872E-BA48-8DE0-00C4FBD0BB32}" type="pres">
      <dgm:prSet presAssocID="{1FAE02C8-415A-544D-ACCE-2AEC012D2103}" presName="space" presStyleCnt="0"/>
      <dgm:spPr/>
    </dgm:pt>
    <dgm:pt modelId="{7BEBA8F5-22A5-CD4D-BA43-E5E26D868BD6}" type="pres">
      <dgm:prSet presAssocID="{CF46D3B7-E55C-F249-8463-2DC8FF7D0D20}" presName="compositeA" presStyleCnt="0"/>
      <dgm:spPr/>
    </dgm:pt>
    <dgm:pt modelId="{4E9A58C6-C902-6D47-99B2-F0A5D137482B}" type="pres">
      <dgm:prSet presAssocID="{CF46D3B7-E55C-F249-8463-2DC8FF7D0D20}" presName="textA" presStyleLbl="revTx" presStyleIdx="2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1D9E8BF-AC71-F04D-A1C6-2685FD1EAAE6}" type="pres">
      <dgm:prSet presAssocID="{CF46D3B7-E55C-F249-8463-2DC8FF7D0D20}" presName="circleA" presStyleLbl="node1" presStyleIdx="2" presStyleCnt="10"/>
      <dgm:spPr/>
    </dgm:pt>
    <dgm:pt modelId="{0CF69B18-4A73-0049-A2FD-51F0374C3D32}" type="pres">
      <dgm:prSet presAssocID="{CF46D3B7-E55C-F249-8463-2DC8FF7D0D20}" presName="spaceA" presStyleCnt="0"/>
      <dgm:spPr/>
    </dgm:pt>
    <dgm:pt modelId="{DC6A3623-D359-EC48-B0D9-F0F2240D71B0}" type="pres">
      <dgm:prSet presAssocID="{7BAB7894-B1A0-7243-91B3-F570FE64DC49}" presName="space" presStyleCnt="0"/>
      <dgm:spPr/>
    </dgm:pt>
    <dgm:pt modelId="{FA49222E-37C6-3543-85D8-D17BF24A112C}" type="pres">
      <dgm:prSet presAssocID="{C051D126-F558-8949-BE53-3E41A523BD54}" presName="compositeB" presStyleCnt="0"/>
      <dgm:spPr/>
    </dgm:pt>
    <dgm:pt modelId="{573E1F89-8F86-7544-810F-2AD45B84E511}" type="pres">
      <dgm:prSet presAssocID="{C051D126-F558-8949-BE53-3E41A523BD54}" presName="textB" presStyleLbl="revTx" presStyleIdx="3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E1FB364-7CF1-8143-B720-A965E2CB0605}" type="pres">
      <dgm:prSet presAssocID="{C051D126-F558-8949-BE53-3E41A523BD54}" presName="circleB" presStyleLbl="node1" presStyleIdx="3" presStyleCnt="10"/>
      <dgm:spPr/>
    </dgm:pt>
    <dgm:pt modelId="{6702BF71-DF40-6A4A-89F2-4B3817E78D2F}" type="pres">
      <dgm:prSet presAssocID="{C051D126-F558-8949-BE53-3E41A523BD54}" presName="spaceB" presStyleCnt="0"/>
      <dgm:spPr/>
    </dgm:pt>
    <dgm:pt modelId="{F46CB3CC-3CE4-B64B-8B67-51BE2A908A46}" type="pres">
      <dgm:prSet presAssocID="{46BBF12B-DC69-C948-B95C-86C3D25AAC67}" presName="space" presStyleCnt="0"/>
      <dgm:spPr/>
    </dgm:pt>
    <dgm:pt modelId="{CC0F8446-75BD-1B4C-8644-2344E832A359}" type="pres">
      <dgm:prSet presAssocID="{AB78D505-9A7F-1841-8817-CE296571C8EC}" presName="compositeA" presStyleCnt="0"/>
      <dgm:spPr/>
    </dgm:pt>
    <dgm:pt modelId="{1067E71D-47C4-CB40-A5CD-C952030851D0}" type="pres">
      <dgm:prSet presAssocID="{AB78D505-9A7F-1841-8817-CE296571C8EC}" presName="textA" presStyleLbl="revTx" presStyleIdx="4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0A5C1F1-C673-D34E-BBB7-19ADB970ECB3}" type="pres">
      <dgm:prSet presAssocID="{AB78D505-9A7F-1841-8817-CE296571C8EC}" presName="circleA" presStyleLbl="node1" presStyleIdx="4" presStyleCnt="10"/>
      <dgm:spPr/>
    </dgm:pt>
    <dgm:pt modelId="{A5D1C0FA-AE52-9C48-B75D-FD21C0E494FA}" type="pres">
      <dgm:prSet presAssocID="{AB78D505-9A7F-1841-8817-CE296571C8EC}" presName="spaceA" presStyleCnt="0"/>
      <dgm:spPr/>
    </dgm:pt>
    <dgm:pt modelId="{B80B5ECF-E544-2A44-A096-3CDC10340EAC}" type="pres">
      <dgm:prSet presAssocID="{FC5545A1-FE67-834C-AB63-C476DE574631}" presName="space" presStyleCnt="0"/>
      <dgm:spPr/>
    </dgm:pt>
    <dgm:pt modelId="{F1743059-D7A2-924F-8D7E-E9C488E3DDB9}" type="pres">
      <dgm:prSet presAssocID="{3BFA269A-7CC3-C343-A997-2B72D829F7E2}" presName="compositeB" presStyleCnt="0"/>
      <dgm:spPr/>
    </dgm:pt>
    <dgm:pt modelId="{5013B72A-5B85-A342-8000-D16A0D17C57A}" type="pres">
      <dgm:prSet presAssocID="{3BFA269A-7CC3-C343-A997-2B72D829F7E2}" presName="textB" presStyleLbl="revTx" presStyleIdx="5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4FD869F2-4492-A942-99F2-DE6E827E499E}" type="pres">
      <dgm:prSet presAssocID="{3BFA269A-7CC3-C343-A997-2B72D829F7E2}" presName="circleB" presStyleLbl="node1" presStyleIdx="5" presStyleCnt="10"/>
      <dgm:spPr/>
    </dgm:pt>
    <dgm:pt modelId="{7F0870BD-145D-2647-86BA-D5E92280F121}" type="pres">
      <dgm:prSet presAssocID="{3BFA269A-7CC3-C343-A997-2B72D829F7E2}" presName="spaceB" presStyleCnt="0"/>
      <dgm:spPr/>
    </dgm:pt>
    <dgm:pt modelId="{86F00CA2-796B-1F42-BF3A-CEB4E0EFBD88}" type="pres">
      <dgm:prSet presAssocID="{3FAB3633-A57A-814D-9BCD-F0518041A791}" presName="space" presStyleCnt="0"/>
      <dgm:spPr/>
    </dgm:pt>
    <dgm:pt modelId="{C9924C45-DC48-5E4C-ACEE-8D00811D1192}" type="pres">
      <dgm:prSet presAssocID="{90ED924B-8730-ED45-8FAA-5D5BB7888F53}" presName="compositeA" presStyleCnt="0"/>
      <dgm:spPr/>
    </dgm:pt>
    <dgm:pt modelId="{01AB69FD-323F-0A49-9204-555A7D97EC60}" type="pres">
      <dgm:prSet presAssocID="{90ED924B-8730-ED45-8FAA-5D5BB7888F53}" presName="textA" presStyleLbl="revTx" presStyleIdx="6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81CDE8B-77B2-3C49-A3E6-1918DF40C294}" type="pres">
      <dgm:prSet presAssocID="{90ED924B-8730-ED45-8FAA-5D5BB7888F53}" presName="circleA" presStyleLbl="node1" presStyleIdx="6" presStyleCnt="10"/>
      <dgm:spPr/>
    </dgm:pt>
    <dgm:pt modelId="{B549EDE2-40AC-094E-8CC8-CAA65E996CED}" type="pres">
      <dgm:prSet presAssocID="{90ED924B-8730-ED45-8FAA-5D5BB7888F53}" presName="spaceA" presStyleCnt="0"/>
      <dgm:spPr/>
    </dgm:pt>
    <dgm:pt modelId="{9E75F85F-E8F4-AC4D-9CEC-75EF0F5F15FA}" type="pres">
      <dgm:prSet presAssocID="{17DC6DF5-01FE-7C42-B424-97EB2A898965}" presName="space" presStyleCnt="0"/>
      <dgm:spPr/>
    </dgm:pt>
    <dgm:pt modelId="{2433B15B-CE17-3E48-AF9F-FCF2D78CD8E6}" type="pres">
      <dgm:prSet presAssocID="{0F2765D9-5A97-9441-82A1-28E97EC8A13B}" presName="compositeB" presStyleCnt="0"/>
      <dgm:spPr/>
    </dgm:pt>
    <dgm:pt modelId="{49362F25-8C06-0148-ACEA-09BC18DC93ED}" type="pres">
      <dgm:prSet presAssocID="{0F2765D9-5A97-9441-82A1-28E97EC8A13B}" presName="textB" presStyleLbl="revTx" presStyleIdx="7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6C18BA3A-2465-4D4A-AD70-94A6047817E3}" type="pres">
      <dgm:prSet presAssocID="{0F2765D9-5A97-9441-82A1-28E97EC8A13B}" presName="circleB" presStyleLbl="node1" presStyleIdx="7" presStyleCnt="10"/>
      <dgm:spPr/>
    </dgm:pt>
    <dgm:pt modelId="{FE8EB53F-709B-ED43-9E47-56A11C30604F}" type="pres">
      <dgm:prSet presAssocID="{0F2765D9-5A97-9441-82A1-28E97EC8A13B}" presName="spaceB" presStyleCnt="0"/>
      <dgm:spPr/>
    </dgm:pt>
    <dgm:pt modelId="{D2B227AF-98BA-AC41-9E36-53A51F3CE31E}" type="pres">
      <dgm:prSet presAssocID="{73CC0928-4CB5-C340-AAD6-32CC7E1F5C43}" presName="space" presStyleCnt="0"/>
      <dgm:spPr/>
    </dgm:pt>
    <dgm:pt modelId="{2D4F4070-A5F4-7F4F-B574-C7F3458F8C3E}" type="pres">
      <dgm:prSet presAssocID="{CE2C1FBF-3BA8-E54C-B5EA-042D2AAD769D}" presName="compositeA" presStyleCnt="0"/>
      <dgm:spPr/>
    </dgm:pt>
    <dgm:pt modelId="{48DAE1FD-D918-DA4A-A63C-185E8641D163}" type="pres">
      <dgm:prSet presAssocID="{CE2C1FBF-3BA8-E54C-B5EA-042D2AAD769D}" presName="textA" presStyleLbl="revTx" presStyleIdx="8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70D2495-5CD3-9148-845C-91D3325BDD92}" type="pres">
      <dgm:prSet presAssocID="{CE2C1FBF-3BA8-E54C-B5EA-042D2AAD769D}" presName="circleA" presStyleLbl="node1" presStyleIdx="8" presStyleCnt="10"/>
      <dgm:spPr/>
    </dgm:pt>
    <dgm:pt modelId="{EA179E8F-1AA9-8445-AD29-DBDAF565AA44}" type="pres">
      <dgm:prSet presAssocID="{CE2C1FBF-3BA8-E54C-B5EA-042D2AAD769D}" presName="spaceA" presStyleCnt="0"/>
      <dgm:spPr/>
    </dgm:pt>
    <dgm:pt modelId="{9D599BC7-8F33-F74E-9A77-0A827E34202D}" type="pres">
      <dgm:prSet presAssocID="{B2CA1E91-1D8B-7648-A5DF-FA1796267083}" presName="space" presStyleCnt="0"/>
      <dgm:spPr/>
    </dgm:pt>
    <dgm:pt modelId="{920BCA13-D14C-3B43-9664-99B0DE35C5EC}" type="pres">
      <dgm:prSet presAssocID="{3F9C9829-5B25-6E47-806B-3E5833A95ABA}" presName="compositeB" presStyleCnt="0"/>
      <dgm:spPr/>
    </dgm:pt>
    <dgm:pt modelId="{9A09FD4F-F420-E448-8591-2FF608107415}" type="pres">
      <dgm:prSet presAssocID="{3F9C9829-5B25-6E47-806B-3E5833A95ABA}" presName="textB" presStyleLbl="revTx" presStyleIdx="9" presStyleCnt="1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ABBBB35A-AA50-DA46-86A7-71AF5A5AD826}" type="pres">
      <dgm:prSet presAssocID="{3F9C9829-5B25-6E47-806B-3E5833A95ABA}" presName="circleB" presStyleLbl="node1" presStyleIdx="9" presStyleCnt="10"/>
      <dgm:spPr/>
    </dgm:pt>
    <dgm:pt modelId="{AF6F74FA-6ED3-C340-87F0-74BFA80C4186}" type="pres">
      <dgm:prSet presAssocID="{3F9C9829-5B25-6E47-806B-3E5833A95ABA}" presName="spaceB" presStyleCnt="0"/>
      <dgm:spPr/>
    </dgm:pt>
  </dgm:ptLst>
  <dgm:cxnLst>
    <dgm:cxn modelId="{6D3464B4-ADE4-8F49-AAD5-D6E86A8C2838}" srcId="{ED67C177-79B4-EB40-B5F4-262255CB83E4}" destId="{3BFA269A-7CC3-C343-A997-2B72D829F7E2}" srcOrd="5" destOrd="0" parTransId="{8CB88842-C2D8-DA46-A19E-D98110EECE8D}" sibTransId="{3FAB3633-A57A-814D-9BCD-F0518041A791}"/>
    <dgm:cxn modelId="{A3FDC1F6-6CDC-3B4A-8298-A75292BF5861}" type="presOf" srcId="{FEA546C1-B1DD-FC4E-8FB5-651CC6F325A7}" destId="{E94CDEDB-EB88-CC48-8B5D-DE63FDEEE4DC}" srcOrd="0" destOrd="0" presId="urn:microsoft.com/office/officeart/2005/8/layout/hProcess11"/>
    <dgm:cxn modelId="{E71A009B-5F5F-C040-8ECC-FEC8975A1949}" srcId="{ED67C177-79B4-EB40-B5F4-262255CB83E4}" destId="{543BEAE2-98F9-8B48-BF6A-1F3A15988F46}" srcOrd="0" destOrd="0" parTransId="{9B866802-BCE2-D94D-9E30-497316E2A778}" sibTransId="{BE7C394C-0991-AF40-91B6-93E8C4457CA7}"/>
    <dgm:cxn modelId="{7626A100-BF8C-124F-B66B-450E381A8D3A}" srcId="{ED67C177-79B4-EB40-B5F4-262255CB83E4}" destId="{C051D126-F558-8949-BE53-3E41A523BD54}" srcOrd="3" destOrd="0" parTransId="{4AA58196-7674-AF4C-BB83-036E42B8EB43}" sibTransId="{46BBF12B-DC69-C948-B95C-86C3D25AAC67}"/>
    <dgm:cxn modelId="{6C6D6582-E664-EA47-A0B4-B3845394FA92}" srcId="{ED67C177-79B4-EB40-B5F4-262255CB83E4}" destId="{AB78D505-9A7F-1841-8817-CE296571C8EC}" srcOrd="4" destOrd="0" parTransId="{FDF41880-1A1E-254E-BFA6-66E0F5AC1498}" sibTransId="{FC5545A1-FE67-834C-AB63-C476DE574631}"/>
    <dgm:cxn modelId="{0C6E349B-4949-944F-AFC6-EDEE804F35EA}" srcId="{ED67C177-79B4-EB40-B5F4-262255CB83E4}" destId="{3F9C9829-5B25-6E47-806B-3E5833A95ABA}" srcOrd="9" destOrd="0" parTransId="{4EA348C1-3F74-C342-8EF6-DDD465347BBB}" sibTransId="{1F4DD8E5-CA50-E743-8B53-ED5927EC19C0}"/>
    <dgm:cxn modelId="{C028BD4A-E025-4040-BC9D-0A10FFDDD2AB}" type="presOf" srcId="{CF46D3B7-E55C-F249-8463-2DC8FF7D0D20}" destId="{4E9A58C6-C902-6D47-99B2-F0A5D137482B}" srcOrd="0" destOrd="0" presId="urn:microsoft.com/office/officeart/2005/8/layout/hProcess11"/>
    <dgm:cxn modelId="{AA237385-DAE7-0D44-87EA-FBFBFD31530A}" type="presOf" srcId="{90ED924B-8730-ED45-8FAA-5D5BB7888F53}" destId="{01AB69FD-323F-0A49-9204-555A7D97EC60}" srcOrd="0" destOrd="0" presId="urn:microsoft.com/office/officeart/2005/8/layout/hProcess11"/>
    <dgm:cxn modelId="{315AF663-5DC4-7540-A72B-47E705FA063B}" type="presOf" srcId="{3BFA269A-7CC3-C343-A997-2B72D829F7E2}" destId="{5013B72A-5B85-A342-8000-D16A0D17C57A}" srcOrd="0" destOrd="0" presId="urn:microsoft.com/office/officeart/2005/8/layout/hProcess11"/>
    <dgm:cxn modelId="{9977762E-606B-6947-A2B8-DCFC67886D35}" type="presOf" srcId="{ED67C177-79B4-EB40-B5F4-262255CB83E4}" destId="{5D336B12-8330-9A4E-A559-59EA93F871FC}" srcOrd="0" destOrd="0" presId="urn:microsoft.com/office/officeart/2005/8/layout/hProcess11"/>
    <dgm:cxn modelId="{6CD42A3E-9E80-2B46-BF7A-CF40DF394A56}" srcId="{ED67C177-79B4-EB40-B5F4-262255CB83E4}" destId="{0F2765D9-5A97-9441-82A1-28E97EC8A13B}" srcOrd="7" destOrd="0" parTransId="{449FDE28-1459-8542-8F3C-A20178E59C24}" sibTransId="{73CC0928-4CB5-C340-AAD6-32CC7E1F5C43}"/>
    <dgm:cxn modelId="{3DDB9252-C865-9E4C-B135-E0AAF0351AB6}" type="presOf" srcId="{AB78D505-9A7F-1841-8817-CE296571C8EC}" destId="{1067E71D-47C4-CB40-A5CD-C952030851D0}" srcOrd="0" destOrd="0" presId="urn:microsoft.com/office/officeart/2005/8/layout/hProcess11"/>
    <dgm:cxn modelId="{B813CD88-953D-C646-AF8F-F6A90EC623C0}" srcId="{ED67C177-79B4-EB40-B5F4-262255CB83E4}" destId="{90ED924B-8730-ED45-8FAA-5D5BB7888F53}" srcOrd="6" destOrd="0" parTransId="{A41A611A-AB71-8847-8D2F-4A8F4B5EA5FB}" sibTransId="{17DC6DF5-01FE-7C42-B424-97EB2A898965}"/>
    <dgm:cxn modelId="{6B5A4921-6920-A64F-99F7-53C5D44C677C}" srcId="{ED67C177-79B4-EB40-B5F4-262255CB83E4}" destId="{FEA546C1-B1DD-FC4E-8FB5-651CC6F325A7}" srcOrd="1" destOrd="0" parTransId="{588ABDE8-8F0B-AB4C-B593-0381890254E1}" sibTransId="{1FAE02C8-415A-544D-ACCE-2AEC012D2103}"/>
    <dgm:cxn modelId="{7444C762-F89B-7D47-B3D6-48E51ABB8AD6}" type="presOf" srcId="{543BEAE2-98F9-8B48-BF6A-1F3A15988F46}" destId="{C800A031-FF04-8442-B381-665DC3A4E474}" srcOrd="0" destOrd="0" presId="urn:microsoft.com/office/officeart/2005/8/layout/hProcess11"/>
    <dgm:cxn modelId="{54352AD6-DEB6-9144-B86B-E04DF2E78DB3}" type="presOf" srcId="{3F9C9829-5B25-6E47-806B-3E5833A95ABA}" destId="{9A09FD4F-F420-E448-8591-2FF608107415}" srcOrd="0" destOrd="0" presId="urn:microsoft.com/office/officeart/2005/8/layout/hProcess11"/>
    <dgm:cxn modelId="{E29A8053-FF0B-1743-831A-1C81F53871FF}" srcId="{ED67C177-79B4-EB40-B5F4-262255CB83E4}" destId="{CE2C1FBF-3BA8-E54C-B5EA-042D2AAD769D}" srcOrd="8" destOrd="0" parTransId="{EA8E8889-DFCC-5347-8F6F-2850220BF275}" sibTransId="{B2CA1E91-1D8B-7648-A5DF-FA1796267083}"/>
    <dgm:cxn modelId="{2C01AD8D-42A0-1F43-8193-9E3E78F67C24}" type="presOf" srcId="{C051D126-F558-8949-BE53-3E41A523BD54}" destId="{573E1F89-8F86-7544-810F-2AD45B84E511}" srcOrd="0" destOrd="0" presId="urn:microsoft.com/office/officeart/2005/8/layout/hProcess11"/>
    <dgm:cxn modelId="{E4F939B6-42DC-C54E-ABDF-164E4DC653E3}" type="presOf" srcId="{0F2765D9-5A97-9441-82A1-28E97EC8A13B}" destId="{49362F25-8C06-0148-ACEA-09BC18DC93ED}" srcOrd="0" destOrd="0" presId="urn:microsoft.com/office/officeart/2005/8/layout/hProcess11"/>
    <dgm:cxn modelId="{65DA3D32-41AC-0F4E-916E-448D9FC2E5A9}" srcId="{ED67C177-79B4-EB40-B5F4-262255CB83E4}" destId="{CF46D3B7-E55C-F249-8463-2DC8FF7D0D20}" srcOrd="2" destOrd="0" parTransId="{BADC47A0-1A48-BC49-A867-14D97D9C46F8}" sibTransId="{7BAB7894-B1A0-7243-91B3-F570FE64DC49}"/>
    <dgm:cxn modelId="{2F0891C5-9FFF-9A46-B846-4DC7CD66FEA8}" type="presOf" srcId="{CE2C1FBF-3BA8-E54C-B5EA-042D2AAD769D}" destId="{48DAE1FD-D918-DA4A-A63C-185E8641D163}" srcOrd="0" destOrd="0" presId="urn:microsoft.com/office/officeart/2005/8/layout/hProcess11"/>
    <dgm:cxn modelId="{1E2E19E9-0C85-2D4E-A5CF-7A917B62CB41}" type="presParOf" srcId="{5D336B12-8330-9A4E-A559-59EA93F871FC}" destId="{694FD9A2-0147-C445-B76E-789FE93F1A15}" srcOrd="0" destOrd="0" presId="urn:microsoft.com/office/officeart/2005/8/layout/hProcess11"/>
    <dgm:cxn modelId="{3184FACF-9451-9344-82B0-1F64AA523949}" type="presParOf" srcId="{5D336B12-8330-9A4E-A559-59EA93F871FC}" destId="{2C46FCC8-0FEC-CA42-A22C-0023286495E3}" srcOrd="1" destOrd="0" presId="urn:microsoft.com/office/officeart/2005/8/layout/hProcess11"/>
    <dgm:cxn modelId="{3CD342B3-BF7D-424D-97B4-A52689DA90D5}" type="presParOf" srcId="{2C46FCC8-0FEC-CA42-A22C-0023286495E3}" destId="{E4B1D168-CE64-934A-9FCF-634CB87A7666}" srcOrd="0" destOrd="0" presId="urn:microsoft.com/office/officeart/2005/8/layout/hProcess11"/>
    <dgm:cxn modelId="{DDC47AAB-F39C-654A-A201-5D701FC99523}" type="presParOf" srcId="{E4B1D168-CE64-934A-9FCF-634CB87A7666}" destId="{C800A031-FF04-8442-B381-665DC3A4E474}" srcOrd="0" destOrd="0" presId="urn:microsoft.com/office/officeart/2005/8/layout/hProcess11"/>
    <dgm:cxn modelId="{1916B42D-EC21-8846-ADD4-ECDDD6D630F1}" type="presParOf" srcId="{E4B1D168-CE64-934A-9FCF-634CB87A7666}" destId="{92117208-B968-4149-A0D3-B9717CC424B5}" srcOrd="1" destOrd="0" presId="urn:microsoft.com/office/officeart/2005/8/layout/hProcess11"/>
    <dgm:cxn modelId="{9546676F-F58C-9246-A043-63FA6F4D0E0F}" type="presParOf" srcId="{E4B1D168-CE64-934A-9FCF-634CB87A7666}" destId="{0F0C9ADC-B3C2-4541-B6C7-A38F1F728B99}" srcOrd="2" destOrd="0" presId="urn:microsoft.com/office/officeart/2005/8/layout/hProcess11"/>
    <dgm:cxn modelId="{A46921A2-4441-1042-BEBF-07A99606A5F2}" type="presParOf" srcId="{2C46FCC8-0FEC-CA42-A22C-0023286495E3}" destId="{1B1D57FA-863A-2C49-8CBC-85AFD38D4543}" srcOrd="1" destOrd="0" presId="urn:microsoft.com/office/officeart/2005/8/layout/hProcess11"/>
    <dgm:cxn modelId="{7BDE87C6-B75D-1B41-82F2-618405B87E42}" type="presParOf" srcId="{2C46FCC8-0FEC-CA42-A22C-0023286495E3}" destId="{6EAC6FA1-F938-5342-8A1C-A6F2E0C16DE3}" srcOrd="2" destOrd="0" presId="urn:microsoft.com/office/officeart/2005/8/layout/hProcess11"/>
    <dgm:cxn modelId="{20163E07-6EB3-8144-88E4-8578C9839ADD}" type="presParOf" srcId="{6EAC6FA1-F938-5342-8A1C-A6F2E0C16DE3}" destId="{E94CDEDB-EB88-CC48-8B5D-DE63FDEEE4DC}" srcOrd="0" destOrd="0" presId="urn:microsoft.com/office/officeart/2005/8/layout/hProcess11"/>
    <dgm:cxn modelId="{2CBFDFA6-6BCF-4B40-9960-A4662E59EED1}" type="presParOf" srcId="{6EAC6FA1-F938-5342-8A1C-A6F2E0C16DE3}" destId="{38EFAEB9-C0F7-A84A-BAF2-BDE805558661}" srcOrd="1" destOrd="0" presId="urn:microsoft.com/office/officeart/2005/8/layout/hProcess11"/>
    <dgm:cxn modelId="{40FE5C0B-8A74-0240-80F0-3C92AA8F6094}" type="presParOf" srcId="{6EAC6FA1-F938-5342-8A1C-A6F2E0C16DE3}" destId="{E95727E6-4F0E-B74D-AFE8-FA6A592648E8}" srcOrd="2" destOrd="0" presId="urn:microsoft.com/office/officeart/2005/8/layout/hProcess11"/>
    <dgm:cxn modelId="{9E84D6C8-2A59-6A4A-B0FA-B4EE7774B36B}" type="presParOf" srcId="{2C46FCC8-0FEC-CA42-A22C-0023286495E3}" destId="{D9779EF2-872E-BA48-8DE0-00C4FBD0BB32}" srcOrd="3" destOrd="0" presId="urn:microsoft.com/office/officeart/2005/8/layout/hProcess11"/>
    <dgm:cxn modelId="{065BB9B6-C91F-7644-A02A-C13BCF460768}" type="presParOf" srcId="{2C46FCC8-0FEC-CA42-A22C-0023286495E3}" destId="{7BEBA8F5-22A5-CD4D-BA43-E5E26D868BD6}" srcOrd="4" destOrd="0" presId="urn:microsoft.com/office/officeart/2005/8/layout/hProcess11"/>
    <dgm:cxn modelId="{F9977F4D-41EE-8F4D-9FFC-E228A1E99998}" type="presParOf" srcId="{7BEBA8F5-22A5-CD4D-BA43-E5E26D868BD6}" destId="{4E9A58C6-C902-6D47-99B2-F0A5D137482B}" srcOrd="0" destOrd="0" presId="urn:microsoft.com/office/officeart/2005/8/layout/hProcess11"/>
    <dgm:cxn modelId="{AE234DA3-87D1-2B4B-8077-0C00BE6E550D}" type="presParOf" srcId="{7BEBA8F5-22A5-CD4D-BA43-E5E26D868BD6}" destId="{21D9E8BF-AC71-F04D-A1C6-2685FD1EAAE6}" srcOrd="1" destOrd="0" presId="urn:microsoft.com/office/officeart/2005/8/layout/hProcess11"/>
    <dgm:cxn modelId="{9428F394-67DE-4B49-AC3B-E14A175C25B4}" type="presParOf" srcId="{7BEBA8F5-22A5-CD4D-BA43-E5E26D868BD6}" destId="{0CF69B18-4A73-0049-A2FD-51F0374C3D32}" srcOrd="2" destOrd="0" presId="urn:microsoft.com/office/officeart/2005/8/layout/hProcess11"/>
    <dgm:cxn modelId="{492D82CB-D984-BB42-8ADD-A3F5BF77BA2E}" type="presParOf" srcId="{2C46FCC8-0FEC-CA42-A22C-0023286495E3}" destId="{DC6A3623-D359-EC48-B0D9-F0F2240D71B0}" srcOrd="5" destOrd="0" presId="urn:microsoft.com/office/officeart/2005/8/layout/hProcess11"/>
    <dgm:cxn modelId="{C6F24013-EA61-2840-A143-45687A5E7F55}" type="presParOf" srcId="{2C46FCC8-0FEC-CA42-A22C-0023286495E3}" destId="{FA49222E-37C6-3543-85D8-D17BF24A112C}" srcOrd="6" destOrd="0" presId="urn:microsoft.com/office/officeart/2005/8/layout/hProcess11"/>
    <dgm:cxn modelId="{907EA3DA-B238-244C-BD31-D4F20374C1A8}" type="presParOf" srcId="{FA49222E-37C6-3543-85D8-D17BF24A112C}" destId="{573E1F89-8F86-7544-810F-2AD45B84E511}" srcOrd="0" destOrd="0" presId="urn:microsoft.com/office/officeart/2005/8/layout/hProcess11"/>
    <dgm:cxn modelId="{8D3AA80A-E7F9-014E-B9D0-1B728E9F7E3F}" type="presParOf" srcId="{FA49222E-37C6-3543-85D8-D17BF24A112C}" destId="{9E1FB364-7CF1-8143-B720-A965E2CB0605}" srcOrd="1" destOrd="0" presId="urn:microsoft.com/office/officeart/2005/8/layout/hProcess11"/>
    <dgm:cxn modelId="{003FBAF9-542A-414A-BB8C-F22199831A4B}" type="presParOf" srcId="{FA49222E-37C6-3543-85D8-D17BF24A112C}" destId="{6702BF71-DF40-6A4A-89F2-4B3817E78D2F}" srcOrd="2" destOrd="0" presId="urn:microsoft.com/office/officeart/2005/8/layout/hProcess11"/>
    <dgm:cxn modelId="{A53F1776-9F8C-FD41-9B6A-F84B8A546469}" type="presParOf" srcId="{2C46FCC8-0FEC-CA42-A22C-0023286495E3}" destId="{F46CB3CC-3CE4-B64B-8B67-51BE2A908A46}" srcOrd="7" destOrd="0" presId="urn:microsoft.com/office/officeart/2005/8/layout/hProcess11"/>
    <dgm:cxn modelId="{F6351BB4-A0FF-324E-A9E6-79C3F71F0367}" type="presParOf" srcId="{2C46FCC8-0FEC-CA42-A22C-0023286495E3}" destId="{CC0F8446-75BD-1B4C-8644-2344E832A359}" srcOrd="8" destOrd="0" presId="urn:microsoft.com/office/officeart/2005/8/layout/hProcess11"/>
    <dgm:cxn modelId="{E7B6C78E-2AEE-C249-A492-3910723B4BDF}" type="presParOf" srcId="{CC0F8446-75BD-1B4C-8644-2344E832A359}" destId="{1067E71D-47C4-CB40-A5CD-C952030851D0}" srcOrd="0" destOrd="0" presId="urn:microsoft.com/office/officeart/2005/8/layout/hProcess11"/>
    <dgm:cxn modelId="{4297E271-53F1-0640-9686-604388EC6083}" type="presParOf" srcId="{CC0F8446-75BD-1B4C-8644-2344E832A359}" destId="{50A5C1F1-C673-D34E-BBB7-19ADB970ECB3}" srcOrd="1" destOrd="0" presId="urn:microsoft.com/office/officeart/2005/8/layout/hProcess11"/>
    <dgm:cxn modelId="{AE2FC3C5-DE01-F840-85B1-7EEEC39A38C6}" type="presParOf" srcId="{CC0F8446-75BD-1B4C-8644-2344E832A359}" destId="{A5D1C0FA-AE52-9C48-B75D-FD21C0E494FA}" srcOrd="2" destOrd="0" presId="urn:microsoft.com/office/officeart/2005/8/layout/hProcess11"/>
    <dgm:cxn modelId="{2D0E71E8-040F-1944-8FA7-A8EAAE920C98}" type="presParOf" srcId="{2C46FCC8-0FEC-CA42-A22C-0023286495E3}" destId="{B80B5ECF-E544-2A44-A096-3CDC10340EAC}" srcOrd="9" destOrd="0" presId="urn:microsoft.com/office/officeart/2005/8/layout/hProcess11"/>
    <dgm:cxn modelId="{1A2A0E8F-01A9-3744-9B67-EB236DDE21FC}" type="presParOf" srcId="{2C46FCC8-0FEC-CA42-A22C-0023286495E3}" destId="{F1743059-D7A2-924F-8D7E-E9C488E3DDB9}" srcOrd="10" destOrd="0" presId="urn:microsoft.com/office/officeart/2005/8/layout/hProcess11"/>
    <dgm:cxn modelId="{5AE076D1-1E66-554A-8B10-33B141EE05D3}" type="presParOf" srcId="{F1743059-D7A2-924F-8D7E-E9C488E3DDB9}" destId="{5013B72A-5B85-A342-8000-D16A0D17C57A}" srcOrd="0" destOrd="0" presId="urn:microsoft.com/office/officeart/2005/8/layout/hProcess11"/>
    <dgm:cxn modelId="{A991F7E9-396F-CA4B-9E46-3AD603C4BF6F}" type="presParOf" srcId="{F1743059-D7A2-924F-8D7E-E9C488E3DDB9}" destId="{4FD869F2-4492-A942-99F2-DE6E827E499E}" srcOrd="1" destOrd="0" presId="urn:microsoft.com/office/officeart/2005/8/layout/hProcess11"/>
    <dgm:cxn modelId="{D8006F40-2FA6-AC46-94C4-15C822389E49}" type="presParOf" srcId="{F1743059-D7A2-924F-8D7E-E9C488E3DDB9}" destId="{7F0870BD-145D-2647-86BA-D5E92280F121}" srcOrd="2" destOrd="0" presId="urn:microsoft.com/office/officeart/2005/8/layout/hProcess11"/>
    <dgm:cxn modelId="{93F2C10F-0DE5-3E42-8D77-D4DF9106132E}" type="presParOf" srcId="{2C46FCC8-0FEC-CA42-A22C-0023286495E3}" destId="{86F00CA2-796B-1F42-BF3A-CEB4E0EFBD88}" srcOrd="11" destOrd="0" presId="urn:microsoft.com/office/officeart/2005/8/layout/hProcess11"/>
    <dgm:cxn modelId="{9779205F-1EB6-DF4A-BA23-F76F2C93981F}" type="presParOf" srcId="{2C46FCC8-0FEC-CA42-A22C-0023286495E3}" destId="{C9924C45-DC48-5E4C-ACEE-8D00811D1192}" srcOrd="12" destOrd="0" presId="urn:microsoft.com/office/officeart/2005/8/layout/hProcess11"/>
    <dgm:cxn modelId="{AA69B7C2-4405-FF49-B409-20AEDD0F56FC}" type="presParOf" srcId="{C9924C45-DC48-5E4C-ACEE-8D00811D1192}" destId="{01AB69FD-323F-0A49-9204-555A7D97EC60}" srcOrd="0" destOrd="0" presId="urn:microsoft.com/office/officeart/2005/8/layout/hProcess11"/>
    <dgm:cxn modelId="{CC430F86-0EA6-124C-B6DE-10E38CEA17C5}" type="presParOf" srcId="{C9924C45-DC48-5E4C-ACEE-8D00811D1192}" destId="{781CDE8B-77B2-3C49-A3E6-1918DF40C294}" srcOrd="1" destOrd="0" presId="urn:microsoft.com/office/officeart/2005/8/layout/hProcess11"/>
    <dgm:cxn modelId="{995E07FA-2A64-464A-A572-40F251069632}" type="presParOf" srcId="{C9924C45-DC48-5E4C-ACEE-8D00811D1192}" destId="{B549EDE2-40AC-094E-8CC8-CAA65E996CED}" srcOrd="2" destOrd="0" presId="urn:microsoft.com/office/officeart/2005/8/layout/hProcess11"/>
    <dgm:cxn modelId="{1BA8BED4-10DE-9343-8358-9C4E1C810857}" type="presParOf" srcId="{2C46FCC8-0FEC-CA42-A22C-0023286495E3}" destId="{9E75F85F-E8F4-AC4D-9CEC-75EF0F5F15FA}" srcOrd="13" destOrd="0" presId="urn:microsoft.com/office/officeart/2005/8/layout/hProcess11"/>
    <dgm:cxn modelId="{49939B8C-D53B-8946-9125-FFE9F3B6FFE1}" type="presParOf" srcId="{2C46FCC8-0FEC-CA42-A22C-0023286495E3}" destId="{2433B15B-CE17-3E48-AF9F-FCF2D78CD8E6}" srcOrd="14" destOrd="0" presId="urn:microsoft.com/office/officeart/2005/8/layout/hProcess11"/>
    <dgm:cxn modelId="{0F4F6A0C-46B0-EE4E-801C-2BAD392FCC74}" type="presParOf" srcId="{2433B15B-CE17-3E48-AF9F-FCF2D78CD8E6}" destId="{49362F25-8C06-0148-ACEA-09BC18DC93ED}" srcOrd="0" destOrd="0" presId="urn:microsoft.com/office/officeart/2005/8/layout/hProcess11"/>
    <dgm:cxn modelId="{96BAB14A-5A89-F946-93B8-3541639C6837}" type="presParOf" srcId="{2433B15B-CE17-3E48-AF9F-FCF2D78CD8E6}" destId="{6C18BA3A-2465-4D4A-AD70-94A6047817E3}" srcOrd="1" destOrd="0" presId="urn:microsoft.com/office/officeart/2005/8/layout/hProcess11"/>
    <dgm:cxn modelId="{37352EDC-54E8-3D4B-8E28-28C566B48579}" type="presParOf" srcId="{2433B15B-CE17-3E48-AF9F-FCF2D78CD8E6}" destId="{FE8EB53F-709B-ED43-9E47-56A11C30604F}" srcOrd="2" destOrd="0" presId="urn:microsoft.com/office/officeart/2005/8/layout/hProcess11"/>
    <dgm:cxn modelId="{9A6AF76A-228F-3E48-BC3F-ECDADD02A938}" type="presParOf" srcId="{2C46FCC8-0FEC-CA42-A22C-0023286495E3}" destId="{D2B227AF-98BA-AC41-9E36-53A51F3CE31E}" srcOrd="15" destOrd="0" presId="urn:microsoft.com/office/officeart/2005/8/layout/hProcess11"/>
    <dgm:cxn modelId="{75340850-9C2D-CC44-92F0-99FCE58B4367}" type="presParOf" srcId="{2C46FCC8-0FEC-CA42-A22C-0023286495E3}" destId="{2D4F4070-A5F4-7F4F-B574-C7F3458F8C3E}" srcOrd="16" destOrd="0" presId="urn:microsoft.com/office/officeart/2005/8/layout/hProcess11"/>
    <dgm:cxn modelId="{9F20A12D-7E4D-2B46-9A8A-4AC525694918}" type="presParOf" srcId="{2D4F4070-A5F4-7F4F-B574-C7F3458F8C3E}" destId="{48DAE1FD-D918-DA4A-A63C-185E8641D163}" srcOrd="0" destOrd="0" presId="urn:microsoft.com/office/officeart/2005/8/layout/hProcess11"/>
    <dgm:cxn modelId="{7EAD257E-1AB3-0D48-85AB-E1B892878BFA}" type="presParOf" srcId="{2D4F4070-A5F4-7F4F-B574-C7F3458F8C3E}" destId="{070D2495-5CD3-9148-845C-91D3325BDD92}" srcOrd="1" destOrd="0" presId="urn:microsoft.com/office/officeart/2005/8/layout/hProcess11"/>
    <dgm:cxn modelId="{3E6CF75A-8A0E-BC46-8867-9F576C2A62C5}" type="presParOf" srcId="{2D4F4070-A5F4-7F4F-B574-C7F3458F8C3E}" destId="{EA179E8F-1AA9-8445-AD29-DBDAF565AA44}" srcOrd="2" destOrd="0" presId="urn:microsoft.com/office/officeart/2005/8/layout/hProcess11"/>
    <dgm:cxn modelId="{C2E64C83-01C7-DB4F-A147-87F2C3C2431C}" type="presParOf" srcId="{2C46FCC8-0FEC-CA42-A22C-0023286495E3}" destId="{9D599BC7-8F33-F74E-9A77-0A827E34202D}" srcOrd="17" destOrd="0" presId="urn:microsoft.com/office/officeart/2005/8/layout/hProcess11"/>
    <dgm:cxn modelId="{1C697291-7503-9349-A061-F34882BAB49A}" type="presParOf" srcId="{2C46FCC8-0FEC-CA42-A22C-0023286495E3}" destId="{920BCA13-D14C-3B43-9664-99B0DE35C5EC}" srcOrd="18" destOrd="0" presId="urn:microsoft.com/office/officeart/2005/8/layout/hProcess11"/>
    <dgm:cxn modelId="{FE9E0502-F422-B94A-85FA-E812D5B8A5E7}" type="presParOf" srcId="{920BCA13-D14C-3B43-9664-99B0DE35C5EC}" destId="{9A09FD4F-F420-E448-8591-2FF608107415}" srcOrd="0" destOrd="0" presId="urn:microsoft.com/office/officeart/2005/8/layout/hProcess11"/>
    <dgm:cxn modelId="{D564A6DD-C975-6349-BD22-078C109B66BE}" type="presParOf" srcId="{920BCA13-D14C-3B43-9664-99B0DE35C5EC}" destId="{ABBBB35A-AA50-DA46-86A7-71AF5A5AD826}" srcOrd="1" destOrd="0" presId="urn:microsoft.com/office/officeart/2005/8/layout/hProcess11"/>
    <dgm:cxn modelId="{6C4B9C4A-DF0D-0740-8AE3-08B20AEC8A3E}" type="presParOf" srcId="{920BCA13-D14C-3B43-9664-99B0DE35C5EC}" destId="{AF6F74FA-6ED3-C340-87F0-74BFA80C4186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4FD58E-CA6D-C348-8E69-87CE1E073EB9}">
      <dsp:nvSpPr>
        <dsp:cNvPr id="0" name=""/>
        <dsp:cNvSpPr/>
      </dsp:nvSpPr>
      <dsp:spPr>
        <a:xfrm>
          <a:off x="0" y="281862"/>
          <a:ext cx="6210689" cy="2484276"/>
        </a:xfrm>
        <a:prstGeom prst="leftRightRibb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9A89A2-76BF-2442-ABC3-F4A7B0D90CB9}">
      <dsp:nvSpPr>
        <dsp:cNvPr id="0" name=""/>
        <dsp:cNvSpPr/>
      </dsp:nvSpPr>
      <dsp:spPr>
        <a:xfrm>
          <a:off x="745282" y="716610"/>
          <a:ext cx="2049527" cy="121729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7564" rIns="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b="1" kern="1200" dirty="0">
              <a:solidFill>
                <a:srgbClr val="FFFF00"/>
              </a:solidFill>
            </a:rPr>
            <a:t>Prática da medicina à distância, usando ferramentas de telecomunicação</a:t>
          </a:r>
        </a:p>
      </dsp:txBody>
      <dsp:txXfrm>
        <a:off x="745282" y="716610"/>
        <a:ext cx="2049527" cy="1217295"/>
      </dsp:txXfrm>
    </dsp:sp>
    <dsp:sp modelId="{2AB814B9-D381-BD4D-A18D-4687730886AC}">
      <dsp:nvSpPr>
        <dsp:cNvPr id="0" name=""/>
        <dsp:cNvSpPr/>
      </dsp:nvSpPr>
      <dsp:spPr>
        <a:xfrm>
          <a:off x="2962231" y="1114094"/>
          <a:ext cx="2708396" cy="121729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67564" rIns="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900" b="1" kern="1200" dirty="0">
              <a:solidFill>
                <a:srgbClr val="9CFF9C"/>
              </a:solidFill>
            </a:rPr>
            <a:t>Uma nova forma de entregar cuidado em saúde que busca a </a:t>
          </a:r>
          <a:br>
            <a:rPr lang="pt-BR" sz="1900" b="1" kern="1200" dirty="0">
              <a:solidFill>
                <a:srgbClr val="9CFF9C"/>
              </a:solidFill>
            </a:rPr>
          </a:br>
          <a:r>
            <a:rPr lang="pt-BR" sz="1900" b="1" kern="1200" dirty="0">
              <a:solidFill>
                <a:srgbClr val="FFFF00"/>
              </a:solidFill>
            </a:rPr>
            <a:t>Tripla</a:t>
          </a:r>
          <a:r>
            <a:rPr lang="pt-BR" sz="1900" b="1" kern="1200" dirty="0">
              <a:solidFill>
                <a:srgbClr val="9CFF9C"/>
              </a:solidFill>
            </a:rPr>
            <a:t>  Meta</a:t>
          </a:r>
        </a:p>
      </dsp:txBody>
      <dsp:txXfrm>
        <a:off x="2962231" y="1114094"/>
        <a:ext cx="2708396" cy="12172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4FD9A2-0147-C445-B76E-789FE93F1A15}">
      <dsp:nvSpPr>
        <dsp:cNvPr id="0" name=""/>
        <dsp:cNvSpPr/>
      </dsp:nvSpPr>
      <dsp:spPr>
        <a:xfrm>
          <a:off x="0" y="712879"/>
          <a:ext cx="8208912" cy="950505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00A031-FF04-8442-B381-665DC3A4E474}">
      <dsp:nvSpPr>
        <dsp:cNvPr id="0" name=""/>
        <dsp:cNvSpPr/>
      </dsp:nvSpPr>
      <dsp:spPr>
        <a:xfrm>
          <a:off x="4351" y="0"/>
          <a:ext cx="706154" cy="95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/>
            <a:t>1996</a:t>
          </a:r>
          <a:endParaRPr lang="en-US" sz="1700" kern="1200" dirty="0"/>
        </a:p>
      </dsp:txBody>
      <dsp:txXfrm>
        <a:off x="4351" y="0"/>
        <a:ext cx="706154" cy="950505"/>
      </dsp:txXfrm>
    </dsp:sp>
    <dsp:sp modelId="{92117208-B968-4149-A0D3-B9717CC424B5}">
      <dsp:nvSpPr>
        <dsp:cNvPr id="0" name=""/>
        <dsp:cNvSpPr/>
      </dsp:nvSpPr>
      <dsp:spPr>
        <a:xfrm>
          <a:off x="238615" y="1069318"/>
          <a:ext cx="237626" cy="2376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4CDEDB-EB88-CC48-8B5D-DE63FDEEE4DC}">
      <dsp:nvSpPr>
        <dsp:cNvPr id="0" name=""/>
        <dsp:cNvSpPr/>
      </dsp:nvSpPr>
      <dsp:spPr>
        <a:xfrm>
          <a:off x="745814" y="1425758"/>
          <a:ext cx="706154" cy="95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1997</a:t>
          </a:r>
        </a:p>
      </dsp:txBody>
      <dsp:txXfrm>
        <a:off x="745814" y="1425758"/>
        <a:ext cx="706154" cy="950505"/>
      </dsp:txXfrm>
    </dsp:sp>
    <dsp:sp modelId="{38EFAEB9-C0F7-A84A-BAF2-BDE805558661}">
      <dsp:nvSpPr>
        <dsp:cNvPr id="0" name=""/>
        <dsp:cNvSpPr/>
      </dsp:nvSpPr>
      <dsp:spPr>
        <a:xfrm>
          <a:off x="980078" y="1069318"/>
          <a:ext cx="237626" cy="2376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A58C6-C902-6D47-99B2-F0A5D137482B}">
      <dsp:nvSpPr>
        <dsp:cNvPr id="0" name=""/>
        <dsp:cNvSpPr/>
      </dsp:nvSpPr>
      <dsp:spPr>
        <a:xfrm>
          <a:off x="1487276" y="0"/>
          <a:ext cx="706154" cy="95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1998</a:t>
          </a:r>
        </a:p>
      </dsp:txBody>
      <dsp:txXfrm>
        <a:off x="1487276" y="0"/>
        <a:ext cx="706154" cy="950505"/>
      </dsp:txXfrm>
    </dsp:sp>
    <dsp:sp modelId="{21D9E8BF-AC71-F04D-A1C6-2685FD1EAAE6}">
      <dsp:nvSpPr>
        <dsp:cNvPr id="0" name=""/>
        <dsp:cNvSpPr/>
      </dsp:nvSpPr>
      <dsp:spPr>
        <a:xfrm>
          <a:off x="1721540" y="1069318"/>
          <a:ext cx="237626" cy="2376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3E1F89-8F86-7544-810F-2AD45B84E511}">
      <dsp:nvSpPr>
        <dsp:cNvPr id="0" name=""/>
        <dsp:cNvSpPr/>
      </dsp:nvSpPr>
      <dsp:spPr>
        <a:xfrm>
          <a:off x="2228739" y="1425758"/>
          <a:ext cx="706154" cy="95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2000</a:t>
          </a:r>
        </a:p>
      </dsp:txBody>
      <dsp:txXfrm>
        <a:off x="2228739" y="1425758"/>
        <a:ext cx="706154" cy="950505"/>
      </dsp:txXfrm>
    </dsp:sp>
    <dsp:sp modelId="{9E1FB364-7CF1-8143-B720-A965E2CB0605}">
      <dsp:nvSpPr>
        <dsp:cNvPr id="0" name=""/>
        <dsp:cNvSpPr/>
      </dsp:nvSpPr>
      <dsp:spPr>
        <a:xfrm>
          <a:off x="2463003" y="1069318"/>
          <a:ext cx="237626" cy="2376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67E71D-47C4-CB40-A5CD-C952030851D0}">
      <dsp:nvSpPr>
        <dsp:cNvPr id="0" name=""/>
        <dsp:cNvSpPr/>
      </dsp:nvSpPr>
      <dsp:spPr>
        <a:xfrm>
          <a:off x="2970201" y="0"/>
          <a:ext cx="706154" cy="95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2009</a:t>
          </a:r>
        </a:p>
      </dsp:txBody>
      <dsp:txXfrm>
        <a:off x="2970201" y="0"/>
        <a:ext cx="706154" cy="950505"/>
      </dsp:txXfrm>
    </dsp:sp>
    <dsp:sp modelId="{50A5C1F1-C673-D34E-BBB7-19ADB970ECB3}">
      <dsp:nvSpPr>
        <dsp:cNvPr id="0" name=""/>
        <dsp:cNvSpPr/>
      </dsp:nvSpPr>
      <dsp:spPr>
        <a:xfrm>
          <a:off x="3204465" y="1069318"/>
          <a:ext cx="237626" cy="2376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13B72A-5B85-A342-8000-D16A0D17C57A}">
      <dsp:nvSpPr>
        <dsp:cNvPr id="0" name=""/>
        <dsp:cNvSpPr/>
      </dsp:nvSpPr>
      <dsp:spPr>
        <a:xfrm>
          <a:off x="3711664" y="1425758"/>
          <a:ext cx="706154" cy="95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2010</a:t>
          </a:r>
        </a:p>
      </dsp:txBody>
      <dsp:txXfrm>
        <a:off x="3711664" y="1425758"/>
        <a:ext cx="706154" cy="950505"/>
      </dsp:txXfrm>
    </dsp:sp>
    <dsp:sp modelId="{4FD869F2-4492-A942-99F2-DE6E827E499E}">
      <dsp:nvSpPr>
        <dsp:cNvPr id="0" name=""/>
        <dsp:cNvSpPr/>
      </dsp:nvSpPr>
      <dsp:spPr>
        <a:xfrm>
          <a:off x="3945928" y="1069318"/>
          <a:ext cx="237626" cy="2376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AB69FD-323F-0A49-9204-555A7D97EC60}">
      <dsp:nvSpPr>
        <dsp:cNvPr id="0" name=""/>
        <dsp:cNvSpPr/>
      </dsp:nvSpPr>
      <dsp:spPr>
        <a:xfrm>
          <a:off x="4453126" y="0"/>
          <a:ext cx="706154" cy="95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2015</a:t>
          </a:r>
        </a:p>
      </dsp:txBody>
      <dsp:txXfrm>
        <a:off x="4453126" y="0"/>
        <a:ext cx="706154" cy="950505"/>
      </dsp:txXfrm>
    </dsp:sp>
    <dsp:sp modelId="{781CDE8B-77B2-3C49-A3E6-1918DF40C294}">
      <dsp:nvSpPr>
        <dsp:cNvPr id="0" name=""/>
        <dsp:cNvSpPr/>
      </dsp:nvSpPr>
      <dsp:spPr>
        <a:xfrm>
          <a:off x="4687391" y="1069318"/>
          <a:ext cx="237626" cy="2376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362F25-8C06-0148-ACEA-09BC18DC93ED}">
      <dsp:nvSpPr>
        <dsp:cNvPr id="0" name=""/>
        <dsp:cNvSpPr/>
      </dsp:nvSpPr>
      <dsp:spPr>
        <a:xfrm>
          <a:off x="5194589" y="1425758"/>
          <a:ext cx="706154" cy="95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2016</a:t>
          </a:r>
        </a:p>
      </dsp:txBody>
      <dsp:txXfrm>
        <a:off x="5194589" y="1425758"/>
        <a:ext cx="706154" cy="950505"/>
      </dsp:txXfrm>
    </dsp:sp>
    <dsp:sp modelId="{6C18BA3A-2465-4D4A-AD70-94A6047817E3}">
      <dsp:nvSpPr>
        <dsp:cNvPr id="0" name=""/>
        <dsp:cNvSpPr/>
      </dsp:nvSpPr>
      <dsp:spPr>
        <a:xfrm>
          <a:off x="5428853" y="1069318"/>
          <a:ext cx="237626" cy="2376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AE1FD-D918-DA4A-A63C-185E8641D163}">
      <dsp:nvSpPr>
        <dsp:cNvPr id="0" name=""/>
        <dsp:cNvSpPr/>
      </dsp:nvSpPr>
      <dsp:spPr>
        <a:xfrm>
          <a:off x="5936051" y="0"/>
          <a:ext cx="706154" cy="95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b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2018</a:t>
          </a:r>
        </a:p>
      </dsp:txBody>
      <dsp:txXfrm>
        <a:off x="5936051" y="0"/>
        <a:ext cx="706154" cy="950505"/>
      </dsp:txXfrm>
    </dsp:sp>
    <dsp:sp modelId="{070D2495-5CD3-9148-845C-91D3325BDD92}">
      <dsp:nvSpPr>
        <dsp:cNvPr id="0" name=""/>
        <dsp:cNvSpPr/>
      </dsp:nvSpPr>
      <dsp:spPr>
        <a:xfrm>
          <a:off x="6170316" y="1069318"/>
          <a:ext cx="237626" cy="2376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09FD4F-F420-E448-8591-2FF608107415}">
      <dsp:nvSpPr>
        <dsp:cNvPr id="0" name=""/>
        <dsp:cNvSpPr/>
      </dsp:nvSpPr>
      <dsp:spPr>
        <a:xfrm>
          <a:off x="6677514" y="1425758"/>
          <a:ext cx="706154" cy="9505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120904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/>
            <a:t>2019</a:t>
          </a:r>
        </a:p>
      </dsp:txBody>
      <dsp:txXfrm>
        <a:off x="6677514" y="1425758"/>
        <a:ext cx="706154" cy="950505"/>
      </dsp:txXfrm>
    </dsp:sp>
    <dsp:sp modelId="{ABBBB35A-AA50-DA46-86A7-71AF5A5AD826}">
      <dsp:nvSpPr>
        <dsp:cNvPr id="0" name=""/>
        <dsp:cNvSpPr/>
      </dsp:nvSpPr>
      <dsp:spPr>
        <a:xfrm>
          <a:off x="6911778" y="1069318"/>
          <a:ext cx="237626" cy="2376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A379B814-32B0-46A7-A1C2-15400E2686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ATA18 Presentation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2C7AAD9-1D38-461A-AC8E-02EC34D08A8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60E3D8-13A8-4712-8836-A9FD7CA0B147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AF43021-841F-416E-9EF3-CD78C1230E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FC8A20-B8F3-4437-87B3-1B658C6D56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93C20-78A8-470A-9E77-D997745FE58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04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C40FE-BA45-41F9-9FD4-372E13C5DE07}" type="datetimeFigureOut">
              <a:rPr lang="en-US" smtClean="0"/>
              <a:t>12/4/2019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693875-B68D-45DB-ACD9-DFF12F51820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29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7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Nosso serviço é a visita horizontal com discussão dos casos a beira leito, por um </a:t>
            </a:r>
            <a:r>
              <a:rPr lang="pt-BR" dirty="0" err="1"/>
              <a:t>intensivista</a:t>
            </a:r>
            <a:r>
              <a:rPr lang="pt-BR" dirty="0"/>
              <a:t> </a:t>
            </a:r>
            <a:r>
              <a:rPr lang="pt-BR" dirty="0" err="1"/>
              <a:t>einstein</a:t>
            </a:r>
            <a:r>
              <a:rPr lang="pt-BR" dirty="0"/>
              <a:t>, através de uma interface tecnológica de </a:t>
            </a:r>
            <a:r>
              <a:rPr lang="pt-BR" dirty="0" err="1"/>
              <a:t>audio</a:t>
            </a:r>
            <a:r>
              <a:rPr lang="pt-BR" dirty="0"/>
              <a:t> e </a:t>
            </a:r>
            <a:r>
              <a:rPr lang="pt-BR" dirty="0" err="1"/>
              <a:t>video</a:t>
            </a:r>
            <a:r>
              <a:rPr lang="pt-BR" dirty="0"/>
              <a:t> e um sistema de registro eletrônico de saúde  </a:t>
            </a:r>
          </a:p>
          <a:p>
            <a:endParaRPr lang="pt-BR" dirty="0"/>
          </a:p>
          <a:p>
            <a:r>
              <a:rPr lang="pt-BR" dirty="0"/>
              <a:t>E na localidade recomendamos fortemente a presença da equipe </a:t>
            </a:r>
            <a:r>
              <a:rPr lang="pt-BR" dirty="0" err="1"/>
              <a:t>multi</a:t>
            </a:r>
            <a:r>
              <a:rPr lang="pt-BR" dirty="0"/>
              <a:t>.</a:t>
            </a:r>
          </a:p>
          <a:p>
            <a:r>
              <a:rPr lang="pt-BR" dirty="0"/>
              <a:t>Vejam o </a:t>
            </a:r>
            <a:r>
              <a:rPr lang="pt-BR" dirty="0" err="1"/>
              <a:t>cart</a:t>
            </a:r>
            <a:r>
              <a:rPr lang="pt-BR" dirty="0"/>
              <a:t> literalmente a beira leito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522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Essa plataforma tem acesso individual e ajustada por perfil do usuário. </a:t>
            </a:r>
          </a:p>
          <a:p>
            <a:endParaRPr lang="pt-BR" dirty="0"/>
          </a:p>
          <a:p>
            <a:r>
              <a:rPr lang="pt-BR" dirty="0"/>
              <a:t>esse é um dos  nossos indicadores que acompanha tempo médio de permanência na UTI. Esse gráfico traz um histórico de 12 meses de uma UTI, sendo que mês de maio foi o início do serviço.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610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66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AB5B5-A997-4566-AC5C-0A95C36CD5C2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57039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AB5B5-A997-4566-AC5C-0A95C36CD5C2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87160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64C7C-0499-7343-AE37-790FB15F252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7719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0609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765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520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262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Esse é o meu consultório no Centro de Telemedicina do Einstein. E olha que ganho em número de telas.... (contar)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114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Eu</a:t>
            </a:r>
            <a:r>
              <a:rPr lang="pt-BR" baseline="0" dirty="0"/>
              <a:t> sugiro tirar o “custo permissivo”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64C7C-0499-7343-AE37-790FB15F252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60875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Eu</a:t>
            </a:r>
            <a:r>
              <a:rPr lang="pt-BR" baseline="0" dirty="0"/>
              <a:t> sugiro tirar o “custo permissivo”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564C7C-0499-7343-AE37-790FB15F2528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11219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0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Esse é o meu consultório no Centro de Telemedicina do Einstein. E olha que ganho em número de telas.... (contar)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061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93875-B68D-45DB-ACD9-DFF12F518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7610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Esse é o meu consultório no Centro de Telemedicina do Einstein. E olha que ganho em número de telas.... (contar)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6802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064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08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693875-B68D-45DB-ACD9-DFF12F518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593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693875-B68D-45DB-ACD9-DFF12F5182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36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B124B-C09B-C44D-9B15-78446F0C8208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B8927-3C7B-B842-A834-BB315F91C9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01045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F71AB-33C9-014F-A692-67EDF204107A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44D36-BFFF-684B-8B88-243F39BEF4B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56954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762625" cy="435887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A8D75-081D-834B-95AB-981FC151EE91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67C3E9-090A-3641-9A8C-853ED0E4958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88408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049" y="86967"/>
            <a:ext cx="5641975" cy="540544"/>
          </a:xfrm>
        </p:spPr>
        <p:txBody>
          <a:bodyPr lIns="90845" tIns="45435" rIns="90845" bIns="45435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203201" y="844163"/>
            <a:ext cx="8281988" cy="4050507"/>
          </a:xfrm>
        </p:spPr>
        <p:txBody>
          <a:bodyPr/>
          <a:lstStyle/>
          <a:p>
            <a:pPr lvl="0"/>
            <a:endParaRPr lang="pt-BR" noProof="0"/>
          </a:p>
        </p:txBody>
      </p:sp>
    </p:spTree>
    <p:extLst>
      <p:ext uri="{BB962C8B-B14F-4D97-AF65-F5344CB8AC3E}">
        <p14:creationId xmlns:p14="http://schemas.microsoft.com/office/powerpoint/2010/main" val="20125300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4" y="2914650"/>
            <a:ext cx="6400801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799" indent="0" algn="ctr">
              <a:buNone/>
              <a:defRPr/>
            </a:lvl2pPr>
            <a:lvl3pPr marL="685597" indent="0" algn="ctr">
              <a:buNone/>
              <a:defRPr/>
            </a:lvl3pPr>
            <a:lvl4pPr marL="1028396" indent="0" algn="ctr">
              <a:buNone/>
              <a:defRPr/>
            </a:lvl4pPr>
            <a:lvl5pPr marL="1371194" indent="0" algn="ctr">
              <a:buNone/>
              <a:defRPr/>
            </a:lvl5pPr>
            <a:lvl6pPr marL="1713992" indent="0" algn="ctr">
              <a:buNone/>
              <a:defRPr/>
            </a:lvl6pPr>
            <a:lvl7pPr marL="2056790" indent="0" algn="ctr">
              <a:buNone/>
              <a:defRPr/>
            </a:lvl7pPr>
            <a:lvl8pPr marL="2399588" indent="0" algn="ctr">
              <a:buNone/>
              <a:defRPr/>
            </a:lvl8pPr>
            <a:lvl9pPr marL="2742386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262039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0"/>
            <a:ext cx="46672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m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2298"/>
            <a:ext cx="9144000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CaixaDeTexto 15"/>
          <p:cNvSpPr txBox="1">
            <a:spLocks noChangeArrowheads="1"/>
          </p:cNvSpPr>
          <p:nvPr userDrawn="1"/>
        </p:nvSpPr>
        <p:spPr bwMode="auto">
          <a:xfrm>
            <a:off x="180975" y="4925616"/>
            <a:ext cx="2744788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Lucida Grand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ucida Grand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Lucida Grand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Lucida Grand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Lucida Grande"/>
              </a:defRPr>
            </a:lvl5pPr>
            <a:lvl6pPr marL="25146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6pPr>
            <a:lvl7pPr marL="29718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7pPr>
            <a:lvl8pPr marL="34290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8pPr>
            <a:lvl9pPr marL="38862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9pPr>
          </a:lstStyle>
          <a:p>
            <a:pPr eaLnBrk="1" hangingPunct="1">
              <a:defRPr/>
            </a:pPr>
            <a:r>
              <a:rPr lang="pt-BR" sz="675">
                <a:solidFill>
                  <a:srgbClr val="A6A6A6"/>
                </a:solidFill>
                <a:ea typeface="+mn-ea"/>
                <a:cs typeface="Arial" pitchFamily="34" charset="0"/>
              </a:rPr>
              <a:t>DIRETORIA COMERCIAL E MARKETING </a:t>
            </a:r>
          </a:p>
        </p:txBody>
      </p:sp>
      <p:sp>
        <p:nvSpPr>
          <p:cNvPr id="36" name="Espaço Reservado para Texto 9"/>
          <p:cNvSpPr>
            <a:spLocks noGrp="1"/>
          </p:cNvSpPr>
          <p:nvPr>
            <p:ph type="body" sz="quarter" idx="26"/>
          </p:nvPr>
        </p:nvSpPr>
        <p:spPr>
          <a:xfrm>
            <a:off x="546968" y="1201686"/>
            <a:ext cx="2150110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7" name="Espaço Reservado para Texto 9"/>
          <p:cNvSpPr>
            <a:spLocks noGrp="1"/>
          </p:cNvSpPr>
          <p:nvPr>
            <p:ph type="body" sz="quarter" idx="27"/>
          </p:nvPr>
        </p:nvSpPr>
        <p:spPr>
          <a:xfrm>
            <a:off x="546968" y="1670127"/>
            <a:ext cx="2150110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8" name="Espaço Reservado para Texto 9"/>
          <p:cNvSpPr>
            <a:spLocks noGrp="1"/>
          </p:cNvSpPr>
          <p:nvPr>
            <p:ph type="body" sz="quarter" idx="28"/>
          </p:nvPr>
        </p:nvSpPr>
        <p:spPr>
          <a:xfrm>
            <a:off x="546968" y="2124067"/>
            <a:ext cx="2150110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9" name="Espaço Reservado para Texto 9"/>
          <p:cNvSpPr>
            <a:spLocks noGrp="1"/>
          </p:cNvSpPr>
          <p:nvPr>
            <p:ph type="body" sz="quarter" idx="29"/>
          </p:nvPr>
        </p:nvSpPr>
        <p:spPr>
          <a:xfrm>
            <a:off x="546968" y="2574528"/>
            <a:ext cx="2150110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0" name="Espaço Reservado para Texto 9"/>
          <p:cNvSpPr>
            <a:spLocks noGrp="1"/>
          </p:cNvSpPr>
          <p:nvPr>
            <p:ph type="body" sz="quarter" idx="30"/>
          </p:nvPr>
        </p:nvSpPr>
        <p:spPr>
          <a:xfrm>
            <a:off x="546968" y="3033449"/>
            <a:ext cx="2150110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1" name="Espaço Reservado para Texto 9"/>
          <p:cNvSpPr>
            <a:spLocks noGrp="1"/>
          </p:cNvSpPr>
          <p:nvPr>
            <p:ph type="body" sz="quarter" idx="31"/>
          </p:nvPr>
        </p:nvSpPr>
        <p:spPr>
          <a:xfrm>
            <a:off x="546968" y="3490702"/>
            <a:ext cx="2150110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2" name="Espaço Reservado para Texto 9"/>
          <p:cNvSpPr>
            <a:spLocks noGrp="1"/>
          </p:cNvSpPr>
          <p:nvPr>
            <p:ph type="body" sz="quarter" idx="32"/>
          </p:nvPr>
        </p:nvSpPr>
        <p:spPr>
          <a:xfrm>
            <a:off x="546968" y="3947954"/>
            <a:ext cx="2150110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8" name="Espaço Reservado para Texto 9"/>
          <p:cNvSpPr>
            <a:spLocks noGrp="1"/>
          </p:cNvSpPr>
          <p:nvPr>
            <p:ph type="body" sz="quarter" idx="10"/>
          </p:nvPr>
        </p:nvSpPr>
        <p:spPr>
          <a:xfrm>
            <a:off x="440192" y="447206"/>
            <a:ext cx="7541758" cy="4100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rgbClr val="004183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1" name="Espaço Reservado para Texto 9"/>
          <p:cNvSpPr>
            <a:spLocks noGrp="1"/>
          </p:cNvSpPr>
          <p:nvPr>
            <p:ph type="body" sz="quarter" idx="33"/>
          </p:nvPr>
        </p:nvSpPr>
        <p:spPr>
          <a:xfrm>
            <a:off x="2785071" y="1201686"/>
            <a:ext cx="4891244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2" name="Espaço Reservado para Texto 9"/>
          <p:cNvSpPr>
            <a:spLocks noGrp="1"/>
          </p:cNvSpPr>
          <p:nvPr>
            <p:ph type="body" sz="quarter" idx="34"/>
          </p:nvPr>
        </p:nvSpPr>
        <p:spPr>
          <a:xfrm>
            <a:off x="2785071" y="1667061"/>
            <a:ext cx="4891244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3" name="Espaço Reservado para Texto 9"/>
          <p:cNvSpPr>
            <a:spLocks noGrp="1"/>
          </p:cNvSpPr>
          <p:nvPr>
            <p:ph type="body" sz="quarter" idx="35"/>
          </p:nvPr>
        </p:nvSpPr>
        <p:spPr>
          <a:xfrm>
            <a:off x="2785071" y="2124067"/>
            <a:ext cx="4891244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4" name="Espaço Reservado para Texto 9"/>
          <p:cNvSpPr>
            <a:spLocks noGrp="1"/>
          </p:cNvSpPr>
          <p:nvPr>
            <p:ph type="body" sz="quarter" idx="36"/>
          </p:nvPr>
        </p:nvSpPr>
        <p:spPr>
          <a:xfrm>
            <a:off x="2785071" y="2574528"/>
            <a:ext cx="4891244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5" name="Espaço Reservado para Texto 9"/>
          <p:cNvSpPr>
            <a:spLocks noGrp="1"/>
          </p:cNvSpPr>
          <p:nvPr>
            <p:ph type="body" sz="quarter" idx="37"/>
          </p:nvPr>
        </p:nvSpPr>
        <p:spPr>
          <a:xfrm>
            <a:off x="2785071" y="3033371"/>
            <a:ext cx="4891244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6" name="Espaço Reservado para Texto 9"/>
          <p:cNvSpPr>
            <a:spLocks noGrp="1"/>
          </p:cNvSpPr>
          <p:nvPr>
            <p:ph type="body" sz="quarter" idx="38"/>
          </p:nvPr>
        </p:nvSpPr>
        <p:spPr>
          <a:xfrm>
            <a:off x="2785071" y="3490378"/>
            <a:ext cx="4891244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7" name="Espaço Reservado para Texto 9"/>
          <p:cNvSpPr>
            <a:spLocks noGrp="1"/>
          </p:cNvSpPr>
          <p:nvPr>
            <p:ph type="body" sz="quarter" idx="39"/>
          </p:nvPr>
        </p:nvSpPr>
        <p:spPr>
          <a:xfrm>
            <a:off x="2785071" y="3954316"/>
            <a:ext cx="4891244" cy="220820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350" b="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9" name="Espaço Reservado para Número de Slide 8"/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lvl1pPr>
              <a:defRPr/>
            </a:lvl1pPr>
          </a:lstStyle>
          <a:p>
            <a:fld id="{AA4458EF-D70D-4C41-AC9C-6178F191E9B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14453681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0"/>
            <a:ext cx="46672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7"/>
          <p:cNvSpPr txBox="1">
            <a:spLocks noChangeArrowheads="1"/>
          </p:cNvSpPr>
          <p:nvPr userDrawn="1"/>
        </p:nvSpPr>
        <p:spPr bwMode="auto">
          <a:xfrm>
            <a:off x="180975" y="4925616"/>
            <a:ext cx="2744788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Lucida Grand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ucida Grand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Lucida Grand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Lucida Grand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Lucida Grande"/>
              </a:defRPr>
            </a:lvl5pPr>
            <a:lvl6pPr marL="25146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6pPr>
            <a:lvl7pPr marL="29718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7pPr>
            <a:lvl8pPr marL="34290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8pPr>
            <a:lvl9pPr marL="38862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9pPr>
          </a:lstStyle>
          <a:p>
            <a:pPr>
              <a:defRPr/>
            </a:pPr>
            <a:r>
              <a:rPr lang="pt-BR" sz="675">
                <a:solidFill>
                  <a:srgbClr val="A6A6A6"/>
                </a:solidFill>
                <a:ea typeface="+mn-ea"/>
                <a:cs typeface="Arial" pitchFamily="34" charset="0"/>
              </a:rPr>
              <a:t>DIRETORIA COMERCIAL E MARKETING </a:t>
            </a:r>
          </a:p>
        </p:txBody>
      </p:sp>
      <p:pic>
        <p:nvPicPr>
          <p:cNvPr id="7" name="Image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163"/>
            <a:ext cx="2571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2298"/>
            <a:ext cx="9144000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ço Reservado para Texto 9"/>
          <p:cNvSpPr>
            <a:spLocks noGrp="1"/>
          </p:cNvSpPr>
          <p:nvPr>
            <p:ph type="body" sz="quarter" idx="11"/>
          </p:nvPr>
        </p:nvSpPr>
        <p:spPr>
          <a:xfrm>
            <a:off x="440192" y="232958"/>
            <a:ext cx="7541758" cy="4100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rgbClr val="004183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2"/>
          </p:nvPr>
        </p:nvSpPr>
        <p:spPr>
          <a:xfrm>
            <a:off x="440192" y="679415"/>
            <a:ext cx="7541758" cy="4100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rgbClr val="404040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4" name="Espaço Reservado para Texto 9"/>
          <p:cNvSpPr>
            <a:spLocks noGrp="1"/>
          </p:cNvSpPr>
          <p:nvPr>
            <p:ph type="body" sz="quarter" idx="13"/>
          </p:nvPr>
        </p:nvSpPr>
        <p:spPr>
          <a:xfrm>
            <a:off x="440192" y="1324715"/>
            <a:ext cx="7541758" cy="3417069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1200" b="0">
                <a:solidFill>
                  <a:srgbClr val="404040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9D8672E1-6B01-C846-9D16-282C3D2C975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17471890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0"/>
            <a:ext cx="46672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>
            <a:spLocks noChangeArrowheads="1"/>
          </p:cNvSpPr>
          <p:nvPr userDrawn="1"/>
        </p:nvSpPr>
        <p:spPr bwMode="auto">
          <a:xfrm>
            <a:off x="180975" y="4925616"/>
            <a:ext cx="2744788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Lucida Grand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ucida Grand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Lucida Grand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Lucida Grand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Lucida Grande"/>
              </a:defRPr>
            </a:lvl5pPr>
            <a:lvl6pPr marL="25146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6pPr>
            <a:lvl7pPr marL="29718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7pPr>
            <a:lvl8pPr marL="34290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8pPr>
            <a:lvl9pPr marL="38862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9pPr>
          </a:lstStyle>
          <a:p>
            <a:pPr eaLnBrk="1" hangingPunct="1">
              <a:defRPr/>
            </a:pPr>
            <a:r>
              <a:rPr lang="pt-BR" sz="675" dirty="0">
                <a:solidFill>
                  <a:srgbClr val="A6A6A6"/>
                </a:solidFill>
                <a:ea typeface="+mn-ea"/>
                <a:cs typeface="Arial" pitchFamily="34" charset="0"/>
              </a:rPr>
              <a:t>Telemedicina</a:t>
            </a:r>
          </a:p>
        </p:txBody>
      </p:sp>
      <p:pic>
        <p:nvPicPr>
          <p:cNvPr id="7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163"/>
            <a:ext cx="2571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2298"/>
            <a:ext cx="9144000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ço Reservado para Texto 9"/>
          <p:cNvSpPr>
            <a:spLocks noGrp="1"/>
          </p:cNvSpPr>
          <p:nvPr>
            <p:ph type="body" sz="quarter" idx="11"/>
          </p:nvPr>
        </p:nvSpPr>
        <p:spPr>
          <a:xfrm>
            <a:off x="440192" y="232958"/>
            <a:ext cx="7541758" cy="4100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rgbClr val="004183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2"/>
          </p:nvPr>
        </p:nvSpPr>
        <p:spPr>
          <a:xfrm>
            <a:off x="440192" y="1721644"/>
            <a:ext cx="7541758" cy="4100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0">
                <a:solidFill>
                  <a:srgbClr val="404040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5" name="Espaço Reservado para Texto 31"/>
          <p:cNvSpPr>
            <a:spLocks noGrp="1"/>
          </p:cNvSpPr>
          <p:nvPr>
            <p:ph type="body" sz="quarter" idx="24"/>
          </p:nvPr>
        </p:nvSpPr>
        <p:spPr>
          <a:xfrm>
            <a:off x="440192" y="2261980"/>
            <a:ext cx="7541758" cy="1474202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404040"/>
              </a:buClr>
              <a:buFont typeface="Arial" panose="020B0604020202020204" pitchFamily="34" charset="0"/>
              <a:buChar char="•"/>
              <a:defRPr sz="120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B6A7CD1F-482A-D248-8AC5-A3D29A3E7DD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1361930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0"/>
            <a:ext cx="46672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>
            <a:spLocks noChangeArrowheads="1"/>
          </p:cNvSpPr>
          <p:nvPr userDrawn="1"/>
        </p:nvSpPr>
        <p:spPr bwMode="auto">
          <a:xfrm>
            <a:off x="180975" y="4925616"/>
            <a:ext cx="2744788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Lucida Grand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ucida Grand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Lucida Grand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Lucida Grand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Lucida Grande"/>
              </a:defRPr>
            </a:lvl5pPr>
            <a:lvl6pPr marL="25146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6pPr>
            <a:lvl7pPr marL="29718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7pPr>
            <a:lvl8pPr marL="34290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8pPr>
            <a:lvl9pPr marL="38862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9pPr>
          </a:lstStyle>
          <a:p>
            <a:pPr eaLnBrk="1" hangingPunct="1">
              <a:defRPr/>
            </a:pPr>
            <a:r>
              <a:rPr lang="pt-BR" sz="675" dirty="0">
                <a:solidFill>
                  <a:srgbClr val="A6A6A6"/>
                </a:solidFill>
                <a:ea typeface="+mn-ea"/>
                <a:cs typeface="Arial" pitchFamily="34" charset="0"/>
              </a:rPr>
              <a:t>Telemedicina</a:t>
            </a:r>
          </a:p>
        </p:txBody>
      </p:sp>
      <p:pic>
        <p:nvPicPr>
          <p:cNvPr id="7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163"/>
            <a:ext cx="2571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2298"/>
            <a:ext cx="9144000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ço Reservado para Texto 9"/>
          <p:cNvSpPr>
            <a:spLocks noGrp="1"/>
          </p:cNvSpPr>
          <p:nvPr>
            <p:ph type="body" sz="quarter" idx="11"/>
          </p:nvPr>
        </p:nvSpPr>
        <p:spPr>
          <a:xfrm>
            <a:off x="440192" y="232958"/>
            <a:ext cx="7541758" cy="4100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rgbClr val="004183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2"/>
          </p:nvPr>
        </p:nvSpPr>
        <p:spPr>
          <a:xfrm>
            <a:off x="440192" y="1721644"/>
            <a:ext cx="7541758" cy="4100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0">
                <a:solidFill>
                  <a:srgbClr val="404040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5" name="Espaço Reservado para Texto 31"/>
          <p:cNvSpPr>
            <a:spLocks noGrp="1"/>
          </p:cNvSpPr>
          <p:nvPr>
            <p:ph type="body" sz="quarter" idx="24"/>
          </p:nvPr>
        </p:nvSpPr>
        <p:spPr>
          <a:xfrm>
            <a:off x="440192" y="2261980"/>
            <a:ext cx="7541758" cy="1474202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404040"/>
              </a:buClr>
              <a:buFont typeface="Arial" panose="020B0604020202020204" pitchFamily="34" charset="0"/>
              <a:buChar char="•"/>
              <a:defRPr sz="120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AD79D09E-C107-044C-ABCD-79EF087EB5F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01397222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0"/>
            <a:ext cx="46672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>
            <a:spLocks noChangeArrowheads="1"/>
          </p:cNvSpPr>
          <p:nvPr userDrawn="1"/>
        </p:nvSpPr>
        <p:spPr bwMode="auto">
          <a:xfrm>
            <a:off x="180975" y="4925616"/>
            <a:ext cx="2744788" cy="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Lucida Grande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ucida Grande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Lucida Grande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Lucida Grande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Lucida Grande"/>
              </a:defRPr>
            </a:lvl5pPr>
            <a:lvl6pPr marL="25146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6pPr>
            <a:lvl7pPr marL="29718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7pPr>
            <a:lvl8pPr marL="34290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8pPr>
            <a:lvl9pPr marL="3886200" indent="-228600" defTabSz="1023938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/>
              </a:defRPr>
            </a:lvl9pPr>
          </a:lstStyle>
          <a:p>
            <a:pPr eaLnBrk="1" hangingPunct="1">
              <a:defRPr/>
            </a:pPr>
            <a:r>
              <a:rPr lang="pt-BR" sz="675" dirty="0">
                <a:solidFill>
                  <a:srgbClr val="A6A6A6"/>
                </a:solidFill>
                <a:ea typeface="+mn-ea"/>
                <a:cs typeface="Arial" pitchFamily="34" charset="0"/>
              </a:rPr>
              <a:t>Telemedicina</a:t>
            </a:r>
          </a:p>
        </p:txBody>
      </p:sp>
      <p:pic>
        <p:nvPicPr>
          <p:cNvPr id="7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163"/>
            <a:ext cx="2571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2298"/>
            <a:ext cx="9144000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ço Reservado para Texto 9"/>
          <p:cNvSpPr>
            <a:spLocks noGrp="1"/>
          </p:cNvSpPr>
          <p:nvPr>
            <p:ph type="body" sz="quarter" idx="11"/>
          </p:nvPr>
        </p:nvSpPr>
        <p:spPr>
          <a:xfrm>
            <a:off x="440192" y="232958"/>
            <a:ext cx="7541758" cy="4100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rgbClr val="004183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2"/>
          </p:nvPr>
        </p:nvSpPr>
        <p:spPr>
          <a:xfrm>
            <a:off x="440192" y="1721644"/>
            <a:ext cx="7541758" cy="4100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0">
                <a:solidFill>
                  <a:srgbClr val="404040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5" name="Espaço Reservado para Texto 31"/>
          <p:cNvSpPr>
            <a:spLocks noGrp="1"/>
          </p:cNvSpPr>
          <p:nvPr>
            <p:ph type="body" sz="quarter" idx="24"/>
          </p:nvPr>
        </p:nvSpPr>
        <p:spPr>
          <a:xfrm>
            <a:off x="440192" y="2261980"/>
            <a:ext cx="7541758" cy="1474202"/>
          </a:xfrm>
          <a:prstGeom prst="rect">
            <a:avLst/>
          </a:prstGeom>
        </p:spPr>
        <p:txBody>
          <a:bodyPr/>
          <a:lstStyle>
            <a:lvl1pPr marL="257175" indent="-257175">
              <a:buClr>
                <a:srgbClr val="404040"/>
              </a:buClr>
              <a:buFont typeface="Arial" panose="020B0604020202020204" pitchFamily="34" charset="0"/>
              <a:buChar char="•"/>
              <a:defRPr sz="1200">
                <a:solidFill>
                  <a:srgbClr val="404040"/>
                </a:solidFill>
                <a:latin typeface="Lucida Grande (Títulos)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E1028D7F-7EA0-7D43-8188-5BE8735F0C2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8429383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rvice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/>
          </p:cNvSpPr>
          <p:nvPr>
            <p:ph type="title"/>
          </p:nvPr>
        </p:nvSpPr>
        <p:spPr>
          <a:xfrm>
            <a:off x="2192675" y="572066"/>
            <a:ext cx="4758663" cy="67151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Title Text</a:t>
            </a:r>
          </a:p>
        </p:txBody>
      </p:sp>
      <p:sp>
        <p:nvSpPr>
          <p:cNvPr id="229" name="Shape 229"/>
          <p:cNvSpPr>
            <a:spLocks noGrp="1"/>
          </p:cNvSpPr>
          <p:nvPr>
            <p:ph type="body" sz="quarter" idx="1"/>
          </p:nvPr>
        </p:nvSpPr>
        <p:spPr>
          <a:xfrm>
            <a:off x="2345986" y="1396540"/>
            <a:ext cx="4452041" cy="3724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85717" algn="ctr">
              <a:spcBef>
                <a:spcPts val="0"/>
              </a:spcBef>
              <a:buSzTx/>
              <a:buNone/>
            </a:lvl2pPr>
            <a:lvl3pPr marL="0" indent="171434" algn="ctr">
              <a:spcBef>
                <a:spcPts val="0"/>
              </a:spcBef>
              <a:buSzTx/>
              <a:buNone/>
            </a:lvl3pPr>
            <a:lvl4pPr marL="0" indent="257150" algn="ctr">
              <a:spcBef>
                <a:spcPts val="0"/>
              </a:spcBef>
              <a:buSzTx/>
              <a:buNone/>
            </a:lvl4pPr>
            <a:lvl5pPr marL="0" indent="342866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0" name="Shape 230"/>
          <p:cNvSpPr>
            <a:spLocks noGrp="1"/>
          </p:cNvSpPr>
          <p:nvPr>
            <p:ph type="pic" idx="13"/>
          </p:nvPr>
        </p:nvSpPr>
        <p:spPr>
          <a:xfrm>
            <a:off x="-2483" y="2627185"/>
            <a:ext cx="9148965" cy="252496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04837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5F53C1-6281-244B-A861-D6F0406BC084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415F4F-2F7D-BE4E-A2D4-6767BF42DC3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05190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050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050"/>
            </a:lvl1pPr>
            <a:lvl2pPr lvl="1">
              <a:spcBef>
                <a:spcPts val="0"/>
              </a:spcBef>
              <a:buSzPct val="100000"/>
              <a:defRPr sz="900"/>
            </a:lvl2pPr>
            <a:lvl3pPr lvl="2">
              <a:spcBef>
                <a:spcPts val="0"/>
              </a:spcBef>
              <a:buSzPct val="100000"/>
              <a:defRPr sz="900"/>
            </a:lvl3pPr>
            <a:lvl4pPr lvl="3">
              <a:spcBef>
                <a:spcPts val="0"/>
              </a:spcBef>
              <a:buSzPct val="100000"/>
              <a:defRPr sz="900"/>
            </a:lvl4pPr>
            <a:lvl5pPr lvl="4">
              <a:spcBef>
                <a:spcPts val="0"/>
              </a:spcBef>
              <a:buSzPct val="100000"/>
              <a:defRPr sz="900"/>
            </a:lvl5pPr>
            <a:lvl6pPr lvl="5">
              <a:spcBef>
                <a:spcPts val="0"/>
              </a:spcBef>
              <a:buSzPct val="100000"/>
              <a:defRPr sz="900"/>
            </a:lvl6pPr>
            <a:lvl7pPr lvl="6">
              <a:spcBef>
                <a:spcPts val="0"/>
              </a:spcBef>
              <a:buSzPct val="100000"/>
              <a:defRPr sz="900"/>
            </a:lvl7pPr>
            <a:lvl8pPr lvl="7">
              <a:spcBef>
                <a:spcPts val="0"/>
              </a:spcBef>
              <a:buSzPct val="100000"/>
              <a:defRPr sz="900"/>
            </a:lvl8pPr>
            <a:lvl9pPr lvl="8">
              <a:spcBef>
                <a:spcPts val="0"/>
              </a:spcBef>
              <a:buSzPct val="100000"/>
              <a:defRPr sz="9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87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Green">
    <p:bg>
      <p:bgPr>
        <a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630844" y="1673725"/>
            <a:ext cx="6702028" cy="857250"/>
          </a:xfrm>
          <a:prstGeom prst="rect">
            <a:avLst/>
          </a:prstGeom>
        </p:spPr>
        <p:txBody>
          <a:bodyPr/>
          <a:lstStyle>
            <a:lvl1pPr algn="l">
              <a:defRPr sz="4400" cap="all" spc="270" baseline="0">
                <a:solidFill>
                  <a:schemeClr val="bg1"/>
                </a:solidFill>
                <a:latin typeface="Arial Narrow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240367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Divider - Purple">
    <p:bg>
      <p:bgPr>
        <a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630844" y="1673725"/>
            <a:ext cx="6702028" cy="857250"/>
          </a:xfrm>
          <a:prstGeom prst="rect">
            <a:avLst/>
          </a:prstGeom>
        </p:spPr>
        <p:txBody>
          <a:bodyPr/>
          <a:lstStyle>
            <a:lvl1pPr algn="l">
              <a:defRPr sz="4400" cap="all" spc="270" baseline="0">
                <a:solidFill>
                  <a:schemeClr val="bg1"/>
                </a:solidFill>
                <a:latin typeface="Arial Narrow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211213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 hasCustomPrompt="1"/>
          </p:nvPr>
        </p:nvSpPr>
        <p:spPr>
          <a:xfrm>
            <a:off x="692740" y="1114669"/>
            <a:ext cx="7772400" cy="671661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cap="all" spc="250">
                <a:solidFill>
                  <a:schemeClr val="bg1"/>
                </a:solidFill>
                <a:latin typeface="Arial Narrow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8540" y="1862671"/>
            <a:ext cx="6400800" cy="835189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cap="all" spc="200" baseline="0">
                <a:solidFill>
                  <a:schemeClr val="bg1"/>
                </a:solidFill>
                <a:latin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 TITLE</a:t>
            </a:r>
          </a:p>
        </p:txBody>
      </p:sp>
    </p:spTree>
    <p:extLst>
      <p:ext uri="{BB962C8B-B14F-4D97-AF65-F5344CB8AC3E}">
        <p14:creationId xmlns:p14="http://schemas.microsoft.com/office/powerpoint/2010/main" val="1325356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Red">
    <p:bg>
      <p:bgPr>
        <a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1630844" y="1673725"/>
            <a:ext cx="6702028" cy="857250"/>
          </a:xfrm>
          <a:prstGeom prst="rect">
            <a:avLst/>
          </a:prstGeom>
        </p:spPr>
        <p:txBody>
          <a:bodyPr/>
          <a:lstStyle>
            <a:lvl1pPr algn="l">
              <a:defRPr sz="4400" cap="all" spc="270" baseline="0">
                <a:solidFill>
                  <a:schemeClr val="bg1"/>
                </a:solidFill>
                <a:latin typeface="Arial Narrow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910925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- Blue">
    <p:bg>
      <p:bgPr>
        <a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1630844" y="1673725"/>
            <a:ext cx="6702028" cy="857250"/>
          </a:xfrm>
          <a:prstGeom prst="rect">
            <a:avLst/>
          </a:prstGeom>
        </p:spPr>
        <p:txBody>
          <a:bodyPr/>
          <a:lstStyle>
            <a:lvl1pPr algn="l">
              <a:defRPr sz="4400" cap="all" spc="270" baseline="0">
                <a:solidFill>
                  <a:schemeClr val="bg1"/>
                </a:solidFill>
                <a:latin typeface="Arial Narrow"/>
              </a:defRPr>
            </a:lvl1pPr>
          </a:lstStyle>
          <a:p>
            <a:r>
              <a:rPr lang="en-US" dirty="0"/>
              <a:t>SECTION DIVIDER</a:t>
            </a:r>
          </a:p>
        </p:txBody>
      </p:sp>
    </p:spTree>
    <p:extLst>
      <p:ext uri="{BB962C8B-B14F-4D97-AF65-F5344CB8AC3E}">
        <p14:creationId xmlns:p14="http://schemas.microsoft.com/office/powerpoint/2010/main" val="1418601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 Page">
    <p:bg>
      <p:bgPr>
        <a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 userDrawn="1"/>
        </p:nvCxnSpPr>
        <p:spPr>
          <a:xfrm>
            <a:off x="448057" y="650819"/>
            <a:ext cx="6649289" cy="0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itle 16"/>
          <p:cNvSpPr>
            <a:spLocks noGrp="1"/>
          </p:cNvSpPr>
          <p:nvPr>
            <p:ph type="title" hasCustomPrompt="1"/>
          </p:nvPr>
        </p:nvSpPr>
        <p:spPr>
          <a:xfrm>
            <a:off x="380860" y="176785"/>
            <a:ext cx="6869113" cy="4740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3" name="Media Placeholder 2">
            <a:extLst>
              <a:ext uri="{FF2B5EF4-FFF2-40B4-BE49-F238E27FC236}">
                <a16:creationId xmlns:a16="http://schemas.microsoft.com/office/drawing/2014/main" xmlns="" id="{36747CDA-9877-4C86-9FFC-D8628D68B4B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2443816" y="1663225"/>
            <a:ext cx="2653964" cy="18170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56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>
            <a:extLst>
              <a:ext uri="{FF2B5EF4-FFF2-40B4-BE49-F238E27FC236}">
                <a16:creationId xmlns:a16="http://schemas.microsoft.com/office/drawing/2014/main" xmlns="" id="{813D9848-31A8-40EC-A18B-024E8A9B2CC9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040380" y="1569720"/>
            <a:ext cx="3063240" cy="20040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D6C2593-C8F3-4B21-B4B7-407605E53809}"/>
              </a:ext>
            </a:extLst>
          </p:cNvPr>
          <p:cNvCxnSpPr/>
          <p:nvPr userDrawn="1"/>
        </p:nvCxnSpPr>
        <p:spPr>
          <a:xfrm>
            <a:off x="448057" y="650819"/>
            <a:ext cx="6649289" cy="0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6">
            <a:extLst>
              <a:ext uri="{FF2B5EF4-FFF2-40B4-BE49-F238E27FC236}">
                <a16:creationId xmlns:a16="http://schemas.microsoft.com/office/drawing/2014/main" xmlns="" id="{5A7C0690-0827-4EFE-9D3F-9229CD89D0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860" y="176785"/>
            <a:ext cx="6869113" cy="4740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1801008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martArt Placeholder 3">
            <a:extLst>
              <a:ext uri="{FF2B5EF4-FFF2-40B4-BE49-F238E27FC236}">
                <a16:creationId xmlns:a16="http://schemas.microsoft.com/office/drawing/2014/main" xmlns="" id="{8266CAF0-D12D-4867-AFB5-6F8B1AA5654B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3177381" y="1493043"/>
            <a:ext cx="2789237" cy="215741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18699B0-E610-43C0-B890-A8FE76A721E6}"/>
              </a:ext>
            </a:extLst>
          </p:cNvPr>
          <p:cNvCxnSpPr/>
          <p:nvPr userDrawn="1"/>
        </p:nvCxnSpPr>
        <p:spPr>
          <a:xfrm>
            <a:off x="448057" y="650819"/>
            <a:ext cx="6649289" cy="0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6">
            <a:extLst>
              <a:ext uri="{FF2B5EF4-FFF2-40B4-BE49-F238E27FC236}">
                <a16:creationId xmlns:a16="http://schemas.microsoft.com/office/drawing/2014/main" xmlns="" id="{FBA1B228-D12D-48D7-A6CF-605FA7FD4F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860" y="176785"/>
            <a:ext cx="6869113" cy="4740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3595272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18699B0-E610-43C0-B890-A8FE76A721E6}"/>
              </a:ext>
            </a:extLst>
          </p:cNvPr>
          <p:cNvCxnSpPr/>
          <p:nvPr userDrawn="1"/>
        </p:nvCxnSpPr>
        <p:spPr>
          <a:xfrm>
            <a:off x="448057" y="650819"/>
            <a:ext cx="6649289" cy="0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6">
            <a:extLst>
              <a:ext uri="{FF2B5EF4-FFF2-40B4-BE49-F238E27FC236}">
                <a16:creationId xmlns:a16="http://schemas.microsoft.com/office/drawing/2014/main" xmlns="" id="{FBA1B228-D12D-48D7-A6CF-605FA7FD4F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860" y="176785"/>
            <a:ext cx="6869113" cy="4740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Page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FD45CD4-E60E-4317-980D-4D9C8CB0DC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95650" y="1489868"/>
            <a:ext cx="2552700" cy="21637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1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0EBC8-E203-204F-9322-479B536A2A4B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CC58AB-475A-C248-A791-0EFAE59241B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4337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6">
            <a:extLst>
              <a:ext uri="{FF2B5EF4-FFF2-40B4-BE49-F238E27FC236}">
                <a16:creationId xmlns:a16="http://schemas.microsoft.com/office/drawing/2014/main" xmlns="" id="{1E89CACB-4F23-4536-B388-5BA0D1ED29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0860" y="193552"/>
            <a:ext cx="7917320" cy="474033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aseline="0"/>
            </a:lvl1pPr>
          </a:lstStyle>
          <a:p>
            <a:r>
              <a:rPr lang="en-US" dirty="0"/>
              <a:t>Conflict of Interest Disclosure Slide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xmlns="" id="{F5AE9075-875E-4EB4-83B2-3952A2B818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8057" y="948476"/>
            <a:ext cx="6649289" cy="4001472"/>
          </a:xfrm>
          <a:prstGeom prst="rect">
            <a:avLst/>
          </a:prstGeom>
        </p:spPr>
        <p:txBody>
          <a:bodyPr vert="horz" wrap="square" lIns="0"/>
          <a:lstStyle>
            <a:lvl1pPr marL="192024" indent="-192024">
              <a:spcBef>
                <a:spcPts val="800"/>
              </a:spcBef>
              <a:defRPr sz="2000"/>
            </a:lvl1pPr>
            <a:lvl2pPr marL="402336" indent="-192024">
              <a:spcBef>
                <a:spcPts val="100"/>
              </a:spcBef>
              <a:buSzPct val="80000"/>
              <a:buFont typeface="Lucida Grande"/>
              <a:buChar char="-"/>
              <a:defRPr sz="1800" baseline="0">
                <a:latin typeface="Arial Narrow"/>
              </a:defRPr>
            </a:lvl2pPr>
            <a:lvl3pPr marL="603504" indent="-192024">
              <a:spcBef>
                <a:spcPts val="100"/>
              </a:spcBef>
              <a:buSzPct val="80000"/>
              <a:defRPr sz="2800" baseline="0">
                <a:latin typeface="Arial Narrow"/>
              </a:defRPr>
            </a:lvl3pPr>
            <a:lvl4pPr marL="832104" indent="-192024">
              <a:spcBef>
                <a:spcPts val="100"/>
              </a:spcBef>
              <a:buSzPct val="80000"/>
              <a:buFont typeface="Lucida Grande"/>
              <a:buChar char="-"/>
              <a:defRPr sz="2800" baseline="0">
                <a:latin typeface="Arial Narrow"/>
              </a:defRPr>
            </a:lvl4pPr>
            <a:lvl5pPr marL="1033272" indent="-192024">
              <a:spcBef>
                <a:spcPts val="100"/>
              </a:spcBef>
              <a:buSzPct val="60000"/>
              <a:buFont typeface="Arial"/>
              <a:buChar char="•"/>
              <a:defRPr sz="2800" baseline="0">
                <a:latin typeface="Arial Narrow"/>
              </a:defRPr>
            </a:lvl5pPr>
          </a:lstStyle>
          <a:p>
            <a:pPr lvl="0"/>
            <a:endParaRPr lang="en-US" dirty="0"/>
          </a:p>
          <a:p>
            <a:pPr lvl="1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C72094B-6EF0-480E-8640-365B3C85CD48}"/>
              </a:ext>
            </a:extLst>
          </p:cNvPr>
          <p:cNvCxnSpPr/>
          <p:nvPr userDrawn="1"/>
        </p:nvCxnSpPr>
        <p:spPr>
          <a:xfrm>
            <a:off x="448057" y="663085"/>
            <a:ext cx="6649289" cy="0"/>
          </a:xfrm>
          <a:prstGeom prst="line">
            <a:avLst/>
          </a:prstGeom>
          <a:ln w="952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65749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0"/>
            <a:ext cx="46672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163"/>
            <a:ext cx="2571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2298"/>
            <a:ext cx="9144000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65303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6" y="0"/>
            <a:ext cx="466725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7163"/>
            <a:ext cx="257175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42298"/>
            <a:ext cx="9144000" cy="101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ço Reservado para Texto 9"/>
          <p:cNvSpPr>
            <a:spLocks noGrp="1"/>
          </p:cNvSpPr>
          <p:nvPr>
            <p:ph type="body" sz="quarter" idx="11"/>
          </p:nvPr>
        </p:nvSpPr>
        <p:spPr>
          <a:xfrm>
            <a:off x="440192" y="232958"/>
            <a:ext cx="7541758" cy="4100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400" b="1">
                <a:solidFill>
                  <a:srgbClr val="004183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2" name="Espaço Reservado para Texto 9"/>
          <p:cNvSpPr>
            <a:spLocks noGrp="1"/>
          </p:cNvSpPr>
          <p:nvPr>
            <p:ph type="body" sz="quarter" idx="12"/>
          </p:nvPr>
        </p:nvSpPr>
        <p:spPr>
          <a:xfrm>
            <a:off x="440192" y="679415"/>
            <a:ext cx="7541758" cy="410016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2100" b="1">
                <a:solidFill>
                  <a:srgbClr val="404040"/>
                </a:solidFill>
                <a:latin typeface="+mj-lt"/>
              </a:defRPr>
            </a:lvl1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8" name="Espaço Reservado para Número de Slide 8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AD78C127-8B0A-934E-8F58-8EE5BE2D0A0B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5208271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6715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369219"/>
            <a:ext cx="386715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7FB9B-AB36-A143-ACA4-28BEF046C17D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175CFD-1CFC-8A47-B88F-A9E995D304C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2073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2CB1E2-609F-3243-87B1-DC99FB29928D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55625-AB81-C047-8668-ACD9B968282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6228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4B758-7B9E-D447-8764-CC3C7EFB987A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6BED87-01DD-5D49-97A3-15B2C788BFC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47855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26983-2B59-2943-B685-28ED606EC84B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012948-9287-0243-A12D-FA8DFCFA440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98718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2E647-0B44-5C46-9F3D-1D4C5DE62401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E0045-751B-5C4E-BD9F-6ECF466D8493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82057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3B84E-B45C-CC41-8580-07827EC2F572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4799DF-561A-7549-8CD1-1B4A5C9812F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585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A8FC01A2-BD8E-F54A-B6E6-4534B5614E63}" type="datetimeFigureOut">
              <a:rPr lang="pt-BR"/>
              <a:pPr>
                <a:defRPr/>
              </a:pPr>
              <a:t>04/12/2019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B3FBE27E-B70D-214B-A590-04C7EB51170C}" type="slidenum">
              <a:rPr lang="pt-BR" altLang="pt-BR"/>
              <a:pPr/>
              <a:t>‹nº›</a:t>
            </a:fld>
            <a:endParaRPr lang="pt-BR" altLang="pt-BR"/>
          </a:p>
        </p:txBody>
      </p:sp>
      <p:pic>
        <p:nvPicPr>
          <p:cNvPr id="1031" name="Picture 2" descr="calendario_fotos_v5_flat_0001_miolo 2.jp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2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78" r:id="rId14"/>
    <p:sldLayoutId id="2147483680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9" r:id="rId21"/>
    <p:sldLayoutId id="2147483691" r:id="rId22"/>
    <p:sldLayoutId id="2147483649" r:id="rId23"/>
    <p:sldLayoutId id="2147483650" r:id="rId24"/>
    <p:sldLayoutId id="2147483653" r:id="rId25"/>
    <p:sldLayoutId id="2147483658" r:id="rId26"/>
    <p:sldLayoutId id="2147483659" r:id="rId27"/>
    <p:sldLayoutId id="2147483660" r:id="rId28"/>
    <p:sldLayoutId id="2147483662" r:id="rId29"/>
    <p:sldLayoutId id="2147483661" r:id="rId30"/>
    <p:sldLayoutId id="2147483692" r:id="rId31"/>
    <p:sldLayoutId id="2147483693" r:id="rId3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MS PGothic" pitchFamily="34" charset="-128"/>
          <a:cs typeface="MS PGothic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MS PGothic" pitchFamily="34" charset="-128"/>
          <a:cs typeface="MS PGothic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MS PGothic" pitchFamily="34" charset="-128"/>
          <a:cs typeface="MS PGothic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  <a:ea typeface="MS PGothic" pitchFamily="34" charset="-128"/>
          <a:cs typeface="MS PGothic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3.sv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41.sv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3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2.tiff"/><Relationship Id="rId5" Type="http://schemas.openxmlformats.org/officeDocument/2006/relationships/image" Target="../media/image41.tiff"/><Relationship Id="rId4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tiff"/><Relationship Id="rId3" Type="http://schemas.openxmlformats.org/officeDocument/2006/relationships/image" Target="../media/image47.png"/><Relationship Id="rId7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8.png"/><Relationship Id="rId5" Type="http://schemas.openxmlformats.org/officeDocument/2006/relationships/chart" Target="../charts/chart4.xml"/><Relationship Id="rId10" Type="http://schemas.openxmlformats.org/officeDocument/2006/relationships/image" Target="../media/image26.png"/><Relationship Id="rId4" Type="http://schemas.microsoft.com/office/2007/relationships/hdphoto" Target="../media/hdphoto1.wdp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7" Type="http://schemas.openxmlformats.org/officeDocument/2006/relationships/image" Target="../media/image5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tiff"/><Relationship Id="rId13" Type="http://schemas.openxmlformats.org/officeDocument/2006/relationships/image" Target="../media/image66.tiff"/><Relationship Id="rId18" Type="http://schemas.openxmlformats.org/officeDocument/2006/relationships/image" Target="../media/image71.tiff"/><Relationship Id="rId3" Type="http://schemas.openxmlformats.org/officeDocument/2006/relationships/diagramData" Target="../diagrams/data2.xml"/><Relationship Id="rId21" Type="http://schemas.openxmlformats.org/officeDocument/2006/relationships/image" Target="../media/image74.tiff"/><Relationship Id="rId7" Type="http://schemas.microsoft.com/office/2007/relationships/diagramDrawing" Target="../diagrams/drawing2.xml"/><Relationship Id="rId12" Type="http://schemas.openxmlformats.org/officeDocument/2006/relationships/image" Target="../media/image65.tiff"/><Relationship Id="rId17" Type="http://schemas.openxmlformats.org/officeDocument/2006/relationships/image" Target="../media/image70.tiff"/><Relationship Id="rId2" Type="http://schemas.openxmlformats.org/officeDocument/2006/relationships/image" Target="../media/image60.tiff"/><Relationship Id="rId16" Type="http://schemas.openxmlformats.org/officeDocument/2006/relationships/image" Target="../media/image69.tiff"/><Relationship Id="rId20" Type="http://schemas.openxmlformats.org/officeDocument/2006/relationships/image" Target="../media/image73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64.tiff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68.tiff"/><Relationship Id="rId10" Type="http://schemas.openxmlformats.org/officeDocument/2006/relationships/image" Target="../media/image63.tiff"/><Relationship Id="rId19" Type="http://schemas.openxmlformats.org/officeDocument/2006/relationships/image" Target="../media/image72.tiff"/><Relationship Id="rId4" Type="http://schemas.openxmlformats.org/officeDocument/2006/relationships/diagramLayout" Target="../diagrams/layout2.xml"/><Relationship Id="rId9" Type="http://schemas.openxmlformats.org/officeDocument/2006/relationships/image" Target="../media/image62.tiff"/><Relationship Id="rId14" Type="http://schemas.openxmlformats.org/officeDocument/2006/relationships/image" Target="../media/image67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tif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4.png"/><Relationship Id="rId4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9019" y="4447580"/>
            <a:ext cx="1852613" cy="639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1912738"/>
            <a:ext cx="3268522" cy="1318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51" y="2090142"/>
            <a:ext cx="336947" cy="963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184484" y="385063"/>
            <a:ext cx="490347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5pPr>
            <a:lvl6pPr marL="25146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6pPr>
            <a:lvl7pPr marL="29718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7pPr>
            <a:lvl8pPr marL="34290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8pPr>
            <a:lvl9pPr marL="38862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uso da telemedicina como forma de prestação de serviços médicos mediados por tecnologias</a:t>
            </a:r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1089544" y="2215981"/>
            <a:ext cx="2807383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5pPr>
            <a:lvl6pPr marL="25146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6pPr>
            <a:lvl7pPr marL="29718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7pPr>
            <a:lvl8pPr marL="34290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8pPr>
            <a:lvl9pPr marL="38862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dirty="0">
                <a:solidFill>
                  <a:prstClr val="white"/>
                </a:solidFill>
              </a:rPr>
              <a:t>Dr. Carlos Pedrotti</a:t>
            </a: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sz="1050" dirty="0" smtClean="0">
                <a:solidFill>
                  <a:prstClr val="white"/>
                </a:solidFill>
              </a:rPr>
              <a:t>ANAHP</a:t>
            </a:r>
            <a:endParaRPr lang="pt-BR" sz="1050" dirty="0" smtClean="0">
              <a:solidFill>
                <a:prstClr val="white"/>
              </a:solidFill>
            </a:endParaRPr>
          </a:p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sz="1050" smtClean="0">
                <a:solidFill>
                  <a:prstClr val="white"/>
                </a:solidFill>
              </a:rPr>
              <a:t>Hospital </a:t>
            </a:r>
            <a:r>
              <a:rPr lang="pt-BR" sz="1050" dirty="0">
                <a:solidFill>
                  <a:prstClr val="white"/>
                </a:solidFill>
              </a:rPr>
              <a:t>Israelita Albert Einstein</a:t>
            </a:r>
            <a:endParaRPr lang="pt-BR" altLang="pt-BR" sz="1050" b="1" dirty="0">
              <a:solidFill>
                <a:prstClr val="white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883DD8C-719E-E146-A6E8-BFB22E78999A}"/>
              </a:ext>
            </a:extLst>
          </p:cNvPr>
          <p:cNvSpPr/>
          <p:nvPr/>
        </p:nvSpPr>
        <p:spPr>
          <a:xfrm>
            <a:off x="5493266" y="107402"/>
            <a:ext cx="3291506" cy="18053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pt-BR" sz="1400" b="1" i="1" dirty="0">
                <a:solidFill>
                  <a:srgbClr val="002060"/>
                </a:solidFill>
              </a:rPr>
              <a:t>DEZ/2019</a:t>
            </a:r>
          </a:p>
        </p:txBody>
      </p:sp>
      <p:sp>
        <p:nvSpPr>
          <p:cNvPr id="14" name="CaixaDeTexto 9">
            <a:extLst>
              <a:ext uri="{FF2B5EF4-FFF2-40B4-BE49-F238E27FC236}">
                <a16:creationId xmlns:a16="http://schemas.microsoft.com/office/drawing/2014/main" xmlns="" id="{C63FE77C-AE86-D041-A053-793174D9A7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9657" y="1054646"/>
            <a:ext cx="307928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5pPr>
            <a:lvl6pPr marL="25146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6pPr>
            <a:lvl7pPr marL="29718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7pPr>
            <a:lvl8pPr marL="34290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8pPr>
            <a:lvl9pPr marL="38862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Lucida Grande" charset="0"/>
                <a:ea typeface="Arial" charset="0"/>
                <a:cs typeface="Arial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b="1" i="1" dirty="0">
                <a:latin typeface="+mn-lt"/>
              </a:rPr>
              <a:t>Comissão de Assuntos Sociais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AE19DC7-4234-BE44-91D8-B58677E73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09657" y="203599"/>
            <a:ext cx="3079281" cy="84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5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84E46B-87F8-CD4B-B7A3-5AF45BA14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887" t="1110" r="11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735D530E-065E-5845-A314-F133F91D7563}"/>
              </a:ext>
            </a:extLst>
          </p:cNvPr>
          <p:cNvSpPr txBox="1">
            <a:spLocks/>
          </p:cNvSpPr>
          <p:nvPr/>
        </p:nvSpPr>
        <p:spPr bwMode="auto">
          <a:xfrm>
            <a:off x="509005" y="126852"/>
            <a:ext cx="7843425" cy="671434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sz="3200" b="1" dirty="0" err="1">
                <a:solidFill>
                  <a:srgbClr val="25408F"/>
                </a:solidFill>
                <a:latin typeface="+mn-lt"/>
              </a:rPr>
              <a:t>Avaliação</a:t>
            </a:r>
            <a:r>
              <a:rPr lang="en-US" sz="32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5408F"/>
                </a:solidFill>
                <a:latin typeface="+mn-lt"/>
              </a:rPr>
              <a:t>especializada</a:t>
            </a:r>
            <a:r>
              <a:rPr lang="en-US" sz="3200" b="1" dirty="0">
                <a:solidFill>
                  <a:srgbClr val="25408F"/>
                </a:solidFill>
                <a:latin typeface="+mn-lt"/>
              </a:rPr>
              <a:t> por </a:t>
            </a:r>
            <a:r>
              <a:rPr lang="en-US" sz="3200" b="1" dirty="0" err="1">
                <a:solidFill>
                  <a:srgbClr val="25408F"/>
                </a:solidFill>
                <a:latin typeface="+mn-lt"/>
              </a:rPr>
              <a:t>telemedicina</a:t>
            </a: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387DF5B-0DEB-104F-A73D-ABABD82427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05" y="1025346"/>
            <a:ext cx="7843425" cy="8021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6C7B6B14-1A95-B74A-8B51-42B9F864C50D}"/>
              </a:ext>
            </a:extLst>
          </p:cNvPr>
          <p:cNvSpPr txBox="1">
            <a:spLocks/>
          </p:cNvSpPr>
          <p:nvPr/>
        </p:nvSpPr>
        <p:spPr bwMode="auto">
          <a:xfrm>
            <a:off x="509005" y="2111140"/>
            <a:ext cx="7843425" cy="2485911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5408F"/>
                </a:solidFill>
                <a:latin typeface="+mn-lt"/>
              </a:rPr>
              <a:t>27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estudos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analisados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(4570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pacientes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):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5408F"/>
                </a:solidFill>
                <a:latin typeface="+mn-lt"/>
              </a:rPr>
              <a:t>↑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satisfação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do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paciente</a:t>
            </a: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5408F"/>
                </a:solidFill>
                <a:latin typeface="+mn-lt"/>
              </a:rPr>
              <a:t>↓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custo</a:t>
            </a: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5408F"/>
                </a:solidFill>
                <a:latin typeface="+mn-lt"/>
              </a:rPr>
              <a:t>↑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conveniência</a:t>
            </a: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5408F"/>
                </a:solidFill>
                <a:latin typeface="+mn-lt"/>
              </a:rPr>
              <a:t>=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resultados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clínicos</a:t>
            </a: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4775884-6E3E-6843-BF87-E845097D2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7753" y="1589575"/>
            <a:ext cx="2145428" cy="18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489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EECB5A-CB08-D44B-8AEC-56E9D765F0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77" y="3789330"/>
            <a:ext cx="1581219" cy="81456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BBF8F50-76B0-5248-8F7B-AD70B7526E35}"/>
              </a:ext>
            </a:extLst>
          </p:cNvPr>
          <p:cNvSpPr txBox="1"/>
          <p:nvPr/>
        </p:nvSpPr>
        <p:spPr>
          <a:xfrm>
            <a:off x="8461829" y="312057"/>
            <a:ext cx="0" cy="0"/>
          </a:xfrm>
          <a:prstGeom prst="rect">
            <a:avLst/>
          </a:prstGeom>
        </p:spPr>
        <p:txBody>
          <a:bodyPr vert="horz" wrap="none" lIns="0" tIns="45720" rIns="91440" bIns="45720" rtlCol="0" anchor="t" anchorCtr="0">
            <a:normAutofit fontScale="25000" lnSpcReduction="20000"/>
          </a:bodyPr>
          <a:lstStyle/>
          <a:p>
            <a:endParaRPr lang="pt-BR" sz="1500" b="1" i="0" spc="50" dirty="0">
              <a:solidFill>
                <a:schemeClr val="tx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57" y="312057"/>
            <a:ext cx="7440483" cy="3930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1" y="2623496"/>
            <a:ext cx="2952328" cy="1716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ângulo 2"/>
          <p:cNvSpPr/>
          <p:nvPr/>
        </p:nvSpPr>
        <p:spPr>
          <a:xfrm>
            <a:off x="5426110" y="3928906"/>
            <a:ext cx="2632668" cy="1205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945076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EECB5A-CB08-D44B-8AEC-56E9D765F03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77" y="3789330"/>
            <a:ext cx="1581219" cy="814567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3BBF8F50-76B0-5248-8F7B-AD70B7526E35}"/>
              </a:ext>
            </a:extLst>
          </p:cNvPr>
          <p:cNvSpPr txBox="1"/>
          <p:nvPr/>
        </p:nvSpPr>
        <p:spPr>
          <a:xfrm>
            <a:off x="8461829" y="312057"/>
            <a:ext cx="0" cy="0"/>
          </a:xfrm>
          <a:prstGeom prst="rect">
            <a:avLst/>
          </a:prstGeom>
        </p:spPr>
        <p:txBody>
          <a:bodyPr vert="horz" wrap="none" lIns="0" tIns="45720" rIns="91440" bIns="45720" rtlCol="0" anchor="t" anchorCtr="0">
            <a:normAutofit fontScale="25000" lnSpcReduction="20000"/>
          </a:bodyPr>
          <a:lstStyle/>
          <a:p>
            <a:endParaRPr lang="pt-BR" sz="1500" b="1" i="0" spc="50" dirty="0">
              <a:solidFill>
                <a:schemeClr val="tx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AF62C3F4-6A88-A947-B3BC-65D6435C6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7" b="16023"/>
          <a:stretch/>
        </p:blipFill>
        <p:spPr bwMode="auto">
          <a:xfrm>
            <a:off x="187886" y="1146361"/>
            <a:ext cx="8700020" cy="319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m 3">
            <a:extLst>
              <a:ext uri="{FF2B5EF4-FFF2-40B4-BE49-F238E27FC236}">
                <a16:creationId xmlns:a16="http://schemas.microsoft.com/office/drawing/2014/main" xmlns="" id="{3E8E58DC-6874-B548-9C62-5C6E5BF58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6229" b="19138"/>
          <a:stretch/>
        </p:blipFill>
        <p:spPr>
          <a:xfrm>
            <a:off x="187886" y="189356"/>
            <a:ext cx="6206316" cy="95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80910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Y:\Telemedicina\Fotos\Projeto Dengue - Fotos\IMG_558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5"/>
          <a:stretch/>
        </p:blipFill>
        <p:spPr bwMode="auto">
          <a:xfrm>
            <a:off x="0" y="2544727"/>
            <a:ext cx="4489451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4" name="Picture 3" descr="Y:\Telemedicina\Fotos\Projeto Dengue - Fotos\IMG_57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3389" r="16917"/>
          <a:stretch>
            <a:fillRect/>
          </a:stretch>
        </p:blipFill>
        <p:spPr bwMode="auto">
          <a:xfrm>
            <a:off x="4489451" y="2544728"/>
            <a:ext cx="4654549" cy="3118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CF8FD2AF-7863-44EA-8E1B-2DC8ED3CEC44}"/>
              </a:ext>
            </a:extLst>
          </p:cNvPr>
          <p:cNvSpPr txBox="1"/>
          <p:nvPr/>
        </p:nvSpPr>
        <p:spPr>
          <a:xfrm>
            <a:off x="550007" y="331479"/>
            <a:ext cx="80674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25408F"/>
                </a:solidFill>
              </a:rPr>
              <a:t>TELEMEDICINA</a:t>
            </a:r>
            <a:r>
              <a:rPr lang="pt-BR" sz="2500" b="1" dirty="0">
                <a:solidFill>
                  <a:srgbClr val="002060"/>
                </a:solidFill>
              </a:rPr>
              <a:t> </a:t>
            </a:r>
            <a:r>
              <a:rPr lang="pt-BR" sz="2500" b="1" dirty="0">
                <a:solidFill>
                  <a:srgbClr val="7F7F7F"/>
                </a:solidFill>
              </a:rPr>
              <a:t>NO COMBATE A DENGUE:</a:t>
            </a:r>
            <a:endParaRPr lang="pt-BR" sz="2500" b="1" dirty="0">
              <a:solidFill>
                <a:srgbClr val="002060"/>
              </a:solidFill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6077F988-3F87-4EA6-A8DC-6961830CBE03}"/>
              </a:ext>
            </a:extLst>
          </p:cNvPr>
          <p:cNvSpPr txBox="1"/>
          <p:nvPr/>
        </p:nvSpPr>
        <p:spPr>
          <a:xfrm>
            <a:off x="550007" y="737879"/>
            <a:ext cx="80674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7F7F7F"/>
                </a:solidFill>
              </a:rPr>
              <a:t>SUPORTE À DISTÂNCIA PARA PROFISSIONAIS DURANTE O ATENDIMENTO NA TENDA MONTADA NA UBS DO JARDIM VISTA ALEGRE (200 ATENDIMENTOS)</a:t>
            </a:r>
            <a:endParaRPr lang="pt-BR" sz="1400" b="1" dirty="0">
              <a:solidFill>
                <a:srgbClr val="002060"/>
              </a:solidFill>
            </a:endParaRPr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xmlns="" id="{7E8673BD-F2E1-41C0-A0AB-070EB72398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r="56884"/>
          <a:stretch/>
        </p:blipFill>
        <p:spPr>
          <a:xfrm>
            <a:off x="680861" y="1476040"/>
            <a:ext cx="1682195" cy="721541"/>
          </a:xfrm>
          <a:prstGeom prst="rect">
            <a:avLst/>
          </a:prstGeom>
        </p:spPr>
      </p:pic>
      <p:pic>
        <p:nvPicPr>
          <p:cNvPr id="9" name="Gráfico 8">
            <a:extLst>
              <a:ext uri="{FF2B5EF4-FFF2-40B4-BE49-F238E27FC236}">
                <a16:creationId xmlns:a16="http://schemas.microsoft.com/office/drawing/2014/main" xmlns="" id="{30CC4332-C375-49D2-B62C-06C8C371D6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66095"/>
          <a:stretch/>
        </p:blipFill>
        <p:spPr>
          <a:xfrm>
            <a:off x="4986841" y="1476039"/>
            <a:ext cx="1322783" cy="721541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xmlns="" id="{1FA5662D-36B6-49E3-AFA2-DA93E51670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64664"/>
          <a:stretch/>
        </p:blipFill>
        <p:spPr>
          <a:xfrm>
            <a:off x="2670826" y="1405249"/>
            <a:ext cx="2006290" cy="1508760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xmlns="" id="{DB4335F4-A579-4F19-A5EA-2E4352417D7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60496"/>
          <a:stretch/>
        </p:blipFill>
        <p:spPr>
          <a:xfrm>
            <a:off x="6619349" y="1405249"/>
            <a:ext cx="2242952" cy="150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95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6947617E-6B9A-0E4B-89D5-5E8356430E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594" r="16172"/>
          <a:stretch/>
        </p:blipFill>
        <p:spPr>
          <a:xfrm>
            <a:off x="-14289" y="11733"/>
            <a:ext cx="9158289" cy="5143674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xmlns="" id="{C9C129AA-763E-5241-9801-481F9B9E26FD}"/>
              </a:ext>
            </a:extLst>
          </p:cNvPr>
          <p:cNvSpPr txBox="1">
            <a:spLocks/>
          </p:cNvSpPr>
          <p:nvPr/>
        </p:nvSpPr>
        <p:spPr>
          <a:xfrm>
            <a:off x="298634" y="363986"/>
            <a:ext cx="4319665" cy="5749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defTabSz="914400"/>
            <a:r>
              <a:rPr lang="en-US" altLang="pt-BR" sz="3200" b="1" dirty="0" err="1">
                <a:solidFill>
                  <a:srgbClr val="004183"/>
                </a:solidFill>
                <a:latin typeface="+mn-lt"/>
                <a:ea typeface="MS PGothic" charset="-128"/>
              </a:rPr>
              <a:t>Atendimento</a:t>
            </a:r>
            <a:r>
              <a:rPr lang="en-US" altLang="pt-BR" sz="3200" b="1" dirty="0">
                <a:solidFill>
                  <a:srgbClr val="004183"/>
                </a:solidFill>
                <a:latin typeface="+mn-lt"/>
                <a:ea typeface="MS PGothic" charset="-128"/>
              </a:rPr>
              <a:t> Off-Shore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D18346D-07D8-164E-A5D4-34199EB6176F}"/>
              </a:ext>
            </a:extLst>
          </p:cNvPr>
          <p:cNvSpPr/>
          <p:nvPr/>
        </p:nvSpPr>
        <p:spPr>
          <a:xfrm>
            <a:off x="535450" y="938892"/>
            <a:ext cx="7913388" cy="3180732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7501EDE-03DF-D240-9AF5-05AFE9301CA4}"/>
              </a:ext>
            </a:extLst>
          </p:cNvPr>
          <p:cNvSpPr txBox="1"/>
          <p:nvPr/>
        </p:nvSpPr>
        <p:spPr>
          <a:xfrm>
            <a:off x="960501" y="1281137"/>
            <a:ext cx="1860271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/>
            <a:r>
              <a:rPr lang="pt-BR" sz="2800" b="1" spc="50" dirty="0">
                <a:solidFill>
                  <a:srgbClr val="2540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2017-2019</a:t>
            </a:r>
            <a:endParaRPr lang="pt-BR" sz="2800" b="1" i="0" spc="50" dirty="0">
              <a:solidFill>
                <a:srgbClr val="2540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D5980E2-7994-FA4D-980A-5679992B802F}"/>
              </a:ext>
            </a:extLst>
          </p:cNvPr>
          <p:cNvSpPr txBox="1"/>
          <p:nvPr/>
        </p:nvSpPr>
        <p:spPr>
          <a:xfrm>
            <a:off x="960501" y="2883711"/>
            <a:ext cx="2094326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algn="ctr"/>
            <a:r>
              <a:rPr lang="pt-BR" b="1" spc="50" dirty="0">
                <a:solidFill>
                  <a:srgbClr val="2540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3481 </a:t>
            </a:r>
          </a:p>
          <a:p>
            <a:pPr algn="ctr"/>
            <a:r>
              <a:rPr lang="pt-BR" b="1" spc="50" dirty="0">
                <a:solidFill>
                  <a:srgbClr val="25408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atendimentos</a:t>
            </a:r>
            <a:endParaRPr lang="pt-BR" b="1" i="0" spc="50" dirty="0">
              <a:solidFill>
                <a:srgbClr val="25408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0F112B4-B9C6-5947-8D85-277F344E0B17}"/>
              </a:ext>
            </a:extLst>
          </p:cNvPr>
          <p:cNvSpPr txBox="1"/>
          <p:nvPr/>
        </p:nvSpPr>
        <p:spPr>
          <a:xfrm>
            <a:off x="4861047" y="3237985"/>
            <a:ext cx="4116611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pt-BR" sz="2400" b="1" spc="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8,0</a:t>
            </a:r>
            <a:r>
              <a:rPr lang="pt-BR" sz="2400" b="1" i="0" spc="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Desembarques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C1A2ABA-87B5-EC4A-846E-1094AE5FE0B2}"/>
              </a:ext>
            </a:extLst>
          </p:cNvPr>
          <p:cNvSpPr txBox="1"/>
          <p:nvPr/>
        </p:nvSpPr>
        <p:spPr>
          <a:xfrm>
            <a:off x="4868987" y="3658454"/>
            <a:ext cx="3146475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pt-BR" b="1" i="0" spc="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71,4% </a:t>
            </a:r>
            <a:r>
              <a:rPr lang="pt-BR" b="1" i="0" spc="5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Vôo</a:t>
            </a:r>
            <a:r>
              <a:rPr lang="pt-BR" b="1" i="0" spc="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Aproveitamento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xmlns="" id="{A2DE7528-5444-B24C-AF71-E8E5B41FCA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8653155"/>
              </p:ext>
            </p:extLst>
          </p:nvPr>
        </p:nvGraphicFramePr>
        <p:xfrm>
          <a:off x="4553248" y="2098763"/>
          <a:ext cx="3385929" cy="10331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964D87-C368-7341-9BB0-1920A1E1BC6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03288" y="1774067"/>
            <a:ext cx="1018151" cy="101815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A6A8452-BB0C-1A4B-B0B0-C32AE4568F7F}"/>
              </a:ext>
            </a:extLst>
          </p:cNvPr>
          <p:cNvSpPr txBox="1"/>
          <p:nvPr/>
        </p:nvSpPr>
        <p:spPr>
          <a:xfrm>
            <a:off x="5580155" y="1267028"/>
            <a:ext cx="905697" cy="369332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pt-BR" sz="2400" b="1" spc="5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92,0</a:t>
            </a:r>
            <a:r>
              <a:rPr lang="pt-BR" sz="2400" b="1" i="0" spc="5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6BC6C7F-3A89-FD42-B78A-19C1D650F4A4}"/>
              </a:ext>
            </a:extLst>
          </p:cNvPr>
          <p:cNvSpPr txBox="1"/>
          <p:nvPr/>
        </p:nvSpPr>
        <p:spPr>
          <a:xfrm>
            <a:off x="5580155" y="1650470"/>
            <a:ext cx="1860272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pt-BR" b="1" spc="5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Liberados</a:t>
            </a:r>
            <a:endParaRPr lang="pt-BR" b="1" i="0" spc="5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869A37-9A44-B14C-A6D3-93D0308875BA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03605" y="1259647"/>
            <a:ext cx="674863" cy="6610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5590FF-48C3-8C40-AAB9-9E801A47CD26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818058" y="3107267"/>
            <a:ext cx="914796" cy="91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7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50"/>
    </mc:Choice>
    <mc:Fallback xmlns="">
      <p:transition spd="slow" advTm="7205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232;p26">
            <a:extLst>
              <a:ext uri="{FF2B5EF4-FFF2-40B4-BE49-F238E27FC236}">
                <a16:creationId xmlns:a16="http://schemas.microsoft.com/office/drawing/2014/main" xmlns="" id="{F25CDDAB-936A-7A4F-B001-3405D4EAB196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25" y="1150577"/>
            <a:ext cx="1512231" cy="318455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4AD3891-C828-9E4A-9D08-72D4178058E9}"/>
              </a:ext>
            </a:extLst>
          </p:cNvPr>
          <p:cNvSpPr txBox="1"/>
          <p:nvPr/>
        </p:nvSpPr>
        <p:spPr>
          <a:xfrm>
            <a:off x="475631" y="315927"/>
            <a:ext cx="3238066" cy="492443"/>
          </a:xfrm>
          <a:prstGeom prst="rect">
            <a:avLst/>
          </a:prstGeom>
        </p:spPr>
        <p:txBody>
          <a:bodyPr vert="horz" wrap="none" lIns="0" tIns="0" rIns="0" bIns="0" rtlCol="0" anchor="t" anchorCtr="0">
            <a:spAutoFit/>
          </a:bodyPr>
          <a:lstStyle/>
          <a:p>
            <a:r>
              <a:rPr lang="pt-BR" sz="3200" b="1" i="0" spc="50" dirty="0" err="1">
                <a:solidFill>
                  <a:schemeClr val="tx1"/>
                </a:solidFill>
              </a:rPr>
              <a:t>Tele-Dermatologia</a:t>
            </a:r>
            <a:endParaRPr lang="pt-BR" sz="3200" b="1" i="0" spc="5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C6FC3B9-D0E8-B343-A7E5-FA937B221678}"/>
              </a:ext>
            </a:extLst>
          </p:cNvPr>
          <p:cNvSpPr txBox="1"/>
          <p:nvPr/>
        </p:nvSpPr>
        <p:spPr>
          <a:xfrm>
            <a:off x="2378166" y="1081135"/>
            <a:ext cx="6006648" cy="2800767"/>
          </a:xfrm>
          <a:prstGeom prst="rect">
            <a:avLst/>
          </a:prstGeom>
          <a:solidFill>
            <a:schemeClr val="bg1">
              <a:alpha val="83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black"/>
                </a:solidFill>
              </a:rPr>
              <a:t>Parceria com a Prefeitura de SP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black"/>
                </a:solidFill>
              </a:rPr>
              <a:t>+65,000 pacientes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black"/>
                </a:solidFill>
              </a:rPr>
              <a:t>Atendimento Assíncrono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pt-BR" sz="3200" b="1" dirty="0">
                <a:solidFill>
                  <a:prstClr val="black"/>
                </a:solidFill>
              </a:rPr>
              <a:t>Reduziu o tempo de espera de  cerca de 6m para menos de 1 semana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prstClr val="black"/>
                </a:solidFill>
              </a:rPr>
              <a:t>Agora expandindo para mais de 60 cidades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F0F6379-5061-6E49-A251-B64054475F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936" y="1071615"/>
            <a:ext cx="1675226" cy="3345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xmlns="" id="{49319EE9-CE0A-EF42-9322-FE86DF09AA3C}"/>
              </a:ext>
            </a:extLst>
          </p:cNvPr>
          <p:cNvSpPr txBox="1">
            <a:spLocks/>
          </p:cNvSpPr>
          <p:nvPr/>
        </p:nvSpPr>
        <p:spPr>
          <a:xfrm>
            <a:off x="971313" y="254480"/>
            <a:ext cx="7201373" cy="11794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7D4E9F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pt-BR" sz="3000" dirty="0">
                <a:solidFill>
                  <a:srgbClr val="217AA0"/>
                </a:solidFill>
              </a:rPr>
              <a:t>O médico confia na teledermatologia?</a:t>
            </a:r>
            <a:endParaRPr lang="en-US" sz="3000" dirty="0">
              <a:solidFill>
                <a:srgbClr val="217AA0"/>
              </a:solidFill>
            </a:endParaRPr>
          </a:p>
        </p:txBody>
      </p:sp>
      <p:graphicFrame>
        <p:nvGraphicFramePr>
          <p:cNvPr id="2" name="Gráfico 1"/>
          <p:cNvGraphicFramePr/>
          <p:nvPr/>
        </p:nvGraphicFramePr>
        <p:xfrm>
          <a:off x="730497" y="1841845"/>
          <a:ext cx="4042918" cy="2457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/>
          <p:nvPr/>
        </p:nvGraphicFramePr>
        <p:xfrm>
          <a:off x="4450452" y="1879945"/>
          <a:ext cx="4042918" cy="2457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FBFE48B-3BB4-A448-BC0B-F7F9171234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77" y="3789330"/>
            <a:ext cx="1581219" cy="8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0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xmlns="" id="{49319EE9-CE0A-EF42-9322-FE86DF09AA3C}"/>
              </a:ext>
            </a:extLst>
          </p:cNvPr>
          <p:cNvSpPr txBox="1">
            <a:spLocks/>
          </p:cNvSpPr>
          <p:nvPr/>
        </p:nvSpPr>
        <p:spPr>
          <a:xfrm>
            <a:off x="971313" y="360408"/>
            <a:ext cx="7201373" cy="6477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1" i="0" kern="1200">
                <a:solidFill>
                  <a:srgbClr val="7D4E9F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/>
            <a:r>
              <a:rPr lang="pt-BR" sz="2400" dirty="0">
                <a:solidFill>
                  <a:srgbClr val="217AA0"/>
                </a:solidFill>
              </a:rPr>
              <a:t>Ok, mas… os médicos gostam de trabalhar com teledermatologia</a:t>
            </a:r>
            <a:r>
              <a:rPr lang="pt-BR" sz="3000" dirty="0">
                <a:solidFill>
                  <a:srgbClr val="217AA0"/>
                </a:solidFill>
              </a:rPr>
              <a:t>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85155" y="1472084"/>
            <a:ext cx="6672404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50" b="1" dirty="0"/>
              <a:t>Você recomendaria a um colega que tentasse trabalhar com Teledermatologia?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92046" y="1810638"/>
            <a:ext cx="2106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Resposta: Sim 100%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75630" y="2338859"/>
            <a:ext cx="4876656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50" b="1" dirty="0"/>
              <a:t>Você quer continuar trabalhando com Teledermatologia?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82522" y="2677413"/>
            <a:ext cx="20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Resposta: Sim 100%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575630" y="3224684"/>
            <a:ext cx="4230710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550" b="1" dirty="0"/>
              <a:t>Você acredita que a Teledermatologia é o futuro?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882522" y="3563238"/>
            <a:ext cx="2053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Resposta: Sim 100%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82DA26D5-F867-EE44-BC1D-114566D581D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825" y="3554187"/>
            <a:ext cx="3586253" cy="92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9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98A2AD-057A-5E4F-8593-7F53573CCA9E}"/>
              </a:ext>
            </a:extLst>
          </p:cNvPr>
          <p:cNvSpPr txBox="1"/>
          <p:nvPr/>
        </p:nvSpPr>
        <p:spPr>
          <a:xfrm>
            <a:off x="2387831" y="1322002"/>
            <a:ext cx="5009052" cy="405748"/>
          </a:xfrm>
          <a:prstGeom prst="rect">
            <a:avLst/>
          </a:prstGeom>
        </p:spPr>
        <p:txBody>
          <a:bodyPr vert="horz" wrap="square" lIns="0" tIns="34290" rIns="68580" bIns="34290" rtlCol="0" anchor="t" anchorCtr="0">
            <a:normAutofit/>
          </a:bodyPr>
          <a:lstStyle/>
          <a:p>
            <a:endParaRPr lang="pt-BR" sz="1125" b="1" spc="38" dirty="0"/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xmlns="" id="{CD1157D0-2678-084C-9651-30F658A5A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240" y="4682357"/>
            <a:ext cx="1503522" cy="51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xmlns="" id="{7164C840-6893-4C02-A7CE-A6DB62CEFF64}"/>
              </a:ext>
            </a:extLst>
          </p:cNvPr>
          <p:cNvSpPr txBox="1"/>
          <p:nvPr/>
        </p:nvSpPr>
        <p:spPr>
          <a:xfrm>
            <a:off x="662701" y="233456"/>
            <a:ext cx="806743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7F7F7F"/>
                </a:solidFill>
              </a:rPr>
              <a:t>TELE TRIAGEM </a:t>
            </a:r>
            <a:r>
              <a:rPr lang="pt-BR" sz="2500" b="1" dirty="0">
                <a:solidFill>
                  <a:srgbClr val="002060"/>
                </a:solidFill>
              </a:rPr>
              <a:t>RESULTADOS</a:t>
            </a:r>
          </a:p>
        </p:txBody>
      </p:sp>
      <p:sp>
        <p:nvSpPr>
          <p:cNvPr id="28" name="Text Placeholder 1">
            <a:extLst>
              <a:ext uri="{FF2B5EF4-FFF2-40B4-BE49-F238E27FC236}">
                <a16:creationId xmlns:a16="http://schemas.microsoft.com/office/drawing/2014/main" xmlns="" id="{BFDADB48-E9D7-EF46-9384-ECF1B7E8D742}"/>
              </a:ext>
            </a:extLst>
          </p:cNvPr>
          <p:cNvSpPr txBox="1">
            <a:spLocks/>
          </p:cNvSpPr>
          <p:nvPr/>
        </p:nvSpPr>
        <p:spPr>
          <a:xfrm>
            <a:off x="4626220" y="276957"/>
            <a:ext cx="3715927" cy="433553"/>
          </a:xfrm>
          <a:prstGeom prst="rect">
            <a:avLst/>
          </a:prstGeom>
          <a:solidFill>
            <a:schemeClr val="bg1">
              <a:alpha val="72000"/>
            </a:schemeClr>
          </a:solidFill>
          <a:ln w="25400">
            <a:solidFill>
              <a:schemeClr val="tx2"/>
            </a:solidFill>
          </a:ln>
        </p:spPr>
        <p:txBody>
          <a:bodyPr vert="horz" wrap="square" lIns="108000" tIns="108000" rIns="108000" bIns="108000">
            <a:spAutoFit/>
          </a:bodyPr>
          <a:lstStyle>
            <a:lvl1pPr marL="192024" indent="-192024" algn="l" defTabSz="457200" rtl="0" eaLnBrk="1" latinLnBrk="0" hangingPunct="1">
              <a:lnSpc>
                <a:spcPct val="100000"/>
              </a:lnSpc>
              <a:spcBef>
                <a:spcPts val="800"/>
              </a:spcBef>
              <a:buSzPct val="100000"/>
              <a:buFont typeface="Arial"/>
              <a:buChar char="•"/>
              <a:defRPr lang="en-US" sz="3000" b="0" i="0" u="none" strike="noStrike" kern="1200" cap="none" spc="50" baseline="0">
                <a:solidFill>
                  <a:schemeClr val="tx1"/>
                </a:solidFill>
                <a:latin typeface="Arial Narrow"/>
                <a:ea typeface="+mn-ea"/>
                <a:cs typeface="+mn-cs"/>
              </a:defRPr>
            </a:lvl1pPr>
            <a:lvl2pPr marL="402336" indent="-192024" algn="l" defTabSz="457200" rtl="0" eaLnBrk="1" latinLnBrk="0" hangingPunct="1">
              <a:spcBef>
                <a:spcPts val="100"/>
              </a:spcBef>
              <a:buSzPct val="80000"/>
              <a:buFont typeface="Lucida Grande"/>
              <a:buChar char="-"/>
              <a:defRPr sz="2800" kern="1200" baseline="0">
                <a:solidFill>
                  <a:schemeClr val="tx1"/>
                </a:solidFill>
                <a:latin typeface="Arial Narrow"/>
                <a:ea typeface="+mn-ea"/>
                <a:cs typeface="+mn-cs"/>
              </a:defRPr>
            </a:lvl2pPr>
            <a:lvl3pPr marL="603504" indent="-192024" algn="l" defTabSz="457200" rtl="0" eaLnBrk="1" latinLnBrk="0" hangingPunct="1">
              <a:spcBef>
                <a:spcPts val="100"/>
              </a:spcBef>
              <a:buSzPct val="80000"/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Arial Narrow"/>
                <a:ea typeface="+mn-ea"/>
                <a:cs typeface="+mn-cs"/>
              </a:defRPr>
            </a:lvl3pPr>
            <a:lvl4pPr marL="832104" indent="-192024" algn="l" defTabSz="457200" rtl="0" eaLnBrk="1" latinLnBrk="0" hangingPunct="1">
              <a:spcBef>
                <a:spcPts val="100"/>
              </a:spcBef>
              <a:buSzPct val="80000"/>
              <a:buFont typeface="Lucida Grande"/>
              <a:buChar char="-"/>
              <a:defRPr sz="2800" kern="1200" baseline="0">
                <a:solidFill>
                  <a:schemeClr val="tx1"/>
                </a:solidFill>
                <a:latin typeface="Arial Narrow"/>
                <a:ea typeface="+mn-ea"/>
                <a:cs typeface="+mn-cs"/>
              </a:defRPr>
            </a:lvl4pPr>
            <a:lvl5pPr marL="1033272" indent="-192024" algn="l" defTabSz="457200" rtl="0" eaLnBrk="1" latinLnBrk="0" hangingPunct="1">
              <a:spcBef>
                <a:spcPts val="100"/>
              </a:spcBef>
              <a:buSzPct val="60000"/>
              <a:buFont typeface="Arial"/>
              <a:buChar char="•"/>
              <a:defRPr sz="2800" kern="1200" baseline="0">
                <a:solidFill>
                  <a:schemeClr val="tx1"/>
                </a:solidFill>
                <a:latin typeface="Arial Narrow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De Out-2016 a Ago-2019 (n=5184)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DA996C24-3BFC-3341-9E80-F0776A9A129F}"/>
              </a:ext>
            </a:extLst>
          </p:cNvPr>
          <p:cNvGrpSpPr/>
          <p:nvPr/>
        </p:nvGrpSpPr>
        <p:grpSpPr>
          <a:xfrm>
            <a:off x="692216" y="1376499"/>
            <a:ext cx="3677704" cy="3180733"/>
            <a:chOff x="572455" y="1556977"/>
            <a:chExt cx="3677704" cy="3180733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19727FA6-6382-B148-854D-0768EBC352C6}"/>
                </a:ext>
              </a:extLst>
            </p:cNvPr>
            <p:cNvSpPr/>
            <p:nvPr/>
          </p:nvSpPr>
          <p:spPr>
            <a:xfrm>
              <a:off x="572455" y="1556977"/>
              <a:ext cx="3677704" cy="3180733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1E4B7A8F-5552-B847-8351-347AE1A3359C}"/>
                </a:ext>
              </a:extLst>
            </p:cNvPr>
            <p:cNvSpPr txBox="1"/>
            <p:nvPr/>
          </p:nvSpPr>
          <p:spPr>
            <a:xfrm>
              <a:off x="1669047" y="1842981"/>
              <a:ext cx="905697" cy="369332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t" anchorCtr="0">
              <a:spAutoFit/>
            </a:bodyPr>
            <a:lstStyle/>
            <a:p>
              <a:r>
                <a:rPr lang="pt-BR" sz="2400" b="1" i="0" spc="5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81.9%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206EB921-693D-A748-82F1-827F28FCDA9B}"/>
                </a:ext>
              </a:extLst>
            </p:cNvPr>
            <p:cNvSpPr txBox="1"/>
            <p:nvPr/>
          </p:nvSpPr>
          <p:spPr>
            <a:xfrm>
              <a:off x="1669047" y="2226423"/>
              <a:ext cx="1860272" cy="276999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pt-BR" b="1" spc="50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Liberados</a:t>
              </a:r>
              <a:endParaRPr lang="pt-BR" b="1" i="0" spc="5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xmlns="" id="{AD6A52F5-2991-7E42-ADB2-2BEB6A530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550"/>
                      </a14:imgEffect>
                      <a14:imgEffect>
                        <a14:brightnessContrast bright="-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521" y="3684953"/>
              <a:ext cx="881268" cy="88126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AA9D885C-6433-154C-9B6C-4440895EF87A}"/>
                </a:ext>
              </a:extLst>
            </p:cNvPr>
            <p:cNvSpPr txBox="1"/>
            <p:nvPr/>
          </p:nvSpPr>
          <p:spPr>
            <a:xfrm>
              <a:off x="1658414" y="3892516"/>
              <a:ext cx="905697" cy="369332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/>
            <a:p>
              <a:r>
                <a:rPr lang="pt-BR" sz="2400" b="1" i="0" spc="5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18.1%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02E82868-390D-4E4E-8FF1-9134D1B24457}"/>
                </a:ext>
              </a:extLst>
            </p:cNvPr>
            <p:cNvSpPr txBox="1"/>
            <p:nvPr/>
          </p:nvSpPr>
          <p:spPr>
            <a:xfrm>
              <a:off x="1669047" y="4222795"/>
              <a:ext cx="2452832" cy="276999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pt-BR" b="1" spc="5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Encaminhados ao PA</a:t>
              </a:r>
              <a:endParaRPr lang="pt-BR" b="1" i="0" spc="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aphicFrame>
          <p:nvGraphicFramePr>
            <p:cNvPr id="54" name="Chart 53">
              <a:extLst>
                <a:ext uri="{FF2B5EF4-FFF2-40B4-BE49-F238E27FC236}">
                  <a16:creationId xmlns:a16="http://schemas.microsoft.com/office/drawing/2014/main" xmlns="" id="{1D6815D7-3CDB-8140-A63F-719EFDDDC1E0}"/>
                </a:ext>
              </a:extLst>
            </p:cNvPr>
            <p:cNvGraphicFramePr/>
            <p:nvPr/>
          </p:nvGraphicFramePr>
          <p:xfrm>
            <a:off x="609375" y="2730209"/>
            <a:ext cx="3385929" cy="103316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xmlns="" id="{45958451-68BC-994E-BF39-A2E6F1FA6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65" b="97656" l="2778" r="98872">
                          <a14:foregroundMark x1="47344" y1="61623" x2="55208" y2="61024"/>
                          <a14:foregroundMark x1="36979" y1="62413" x2="44420" y2="61846"/>
                          <a14:foregroundMark x1="55208" y1="61024" x2="62674" y2="54514"/>
                          <a14:foregroundMark x1="33767" y1="60938" x2="48438" y2="71094"/>
                          <a14:foregroundMark x1="48438" y1="71094" x2="60156" y2="58160"/>
                          <a14:foregroundMark x1="60156" y1="58160" x2="44965" y2="66667"/>
                          <a14:foregroundMark x1="44965" y1="66667" x2="35938" y2="62066"/>
                          <a14:foregroundMark x1="17708" y1="25694" x2="11372" y2="42708"/>
                          <a14:foregroundMark x1="11372" y1="42708" x2="20920" y2="26389"/>
                          <a14:foregroundMark x1="21267" y1="18142" x2="21267" y2="18142"/>
                          <a14:foregroundMark x1="21267" y1="18142" x2="12240" y2="37413"/>
                          <a14:foregroundMark x1="12240" y1="37413" x2="17708" y2="72222"/>
                          <a14:foregroundMark x1="17708" y1="72222" x2="17795" y2="34549"/>
                          <a14:foregroundMark x1="17795" y1="34549" x2="13802" y2="51997"/>
                          <a14:foregroundMark x1="13802" y1="51997" x2="9288" y2="29688"/>
                          <a14:foregroundMark x1="9288" y1="29688" x2="8073" y2="51128"/>
                          <a14:foregroundMark x1="8073" y1="51128" x2="16059" y2="70573"/>
                          <a14:foregroundMark x1="16059" y1="70573" x2="15972" y2="77344"/>
                          <a14:foregroundMark x1="2083" y1="43490" x2="2951" y2="61285"/>
                          <a14:foregroundMark x1="2951" y1="61285" x2="2778" y2="41406"/>
                          <a14:foregroundMark x1="2778" y1="41406" x2="3819" y2="37760"/>
                          <a14:foregroundMark x1="26649" y1="19618" x2="37240" y2="5816"/>
                          <a14:foregroundMark x1="37240" y1="5816" x2="55035" y2="4948"/>
                          <a14:foregroundMark x1="65801" y1="10156" x2="71007" y2="12674"/>
                          <a14:foregroundMark x1="65086" y1="9810" x2="65758" y2="10135"/>
                          <a14:foregroundMark x1="55035" y1="4948" x2="64911" y2="9725"/>
                          <a14:foregroundMark x1="71007" y1="12674" x2="80382" y2="30903"/>
                          <a14:foregroundMark x1="80382" y1="30903" x2="84635" y2="69618"/>
                          <a14:foregroundMark x1="84635" y1="69618" x2="89670" y2="52778"/>
                          <a14:foregroundMark x1="89670" y1="52778" x2="80816" y2="20660"/>
                          <a14:foregroundMark x1="43403" y1="2865" x2="57639" y2="3559"/>
                          <a14:foregroundMark x1="89757" y1="29601" x2="94358" y2="51128"/>
                          <a14:foregroundMark x1="94358" y1="51128" x2="83681" y2="83073"/>
                          <a14:foregroundMark x1="95833" y1="49913" x2="95833" y2="49913"/>
                          <a14:foregroundMark x1="93663" y1="46354" x2="99045" y2="49219"/>
                          <a14:foregroundMark x1="19184" y1="85938" x2="34896" y2="93663"/>
                          <a14:foregroundMark x1="34896" y1="93663" x2="53819" y2="94792"/>
                          <a14:foregroundMark x1="53819" y1="94792" x2="66855" y2="89266"/>
                          <a14:foregroundMark x1="69123" y1="89266" x2="67274" y2="92708"/>
                          <a14:foregroundMark x1="44097" y1="97656" x2="58767" y2="95573"/>
                          <a14:foregroundMark x1="47049" y1="64757" x2="44965" y2="62934"/>
                          <a14:backgroundMark x1="47656" y1="18142" x2="56597" y2="16059"/>
                          <a14:backgroundMark x1="38455" y1="14583" x2="53646" y2="25347"/>
                          <a14:backgroundMark x1="53646" y1="25347" x2="38368" y2="17795"/>
                          <a14:backgroundMark x1="38368" y1="17795" x2="36979" y2="17795"/>
                          <a14:backgroundMark x1="47309" y1="16753" x2="52344" y2="17795"/>
                          <a14:backgroundMark x1="42708" y1="42448" x2="26649" y2="48524"/>
                          <a14:backgroundMark x1="26649" y1="48524" x2="45660" y2="48524"/>
                          <a14:backgroundMark x1="45660" y1="48524" x2="61979" y2="39931"/>
                          <a14:backgroundMark x1="61979" y1="39931" x2="71962" y2="55642"/>
                          <a14:backgroundMark x1="71962" y1="55642" x2="65278" y2="75608"/>
                          <a14:backgroundMark x1="65278" y1="75608" x2="46701" y2="83247"/>
                          <a14:backgroundMark x1="46701" y1="83247" x2="28733" y2="70486"/>
                          <a14:backgroundMark x1="28733" y1="70486" x2="26649" y2="58507"/>
                          <a14:backgroundMark x1="44819" y1="61971" x2="45226" y2="50260"/>
                          <a14:backgroundMark x1="44982" y1="62113" x2="47656" y2="48090"/>
                          <a14:backgroundMark x1="45573" y1="59896" x2="45920" y2="62066"/>
                          <a14:backgroundMark x1="64757" y1="87326" x2="70486" y2="85938"/>
                          <a14:backgroundMark x1="66927" y1="88021" x2="70486" y2="88021"/>
                          <a14:backgroundMark x1="65191" y1="11979" x2="65538" y2="10764"/>
                          <a14:backgroundMark x1="63281" y1="11372" x2="64497" y2="10938"/>
                        </a14:backgroundRemoval>
                      </a14:imgEffect>
                      <a14:imgEffect>
                        <a14:brightnessContrast bright="-5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2787" y="1791196"/>
              <a:ext cx="845682" cy="845682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0DFC260D-A778-6949-B591-93917AF8E860}"/>
              </a:ext>
            </a:extLst>
          </p:cNvPr>
          <p:cNvGrpSpPr/>
          <p:nvPr/>
        </p:nvGrpSpPr>
        <p:grpSpPr>
          <a:xfrm>
            <a:off x="5117421" y="3428542"/>
            <a:ext cx="2003922" cy="890774"/>
            <a:chOff x="4267949" y="1842655"/>
            <a:chExt cx="1345227" cy="59797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xmlns="" id="{B1F23049-586D-9B47-89E7-9C228CE6E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7949" y="1842655"/>
              <a:ext cx="638861" cy="597974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85630290-1110-F242-AB66-C50CEBA02E7B}"/>
                </a:ext>
              </a:extLst>
            </p:cNvPr>
            <p:cNvSpPr txBox="1"/>
            <p:nvPr/>
          </p:nvSpPr>
          <p:spPr>
            <a:xfrm>
              <a:off x="5049304" y="1845877"/>
              <a:ext cx="563872" cy="330576"/>
            </a:xfrm>
            <a:prstGeom prst="rect">
              <a:avLst/>
            </a:prstGeom>
          </p:spPr>
          <p:txBody>
            <a:bodyPr vert="horz" wrap="none" lIns="0" tIns="0" rIns="0" bIns="0" rtlCol="0" anchor="t" anchorCtr="0">
              <a:spAutoFit/>
            </a:bodyPr>
            <a:lstStyle/>
            <a:p>
              <a:r>
                <a:rPr lang="pt-BR" sz="3200" b="1" spc="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  <a:endParaRPr lang="pt-BR" sz="3200" b="1" i="0" spc="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A1FE497F-3860-E841-AE07-3ACD8582001F}"/>
                </a:ext>
              </a:extLst>
            </p:cNvPr>
            <p:cNvSpPr txBox="1"/>
            <p:nvPr/>
          </p:nvSpPr>
          <p:spPr>
            <a:xfrm>
              <a:off x="5041988" y="2150223"/>
              <a:ext cx="484676" cy="247931"/>
            </a:xfrm>
            <a:prstGeom prst="rect">
              <a:avLst/>
            </a:prstGeom>
          </p:spPr>
          <p:txBody>
            <a:bodyPr vert="horz" wrap="square" lIns="0" tIns="0" rIns="0" bIns="0" rtlCol="0" anchor="t" anchorCtr="0">
              <a:spAutoFit/>
            </a:bodyPr>
            <a:lstStyle/>
            <a:p>
              <a:r>
                <a:rPr lang="pt-BR" sz="2400" b="1" spc="5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NPS</a:t>
              </a:r>
              <a:endParaRPr lang="pt-BR" sz="1600" b="1" i="0" spc="5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Picture 2" descr="C:\Users\drt36574\AppData\Local\Microsoft\Windows\Temporary Internet Files\Content.Outlook\2EGG6FLJ\FOLDER-v2.jpg">
            <a:extLst>
              <a:ext uri="{FF2B5EF4-FFF2-40B4-BE49-F238E27FC236}">
                <a16:creationId xmlns:a16="http://schemas.microsoft.com/office/drawing/2014/main" xmlns="" id="{E92ABA64-1924-F540-AA20-63927CC31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2357" y="907562"/>
            <a:ext cx="3333400" cy="2298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ED543939-D985-5A4A-8BB9-9A109CABA0A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77" y="3789330"/>
            <a:ext cx="1581219" cy="8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37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TYTO CA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38" y="271956"/>
            <a:ext cx="5142686" cy="435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m para TYTO C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96" y="1089345"/>
            <a:ext cx="2461842" cy="159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m para TYTO CA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08" y="2998193"/>
            <a:ext cx="1969130" cy="1313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00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87E60EE-0A86-954D-8D5D-C4B642505FB5}"/>
              </a:ext>
            </a:extLst>
          </p:cNvPr>
          <p:cNvGrpSpPr/>
          <p:nvPr/>
        </p:nvGrpSpPr>
        <p:grpSpPr>
          <a:xfrm>
            <a:off x="2335963" y="421822"/>
            <a:ext cx="4423425" cy="3782626"/>
            <a:chOff x="2102880" y="403892"/>
            <a:chExt cx="4423425" cy="3782626"/>
          </a:xfrm>
        </p:grpSpPr>
        <p:sp>
          <p:nvSpPr>
            <p:cNvPr id="2" name="Triangle 1">
              <a:extLst>
                <a:ext uri="{FF2B5EF4-FFF2-40B4-BE49-F238E27FC236}">
                  <a16:creationId xmlns:a16="http://schemas.microsoft.com/office/drawing/2014/main" xmlns="" id="{CAAA462B-88F1-4A4F-B635-992995E9E95E}"/>
                </a:ext>
              </a:extLst>
            </p:cNvPr>
            <p:cNvSpPr/>
            <p:nvPr/>
          </p:nvSpPr>
          <p:spPr>
            <a:xfrm>
              <a:off x="2102880" y="403892"/>
              <a:ext cx="4423425" cy="3782625"/>
            </a:xfrm>
            <a:prstGeom prst="triangle">
              <a:avLst/>
            </a:prstGeom>
            <a:solidFill>
              <a:srgbClr val="92D050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xmlns="" id="{CA4541E2-270D-D94B-9938-46E8C28D07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2023" y="403892"/>
              <a:ext cx="8966" cy="2509637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27E072F0-9FB8-C242-A22B-7B19AFA4320C}"/>
                </a:ext>
              </a:extLst>
            </p:cNvPr>
            <p:cNvCxnSpPr>
              <a:cxnSpLocks/>
              <a:stCxn id="2" idx="2"/>
            </p:cNvCxnSpPr>
            <p:nvPr/>
          </p:nvCxnSpPr>
          <p:spPr>
            <a:xfrm flipV="1">
              <a:off x="2102880" y="2804523"/>
              <a:ext cx="2209143" cy="1381994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D017EF61-CFFA-9E4D-958B-77D81C7DEC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20988" y="2762610"/>
              <a:ext cx="2205317" cy="1423908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2BFA4974-F459-2441-BBB1-41EC1619E79D}"/>
                </a:ext>
              </a:extLst>
            </p:cNvPr>
            <p:cNvSpPr/>
            <p:nvPr/>
          </p:nvSpPr>
          <p:spPr>
            <a:xfrm>
              <a:off x="3846519" y="2339087"/>
              <a:ext cx="948939" cy="948939"/>
            </a:xfrm>
            <a:prstGeom prst="ellipse">
              <a:avLst/>
            </a:prstGeom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022A03-FC6A-3945-A300-FD6508544E5A}"/>
              </a:ext>
            </a:extLst>
          </p:cNvPr>
          <p:cNvSpPr txBox="1"/>
          <p:nvPr/>
        </p:nvSpPr>
        <p:spPr>
          <a:xfrm>
            <a:off x="167481" y="3521349"/>
            <a:ext cx="4014240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/>
              <a:t>Melhor Experiência </a:t>
            </a:r>
            <a:br>
              <a:rPr lang="pt-BR" sz="3600" b="1" dirty="0"/>
            </a:br>
            <a:r>
              <a:rPr lang="pt-BR" sz="3600" b="1" dirty="0"/>
              <a:t>do Paciente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6369E3-14B3-184D-A136-584D072432A6}"/>
              </a:ext>
            </a:extLst>
          </p:cNvPr>
          <p:cNvSpPr txBox="1"/>
          <p:nvPr/>
        </p:nvSpPr>
        <p:spPr>
          <a:xfrm>
            <a:off x="5124276" y="3521348"/>
            <a:ext cx="3532762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/>
              <a:t>Melhor Alocação </a:t>
            </a:r>
            <a:br>
              <a:rPr lang="pt-BR" sz="3600" b="1" dirty="0"/>
            </a:br>
            <a:r>
              <a:rPr lang="pt-BR" sz="3600" b="1" dirty="0"/>
              <a:t>de Recursos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3FE0BD-8CC8-F341-A8EB-C6EAAA3BA82D}"/>
              </a:ext>
            </a:extLst>
          </p:cNvPr>
          <p:cNvSpPr txBox="1"/>
          <p:nvPr/>
        </p:nvSpPr>
        <p:spPr>
          <a:xfrm>
            <a:off x="2867675" y="240267"/>
            <a:ext cx="3454792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/>
              <a:t>Melhor Saúde da</a:t>
            </a:r>
            <a:br>
              <a:rPr lang="pt-BR" sz="3600" b="1" dirty="0"/>
            </a:br>
            <a:r>
              <a:rPr lang="pt-BR" sz="3600" b="1" dirty="0"/>
              <a:t>População</a:t>
            </a:r>
          </a:p>
        </p:txBody>
      </p:sp>
    </p:spTree>
    <p:extLst>
      <p:ext uri="{BB962C8B-B14F-4D97-AF65-F5344CB8AC3E}">
        <p14:creationId xmlns:p14="http://schemas.microsoft.com/office/powerpoint/2010/main" val="1619638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84E46B-87F8-CD4B-B7A3-5AF45BA14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887" t="1110" r="11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C9220A74-E79D-EE4F-B7DB-B01EADD345A3}"/>
              </a:ext>
            </a:extLst>
          </p:cNvPr>
          <p:cNvSpPr txBox="1">
            <a:spLocks/>
          </p:cNvSpPr>
          <p:nvPr/>
        </p:nvSpPr>
        <p:spPr bwMode="auto">
          <a:xfrm>
            <a:off x="225468" y="1976914"/>
            <a:ext cx="8592855" cy="2452151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Pacientes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Brasileiros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com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depressão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leve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(n=107)</a:t>
            </a: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Teleconsulta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por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Vídeo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vs.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Presencial</a:t>
            </a:r>
            <a:endParaRPr lang="en-US" sz="2400" b="1" dirty="0">
              <a:solidFill>
                <a:srgbClr val="25408F"/>
              </a:solidFill>
              <a:latin typeface="+mn-lt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25408F"/>
                </a:solidFill>
                <a:latin typeface="+mn-lt"/>
              </a:rPr>
              <a:t>6 a 12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meses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de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acompanhamento</a:t>
            </a:r>
            <a:endParaRPr lang="en-US" sz="2400" b="1" dirty="0">
              <a:solidFill>
                <a:srgbClr val="25408F"/>
              </a:solidFill>
              <a:latin typeface="+mn-lt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Melhores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resultados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no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grupo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Teleconsulta</a:t>
            </a:r>
            <a:endParaRPr lang="en-US" sz="2400" b="1" dirty="0">
              <a:solidFill>
                <a:srgbClr val="25408F"/>
              </a:solidFill>
              <a:latin typeface="+mn-lt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Menor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abandono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no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grupo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Teleconsulta</a:t>
            </a:r>
            <a:endParaRPr lang="en-US" sz="2400" b="1" dirty="0">
              <a:solidFill>
                <a:srgbClr val="25408F"/>
              </a:solidFill>
              <a:latin typeface="+mn-lt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25408F"/>
              </a:solidFill>
              <a:latin typeface="+mn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963BB4C-7EB0-464B-A500-918FDFC25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468" y="138540"/>
            <a:ext cx="8592855" cy="12892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D96A3CF-69CB-5B40-B7C1-751F1074B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523" y="1030347"/>
            <a:ext cx="4495800" cy="381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7D531B1-CCEF-5E45-BCFD-3C3258B4D38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321"/>
          <a:stretch/>
        </p:blipFill>
        <p:spPr>
          <a:xfrm>
            <a:off x="187889" y="1513301"/>
            <a:ext cx="4384111" cy="3418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A556715-E802-E44D-815C-C85539EECE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1" y="1513301"/>
            <a:ext cx="493090" cy="341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769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84E46B-87F8-CD4B-B7A3-5AF45BA14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887" t="1110" r="11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735D530E-065E-5845-A314-F133F91D7563}"/>
              </a:ext>
            </a:extLst>
          </p:cNvPr>
          <p:cNvSpPr txBox="1">
            <a:spLocks/>
          </p:cNvSpPr>
          <p:nvPr/>
        </p:nvSpPr>
        <p:spPr bwMode="auto">
          <a:xfrm>
            <a:off x="509005" y="126852"/>
            <a:ext cx="7843425" cy="671434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sz="3200" b="1" dirty="0" err="1">
                <a:solidFill>
                  <a:srgbClr val="25408F"/>
                </a:solidFill>
                <a:latin typeface="+mn-lt"/>
              </a:rPr>
              <a:t>Doenças</a:t>
            </a:r>
            <a:r>
              <a:rPr lang="en-US" sz="3200" b="1" dirty="0">
                <a:solidFill>
                  <a:srgbClr val="25408F"/>
                </a:solidFill>
                <a:latin typeface="+mn-lt"/>
              </a:rPr>
              <a:t> Agudas </a:t>
            </a:r>
            <a:r>
              <a:rPr lang="en-US" sz="3200" b="1" dirty="0" err="1">
                <a:solidFill>
                  <a:srgbClr val="25408F"/>
                </a:solidFill>
                <a:latin typeface="+mn-lt"/>
              </a:rPr>
              <a:t>Não-Urgentes</a:t>
            </a: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C7B6B14-1A95-B74A-8B51-42B9F864C50D}"/>
              </a:ext>
            </a:extLst>
          </p:cNvPr>
          <p:cNvSpPr txBox="1">
            <a:spLocks/>
          </p:cNvSpPr>
          <p:nvPr/>
        </p:nvSpPr>
        <p:spPr bwMode="auto">
          <a:xfrm>
            <a:off x="509005" y="2111140"/>
            <a:ext cx="7843425" cy="2485911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5408F"/>
                </a:solidFill>
                <a:latin typeface="+mn-lt"/>
              </a:rPr>
              <a:t>59.945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consultas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analisadas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: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5408F"/>
                </a:solidFill>
                <a:latin typeface="+mn-lt"/>
              </a:rPr>
              <a:t>***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mesmo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resultado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clínico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***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5408F"/>
                </a:solidFill>
                <a:latin typeface="+mn-lt"/>
              </a:rPr>
              <a:t>↓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custo</a:t>
            </a: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5408F"/>
                </a:solidFill>
                <a:latin typeface="+mn-lt"/>
              </a:rPr>
              <a:t>↓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solicitação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de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exames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laboratoriais</a:t>
            </a: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25408F"/>
                </a:solidFill>
                <a:latin typeface="+mn-lt"/>
              </a:rPr>
              <a:t>↓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solicitação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de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exames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de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imagem</a:t>
            </a: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56E582-0014-5141-8E83-76D6F95CA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005" y="981491"/>
            <a:ext cx="7843425" cy="8118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5ABE8D-1D74-E84B-B23A-BB5505547B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9030" y="1498392"/>
            <a:ext cx="2740770" cy="27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51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84E46B-87F8-CD4B-B7A3-5AF45BA14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887" t="1110" r="11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735D530E-065E-5845-A314-F133F91D7563}"/>
              </a:ext>
            </a:extLst>
          </p:cNvPr>
          <p:cNvSpPr txBox="1">
            <a:spLocks/>
          </p:cNvSpPr>
          <p:nvPr/>
        </p:nvSpPr>
        <p:spPr bwMode="auto">
          <a:xfrm>
            <a:off x="509005" y="126852"/>
            <a:ext cx="7843425" cy="671434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sz="3200" b="1" dirty="0">
                <a:solidFill>
                  <a:srgbClr val="25408F"/>
                </a:solidFill>
                <a:latin typeface="+mn-lt"/>
              </a:rPr>
              <a:t>SEGURANÇA DA INFORMAÇÃO</a:t>
            </a: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C7B6B14-1A95-B74A-8B51-42B9F864C50D}"/>
              </a:ext>
            </a:extLst>
          </p:cNvPr>
          <p:cNvSpPr txBox="1">
            <a:spLocks/>
          </p:cNvSpPr>
          <p:nvPr/>
        </p:nvSpPr>
        <p:spPr bwMode="auto">
          <a:xfrm>
            <a:off x="509004" y="1109654"/>
            <a:ext cx="7843425" cy="2485911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Proteção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de dados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em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múltiplos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níveis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: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Controle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rigoroso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de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acesso</a:t>
            </a: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Certificação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digital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Redundâncias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e Backups</a:t>
            </a:r>
          </a:p>
          <a:p>
            <a:pPr marL="914400" lvl="1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Monitoramento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contínuo</a:t>
            </a: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F01C1FF-1905-DF47-ADF3-3EA0E180D1D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77" y="3789330"/>
            <a:ext cx="1581219" cy="8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32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84E46B-87F8-CD4B-B7A3-5AF45BA148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l="5887" t="1110" r="11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735D530E-065E-5845-A314-F133F91D7563}"/>
              </a:ext>
            </a:extLst>
          </p:cNvPr>
          <p:cNvSpPr txBox="1">
            <a:spLocks/>
          </p:cNvSpPr>
          <p:nvPr/>
        </p:nvSpPr>
        <p:spPr bwMode="auto">
          <a:xfrm>
            <a:off x="509005" y="126852"/>
            <a:ext cx="7843425" cy="671434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r>
              <a:rPr lang="en-US" sz="3200" b="1" dirty="0">
                <a:solidFill>
                  <a:srgbClr val="25408F"/>
                </a:solidFill>
                <a:latin typeface="+mn-lt"/>
              </a:rPr>
              <a:t>PROTOCOLOS, EDUCAÇÃO e RECURSOS</a:t>
            </a: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C7B6B14-1A95-B74A-8B51-42B9F864C50D}"/>
              </a:ext>
            </a:extLst>
          </p:cNvPr>
          <p:cNvSpPr txBox="1">
            <a:spLocks/>
          </p:cNvSpPr>
          <p:nvPr/>
        </p:nvSpPr>
        <p:spPr bwMode="auto">
          <a:xfrm>
            <a:off x="509004" y="1109654"/>
            <a:ext cx="7843425" cy="2485911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Protocolos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especialmente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desenvolvidos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para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atendimento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por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telemedicina</a:t>
            </a: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Educação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continuada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e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controle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de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qualidade</a:t>
            </a: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Otimização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da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experiência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do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usuário</a:t>
            </a: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Desenvolvimento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de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soluções</a:t>
            </a: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457200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25408F"/>
              </a:solidFill>
              <a:latin typeface="+mn-lt"/>
            </a:endParaRPr>
          </a:p>
          <a:p>
            <a:pPr marL="742950" indent="-742950">
              <a:buFont typeface="+mj-lt"/>
              <a:buAutoNum type="arabicPeriod"/>
            </a:pPr>
            <a:endParaRPr lang="en-US" sz="320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4050" b="1" dirty="0">
              <a:solidFill>
                <a:srgbClr val="25408F"/>
              </a:solidFill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7F69EF-2E60-2A43-987A-40385A8ADB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77" y="3789330"/>
            <a:ext cx="1581219" cy="81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720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314C1BE-78B9-F344-9BF6-7B6AE23B10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xmlns="" id="{B2A6DC96-779F-0B47-85CB-628067E46FAF}"/>
              </a:ext>
            </a:extLst>
          </p:cNvPr>
          <p:cNvGraphicFramePr/>
          <p:nvPr/>
        </p:nvGraphicFramePr>
        <p:xfrm>
          <a:off x="467544" y="1240941"/>
          <a:ext cx="8208912" cy="237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xmlns="" id="{7174CD71-4358-E640-ADBF-C24363B739BB}"/>
              </a:ext>
            </a:extLst>
          </p:cNvPr>
          <p:cNvSpPr txBox="1">
            <a:spLocks/>
          </p:cNvSpPr>
          <p:nvPr/>
        </p:nvSpPr>
        <p:spPr bwMode="auto">
          <a:xfrm>
            <a:off x="395537" y="195486"/>
            <a:ext cx="8352928" cy="64807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en-US" sz="3200" b="1" dirty="0" err="1">
                <a:solidFill>
                  <a:srgbClr val="25408F"/>
                </a:solidFill>
                <a:latin typeface="+mn-lt"/>
              </a:rPr>
              <a:t>Telemedicina</a:t>
            </a:r>
            <a:r>
              <a:rPr lang="en-US" sz="3200" b="1" dirty="0">
                <a:solidFill>
                  <a:srgbClr val="25408F"/>
                </a:solidFill>
                <a:latin typeface="+mn-lt"/>
              </a:rPr>
              <a:t> DTC – </a:t>
            </a:r>
            <a:r>
              <a:rPr lang="en-US" sz="3200" b="1" dirty="0" err="1">
                <a:solidFill>
                  <a:srgbClr val="25408F"/>
                </a:solidFill>
                <a:latin typeface="+mn-lt"/>
              </a:rPr>
              <a:t>Legislação</a:t>
            </a:r>
            <a:r>
              <a:rPr lang="en-US" sz="32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5408F"/>
                </a:solidFill>
                <a:latin typeface="+mn-lt"/>
              </a:rPr>
              <a:t>pelo</a:t>
            </a:r>
            <a:r>
              <a:rPr lang="en-US" sz="3200" b="1" dirty="0">
                <a:solidFill>
                  <a:srgbClr val="25408F"/>
                </a:solidFill>
                <a:latin typeface="+mn-lt"/>
              </a:rPr>
              <a:t> </a:t>
            </a:r>
            <a:r>
              <a:rPr lang="en-US" sz="3200" b="1" dirty="0" err="1">
                <a:solidFill>
                  <a:srgbClr val="25408F"/>
                </a:solidFill>
                <a:latin typeface="+mn-lt"/>
              </a:rPr>
              <a:t>mundo</a:t>
            </a:r>
            <a:endParaRPr lang="en-US" sz="3200" b="1" dirty="0">
              <a:solidFill>
                <a:srgbClr val="25408F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397FD7-4C69-F248-B7A2-C032AB11292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3197" y="3082564"/>
            <a:ext cx="864096" cy="4320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DF8210A-09E8-2642-A168-D3F06826A46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1022" y="3108194"/>
            <a:ext cx="609629" cy="4064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BA3DF16-60D6-CB4E-AD4E-D1F98E3736C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5015" y="924600"/>
            <a:ext cx="648072" cy="432048"/>
          </a:xfrm>
          <a:prstGeom prst="rect">
            <a:avLst/>
          </a:prstGeom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46987C9-65CA-4343-9562-83D7A47EB199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1302" y="1229169"/>
            <a:ext cx="609630" cy="406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401C13A-FCEF-484C-8BB8-0534FBE868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4785" y="3069901"/>
            <a:ext cx="812838" cy="40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2E3C53E-3F29-2F45-8568-4CE2D22491D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405" y="1214989"/>
            <a:ext cx="727614" cy="4802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144BC13-8BB9-E64E-9F0E-1B990F3BE5D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65598" y="3311655"/>
            <a:ext cx="692274" cy="46151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F57A169-7E11-D94B-B08A-5B3E6A2937C6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679" y="1240941"/>
            <a:ext cx="762439" cy="4598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F835C79-5C6F-CF43-8ECE-C76276D676F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112" y="1235017"/>
            <a:ext cx="920394" cy="460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38650D5-F4B2-1346-91AE-D337FB99C56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9793" y="1161984"/>
            <a:ext cx="676160" cy="4507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5017A83-BDEE-1146-A39F-5F63692E766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4040" y="1312719"/>
            <a:ext cx="735109" cy="3969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4860AD6-8DF3-414F-8FEF-B6B624E60A5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10729" y="1464456"/>
            <a:ext cx="692274" cy="46151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EE6427AD-D35A-5043-9D28-F7C55A206093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0729" y="3063840"/>
            <a:ext cx="779572" cy="45077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6AEF51C7-C606-A046-BC92-B441937B718C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377" y="3046976"/>
            <a:ext cx="1056199" cy="74091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B965ECE2-CA3F-0B44-A404-39C05E418747}"/>
              </a:ext>
            </a:extLst>
          </p:cNvPr>
          <p:cNvSpPr txBox="1"/>
          <p:nvPr/>
        </p:nvSpPr>
        <p:spPr>
          <a:xfrm>
            <a:off x="7238208" y="3433535"/>
            <a:ext cx="5405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00206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endParaRPr lang="pt-BR" sz="4400" b="1" dirty="0">
              <a:solidFill>
                <a:srgbClr val="00206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86491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6F7365E-00FC-5A48-90A6-89A2ACF23E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</a:blip>
          <a:srcRect l="4203" t="8495" r="56597" b="18093"/>
          <a:stretch/>
        </p:blipFill>
        <p:spPr>
          <a:xfrm>
            <a:off x="3131840" y="987574"/>
            <a:ext cx="2963849" cy="2664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E87FE0-1C5D-D047-98E5-08FD395AC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8110" y="0"/>
            <a:ext cx="3907780" cy="123772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8E8C15E-AA23-184D-8388-0F9903AB23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440" y="1580659"/>
            <a:ext cx="3727450" cy="9649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6A8F586-CF02-E54A-8641-6A890773E705}"/>
              </a:ext>
            </a:extLst>
          </p:cNvPr>
          <p:cNvSpPr txBox="1"/>
          <p:nvPr/>
        </p:nvSpPr>
        <p:spPr>
          <a:xfrm>
            <a:off x="453234" y="2503809"/>
            <a:ext cx="841786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200" dirty="0"/>
              <a:t>V – Compete ao médico aprimorar continuamente seus conhecimentos e usar o melhor do progresso científico em benefício do paciente</a:t>
            </a:r>
          </a:p>
        </p:txBody>
      </p:sp>
    </p:spTree>
    <p:extLst>
      <p:ext uri="{BB962C8B-B14F-4D97-AF65-F5344CB8AC3E}">
        <p14:creationId xmlns:p14="http://schemas.microsoft.com/office/powerpoint/2010/main" val="21093417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Box 9"/>
          <p:cNvSpPr txBox="1">
            <a:spLocks noChangeArrowheads="1"/>
          </p:cNvSpPr>
          <p:nvPr/>
        </p:nvSpPr>
        <p:spPr bwMode="auto">
          <a:xfrm>
            <a:off x="2121694" y="485417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pt-BR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1E34021-3676-FF4B-9244-905E5BDF086F}"/>
              </a:ext>
            </a:extLst>
          </p:cNvPr>
          <p:cNvSpPr txBox="1"/>
          <p:nvPr/>
        </p:nvSpPr>
        <p:spPr>
          <a:xfrm>
            <a:off x="1611093" y="1763485"/>
            <a:ext cx="5921814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7200" b="1" dirty="0">
                <a:solidFill>
                  <a:srgbClr val="25408F"/>
                </a:solidFill>
              </a:rPr>
              <a:t>TELEMEDICINA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9D54E8-A2B8-7B44-B5D2-D90007F512B4}"/>
              </a:ext>
            </a:extLst>
          </p:cNvPr>
          <p:cNvSpPr txBox="1"/>
          <p:nvPr/>
        </p:nvSpPr>
        <p:spPr>
          <a:xfrm>
            <a:off x="1611093" y="1763485"/>
            <a:ext cx="5921814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>
                <a:solidFill>
                  <a:srgbClr val="25408F"/>
                </a:solidFill>
              </a:rPr>
              <a:t>MEDICINA</a:t>
            </a:r>
          </a:p>
        </p:txBody>
      </p:sp>
    </p:spTree>
    <p:extLst>
      <p:ext uri="{BB962C8B-B14F-4D97-AF65-F5344CB8AC3E}">
        <p14:creationId xmlns:p14="http://schemas.microsoft.com/office/powerpoint/2010/main" val="325307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4" name="TextBox 9"/>
          <p:cNvSpPr txBox="1">
            <a:spLocks noChangeArrowheads="1"/>
          </p:cNvSpPr>
          <p:nvPr/>
        </p:nvSpPr>
        <p:spPr bwMode="auto">
          <a:xfrm>
            <a:off x="2121694" y="4854179"/>
            <a:ext cx="184731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endParaRPr lang="en-US" altLang="pt-BR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49D54E8-A2B8-7B44-B5D2-D90007F512B4}"/>
              </a:ext>
            </a:extLst>
          </p:cNvPr>
          <p:cNvSpPr txBox="1"/>
          <p:nvPr/>
        </p:nvSpPr>
        <p:spPr>
          <a:xfrm>
            <a:off x="1611093" y="356025"/>
            <a:ext cx="5921814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25408F"/>
                </a:solidFill>
              </a:rPr>
              <a:t>Foco no Paciente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18FAAF1-7DE5-BC4E-A497-CE32932A9E26}"/>
              </a:ext>
            </a:extLst>
          </p:cNvPr>
          <p:cNvSpPr txBox="1"/>
          <p:nvPr/>
        </p:nvSpPr>
        <p:spPr>
          <a:xfrm>
            <a:off x="1611093" y="1443743"/>
            <a:ext cx="5921814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25408F"/>
                </a:solidFill>
              </a:rPr>
              <a:t>Conhecimento Científico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E3D952A-AD37-DD40-98B7-F1DA1ACDDE3B}"/>
              </a:ext>
            </a:extLst>
          </p:cNvPr>
          <p:cNvSpPr txBox="1"/>
          <p:nvPr/>
        </p:nvSpPr>
        <p:spPr>
          <a:xfrm>
            <a:off x="1611093" y="2531461"/>
            <a:ext cx="5921814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25408F"/>
                </a:solidFill>
              </a:rPr>
              <a:t>Responsabilidade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767F97-E5D3-6A41-9621-F95A15FD0D5F}"/>
              </a:ext>
            </a:extLst>
          </p:cNvPr>
          <p:cNvSpPr txBox="1"/>
          <p:nvPr/>
        </p:nvSpPr>
        <p:spPr>
          <a:xfrm>
            <a:off x="1611093" y="3619179"/>
            <a:ext cx="5921814" cy="76944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solidFill>
                  <a:srgbClr val="25408F"/>
                </a:solidFill>
              </a:rPr>
              <a:t>Ética</a:t>
            </a:r>
          </a:p>
        </p:txBody>
      </p:sp>
    </p:spTree>
    <p:extLst>
      <p:ext uri="{BB962C8B-B14F-4D97-AF65-F5344CB8AC3E}">
        <p14:creationId xmlns:p14="http://schemas.microsoft.com/office/powerpoint/2010/main" val="426159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76FFDD6-35BE-624A-B781-995F77A6BC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2756" y="5767578"/>
            <a:ext cx="2058636" cy="106050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087E2D2-DF0C-0B45-9F20-6D0F349BC7FF}"/>
              </a:ext>
            </a:extLst>
          </p:cNvPr>
          <p:cNvGrpSpPr/>
          <p:nvPr/>
        </p:nvGrpSpPr>
        <p:grpSpPr>
          <a:xfrm>
            <a:off x="2154787" y="329744"/>
            <a:ext cx="4834426" cy="4104456"/>
            <a:chOff x="2076090" y="302203"/>
            <a:chExt cx="4834426" cy="4104456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xmlns="" id="{E5194852-9EFF-AE40-A418-DF82E761CF04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076090" y="302203"/>
              <a:ext cx="4834426" cy="4104456"/>
            </a:xfrm>
            <a:prstGeom prst="rect">
              <a:avLst/>
            </a:prstGeom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300" kern="1200">
                  <a:solidFill>
                    <a:schemeClr val="tx1"/>
                  </a:solidFill>
                  <a:latin typeface="+mj-lt"/>
                  <a:ea typeface="MS PGothic" pitchFamily="34" charset="-128"/>
                  <a:cs typeface="MS PGothic" charset="0"/>
                </a:defRPr>
              </a:lvl1pPr>
              <a:lvl2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alibri Light" pitchFamily="34" charset="0"/>
                  <a:ea typeface="MS PGothic" pitchFamily="34" charset="-128"/>
                  <a:cs typeface="MS PGothic" charset="0"/>
                </a:defRPr>
              </a:lvl2pPr>
              <a:lvl3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alibri Light" pitchFamily="34" charset="0"/>
                  <a:ea typeface="MS PGothic" pitchFamily="34" charset="-128"/>
                  <a:cs typeface="MS PGothic" charset="0"/>
                </a:defRPr>
              </a:lvl3pPr>
              <a:lvl4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alibri Light" pitchFamily="34" charset="0"/>
                  <a:ea typeface="MS PGothic" pitchFamily="34" charset="-128"/>
                  <a:cs typeface="MS PGothic" charset="0"/>
                </a:defRPr>
              </a:lvl4pPr>
              <a:lvl5pPr algn="l" rtl="0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alibri Light" pitchFamily="34" charset="0"/>
                  <a:ea typeface="MS PGothic" pitchFamily="34" charset="-128"/>
                  <a:cs typeface="MS PGothic" charset="0"/>
                </a:defRPr>
              </a:lvl5pPr>
              <a:lvl6pPr marL="3429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alibri Light" pitchFamily="34" charset="0"/>
                </a:defRPr>
              </a:lvl6pPr>
              <a:lvl7pPr marL="6858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alibri Light" pitchFamily="34" charset="0"/>
                </a:defRPr>
              </a:lvl7pPr>
              <a:lvl8pPr marL="10287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alibri Light" pitchFamily="34" charset="0"/>
                </a:defRPr>
              </a:lvl8pPr>
              <a:lvl9pPr marL="1371600" algn="l" rtl="0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300">
                  <a:solidFill>
                    <a:schemeClr val="tx1"/>
                  </a:solidFill>
                  <a:latin typeface="Calibri Light" pitchFamily="34" charset="0"/>
                </a:defRPr>
              </a:lvl9pPr>
            </a:lstStyle>
            <a:p>
              <a:pPr algn="ctr"/>
              <a:endParaRPr lang="en-US" sz="2000" b="1" dirty="0">
                <a:solidFill>
                  <a:srgbClr val="25408F"/>
                </a:solidFill>
                <a:latin typeface="+mn-lt"/>
              </a:endParaRPr>
            </a:p>
            <a:p>
              <a:pPr algn="ctr"/>
              <a:r>
                <a:rPr lang="en-US" sz="3600" b="1" dirty="0" err="1">
                  <a:solidFill>
                    <a:srgbClr val="25408F"/>
                  </a:solidFill>
                  <a:latin typeface="+mn-lt"/>
                </a:rPr>
                <a:t>Obrigado</a:t>
              </a:r>
              <a:endParaRPr lang="en-US" sz="3600" b="1" dirty="0">
                <a:solidFill>
                  <a:srgbClr val="25408F"/>
                </a:solidFill>
                <a:latin typeface="+mn-lt"/>
              </a:endParaRPr>
            </a:p>
            <a:p>
              <a:pPr algn="ctr"/>
              <a:endParaRPr lang="en-US" sz="2000" b="1" dirty="0">
                <a:solidFill>
                  <a:srgbClr val="25408F"/>
                </a:solidFill>
                <a:latin typeface="+mn-lt"/>
              </a:endParaRPr>
            </a:p>
            <a:p>
              <a:pPr algn="ctr"/>
              <a:endParaRPr lang="en-US" sz="2000" b="1" dirty="0">
                <a:solidFill>
                  <a:srgbClr val="25408F"/>
                </a:solidFill>
                <a:latin typeface="+mn-lt"/>
              </a:endParaRPr>
            </a:p>
            <a:p>
              <a:pPr algn="ctr"/>
              <a:endParaRPr lang="en-US" sz="2000" b="1" dirty="0">
                <a:solidFill>
                  <a:srgbClr val="25408F"/>
                </a:solidFill>
                <a:latin typeface="+mn-lt"/>
              </a:endParaRPr>
            </a:p>
            <a:p>
              <a:pPr algn="ctr"/>
              <a:endParaRPr lang="en-US" sz="2000" b="1" dirty="0">
                <a:solidFill>
                  <a:srgbClr val="25408F"/>
                </a:solidFill>
                <a:latin typeface="+mn-lt"/>
              </a:endParaRPr>
            </a:p>
            <a:p>
              <a:pPr algn="ctr"/>
              <a:endParaRPr lang="en-US" sz="2000" b="1" dirty="0">
                <a:solidFill>
                  <a:srgbClr val="25408F"/>
                </a:solidFill>
                <a:latin typeface="+mn-lt"/>
              </a:endParaRPr>
            </a:p>
            <a:p>
              <a:pPr algn="ctr"/>
              <a:endParaRPr lang="en-US" sz="2000" b="1" dirty="0">
                <a:solidFill>
                  <a:srgbClr val="25408F"/>
                </a:solidFill>
                <a:latin typeface="+mn-lt"/>
              </a:endParaRPr>
            </a:p>
            <a:p>
              <a:pPr algn="ctr"/>
              <a:endParaRPr lang="en-US" sz="2800" b="1" dirty="0">
                <a:solidFill>
                  <a:srgbClr val="25408F"/>
                </a:solidFill>
                <a:latin typeface="+mn-lt"/>
              </a:endParaRPr>
            </a:p>
            <a:p>
              <a:pPr algn="ctr"/>
              <a:r>
                <a:rPr lang="en-US" sz="2800" b="1" dirty="0">
                  <a:solidFill>
                    <a:srgbClr val="25408F"/>
                  </a:solidFill>
                  <a:latin typeface="+mn-lt"/>
                </a:rPr>
                <a:t>/</a:t>
              </a:r>
              <a:r>
                <a:rPr lang="en-US" sz="2800" b="1" dirty="0" err="1">
                  <a:solidFill>
                    <a:srgbClr val="25408F"/>
                  </a:solidFill>
                  <a:latin typeface="+mn-lt"/>
                </a:rPr>
                <a:t>carlos-pedrotti</a:t>
              </a:r>
              <a:endParaRPr lang="en-US" sz="2800" b="1" dirty="0">
                <a:solidFill>
                  <a:srgbClr val="25408F"/>
                </a:solidFill>
                <a:latin typeface="+mn-lt"/>
              </a:endParaRPr>
            </a:p>
            <a:p>
              <a:pPr algn="ctr"/>
              <a:r>
                <a:rPr lang="en-US" sz="2800" b="1" dirty="0" err="1">
                  <a:solidFill>
                    <a:srgbClr val="25408F"/>
                  </a:solidFill>
                  <a:latin typeface="+mn-lt"/>
                </a:rPr>
                <a:t>carlos.pedrotti@einstein.br</a:t>
              </a:r>
              <a:endParaRPr lang="en-US" sz="2800" b="1" dirty="0">
                <a:solidFill>
                  <a:srgbClr val="25408F"/>
                </a:solidFill>
                <a:latin typeface="+mn-lt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468A4411-E8AC-0447-865F-6924A9E97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87910" y="1527411"/>
              <a:ext cx="3210787" cy="165404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FCCA382-B0AF-D64E-873A-E366B4B4D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2831" y="3191063"/>
            <a:ext cx="779929" cy="77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8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0DD5D38-60B9-9649-ABDC-BD24F3D427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4188" y="104173"/>
            <a:ext cx="1859032" cy="9576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177E876-67F6-B84B-8F08-6AFEA30000F5}"/>
              </a:ext>
            </a:extLst>
          </p:cNvPr>
          <p:cNvSpPr txBox="1"/>
          <p:nvPr/>
        </p:nvSpPr>
        <p:spPr>
          <a:xfrm>
            <a:off x="905203" y="997775"/>
            <a:ext cx="73893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rgbClr val="002060"/>
                </a:solidFill>
              </a:rPr>
              <a:t>O que é Telemedicina?</a:t>
            </a:r>
          </a:p>
        </p:txBody>
      </p:sp>
      <p:graphicFrame>
        <p:nvGraphicFramePr>
          <p:cNvPr id="4" name="Diagrama 2">
            <a:extLst>
              <a:ext uri="{FF2B5EF4-FFF2-40B4-BE49-F238E27FC236}">
                <a16:creationId xmlns:a16="http://schemas.microsoft.com/office/drawing/2014/main" xmlns="" id="{628566BE-4269-5D40-8F1F-B4DED8D7B2EC}"/>
              </a:ext>
            </a:extLst>
          </p:cNvPr>
          <p:cNvGraphicFramePr/>
          <p:nvPr/>
        </p:nvGraphicFramePr>
        <p:xfrm>
          <a:off x="1263014" y="1759515"/>
          <a:ext cx="6210690" cy="304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96185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44FD58E-CA6D-C348-8E69-87CE1E073E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A44FD58E-CA6D-C348-8E69-87CE1E073E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9A89A2-76BF-2442-ABC3-F4A7B0D90C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CE9A89A2-76BF-2442-ABC3-F4A7B0D90CB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B814B9-D381-BD4D-A18D-4687730886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2AB814B9-D381-BD4D-A18D-4687730886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xmlns="" id="{802DDE2E-9560-B042-8ECE-11F941367335}"/>
              </a:ext>
            </a:extLst>
          </p:cNvPr>
          <p:cNvSpPr txBox="1">
            <a:spLocks/>
          </p:cNvSpPr>
          <p:nvPr/>
        </p:nvSpPr>
        <p:spPr>
          <a:xfrm>
            <a:off x="324092" y="310461"/>
            <a:ext cx="7775575" cy="57490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 defTabSz="914378"/>
            <a:r>
              <a:rPr lang="en-US" altLang="pt-BR" sz="3000" b="1" dirty="0">
                <a:solidFill>
                  <a:srgbClr val="004183"/>
                </a:solidFill>
                <a:latin typeface="Calibri"/>
                <a:ea typeface="MS PGothic" charset="-128"/>
              </a:rPr>
              <a:t>HISTÓRIA DA TELEMEDICINA NO MUNDO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1F296F2-E92E-504F-9910-6A36E7F6952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91" y="885368"/>
            <a:ext cx="2891715" cy="3074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104B789-FD48-E74C-85EF-D0934187AA7C}"/>
              </a:ext>
            </a:extLst>
          </p:cNvPr>
          <p:cNvSpPr txBox="1"/>
          <p:nvPr/>
        </p:nvSpPr>
        <p:spPr>
          <a:xfrm>
            <a:off x="440141" y="4073468"/>
            <a:ext cx="2966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pt-BR" b="1" dirty="0">
                <a:solidFill>
                  <a:prstClr val="black"/>
                </a:solidFill>
                <a:latin typeface="Calibri"/>
              </a:rPr>
              <a:t>Carta de um paciente no século XVIII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B119A8E-3F99-2E45-AE21-32E357AC436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2346" y="885368"/>
            <a:ext cx="3817321" cy="30741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569E4A-E39B-C748-B1F5-1EF9A7DB6622}"/>
              </a:ext>
            </a:extLst>
          </p:cNvPr>
          <p:cNvSpPr txBox="1"/>
          <p:nvPr/>
        </p:nvSpPr>
        <p:spPr>
          <a:xfrm>
            <a:off x="4646727" y="4049388"/>
            <a:ext cx="3388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189"/>
            <a:r>
              <a:rPr lang="pt-BR" b="1" dirty="0">
                <a:solidFill>
                  <a:prstClr val="black"/>
                </a:solidFill>
                <a:latin typeface="Calibri"/>
              </a:rPr>
              <a:t>Telemedicina por radiofrequência</a:t>
            </a:r>
          </a:p>
          <a:p>
            <a:pPr algn="ctr" defTabSz="457189"/>
            <a:r>
              <a:rPr lang="pt-BR" b="1" dirty="0">
                <a:solidFill>
                  <a:prstClr val="black"/>
                </a:solidFill>
                <a:latin typeface="Calibri"/>
              </a:rPr>
              <a:t>embarcação militar c. 1920</a:t>
            </a:r>
          </a:p>
        </p:txBody>
      </p:sp>
    </p:spTree>
    <p:extLst>
      <p:ext uri="{BB962C8B-B14F-4D97-AF65-F5344CB8AC3E}">
        <p14:creationId xmlns:p14="http://schemas.microsoft.com/office/powerpoint/2010/main" val="368362687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4BA7EAE-35D0-B145-9F89-0B08F8B446AC}"/>
              </a:ext>
            </a:extLst>
          </p:cNvPr>
          <p:cNvGrpSpPr/>
          <p:nvPr/>
        </p:nvGrpSpPr>
        <p:grpSpPr>
          <a:xfrm>
            <a:off x="2174601" y="430787"/>
            <a:ext cx="4423425" cy="3782626"/>
            <a:chOff x="2102880" y="403892"/>
            <a:chExt cx="4423425" cy="3782626"/>
          </a:xfrm>
        </p:grpSpPr>
        <p:sp>
          <p:nvSpPr>
            <p:cNvPr id="16" name="Triangle 15">
              <a:extLst>
                <a:ext uri="{FF2B5EF4-FFF2-40B4-BE49-F238E27FC236}">
                  <a16:creationId xmlns:a16="http://schemas.microsoft.com/office/drawing/2014/main" xmlns="" id="{47AAE052-49B3-3343-ADB6-5446EBB8AAD3}"/>
                </a:ext>
              </a:extLst>
            </p:cNvPr>
            <p:cNvSpPr/>
            <p:nvPr/>
          </p:nvSpPr>
          <p:spPr>
            <a:xfrm>
              <a:off x="2102880" y="403892"/>
              <a:ext cx="4423425" cy="3782625"/>
            </a:xfrm>
            <a:prstGeom prst="triangle">
              <a:avLst/>
            </a:prstGeom>
            <a:solidFill>
              <a:srgbClr val="92D050"/>
            </a:solidFill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299FD0B1-F7D9-E24B-B717-3CFE9AAACA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12023" y="403892"/>
              <a:ext cx="8966" cy="2509637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AD85C477-3712-C24D-AC0B-D7EA45C24526}"/>
                </a:ext>
              </a:extLst>
            </p:cNvPr>
            <p:cNvCxnSpPr>
              <a:cxnSpLocks/>
              <a:stCxn id="16" idx="2"/>
            </p:cNvCxnSpPr>
            <p:nvPr/>
          </p:nvCxnSpPr>
          <p:spPr>
            <a:xfrm flipV="1">
              <a:off x="2102880" y="2804523"/>
              <a:ext cx="2209143" cy="1381994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xmlns="" id="{13177E79-BB49-3A4E-8FA4-D46CD4E586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320988" y="2762610"/>
              <a:ext cx="2205317" cy="1423908"/>
            </a:xfrm>
            <a:prstGeom prst="line">
              <a:avLst/>
            </a:prstGeom>
            <a:ln w="285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29D6FA5A-0F74-D04F-9095-506583E1F4D9}"/>
                </a:ext>
              </a:extLst>
            </p:cNvPr>
            <p:cNvSpPr/>
            <p:nvPr/>
          </p:nvSpPr>
          <p:spPr>
            <a:xfrm>
              <a:off x="3846519" y="2339087"/>
              <a:ext cx="948939" cy="948939"/>
            </a:xfrm>
            <a:prstGeom prst="ellipse">
              <a:avLst/>
            </a:prstGeom>
            <a:ln w="28575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B022A03-FC6A-3945-A300-FD6508544E5A}"/>
              </a:ext>
            </a:extLst>
          </p:cNvPr>
          <p:cNvSpPr txBox="1"/>
          <p:nvPr/>
        </p:nvSpPr>
        <p:spPr>
          <a:xfrm>
            <a:off x="167481" y="3355343"/>
            <a:ext cx="4014240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/>
              <a:t>Melhor Experiência </a:t>
            </a:r>
            <a:br>
              <a:rPr lang="pt-BR" sz="3600" b="1" dirty="0"/>
            </a:br>
            <a:r>
              <a:rPr lang="pt-BR" sz="3600" b="1" dirty="0"/>
              <a:t>do Paciente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F6369E3-14B3-184D-A136-584D072432A6}"/>
              </a:ext>
            </a:extLst>
          </p:cNvPr>
          <p:cNvSpPr txBox="1"/>
          <p:nvPr/>
        </p:nvSpPr>
        <p:spPr>
          <a:xfrm>
            <a:off x="5124276" y="3355342"/>
            <a:ext cx="3532762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/>
              <a:t>Melhor Alocação </a:t>
            </a:r>
            <a:br>
              <a:rPr lang="pt-BR" sz="3600" b="1" dirty="0"/>
            </a:br>
            <a:r>
              <a:rPr lang="pt-BR" sz="3600" b="1" dirty="0"/>
              <a:t>de Recursos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E3FE0BD-8CC8-F341-A8EB-C6EAAA3BA82D}"/>
              </a:ext>
            </a:extLst>
          </p:cNvPr>
          <p:cNvSpPr txBox="1"/>
          <p:nvPr/>
        </p:nvSpPr>
        <p:spPr>
          <a:xfrm>
            <a:off x="2867675" y="74261"/>
            <a:ext cx="3454792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/>
              <a:t>Melhor Saúde da</a:t>
            </a:r>
            <a:br>
              <a:rPr lang="pt-BR" sz="3600" b="1" dirty="0"/>
            </a:br>
            <a:r>
              <a:rPr lang="pt-BR" sz="3600" b="1" dirty="0"/>
              <a:t>População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F22594-0B7C-DF46-B732-1452E2C0C13C}"/>
              </a:ext>
            </a:extLst>
          </p:cNvPr>
          <p:cNvSpPr txBox="1"/>
          <p:nvPr/>
        </p:nvSpPr>
        <p:spPr>
          <a:xfrm>
            <a:off x="2349904" y="2027082"/>
            <a:ext cx="4490333" cy="923330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pt-BR" sz="5400" b="1" dirty="0">
                <a:solidFill>
                  <a:srgbClr val="25408F"/>
                </a:solidFill>
              </a:rPr>
              <a:t>TELEMEDICINA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8DDE783-53B0-7B4A-9256-EF8D89899B22}"/>
              </a:ext>
            </a:extLst>
          </p:cNvPr>
          <p:cNvSpPr txBox="1"/>
          <p:nvPr/>
        </p:nvSpPr>
        <p:spPr>
          <a:xfrm>
            <a:off x="167481" y="3355342"/>
            <a:ext cx="4014240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t-BR" sz="3600" b="1" dirty="0">
                <a:solidFill>
                  <a:srgbClr val="25408F"/>
                </a:solidFill>
              </a:rPr>
              <a:t>CONVENIÊNCIA</a:t>
            </a:r>
            <a:endParaRPr lang="pt-BR" b="1" dirty="0">
              <a:solidFill>
                <a:srgbClr val="25408F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EBE5B5A-DD10-7748-A246-9089B2F0C1F4}"/>
              </a:ext>
            </a:extLst>
          </p:cNvPr>
          <p:cNvSpPr txBox="1"/>
          <p:nvPr/>
        </p:nvSpPr>
        <p:spPr>
          <a:xfrm>
            <a:off x="5129760" y="3352403"/>
            <a:ext cx="3527278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t-BR" sz="3600" b="1" dirty="0">
                <a:solidFill>
                  <a:srgbClr val="25408F"/>
                </a:solidFill>
              </a:rPr>
              <a:t>MENOR CUSTO</a:t>
            </a:r>
            <a:endParaRPr lang="pt-BR" b="1" dirty="0">
              <a:solidFill>
                <a:srgbClr val="25408F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BD09278-7483-4F41-B56A-493F88F970C9}"/>
              </a:ext>
            </a:extLst>
          </p:cNvPr>
          <p:cNvSpPr txBox="1"/>
          <p:nvPr/>
        </p:nvSpPr>
        <p:spPr>
          <a:xfrm>
            <a:off x="2867675" y="86621"/>
            <a:ext cx="3454792" cy="1200328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pt-BR" sz="3600" b="1" dirty="0">
                <a:solidFill>
                  <a:srgbClr val="25408F"/>
                </a:solidFill>
              </a:rPr>
              <a:t>MAIOR ACESSO</a:t>
            </a:r>
            <a:endParaRPr lang="pt-BR" b="1" dirty="0">
              <a:solidFill>
                <a:srgbClr val="2540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7454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E84A6DC-6016-B24C-844F-2A107EF3A766}"/>
              </a:ext>
            </a:extLst>
          </p:cNvPr>
          <p:cNvSpPr txBox="1"/>
          <p:nvPr/>
        </p:nvSpPr>
        <p:spPr>
          <a:xfrm>
            <a:off x="332052" y="210384"/>
            <a:ext cx="6046976" cy="584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2060"/>
                </a:solidFill>
              </a:rPr>
              <a:t>AVALIAÇÃO ESPECIALIZADA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ED3AF6-4DEC-6E4B-A702-42F176B80F5E}"/>
              </a:ext>
            </a:extLst>
          </p:cNvPr>
          <p:cNvGrpSpPr/>
          <p:nvPr/>
        </p:nvGrpSpPr>
        <p:grpSpPr>
          <a:xfrm>
            <a:off x="1400205" y="904831"/>
            <a:ext cx="6343590" cy="3582807"/>
            <a:chOff x="1372331" y="555117"/>
            <a:chExt cx="6343590" cy="35828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041DBA4-9EAA-EB44-AE4B-BA19EB12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4824" y="1491630"/>
              <a:ext cx="3251437" cy="26462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B72D0B7-AEAF-D041-A9E1-CE430E73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8681" y="1381959"/>
              <a:ext cx="3207240" cy="2646293"/>
            </a:xfrm>
            <a:prstGeom prst="rect">
              <a:avLst/>
            </a:prstGeom>
          </p:spPr>
        </p:pic>
        <p:sp>
          <p:nvSpPr>
            <p:cNvPr id="9" name="CaixaDeTexto 11">
              <a:extLst>
                <a:ext uri="{FF2B5EF4-FFF2-40B4-BE49-F238E27FC236}">
                  <a16:creationId xmlns:a16="http://schemas.microsoft.com/office/drawing/2014/main" xmlns="" id="{A9FEFADC-CDB5-2843-92C3-E66316B91260}"/>
                </a:ext>
              </a:extLst>
            </p:cNvPr>
            <p:cNvSpPr txBox="1"/>
            <p:nvPr/>
          </p:nvSpPr>
          <p:spPr>
            <a:xfrm>
              <a:off x="1798306" y="555117"/>
              <a:ext cx="2399489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75" b="1" dirty="0">
                  <a:solidFill>
                    <a:srgbClr val="002060"/>
                  </a:solidFill>
                </a:rPr>
                <a:t>ENDOCRINOLOGISTAS</a:t>
              </a:r>
              <a:endParaRPr lang="pt-BR" sz="1875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CaixaDeTexto 12">
              <a:extLst>
                <a:ext uri="{FF2B5EF4-FFF2-40B4-BE49-F238E27FC236}">
                  <a16:creationId xmlns:a16="http://schemas.microsoft.com/office/drawing/2014/main" xmlns="" id="{EA21B6B3-B418-E841-924F-41525CD24F65}"/>
                </a:ext>
              </a:extLst>
            </p:cNvPr>
            <p:cNvSpPr txBox="1"/>
            <p:nvPr/>
          </p:nvSpPr>
          <p:spPr>
            <a:xfrm>
              <a:off x="5047572" y="559802"/>
              <a:ext cx="2399489" cy="3808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875" b="1" dirty="0">
                  <a:solidFill>
                    <a:srgbClr val="002060"/>
                  </a:solidFill>
                </a:rPr>
                <a:t>NEUROLOGISTAS</a:t>
              </a:r>
              <a:endParaRPr lang="pt-BR" sz="1875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xmlns="" id="{ACBB721D-6A6F-CE4F-B8C9-C0F1132B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2331" y="1381958"/>
              <a:ext cx="3251437" cy="26462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53690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6ED3AF6-4DEC-6E4B-A702-42F176B80F5E}"/>
              </a:ext>
            </a:extLst>
          </p:cNvPr>
          <p:cNvGrpSpPr/>
          <p:nvPr/>
        </p:nvGrpSpPr>
        <p:grpSpPr>
          <a:xfrm>
            <a:off x="311635" y="1146571"/>
            <a:ext cx="4151509" cy="2262912"/>
            <a:chOff x="1372331" y="555117"/>
            <a:chExt cx="6343590" cy="358280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D041DBA4-9EAA-EB44-AE4B-BA19EB125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04824" y="1491630"/>
              <a:ext cx="3251437" cy="264629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AB72D0B7-AEAF-D041-A9E1-CE430E739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08681" y="1381959"/>
              <a:ext cx="3207240" cy="2646293"/>
            </a:xfrm>
            <a:prstGeom prst="rect">
              <a:avLst/>
            </a:prstGeom>
          </p:spPr>
        </p:pic>
        <p:sp>
          <p:nvSpPr>
            <p:cNvPr id="9" name="CaixaDeTexto 11">
              <a:extLst>
                <a:ext uri="{FF2B5EF4-FFF2-40B4-BE49-F238E27FC236}">
                  <a16:creationId xmlns:a16="http://schemas.microsoft.com/office/drawing/2014/main" xmlns="" id="{A9FEFADC-CDB5-2843-92C3-E66316B91260}"/>
                </a:ext>
              </a:extLst>
            </p:cNvPr>
            <p:cNvSpPr txBox="1"/>
            <p:nvPr/>
          </p:nvSpPr>
          <p:spPr>
            <a:xfrm>
              <a:off x="1798305" y="555117"/>
              <a:ext cx="2399488" cy="489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1" dirty="0">
                  <a:solidFill>
                    <a:srgbClr val="002060"/>
                  </a:solidFill>
                </a:rPr>
                <a:t>ENDOCRINOLOGISTAS</a:t>
              </a:r>
              <a:endPara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0" name="CaixaDeTexto 12">
              <a:extLst>
                <a:ext uri="{FF2B5EF4-FFF2-40B4-BE49-F238E27FC236}">
                  <a16:creationId xmlns:a16="http://schemas.microsoft.com/office/drawing/2014/main" xmlns="" id="{EA21B6B3-B418-E841-924F-41525CD24F65}"/>
                </a:ext>
              </a:extLst>
            </p:cNvPr>
            <p:cNvSpPr txBox="1"/>
            <p:nvPr/>
          </p:nvSpPr>
          <p:spPr>
            <a:xfrm>
              <a:off x="5047571" y="559803"/>
              <a:ext cx="2399488" cy="4895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100" b="1" dirty="0">
                  <a:solidFill>
                    <a:srgbClr val="002060"/>
                  </a:solidFill>
                </a:rPr>
                <a:t>NEUROLOGISTAS</a:t>
              </a:r>
              <a:endParaRPr lang="pt-BR" sz="1100" b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xmlns="" id="{ACBB721D-6A6F-CE4F-B8C9-C0F1132B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2331" y="1381958"/>
              <a:ext cx="3251437" cy="2646294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6FD9B6D-9251-D946-A8E8-AC699AB7F4BC}"/>
              </a:ext>
            </a:extLst>
          </p:cNvPr>
          <p:cNvSpPr txBox="1">
            <a:spLocks/>
          </p:cNvSpPr>
          <p:nvPr/>
        </p:nvSpPr>
        <p:spPr bwMode="auto">
          <a:xfrm>
            <a:off x="4544997" y="364366"/>
            <a:ext cx="4066454" cy="915254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Necessidade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de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Especialista</a:t>
            </a:r>
            <a:r>
              <a:rPr lang="en-US" sz="2400" b="1" dirty="0">
                <a:solidFill>
                  <a:srgbClr val="25408F"/>
                </a:solidFill>
                <a:latin typeface="+mn-lt"/>
              </a:rPr>
              <a:t> </a:t>
            </a:r>
            <a:br>
              <a:rPr lang="en-US" sz="2400" b="1" dirty="0">
                <a:solidFill>
                  <a:srgbClr val="25408F"/>
                </a:solidFill>
                <a:latin typeface="+mn-lt"/>
              </a:rPr>
            </a:br>
            <a:r>
              <a:rPr lang="en-US" sz="2400" b="1" dirty="0">
                <a:solidFill>
                  <a:srgbClr val="25408F"/>
                </a:solidFill>
                <a:latin typeface="+mn-lt"/>
              </a:rPr>
              <a:t>Fora do </a:t>
            </a:r>
            <a:r>
              <a:rPr lang="en-US" sz="2400" b="1" dirty="0" err="1">
                <a:solidFill>
                  <a:srgbClr val="25408F"/>
                </a:solidFill>
                <a:latin typeface="+mn-lt"/>
              </a:rPr>
              <a:t>Domicílio</a:t>
            </a:r>
            <a:endParaRPr lang="en-US" sz="2400" b="1" dirty="0">
              <a:solidFill>
                <a:srgbClr val="25408F"/>
              </a:solidFill>
              <a:latin typeface="+mn-lt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9BA5FA9-999B-6C4F-AE74-8494F9644D87}"/>
              </a:ext>
            </a:extLst>
          </p:cNvPr>
          <p:cNvSpPr txBox="1">
            <a:spLocks/>
          </p:cNvSpPr>
          <p:nvPr/>
        </p:nvSpPr>
        <p:spPr bwMode="auto">
          <a:xfrm>
            <a:off x="5780314" y="1964992"/>
            <a:ext cx="1649826" cy="832635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en-US" sz="3600" b="1" dirty="0">
                <a:solidFill>
                  <a:srgbClr val="25408F"/>
                </a:solidFill>
                <a:latin typeface="+mn-lt"/>
              </a:rPr>
              <a:t>TFD</a:t>
            </a:r>
            <a:endParaRPr lang="en-US" sz="2400" b="1" dirty="0">
              <a:solidFill>
                <a:srgbClr val="25408F"/>
              </a:solidFill>
              <a:latin typeface="+mn-lt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EA02EE3-A64F-6745-8773-07BBFA1E8F7B}"/>
              </a:ext>
            </a:extLst>
          </p:cNvPr>
          <p:cNvSpPr txBox="1">
            <a:spLocks/>
          </p:cNvSpPr>
          <p:nvPr/>
        </p:nvSpPr>
        <p:spPr bwMode="auto">
          <a:xfrm>
            <a:off x="4572000" y="3488872"/>
            <a:ext cx="4066454" cy="832635"/>
          </a:xfrm>
          <a:prstGeom prst="rect">
            <a:avLst/>
          </a:prstGeom>
          <a:solidFill>
            <a:schemeClr val="lt1"/>
          </a:solidFill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80000" tIns="180000" rIns="180000" bIns="18000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MS PGothic" pitchFamily="34" charset="-128"/>
                <a:cs typeface="MS PGothic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  <a:ea typeface="MS PGothic" pitchFamily="34" charset="-128"/>
                <a:cs typeface="MS PGothic" charset="0"/>
              </a:defRPr>
            </a:lvl5pPr>
            <a:lvl6pPr marL="3429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6pPr>
            <a:lvl7pPr marL="685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7pPr>
            <a:lvl8pPr marL="10287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8pPr>
            <a:lvl9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25408F"/>
                </a:solidFill>
                <a:latin typeface="+mn-lt"/>
              </a:rPr>
              <a:t>↑ 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custo</a:t>
            </a:r>
            <a:r>
              <a:rPr lang="en-US" sz="2800" b="1" dirty="0">
                <a:solidFill>
                  <a:srgbClr val="25408F"/>
                </a:solidFill>
                <a:latin typeface="+mn-lt"/>
              </a:rPr>
              <a:t> ↓</a:t>
            </a:r>
            <a:r>
              <a:rPr lang="en-US" sz="2800" b="1" dirty="0" err="1">
                <a:solidFill>
                  <a:srgbClr val="25408F"/>
                </a:solidFill>
                <a:latin typeface="+mn-lt"/>
              </a:rPr>
              <a:t>experiência</a:t>
            </a:r>
            <a:endParaRPr lang="en-US" sz="1800" b="1" dirty="0">
              <a:solidFill>
                <a:srgbClr val="25408F"/>
              </a:solidFill>
              <a:latin typeface="+mn-lt"/>
            </a:endParaRPr>
          </a:p>
        </p:txBody>
      </p:sp>
      <p:sp>
        <p:nvSpPr>
          <p:cNvPr id="2" name="Down Arrow 1">
            <a:extLst>
              <a:ext uri="{FF2B5EF4-FFF2-40B4-BE49-F238E27FC236}">
                <a16:creationId xmlns:a16="http://schemas.microsoft.com/office/drawing/2014/main" xmlns="" id="{03082477-8105-7D4D-BFBF-DED0B6865EEA}"/>
              </a:ext>
            </a:extLst>
          </p:cNvPr>
          <p:cNvSpPr/>
          <p:nvPr/>
        </p:nvSpPr>
        <p:spPr>
          <a:xfrm>
            <a:off x="6335908" y="1436397"/>
            <a:ext cx="484632" cy="47948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xmlns="" id="{3C512299-F6F4-A849-87E7-45F340589759}"/>
              </a:ext>
            </a:extLst>
          </p:cNvPr>
          <p:cNvSpPr/>
          <p:nvPr/>
        </p:nvSpPr>
        <p:spPr>
          <a:xfrm>
            <a:off x="6362911" y="2950030"/>
            <a:ext cx="484632" cy="45945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655564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áfico 4">
            <a:extLst>
              <a:ext uri="{FF2B5EF4-FFF2-40B4-BE49-F238E27FC236}">
                <a16:creationId xmlns:a16="http://schemas.microsoft.com/office/drawing/2014/main" xmlns="" id="{B95F823B-E889-4618-90D1-333FE59B24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4117" t="30167" r="29902" b="2442"/>
          <a:stretch/>
        </p:blipFill>
        <p:spPr>
          <a:xfrm>
            <a:off x="83399" y="1156633"/>
            <a:ext cx="6033247" cy="3464325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xmlns="" id="{91CD1B71-EB12-4F37-9019-439232EB4E86}"/>
              </a:ext>
            </a:extLst>
          </p:cNvPr>
          <p:cNvSpPr txBox="1"/>
          <p:nvPr/>
        </p:nvSpPr>
        <p:spPr>
          <a:xfrm>
            <a:off x="539260" y="679579"/>
            <a:ext cx="825511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002060"/>
                </a:solidFill>
              </a:rPr>
              <a:t>AVALIAÇÃO ESPECIALIZADA POR TELEMEDICINA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xmlns="" id="{F4E548CC-B41C-4491-9015-E60C8E0A5EA9}"/>
              </a:ext>
            </a:extLst>
          </p:cNvPr>
          <p:cNvSpPr txBox="1"/>
          <p:nvPr/>
        </p:nvSpPr>
        <p:spPr>
          <a:xfrm>
            <a:off x="562707" y="331479"/>
            <a:ext cx="64945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7F7F7F"/>
                </a:solidFill>
              </a:rPr>
              <a:t>EXEMPLO: Site no Pará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10C9E94D-A538-FC4E-A879-128B1DDD8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6646" y="1651538"/>
            <a:ext cx="2560762" cy="22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4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xmlns="" id="{D8155512-481B-481D-8103-2B761AD26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23020"/>
          <a:stretch/>
        </p:blipFill>
        <p:spPr>
          <a:xfrm>
            <a:off x="0" y="852552"/>
            <a:ext cx="9142417" cy="3959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30E5E5-0045-414B-B4ED-220660980BB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377" y="3789330"/>
            <a:ext cx="1581219" cy="81456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6128" y="3970986"/>
            <a:ext cx="2883976" cy="71023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xmlns="" id="{53FEE599-742A-4A00-A06E-90D9BA7CD154}"/>
              </a:ext>
            </a:extLst>
          </p:cNvPr>
          <p:cNvSpPr txBox="1"/>
          <p:nvPr/>
        </p:nvSpPr>
        <p:spPr>
          <a:xfrm>
            <a:off x="562707" y="331479"/>
            <a:ext cx="649458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500" b="1" dirty="0">
                <a:solidFill>
                  <a:srgbClr val="7F7F7F"/>
                </a:solidFill>
              </a:rPr>
              <a:t>TRANSFERÊNCIAS NEUROLÓGICAS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B976A4DA-4C79-4E8C-814E-6B0AC2EDD53E}"/>
              </a:ext>
            </a:extLst>
          </p:cNvPr>
          <p:cNvSpPr/>
          <p:nvPr/>
        </p:nvSpPr>
        <p:spPr>
          <a:xfrm>
            <a:off x="3141785" y="1084896"/>
            <a:ext cx="1008184" cy="11073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xmlns="" id="{6D5D1FD5-C3D8-49FB-A7A9-4766445EED6B}"/>
              </a:ext>
            </a:extLst>
          </p:cNvPr>
          <p:cNvSpPr txBox="1"/>
          <p:nvPr/>
        </p:nvSpPr>
        <p:spPr>
          <a:xfrm>
            <a:off x="3141785" y="1638555"/>
            <a:ext cx="1031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46ACBC"/>
                </a:solidFill>
              </a:rPr>
              <a:t>REDUÇÃO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xmlns="" id="{1732AB7B-B206-4975-AB5D-964ABDEA5114}"/>
              </a:ext>
            </a:extLst>
          </p:cNvPr>
          <p:cNvSpPr txBox="1"/>
          <p:nvPr/>
        </p:nvSpPr>
        <p:spPr>
          <a:xfrm>
            <a:off x="3241431" y="1889942"/>
            <a:ext cx="879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dirty="0">
                <a:solidFill>
                  <a:srgbClr val="002060"/>
                </a:solidFill>
              </a:rPr>
              <a:t>25,92%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1EE3829-9586-CA43-8027-722242AC7C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8931" y="2290195"/>
            <a:ext cx="2537272" cy="218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11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15044</TotalTime>
  <Words>694</Words>
  <Application>Microsoft Office PowerPoint</Application>
  <PresentationFormat>Apresentação na tela (16:9)</PresentationFormat>
  <Paragraphs>180</Paragraphs>
  <Slides>28</Slides>
  <Notes>22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7" baseType="lpstr">
      <vt:lpstr>MS PGothic</vt:lpstr>
      <vt:lpstr>Arial</vt:lpstr>
      <vt:lpstr>Arial Narrow</vt:lpstr>
      <vt:lpstr>Calibri</vt:lpstr>
      <vt:lpstr>Calibri Light</vt:lpstr>
      <vt:lpstr>Lucida Grande</vt:lpstr>
      <vt:lpstr>Lucida Grande (Títulos)</vt:lpstr>
      <vt:lpstr>Verdana</vt:lpstr>
      <vt:lpstr>Personalizar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TheDesignChannel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Brigitte Baker</dc:creator>
  <cp:lastModifiedBy>Ana Carolina Vaz da Silva</cp:lastModifiedBy>
  <cp:revision>331</cp:revision>
  <cp:lastPrinted>2018-02-21T13:30:48Z</cp:lastPrinted>
  <dcterms:created xsi:type="dcterms:W3CDTF">2018-01-11T14:41:41Z</dcterms:created>
  <dcterms:modified xsi:type="dcterms:W3CDTF">2019-12-04T13:50:36Z</dcterms:modified>
</cp:coreProperties>
</file>