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083800" cy="7556500"/>
  <p:notesSz cx="100838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59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6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7200" y="1005839"/>
            <a:ext cx="2880360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14800" y="1918970"/>
            <a:ext cx="5472430" cy="347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5141" y="1184909"/>
            <a:ext cx="6793516" cy="4984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9914" y="3289300"/>
            <a:ext cx="7583971" cy="23683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5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2236470"/>
            <a:ext cx="9451340" cy="680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30">
                <a:latin typeface="Times New Roman"/>
                <a:cs typeface="Times New Roman"/>
              </a:rPr>
              <a:t>C</a:t>
            </a:r>
            <a:r>
              <a:rPr dirty="0" smtClean="0" sz="4400" spc="-30">
                <a:latin typeface="Times New Roman"/>
                <a:cs typeface="Times New Roman"/>
              </a:rPr>
              <a:t>o</a:t>
            </a:r>
            <a:r>
              <a:rPr dirty="0" smtClean="0" sz="4400" spc="-25">
                <a:latin typeface="Times New Roman"/>
                <a:cs typeface="Times New Roman"/>
              </a:rPr>
              <a:t>n</a:t>
            </a:r>
            <a:r>
              <a:rPr dirty="0" smtClean="0" sz="4400" spc="-10">
                <a:latin typeface="Times New Roman"/>
                <a:cs typeface="Times New Roman"/>
              </a:rPr>
              <a:t>t</a:t>
            </a:r>
            <a:r>
              <a:rPr dirty="0" smtClean="0" sz="4400" spc="-5">
                <a:latin typeface="Times New Roman"/>
                <a:cs typeface="Times New Roman"/>
              </a:rPr>
              <a:t>r</a:t>
            </a:r>
            <a:r>
              <a:rPr dirty="0" smtClean="0" sz="4400" spc="0">
                <a:latin typeface="Times New Roman"/>
                <a:cs typeface="Times New Roman"/>
              </a:rPr>
              <a:t>o</a:t>
            </a:r>
            <a:r>
              <a:rPr dirty="0" smtClean="0" sz="4400" spc="-20">
                <a:latin typeface="Times New Roman"/>
                <a:cs typeface="Times New Roman"/>
              </a:rPr>
              <a:t>le</a:t>
            </a:r>
            <a:r>
              <a:rPr dirty="0" smtClean="0" sz="4400" spc="-20">
                <a:latin typeface="Times New Roman"/>
                <a:cs typeface="Times New Roman"/>
              </a:rPr>
              <a:t> popu</a:t>
            </a:r>
            <a:r>
              <a:rPr dirty="0" smtClean="0" sz="4400" spc="-15">
                <a:latin typeface="Times New Roman"/>
                <a:cs typeface="Times New Roman"/>
              </a:rPr>
              <a:t>l</a:t>
            </a:r>
            <a:r>
              <a:rPr dirty="0" smtClean="0" sz="4400" spc="-25">
                <a:latin typeface="Times New Roman"/>
                <a:cs typeface="Times New Roman"/>
              </a:rPr>
              <a:t>a</a:t>
            </a:r>
            <a:r>
              <a:rPr dirty="0" smtClean="0" sz="4400" spc="-20">
                <a:latin typeface="Times New Roman"/>
                <a:cs typeface="Times New Roman"/>
              </a:rPr>
              <a:t>ci</a:t>
            </a:r>
            <a:r>
              <a:rPr dirty="0" smtClean="0" sz="4400" spc="-20">
                <a:latin typeface="Times New Roman"/>
                <a:cs typeface="Times New Roman"/>
              </a:rPr>
              <a:t>o</a:t>
            </a:r>
            <a:r>
              <a:rPr dirty="0" smtClean="0" sz="4400" spc="-20">
                <a:latin typeface="Times New Roman"/>
                <a:cs typeface="Times New Roman"/>
              </a:rPr>
              <a:t>nal</a:t>
            </a:r>
            <a:r>
              <a:rPr dirty="0" smtClean="0" sz="4400" spc="-20">
                <a:latin typeface="Times New Roman"/>
                <a:cs typeface="Times New Roman"/>
              </a:rPr>
              <a:t> </a:t>
            </a:r>
            <a:r>
              <a:rPr dirty="0" smtClean="0" sz="4400" spc="-25">
                <a:latin typeface="Times New Roman"/>
                <a:cs typeface="Times New Roman"/>
              </a:rPr>
              <a:t>de</a:t>
            </a:r>
            <a:r>
              <a:rPr dirty="0" smtClean="0" sz="4400" spc="5">
                <a:latin typeface="Times New Roman"/>
                <a:cs typeface="Times New Roman"/>
              </a:rPr>
              <a:t> </a:t>
            </a:r>
            <a:r>
              <a:rPr dirty="0" smtClean="0" sz="4400" spc="-20">
                <a:latin typeface="Times New Roman"/>
                <a:cs typeface="Times New Roman"/>
              </a:rPr>
              <a:t>ja</a:t>
            </a:r>
            <a:r>
              <a:rPr dirty="0" smtClean="0" sz="4400" spc="-30">
                <a:latin typeface="Times New Roman"/>
                <a:cs typeface="Times New Roman"/>
              </a:rPr>
              <a:t>v</a:t>
            </a:r>
            <a:r>
              <a:rPr dirty="0" smtClean="0" sz="4400" spc="-15">
                <a:latin typeface="Times New Roman"/>
                <a:cs typeface="Times New Roman"/>
              </a:rPr>
              <a:t>ali</a:t>
            </a:r>
            <a:r>
              <a:rPr dirty="0" smtClean="0" sz="4400" spc="-15">
                <a:latin typeface="Times New Roman"/>
                <a:cs typeface="Times New Roman"/>
              </a:rPr>
              <a:t>s no </a:t>
            </a:r>
            <a:r>
              <a:rPr dirty="0" smtClean="0" sz="4400" spc="-30">
                <a:latin typeface="Times New Roman"/>
                <a:cs typeface="Times New Roman"/>
              </a:rPr>
              <a:t>B</a:t>
            </a:r>
            <a:r>
              <a:rPr dirty="0" smtClean="0" sz="4400" spc="-5">
                <a:latin typeface="Times New Roman"/>
                <a:cs typeface="Times New Roman"/>
              </a:rPr>
              <a:t>r</a:t>
            </a:r>
            <a:r>
              <a:rPr dirty="0" smtClean="0" sz="4400" spc="-20">
                <a:latin typeface="Times New Roman"/>
                <a:cs typeface="Times New Roman"/>
              </a:rPr>
              <a:t>asil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9579" y="4128770"/>
            <a:ext cx="5537835" cy="1681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400" spc="-10" b="1">
                <a:latin typeface="Times New Roman"/>
                <a:cs typeface="Times New Roman"/>
              </a:rPr>
              <a:t>J</a:t>
            </a:r>
            <a:r>
              <a:rPr dirty="0" smtClean="0" sz="2400" spc="5" b="1">
                <a:latin typeface="Times New Roman"/>
                <a:cs typeface="Times New Roman"/>
              </a:rPr>
              <a:t>o</a:t>
            </a:r>
            <a:r>
              <a:rPr dirty="0" smtClean="0" sz="2400" spc="0" b="1">
                <a:latin typeface="Times New Roman"/>
                <a:cs typeface="Times New Roman"/>
              </a:rPr>
              <a:t>ão</a:t>
            </a:r>
            <a:r>
              <a:rPr dirty="0" smtClean="0" sz="2400" spc="-5" b="1">
                <a:latin typeface="Times New Roman"/>
                <a:cs typeface="Times New Roman"/>
              </a:rPr>
              <a:t> </a:t>
            </a:r>
            <a:r>
              <a:rPr dirty="0" smtClean="0" sz="2400" spc="-25" b="1">
                <a:latin typeface="Times New Roman"/>
                <a:cs typeface="Times New Roman"/>
              </a:rPr>
              <a:t>P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-1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soa </a:t>
            </a:r>
            <a:r>
              <a:rPr dirty="0" smtClean="0" sz="2400" spc="-5" b="1">
                <a:latin typeface="Times New Roman"/>
                <a:cs typeface="Times New Roman"/>
              </a:rPr>
              <a:t>R</a:t>
            </a:r>
            <a:r>
              <a:rPr dirty="0" smtClean="0" sz="2400" spc="-15" b="1">
                <a:latin typeface="Times New Roman"/>
                <a:cs typeface="Times New Roman"/>
              </a:rPr>
              <a:t>iogr</a:t>
            </a:r>
            <a:r>
              <a:rPr dirty="0" smtClean="0" sz="2400" spc="-15" b="1">
                <a:latin typeface="Times New Roman"/>
                <a:cs typeface="Times New Roman"/>
              </a:rPr>
              <a:t>a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latin typeface="Times New Roman"/>
                <a:cs typeface="Times New Roman"/>
              </a:rPr>
              <a:t>d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-15" b="1">
                <a:latin typeface="Times New Roman"/>
                <a:cs typeface="Times New Roman"/>
              </a:rPr>
              <a:t> </a:t>
            </a:r>
            <a:r>
              <a:rPr dirty="0" smtClean="0" sz="2400" spc="-25" b="1">
                <a:latin typeface="Times New Roman"/>
                <a:cs typeface="Times New Roman"/>
              </a:rPr>
              <a:t>M</a:t>
            </a:r>
            <a:r>
              <a:rPr dirty="0" smtClean="0" sz="2400" spc="-10" b="1">
                <a:latin typeface="Times New Roman"/>
                <a:cs typeface="Times New Roman"/>
              </a:rPr>
              <a:t>o</a:t>
            </a:r>
            <a:r>
              <a:rPr dirty="0" smtClean="0" sz="2400" spc="-65" b="1">
                <a:latin typeface="Times New Roman"/>
                <a:cs typeface="Times New Roman"/>
              </a:rPr>
              <a:t>r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0" b="1">
                <a:latin typeface="Times New Roman"/>
                <a:cs typeface="Times New Roman"/>
              </a:rPr>
              <a:t>i</a:t>
            </a:r>
            <a:r>
              <a:rPr dirty="0" smtClean="0" sz="2400" spc="-20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a Jú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latin typeface="Times New Roman"/>
                <a:cs typeface="Times New Roman"/>
              </a:rPr>
              <a:t>ior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295910" marR="294005" indent="0">
              <a:lnSpc>
                <a:spcPct val="92800"/>
              </a:lnSpc>
            </a:pPr>
            <a:r>
              <a:rPr dirty="0" smtClean="0" sz="2200" spc="-15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oor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d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3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Aut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z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-15">
                <a:latin typeface="Times New Roman"/>
                <a:cs typeface="Times New Roman"/>
              </a:rPr>
              <a:t>auna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ur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0">
                <a:latin typeface="Times New Roman"/>
                <a:cs typeface="Times New Roman"/>
              </a:rPr>
              <a:t>os </a:t>
            </a:r>
            <a:r>
              <a:rPr dirty="0" smtClean="0" sz="2200" spc="-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quei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os</a:t>
            </a:r>
            <a:r>
              <a:rPr dirty="0" smtClean="0" sz="2200" spc="0">
                <a:latin typeface="Times New Roman"/>
                <a:cs typeface="Times New Roman"/>
              </a:rPr>
              <a:t> 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-35">
                <a:latin typeface="Times New Roman"/>
                <a:cs typeface="Times New Roman"/>
              </a:rPr>
              <a:t>B</a:t>
            </a:r>
            <a:r>
              <a:rPr dirty="0" smtClean="0" sz="2400" spc="-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046719" y="6766559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766559" y="6949440"/>
            <a:ext cx="365760" cy="365759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65760" y="0"/>
                </a:moveTo>
                <a:lnTo>
                  <a:pt x="0" y="0"/>
                </a:lnTo>
                <a:lnTo>
                  <a:pt x="0" y="365759"/>
                </a:lnTo>
                <a:lnTo>
                  <a:pt x="365760" y="365759"/>
                </a:lnTo>
                <a:lnTo>
                  <a:pt x="365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61119" y="6766559"/>
            <a:ext cx="73914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129" y="2266950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980" y="2194559"/>
            <a:ext cx="9097645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450"/>
              </a:lnSpc>
            </a:pPr>
            <a:r>
              <a:rPr dirty="0" smtClean="0" sz="220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ti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10">
                <a:latin typeface="Times New Roman"/>
                <a:cs typeface="Times New Roman"/>
              </a:rPr>
              <a:t>ã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2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om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ó</a:t>
            </a:r>
            <a:r>
              <a:rPr dirty="0" smtClean="0" sz="2200" spc="-45">
                <a:latin typeface="Times New Roman"/>
                <a:cs typeface="Times New Roman"/>
              </a:rPr>
              <a:t>r</a:t>
            </a:r>
            <a:r>
              <a:rPr dirty="0" smtClean="0" sz="2200" spc="5">
                <a:latin typeface="Times New Roman"/>
                <a:cs typeface="Times New Roman"/>
              </a:rPr>
              <a:t>g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os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bi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d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0">
                <a:latin typeface="Times New Roman"/>
                <a:cs typeface="Times New Roman"/>
              </a:rPr>
              <a:t>,</a:t>
            </a:r>
            <a:r>
              <a:rPr dirty="0" smtClean="0" sz="2200" spc="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gr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tu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d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10">
                <a:latin typeface="Times New Roman"/>
                <a:cs typeface="Times New Roman"/>
              </a:rPr>
              <a:t> 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nt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vi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: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15">
                <a:latin typeface="Times New Roman"/>
                <a:cs typeface="Times New Roman"/>
              </a:rPr>
              <a:t>õe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nj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nt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g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do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j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129" y="3559809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80" y="3487420"/>
            <a:ext cx="4699000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450"/>
              </a:lnSpc>
              <a:tabLst>
                <a:tab pos="1576705" algn="l"/>
                <a:tab pos="2040889" algn="l"/>
                <a:tab pos="3107055" algn="l"/>
              </a:tabLst>
            </a:pP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pl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	</a:t>
            </a:r>
            <a:r>
              <a:rPr dirty="0" smtClean="0" sz="2200" spc="0">
                <a:latin typeface="Times New Roman"/>
                <a:cs typeface="Times New Roman"/>
              </a:rPr>
              <a:t>do	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0">
                <a:latin typeface="Times New Roman"/>
                <a:cs typeface="Times New Roman"/>
              </a:rPr>
              <a:t>or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ti</a:t>
            </a:r>
            <a:r>
              <a:rPr dirty="0" smtClean="0" sz="2200" spc="-15">
                <a:latin typeface="Times New Roman"/>
                <a:cs typeface="Times New Roman"/>
              </a:rPr>
              <a:t>z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do</a:t>
            </a:r>
            <a:r>
              <a:rPr dirty="0" smtClean="0" sz="2200" spc="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-15">
                <a:latin typeface="Times New Roman"/>
                <a:cs typeface="Times New Roman"/>
              </a:rPr>
              <a:t>com</a:t>
            </a:r>
            <a:r>
              <a:rPr dirty="0" smtClean="0" sz="2200" spc="-2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M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204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863" y="3456940"/>
            <a:ext cx="145034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é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0928" y="3456940"/>
            <a:ext cx="117221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8299" y="3456940"/>
            <a:ext cx="131254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35685" algn="l"/>
              </a:tabLst>
            </a:pP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do	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129" y="4846320"/>
            <a:ext cx="12573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80">
                <a:latin typeface="Arial"/>
                <a:cs typeface="Arial"/>
              </a:rPr>
              <a:t>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980" y="4780279"/>
            <a:ext cx="4065904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450"/>
              </a:lnSpc>
              <a:tabLst>
                <a:tab pos="1525270" algn="l"/>
                <a:tab pos="2064385" algn="l"/>
                <a:tab pos="2959735" algn="l"/>
                <a:tab pos="3465829" algn="l"/>
              </a:tabLst>
            </a:pPr>
            <a:r>
              <a:rPr dirty="0" smtClean="0" sz="2200" spc="-10">
                <a:latin typeface="Times New Roman"/>
                <a:cs typeface="Times New Roman"/>
              </a:rPr>
              <a:t>El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b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10">
                <a:latin typeface="Times New Roman"/>
                <a:cs typeface="Times New Roman"/>
              </a:rPr>
              <a:t>ã</a:t>
            </a:r>
            <a:r>
              <a:rPr dirty="0" smtClean="0" sz="2200" spc="-10">
                <a:latin typeface="Times New Roman"/>
                <a:cs typeface="Times New Roman"/>
              </a:rPr>
              <a:t>o	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o	</a:t>
            </a:r>
            <a:r>
              <a:rPr dirty="0" smtClean="0" sz="2200" spc="-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0">
                <a:latin typeface="Times New Roman"/>
                <a:cs typeface="Times New Roman"/>
              </a:rPr>
              <a:t>o	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 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ni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nto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j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lis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-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A.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1107" y="4749800"/>
            <a:ext cx="103251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5113" y="4749800"/>
            <a:ext cx="50673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3567" y="4749800"/>
            <a:ext cx="124206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latin typeface="Times New Roman"/>
                <a:cs typeface="Times New Roman"/>
              </a:rPr>
              <a:t>p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nç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8520" y="4749800"/>
            <a:ext cx="132270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85545" algn="l"/>
              </a:tabLst>
            </a:pP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8750" y="1228090"/>
            <a:ext cx="4652010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15">
                <a:latin typeface="Times New Roman"/>
                <a:cs typeface="Times New Roman"/>
              </a:rPr>
              <a:t>Plan</a:t>
            </a:r>
            <a:r>
              <a:rPr dirty="0" smtClean="0" sz="3200" spc="-10">
                <a:latin typeface="Times New Roman"/>
                <a:cs typeface="Times New Roman"/>
              </a:rPr>
              <a:t>e</a:t>
            </a:r>
            <a:r>
              <a:rPr dirty="0" smtClean="0" sz="3200" spc="-20">
                <a:latin typeface="Times New Roman"/>
                <a:cs typeface="Times New Roman"/>
              </a:rPr>
              <a:t>jame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-15">
                <a:latin typeface="Times New Roman"/>
                <a:cs typeface="Times New Roman"/>
              </a:rPr>
              <a:t>to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0">
                <a:latin typeface="Times New Roman"/>
                <a:cs typeface="Times New Roman"/>
              </a:rPr>
              <a:t>ç</a:t>
            </a:r>
            <a:r>
              <a:rPr dirty="0" smtClean="0" sz="3200" spc="-20">
                <a:latin typeface="Times New Roman"/>
                <a:cs typeface="Times New Roman"/>
              </a:rPr>
              <a:t>õ</a:t>
            </a:r>
            <a:r>
              <a:rPr dirty="0" smtClean="0" sz="3200" spc="-10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s </a:t>
            </a:r>
            <a:r>
              <a:rPr dirty="0" smtClean="0" sz="3200" spc="5">
                <a:latin typeface="Times New Roman"/>
                <a:cs typeface="Times New Roman"/>
              </a:rPr>
              <a:t>2</a:t>
            </a:r>
            <a:r>
              <a:rPr dirty="0" smtClean="0" sz="3200" spc="5">
                <a:latin typeface="Times New Roman"/>
                <a:cs typeface="Times New Roman"/>
              </a:rPr>
              <a:t>0</a:t>
            </a:r>
            <a:r>
              <a:rPr dirty="0" smtClean="0" sz="3200" spc="5">
                <a:latin typeface="Times New Roman"/>
                <a:cs typeface="Times New Roman"/>
              </a:rPr>
              <a:t>1</a:t>
            </a:r>
            <a:r>
              <a:rPr dirty="0" smtClean="0" sz="3200" spc="0"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829" y="2133600"/>
            <a:ext cx="1800225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Times New Roman"/>
                <a:cs typeface="Times New Roman"/>
              </a:rPr>
              <a:t>O</a:t>
            </a:r>
            <a:r>
              <a:rPr dirty="0" smtClean="0" sz="3200" spc="5">
                <a:latin typeface="Times New Roman"/>
                <a:cs typeface="Times New Roman"/>
              </a:rPr>
              <a:t>b</a:t>
            </a:r>
            <a:r>
              <a:rPr dirty="0" smtClean="0" sz="3200" spc="-15">
                <a:latin typeface="Times New Roman"/>
                <a:cs typeface="Times New Roman"/>
              </a:rPr>
              <a:t>rigad</a:t>
            </a:r>
            <a:r>
              <a:rPr dirty="0" smtClean="0" sz="3200" spc="-15">
                <a:latin typeface="Times New Roman"/>
                <a:cs typeface="Times New Roman"/>
              </a:rPr>
              <a:t>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!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6230" y="3289300"/>
            <a:ext cx="7247890" cy="2368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João </a:t>
            </a:r>
            <a:r>
              <a:rPr dirty="0" smtClean="0" sz="2400" spc="-25" b="1">
                <a:latin typeface="Times New Roman"/>
                <a:cs typeface="Times New Roman"/>
              </a:rPr>
              <a:t>P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-15" b="1">
                <a:latin typeface="Times New Roman"/>
                <a:cs typeface="Times New Roman"/>
              </a:rPr>
              <a:t>ssoa</a:t>
            </a:r>
            <a:r>
              <a:rPr dirty="0" smtClean="0" sz="2400" spc="-5" b="1">
                <a:latin typeface="Times New Roman"/>
                <a:cs typeface="Times New Roman"/>
              </a:rPr>
              <a:t> </a:t>
            </a:r>
            <a:r>
              <a:rPr dirty="0" smtClean="0" sz="2400" spc="-1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i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g</a:t>
            </a:r>
            <a:r>
              <a:rPr dirty="0" smtClean="0" sz="2400" spc="-15" b="1">
                <a:latin typeface="Times New Roman"/>
                <a:cs typeface="Times New Roman"/>
              </a:rPr>
              <a:t>r</a:t>
            </a:r>
            <a:r>
              <a:rPr dirty="0" smtClean="0" sz="2400" spc="-15" b="1">
                <a:latin typeface="Times New Roman"/>
                <a:cs typeface="Times New Roman"/>
              </a:rPr>
              <a:t>a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d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latin typeface="Times New Roman"/>
                <a:cs typeface="Times New Roman"/>
              </a:rPr>
              <a:t>s</a:t>
            </a:r>
            <a:r>
              <a:rPr dirty="0" smtClean="0" sz="2400" spc="-15" b="1">
                <a:latin typeface="Times New Roman"/>
                <a:cs typeface="Times New Roman"/>
              </a:rPr>
              <a:t>e</a:t>
            </a:r>
            <a:r>
              <a:rPr dirty="0" smtClean="0" sz="2400" spc="-15" b="1">
                <a:latin typeface="Times New Roman"/>
                <a:cs typeface="Times New Roman"/>
              </a:rPr>
              <a:t> </a:t>
            </a:r>
            <a:r>
              <a:rPr dirty="0" smtClean="0" sz="2400" spc="-20" b="1">
                <a:latin typeface="Times New Roman"/>
                <a:cs typeface="Times New Roman"/>
              </a:rPr>
              <a:t>Mo</a:t>
            </a:r>
            <a:r>
              <a:rPr dirty="0" smtClean="0" sz="2400" spc="-65" b="1">
                <a:latin typeface="Times New Roman"/>
                <a:cs typeface="Times New Roman"/>
              </a:rPr>
              <a:t>r</a:t>
            </a:r>
            <a:r>
              <a:rPr dirty="0" smtClean="0" sz="2400" spc="-10" b="1">
                <a:latin typeface="Times New Roman"/>
                <a:cs typeface="Times New Roman"/>
              </a:rPr>
              <a:t>eir</a:t>
            </a:r>
            <a:r>
              <a:rPr dirty="0" smtClean="0" sz="2400" spc="-10" b="1">
                <a:latin typeface="Times New Roman"/>
                <a:cs typeface="Times New Roman"/>
              </a:rPr>
              <a:t>a J</a:t>
            </a:r>
            <a:r>
              <a:rPr dirty="0" smtClean="0" sz="2400" spc="-10" b="1">
                <a:latin typeface="Times New Roman"/>
                <a:cs typeface="Times New Roman"/>
              </a:rPr>
              <a:t>ú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latin typeface="Times New Roman"/>
                <a:cs typeface="Times New Roman"/>
              </a:rPr>
              <a:t>ior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9"/>
              </a:spcBef>
            </a:pPr>
            <a:endParaRPr sz="1400"/>
          </a:p>
          <a:p>
            <a:pPr algn="ctr" marR="67945">
              <a:lnSpc>
                <a:spcPct val="100000"/>
              </a:lnSpc>
            </a:pPr>
            <a:r>
              <a:rPr dirty="0" smtClean="0" sz="2200" spc="-15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oor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d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2450"/>
              </a:lnSpc>
            </a:pP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z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-15">
                <a:latin typeface="Times New Roman"/>
                <a:cs typeface="Times New Roman"/>
              </a:rPr>
              <a:t>auna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ur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0">
                <a:latin typeface="Times New Roman"/>
                <a:cs typeface="Times New Roman"/>
              </a:rPr>
              <a:t>os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5">
                <a:latin typeface="Times New Roman"/>
                <a:cs typeface="Times New Roman"/>
              </a:rPr>
              <a:t>q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ir</a:t>
            </a:r>
            <a:r>
              <a:rPr dirty="0" smtClean="0" sz="2200" spc="-10">
                <a:latin typeface="Times New Roman"/>
                <a:cs typeface="Times New Roman"/>
              </a:rPr>
              <a:t>os</a:t>
            </a:r>
            <a:endParaRPr sz="2200">
              <a:latin typeface="Times New Roman"/>
              <a:cs typeface="Times New Roman"/>
            </a:endParaRPr>
          </a:p>
          <a:p>
            <a:pPr algn="ctr" marL="5080">
              <a:lnSpc>
                <a:spcPts val="2690"/>
              </a:lnSpc>
            </a:pPr>
            <a:r>
              <a:rPr dirty="0" smtClean="0" sz="2400">
                <a:latin typeface="Times New Roman"/>
                <a:cs typeface="Times New Roman"/>
              </a:rPr>
              <a:t>IB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MA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3175">
              <a:lnSpc>
                <a:spcPct val="100000"/>
              </a:lnSpc>
            </a:pPr>
            <a:r>
              <a:rPr dirty="0" smtClean="0" sz="2400" spc="5">
                <a:latin typeface="Times New Roman"/>
                <a:cs typeface="Times New Roman"/>
              </a:rPr>
              <a:t>(</a:t>
            </a:r>
            <a:r>
              <a:rPr dirty="0" smtClean="0" sz="2400" spc="0">
                <a:latin typeface="Times New Roman"/>
                <a:cs typeface="Times New Roman"/>
              </a:rPr>
              <a:t>61) 3316</a:t>
            </a:r>
            <a:r>
              <a:rPr dirty="0" smtClean="0" sz="2400" spc="5">
                <a:latin typeface="Times New Roman"/>
                <a:cs typeface="Times New Roman"/>
              </a:rPr>
              <a:t>-</a:t>
            </a:r>
            <a:r>
              <a:rPr dirty="0" smtClean="0" sz="2400" spc="0">
                <a:latin typeface="Times New Roman"/>
                <a:cs typeface="Times New Roman"/>
              </a:rPr>
              <a:t>1480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1460" y="1328420"/>
            <a:ext cx="5021580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15">
                <a:latin typeface="Times New Roman"/>
                <a:cs typeface="Times New Roman"/>
              </a:rPr>
              <a:t>Intro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5">
                <a:latin typeface="Times New Roman"/>
                <a:cs typeface="Times New Roman"/>
              </a:rPr>
              <a:t>u</a:t>
            </a:r>
            <a:r>
              <a:rPr dirty="0" smtClean="0" sz="3200" spc="-15">
                <a:latin typeface="Times New Roman"/>
                <a:cs typeface="Times New Roman"/>
              </a:rPr>
              <a:t>çã</a:t>
            </a:r>
            <a:r>
              <a:rPr dirty="0" smtClean="0" sz="3200" spc="-15">
                <a:latin typeface="Times New Roman"/>
                <a:cs typeface="Times New Roman"/>
              </a:rPr>
              <a:t>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15">
                <a:latin typeface="Times New Roman"/>
                <a:cs typeface="Times New Roman"/>
              </a:rPr>
              <a:t>ja</a:t>
            </a:r>
            <a:r>
              <a:rPr dirty="0" smtClean="0" sz="3200" spc="5">
                <a:latin typeface="Times New Roman"/>
                <a:cs typeface="Times New Roman"/>
              </a:rPr>
              <a:t>v</a:t>
            </a:r>
            <a:r>
              <a:rPr dirty="0" smtClean="0" sz="3200" spc="-15">
                <a:latin typeface="Times New Roman"/>
                <a:cs typeface="Times New Roman"/>
              </a:rPr>
              <a:t>alis</a:t>
            </a:r>
            <a:r>
              <a:rPr dirty="0" smtClean="0" sz="3200" spc="-10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0">
                <a:latin typeface="Times New Roman"/>
                <a:cs typeface="Times New Roman"/>
              </a:rPr>
              <a:t>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20">
                <a:latin typeface="Times New Roman"/>
                <a:cs typeface="Times New Roman"/>
              </a:rPr>
              <a:t>Br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0">
                <a:latin typeface="Times New Roman"/>
                <a:cs typeface="Times New Roman"/>
              </a:rPr>
              <a:t>s</a:t>
            </a:r>
            <a:r>
              <a:rPr dirty="0" smtClean="0" sz="3200" spc="-10">
                <a:latin typeface="Times New Roman"/>
                <a:cs typeface="Times New Roman"/>
              </a:rPr>
              <a:t>il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60" y="3291840"/>
            <a:ext cx="2564129" cy="467360"/>
          </a:xfrm>
          <a:custGeom>
            <a:avLst/>
            <a:gdLst/>
            <a:ahLst/>
            <a:cxnLst/>
            <a:rect l="l" t="t" r="r" b="b"/>
            <a:pathLst>
              <a:path w="2564129" h="467360">
                <a:moveTo>
                  <a:pt x="0" y="0"/>
                </a:moveTo>
                <a:lnTo>
                  <a:pt x="2564129" y="0"/>
                </a:lnTo>
                <a:lnTo>
                  <a:pt x="2564129" y="467360"/>
                </a:lnTo>
                <a:lnTo>
                  <a:pt x="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844290" y="3291840"/>
            <a:ext cx="2564130" cy="467360"/>
          </a:xfrm>
          <a:custGeom>
            <a:avLst/>
            <a:gdLst/>
            <a:ahLst/>
            <a:cxnLst/>
            <a:rect l="l" t="t" r="r" b="b"/>
            <a:pathLst>
              <a:path w="2564130" h="467360">
                <a:moveTo>
                  <a:pt x="0" y="0"/>
                </a:moveTo>
                <a:lnTo>
                  <a:pt x="2564130" y="0"/>
                </a:lnTo>
                <a:lnTo>
                  <a:pt x="2564130" y="467360"/>
                </a:lnTo>
                <a:lnTo>
                  <a:pt x="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08420" y="3291840"/>
            <a:ext cx="2565400" cy="467360"/>
          </a:xfrm>
          <a:custGeom>
            <a:avLst/>
            <a:gdLst/>
            <a:ahLst/>
            <a:cxnLst/>
            <a:rect l="l" t="t" r="r" b="b"/>
            <a:pathLst>
              <a:path w="2565400" h="467360">
                <a:moveTo>
                  <a:pt x="0" y="0"/>
                </a:moveTo>
                <a:lnTo>
                  <a:pt x="2565400" y="0"/>
                </a:lnTo>
                <a:lnTo>
                  <a:pt x="2565400" y="467360"/>
                </a:lnTo>
                <a:lnTo>
                  <a:pt x="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80160" y="3759200"/>
            <a:ext cx="2564129" cy="467360"/>
          </a:xfrm>
          <a:custGeom>
            <a:avLst/>
            <a:gdLst/>
            <a:ahLst/>
            <a:cxnLst/>
            <a:rect l="l" t="t" r="r" b="b"/>
            <a:pathLst>
              <a:path w="2564129" h="467360">
                <a:moveTo>
                  <a:pt x="0" y="0"/>
                </a:moveTo>
                <a:lnTo>
                  <a:pt x="2564129" y="0"/>
                </a:lnTo>
                <a:lnTo>
                  <a:pt x="2564129" y="467360"/>
                </a:lnTo>
                <a:lnTo>
                  <a:pt x="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44290" y="3759200"/>
            <a:ext cx="2564130" cy="467360"/>
          </a:xfrm>
          <a:custGeom>
            <a:avLst/>
            <a:gdLst/>
            <a:ahLst/>
            <a:cxnLst/>
            <a:rect l="l" t="t" r="r" b="b"/>
            <a:pathLst>
              <a:path w="2564130" h="467360">
                <a:moveTo>
                  <a:pt x="0" y="0"/>
                </a:moveTo>
                <a:lnTo>
                  <a:pt x="2564130" y="0"/>
                </a:lnTo>
                <a:lnTo>
                  <a:pt x="2564130" y="467360"/>
                </a:lnTo>
                <a:lnTo>
                  <a:pt x="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08420" y="3759200"/>
            <a:ext cx="2565400" cy="467360"/>
          </a:xfrm>
          <a:custGeom>
            <a:avLst/>
            <a:gdLst/>
            <a:ahLst/>
            <a:cxnLst/>
            <a:rect l="l" t="t" r="r" b="b"/>
            <a:pathLst>
              <a:path w="2565400" h="467360">
                <a:moveTo>
                  <a:pt x="0" y="0"/>
                </a:moveTo>
                <a:lnTo>
                  <a:pt x="2565400" y="0"/>
                </a:lnTo>
                <a:lnTo>
                  <a:pt x="2565400" y="467360"/>
                </a:lnTo>
                <a:lnTo>
                  <a:pt x="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80160" y="4226559"/>
            <a:ext cx="2564129" cy="468629"/>
          </a:xfrm>
          <a:custGeom>
            <a:avLst/>
            <a:gdLst/>
            <a:ahLst/>
            <a:cxnLst/>
            <a:rect l="l" t="t" r="r" b="b"/>
            <a:pathLst>
              <a:path w="2564129" h="468629">
                <a:moveTo>
                  <a:pt x="0" y="0"/>
                </a:moveTo>
                <a:lnTo>
                  <a:pt x="2564129" y="0"/>
                </a:lnTo>
                <a:lnTo>
                  <a:pt x="2564129" y="468629"/>
                </a:lnTo>
                <a:lnTo>
                  <a:pt x="0" y="46862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44290" y="4226559"/>
            <a:ext cx="2564130" cy="468629"/>
          </a:xfrm>
          <a:custGeom>
            <a:avLst/>
            <a:gdLst/>
            <a:ahLst/>
            <a:cxnLst/>
            <a:rect l="l" t="t" r="r" b="b"/>
            <a:pathLst>
              <a:path w="2564130" h="468629">
                <a:moveTo>
                  <a:pt x="0" y="0"/>
                </a:moveTo>
                <a:lnTo>
                  <a:pt x="2564130" y="0"/>
                </a:lnTo>
                <a:lnTo>
                  <a:pt x="2564130" y="468629"/>
                </a:lnTo>
                <a:lnTo>
                  <a:pt x="0" y="46862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08420" y="4226559"/>
            <a:ext cx="2565400" cy="468629"/>
          </a:xfrm>
          <a:custGeom>
            <a:avLst/>
            <a:gdLst/>
            <a:ahLst/>
            <a:cxnLst/>
            <a:rect l="l" t="t" r="r" b="b"/>
            <a:pathLst>
              <a:path w="2565400" h="468629">
                <a:moveTo>
                  <a:pt x="0" y="0"/>
                </a:moveTo>
                <a:lnTo>
                  <a:pt x="2565400" y="0"/>
                </a:lnTo>
                <a:lnTo>
                  <a:pt x="2565400" y="468629"/>
                </a:lnTo>
                <a:lnTo>
                  <a:pt x="0" y="46862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80160" y="4695190"/>
            <a:ext cx="2564129" cy="828040"/>
          </a:xfrm>
          <a:custGeom>
            <a:avLst/>
            <a:gdLst/>
            <a:ahLst/>
            <a:cxnLst/>
            <a:rect l="l" t="t" r="r" b="b"/>
            <a:pathLst>
              <a:path w="2564129" h="828040">
                <a:moveTo>
                  <a:pt x="0" y="0"/>
                </a:moveTo>
                <a:lnTo>
                  <a:pt x="2564129" y="0"/>
                </a:lnTo>
                <a:lnTo>
                  <a:pt x="2564129" y="828040"/>
                </a:lnTo>
                <a:lnTo>
                  <a:pt x="0" y="82804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844290" y="4695190"/>
            <a:ext cx="2564130" cy="828040"/>
          </a:xfrm>
          <a:custGeom>
            <a:avLst/>
            <a:gdLst/>
            <a:ahLst/>
            <a:cxnLst/>
            <a:rect l="l" t="t" r="r" b="b"/>
            <a:pathLst>
              <a:path w="2564130" h="828040">
                <a:moveTo>
                  <a:pt x="0" y="0"/>
                </a:moveTo>
                <a:lnTo>
                  <a:pt x="2564130" y="0"/>
                </a:lnTo>
                <a:lnTo>
                  <a:pt x="2564130" y="828040"/>
                </a:lnTo>
                <a:lnTo>
                  <a:pt x="0" y="82804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408420" y="4695190"/>
            <a:ext cx="2565400" cy="828040"/>
          </a:xfrm>
          <a:custGeom>
            <a:avLst/>
            <a:gdLst/>
            <a:ahLst/>
            <a:cxnLst/>
            <a:rect l="l" t="t" r="r" b="b"/>
            <a:pathLst>
              <a:path w="2565400" h="828040">
                <a:moveTo>
                  <a:pt x="0" y="0"/>
                </a:moveTo>
                <a:lnTo>
                  <a:pt x="2565400" y="0"/>
                </a:lnTo>
                <a:lnTo>
                  <a:pt x="2565400" y="828040"/>
                </a:lnTo>
                <a:lnTo>
                  <a:pt x="0" y="82804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6109" y="2593340"/>
            <a:ext cx="8943975" cy="19964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7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0</a:t>
            </a:r>
            <a:r>
              <a:rPr dirty="0" smtClean="0" sz="2200" spc="5">
                <a:latin typeface="Times New Roman"/>
                <a:cs typeface="Times New Roman"/>
              </a:rPr>
              <a:t>1</a:t>
            </a:r>
            <a:r>
              <a:rPr dirty="0" smtClean="0" sz="2200" spc="0">
                <a:latin typeface="Times New Roman"/>
                <a:cs typeface="Times New Roman"/>
              </a:rPr>
              <a:t>. </a:t>
            </a:r>
            <a:r>
              <a:rPr dirty="0" smtClean="0" sz="2200" spc="-15">
                <a:latin typeface="Times New Roman"/>
                <a:cs typeface="Times New Roman"/>
              </a:rPr>
              <a:t>Ci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lo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intr</a:t>
            </a:r>
            <a:r>
              <a:rPr dirty="0" smtClean="0" sz="2200" spc="-10">
                <a:latin typeface="Times New Roman"/>
                <a:cs typeface="Times New Roman"/>
              </a:rPr>
              <a:t>od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j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no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B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il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na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ge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634489">
              <a:lnSpc>
                <a:spcPct val="100000"/>
              </a:lnSpc>
              <a:tabLst>
                <a:tab pos="3949065" algn="l"/>
                <a:tab pos="6506845" algn="l"/>
              </a:tabLst>
            </a:pP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NO	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M	</a:t>
            </a:r>
            <a:r>
              <a:rPr dirty="0" smtClean="0" sz="2200" spc="-1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0">
                <a:latin typeface="Times New Roman"/>
                <a:cs typeface="Times New Roman"/>
              </a:rPr>
              <a:t>VO</a:t>
            </a:r>
            <a:endParaRPr sz="2200">
              <a:latin typeface="Times New Roman"/>
              <a:cs typeface="Times New Roman"/>
            </a:endParaRPr>
          </a:p>
          <a:p>
            <a:pPr marL="1656080" marR="899160" indent="-361950">
              <a:lnSpc>
                <a:spcPct val="139400"/>
              </a:lnSpc>
              <a:spcBef>
                <a:spcPts val="10"/>
              </a:spcBef>
              <a:tabLst>
                <a:tab pos="3927475" algn="l"/>
                <a:tab pos="4041775" algn="l"/>
                <a:tab pos="6082665" algn="l"/>
                <a:tab pos="6630034" algn="l"/>
              </a:tabLst>
            </a:pPr>
            <a:r>
              <a:rPr dirty="0" smtClean="0" sz="2200">
                <a:latin typeface="Times New Roman"/>
                <a:cs typeface="Times New Roman"/>
              </a:rPr>
              <a:t>1</a:t>
            </a:r>
            <a:r>
              <a:rPr dirty="0" smtClean="0" sz="2200" spc="5">
                <a:latin typeface="Times New Roman"/>
                <a:cs typeface="Times New Roman"/>
              </a:rPr>
              <a:t>9</a:t>
            </a:r>
            <a:r>
              <a:rPr dirty="0" smtClean="0" sz="2200" spc="0">
                <a:latin typeface="Times New Roman"/>
                <a:cs typeface="Times New Roman"/>
              </a:rPr>
              <a:t>61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-</a:t>
            </a:r>
            <a:r>
              <a:rPr dirty="0" smtClean="0" sz="2200" spc="0">
                <a:latin typeface="Times New Roman"/>
                <a:cs typeface="Times New Roman"/>
              </a:rPr>
              <a:t>1</a:t>
            </a:r>
            <a:r>
              <a:rPr dirty="0" smtClean="0" sz="2200" spc="5">
                <a:latin typeface="Times New Roman"/>
                <a:cs typeface="Times New Roman"/>
              </a:rPr>
              <a:t>9</a:t>
            </a:r>
            <a:r>
              <a:rPr dirty="0" smtClean="0" sz="2200" spc="0">
                <a:latin typeface="Times New Roman"/>
                <a:cs typeface="Times New Roman"/>
              </a:rPr>
              <a:t>83	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5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		</a:t>
            </a:r>
            <a:r>
              <a:rPr dirty="0" smtClean="0" sz="2200" spc="-15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30">
                <a:latin typeface="Times New Roman"/>
                <a:cs typeface="Times New Roman"/>
              </a:rPr>
              <a:t>ç</a:t>
            </a:r>
            <a:r>
              <a:rPr dirty="0" smtClean="0" sz="2200" spc="-10">
                <a:latin typeface="Times New Roman"/>
                <a:cs typeface="Times New Roman"/>
              </a:rPr>
              <a:t>ã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 19</a:t>
            </a:r>
            <a:r>
              <a:rPr dirty="0" smtClean="0" sz="2200" spc="5">
                <a:latin typeface="Times New Roman"/>
                <a:cs typeface="Times New Roman"/>
              </a:rPr>
              <a:t>8</a:t>
            </a:r>
            <a:r>
              <a:rPr dirty="0" smtClean="0" sz="2200" spc="0">
                <a:latin typeface="Times New Roman"/>
                <a:cs typeface="Times New Roman"/>
              </a:rPr>
              <a:t>9		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guai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Di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natur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1979" y="4710429"/>
            <a:ext cx="138049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latin typeface="Times New Roman"/>
                <a:cs typeface="Times New Roman"/>
              </a:rPr>
              <a:t>1</a:t>
            </a:r>
            <a:r>
              <a:rPr dirty="0" smtClean="0" sz="2200" spc="5">
                <a:latin typeface="Times New Roman"/>
                <a:cs typeface="Times New Roman"/>
              </a:rPr>
              <a:t>9</a:t>
            </a:r>
            <a:r>
              <a:rPr dirty="0" smtClean="0" sz="2200" spc="0">
                <a:latin typeface="Times New Roman"/>
                <a:cs typeface="Times New Roman"/>
              </a:rPr>
              <a:t>92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-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20</a:t>
            </a:r>
            <a:r>
              <a:rPr dirty="0" smtClean="0" sz="2200" spc="5">
                <a:latin typeface="Times New Roman"/>
                <a:cs typeface="Times New Roman"/>
              </a:rPr>
              <a:t>0</a:t>
            </a:r>
            <a:r>
              <a:rPr dirty="0" smtClean="0" sz="2200" spc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4009" y="4740909"/>
            <a:ext cx="4575175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5080">
              <a:lnSpc>
                <a:spcPts val="2450"/>
              </a:lnSpc>
              <a:tabLst>
                <a:tab pos="2529205" algn="l"/>
              </a:tabLst>
            </a:pPr>
            <a:r>
              <a:rPr dirty="0" smtClean="0" sz="2200">
                <a:latin typeface="Times New Roman"/>
                <a:cs typeface="Times New Roman"/>
              </a:rPr>
              <a:t>A</a:t>
            </a:r>
            <a:r>
              <a:rPr dirty="0" smtClean="0" sz="2200" spc="-45">
                <a:latin typeface="Times New Roman"/>
                <a:cs typeface="Times New Roman"/>
              </a:rPr>
              <a:t>r</a:t>
            </a:r>
            <a:r>
              <a:rPr dirty="0" smtClean="0" sz="2200" spc="5">
                <a:latin typeface="Times New Roman"/>
                <a:cs typeface="Times New Roman"/>
              </a:rPr>
              <a:t>g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,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il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,	</a:t>
            </a:r>
            <a:r>
              <a:rPr dirty="0" smtClean="0" sz="2200" spc="-25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20">
                <a:latin typeface="Times New Roman"/>
                <a:cs typeface="Times New Roman"/>
              </a:rPr>
              <a:t>ã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u</a:t>
            </a:r>
            <a:r>
              <a:rPr dirty="0" smtClean="0" sz="2200" spc="5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ç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2590" y="5678170"/>
            <a:ext cx="21729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66559" y="6949440"/>
            <a:ext cx="274320" cy="365759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59"/>
                </a:moveTo>
                <a:lnTo>
                  <a:pt x="274320" y="365759"/>
                </a:lnTo>
                <a:lnTo>
                  <a:pt x="274320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040880" y="6949440"/>
            <a:ext cx="3039110" cy="607060"/>
          </a:xfrm>
          <a:custGeom>
            <a:avLst/>
            <a:gdLst/>
            <a:ahLst/>
            <a:cxnLst/>
            <a:rect l="l" t="t" r="r" b="b"/>
            <a:pathLst>
              <a:path w="3039110" h="607059">
                <a:moveTo>
                  <a:pt x="3039110" y="0"/>
                </a:moveTo>
                <a:lnTo>
                  <a:pt x="0" y="0"/>
                </a:lnTo>
                <a:lnTo>
                  <a:pt x="0" y="607059"/>
                </a:lnTo>
                <a:lnTo>
                  <a:pt x="3039110" y="607059"/>
                </a:lnTo>
                <a:lnTo>
                  <a:pt x="303911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046719" y="6766559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961119" y="6765290"/>
            <a:ext cx="73914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840" y="2067560"/>
            <a:ext cx="3093719" cy="223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74320" y="3475990"/>
            <a:ext cx="2160270" cy="1187450"/>
          </a:xfrm>
          <a:custGeom>
            <a:avLst/>
            <a:gdLst/>
            <a:ahLst/>
            <a:cxnLst/>
            <a:rect l="l" t="t" r="r" b="b"/>
            <a:pathLst>
              <a:path w="2160270" h="1187450">
                <a:moveTo>
                  <a:pt x="1982470" y="0"/>
                </a:moveTo>
                <a:lnTo>
                  <a:pt x="177800" y="0"/>
                </a:lnTo>
                <a:lnTo>
                  <a:pt x="167639" y="2539"/>
                </a:lnTo>
                <a:lnTo>
                  <a:pt x="157479" y="3810"/>
                </a:lnTo>
                <a:lnTo>
                  <a:pt x="116839" y="16510"/>
                </a:lnTo>
                <a:lnTo>
                  <a:pt x="81279" y="36830"/>
                </a:lnTo>
                <a:lnTo>
                  <a:pt x="66039" y="50800"/>
                </a:lnTo>
                <a:lnTo>
                  <a:pt x="58419" y="57150"/>
                </a:lnTo>
                <a:lnTo>
                  <a:pt x="50800" y="64770"/>
                </a:lnTo>
                <a:lnTo>
                  <a:pt x="44450" y="72389"/>
                </a:lnTo>
                <a:lnTo>
                  <a:pt x="38100" y="81280"/>
                </a:lnTo>
                <a:lnTo>
                  <a:pt x="31750" y="88900"/>
                </a:lnTo>
                <a:lnTo>
                  <a:pt x="26669" y="99060"/>
                </a:lnTo>
                <a:lnTo>
                  <a:pt x="21589" y="107950"/>
                </a:lnTo>
                <a:lnTo>
                  <a:pt x="17779" y="116839"/>
                </a:lnTo>
                <a:lnTo>
                  <a:pt x="12700" y="127000"/>
                </a:lnTo>
                <a:lnTo>
                  <a:pt x="10159" y="135889"/>
                </a:lnTo>
                <a:lnTo>
                  <a:pt x="6350" y="146050"/>
                </a:lnTo>
                <a:lnTo>
                  <a:pt x="3809" y="156210"/>
                </a:lnTo>
                <a:lnTo>
                  <a:pt x="0" y="186689"/>
                </a:lnTo>
                <a:lnTo>
                  <a:pt x="0" y="1000760"/>
                </a:lnTo>
                <a:lnTo>
                  <a:pt x="3809" y="1031240"/>
                </a:lnTo>
                <a:lnTo>
                  <a:pt x="6350" y="1041400"/>
                </a:lnTo>
                <a:lnTo>
                  <a:pt x="10159" y="1051560"/>
                </a:lnTo>
                <a:lnTo>
                  <a:pt x="12700" y="1060450"/>
                </a:lnTo>
                <a:lnTo>
                  <a:pt x="17779" y="1070610"/>
                </a:lnTo>
                <a:lnTo>
                  <a:pt x="21589" y="1079500"/>
                </a:lnTo>
                <a:lnTo>
                  <a:pt x="31750" y="1097280"/>
                </a:lnTo>
                <a:lnTo>
                  <a:pt x="38100" y="1106170"/>
                </a:lnTo>
                <a:lnTo>
                  <a:pt x="44450" y="1113790"/>
                </a:lnTo>
                <a:lnTo>
                  <a:pt x="50800" y="1122680"/>
                </a:lnTo>
                <a:lnTo>
                  <a:pt x="58419" y="1130300"/>
                </a:lnTo>
                <a:lnTo>
                  <a:pt x="73659" y="1143000"/>
                </a:lnTo>
                <a:lnTo>
                  <a:pt x="81279" y="1150620"/>
                </a:lnTo>
                <a:lnTo>
                  <a:pt x="116839" y="1170940"/>
                </a:lnTo>
                <a:lnTo>
                  <a:pt x="137159" y="1178560"/>
                </a:lnTo>
                <a:lnTo>
                  <a:pt x="157479" y="1183640"/>
                </a:lnTo>
                <a:lnTo>
                  <a:pt x="187959" y="1187450"/>
                </a:lnTo>
                <a:lnTo>
                  <a:pt x="1972310" y="1187450"/>
                </a:lnTo>
                <a:lnTo>
                  <a:pt x="1982470" y="1186180"/>
                </a:lnTo>
                <a:lnTo>
                  <a:pt x="1993900" y="1184910"/>
                </a:lnTo>
                <a:lnTo>
                  <a:pt x="2002790" y="1183640"/>
                </a:lnTo>
                <a:lnTo>
                  <a:pt x="2012950" y="1181100"/>
                </a:lnTo>
                <a:lnTo>
                  <a:pt x="2023110" y="1177290"/>
                </a:lnTo>
                <a:lnTo>
                  <a:pt x="2033270" y="1174750"/>
                </a:lnTo>
                <a:lnTo>
                  <a:pt x="2043430" y="1169670"/>
                </a:lnTo>
                <a:lnTo>
                  <a:pt x="2052320" y="1165860"/>
                </a:lnTo>
                <a:lnTo>
                  <a:pt x="2070100" y="1155700"/>
                </a:lnTo>
                <a:lnTo>
                  <a:pt x="2109470" y="1121410"/>
                </a:lnTo>
                <a:lnTo>
                  <a:pt x="2138680" y="1079500"/>
                </a:lnTo>
                <a:lnTo>
                  <a:pt x="2142490" y="1070610"/>
                </a:lnTo>
                <a:lnTo>
                  <a:pt x="2147570" y="1060450"/>
                </a:lnTo>
                <a:lnTo>
                  <a:pt x="2150110" y="1050290"/>
                </a:lnTo>
                <a:lnTo>
                  <a:pt x="2153920" y="1040130"/>
                </a:lnTo>
                <a:lnTo>
                  <a:pt x="2156460" y="1029970"/>
                </a:lnTo>
                <a:lnTo>
                  <a:pt x="2160270" y="999490"/>
                </a:lnTo>
                <a:lnTo>
                  <a:pt x="2160270" y="186689"/>
                </a:lnTo>
                <a:lnTo>
                  <a:pt x="2157730" y="166370"/>
                </a:lnTo>
                <a:lnTo>
                  <a:pt x="2150110" y="135889"/>
                </a:lnTo>
                <a:lnTo>
                  <a:pt x="2146300" y="127000"/>
                </a:lnTo>
                <a:lnTo>
                  <a:pt x="2142490" y="116839"/>
                </a:lnTo>
                <a:lnTo>
                  <a:pt x="2138680" y="107950"/>
                </a:lnTo>
                <a:lnTo>
                  <a:pt x="2133600" y="99060"/>
                </a:lnTo>
                <a:lnTo>
                  <a:pt x="2128520" y="88900"/>
                </a:lnTo>
                <a:lnTo>
                  <a:pt x="2122170" y="81280"/>
                </a:lnTo>
                <a:lnTo>
                  <a:pt x="2115820" y="72389"/>
                </a:lnTo>
                <a:lnTo>
                  <a:pt x="2109470" y="64770"/>
                </a:lnTo>
                <a:lnTo>
                  <a:pt x="2101850" y="57150"/>
                </a:lnTo>
                <a:lnTo>
                  <a:pt x="2094230" y="50800"/>
                </a:lnTo>
                <a:lnTo>
                  <a:pt x="2086610" y="43180"/>
                </a:lnTo>
                <a:lnTo>
                  <a:pt x="2052320" y="21589"/>
                </a:lnTo>
                <a:lnTo>
                  <a:pt x="2002790" y="3810"/>
                </a:lnTo>
                <a:lnTo>
                  <a:pt x="1992630" y="2539"/>
                </a:lnTo>
                <a:lnTo>
                  <a:pt x="1982470" y="0"/>
                </a:lnTo>
                <a:close/>
              </a:path>
            </a:pathLst>
          </a:custGeom>
          <a:solidFill>
            <a:srgbClr val="00C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74320" y="3475990"/>
            <a:ext cx="2160270" cy="1187450"/>
          </a:xfrm>
          <a:custGeom>
            <a:avLst/>
            <a:gdLst/>
            <a:ahLst/>
            <a:cxnLst/>
            <a:rect l="l" t="t" r="r" b="b"/>
            <a:pathLst>
              <a:path w="2160270" h="1187450">
                <a:moveTo>
                  <a:pt x="0" y="196850"/>
                </a:moveTo>
                <a:lnTo>
                  <a:pt x="0" y="186689"/>
                </a:lnTo>
                <a:lnTo>
                  <a:pt x="1269" y="176530"/>
                </a:lnTo>
                <a:lnTo>
                  <a:pt x="2539" y="166370"/>
                </a:lnTo>
                <a:lnTo>
                  <a:pt x="3809" y="156210"/>
                </a:lnTo>
                <a:lnTo>
                  <a:pt x="6350" y="146050"/>
                </a:lnTo>
                <a:lnTo>
                  <a:pt x="10159" y="135889"/>
                </a:lnTo>
                <a:lnTo>
                  <a:pt x="12700" y="127000"/>
                </a:lnTo>
                <a:lnTo>
                  <a:pt x="17779" y="116839"/>
                </a:lnTo>
                <a:lnTo>
                  <a:pt x="21589" y="107950"/>
                </a:lnTo>
                <a:lnTo>
                  <a:pt x="26669" y="99060"/>
                </a:lnTo>
                <a:lnTo>
                  <a:pt x="31750" y="88900"/>
                </a:lnTo>
                <a:lnTo>
                  <a:pt x="38100" y="81280"/>
                </a:lnTo>
                <a:lnTo>
                  <a:pt x="44450" y="72389"/>
                </a:lnTo>
                <a:lnTo>
                  <a:pt x="50800" y="64770"/>
                </a:lnTo>
                <a:lnTo>
                  <a:pt x="58419" y="57150"/>
                </a:lnTo>
                <a:lnTo>
                  <a:pt x="66039" y="50800"/>
                </a:lnTo>
                <a:lnTo>
                  <a:pt x="73659" y="43180"/>
                </a:lnTo>
                <a:lnTo>
                  <a:pt x="81279" y="36830"/>
                </a:lnTo>
                <a:lnTo>
                  <a:pt x="90169" y="31750"/>
                </a:lnTo>
                <a:lnTo>
                  <a:pt x="99059" y="26670"/>
                </a:lnTo>
                <a:lnTo>
                  <a:pt x="107950" y="21589"/>
                </a:lnTo>
                <a:lnTo>
                  <a:pt x="116839" y="16510"/>
                </a:lnTo>
                <a:lnTo>
                  <a:pt x="127000" y="12700"/>
                </a:lnTo>
                <a:lnTo>
                  <a:pt x="137159" y="8889"/>
                </a:lnTo>
                <a:lnTo>
                  <a:pt x="147320" y="6350"/>
                </a:lnTo>
                <a:lnTo>
                  <a:pt x="157479" y="3810"/>
                </a:lnTo>
                <a:lnTo>
                  <a:pt x="167639" y="2539"/>
                </a:lnTo>
                <a:lnTo>
                  <a:pt x="177800" y="0"/>
                </a:lnTo>
                <a:lnTo>
                  <a:pt x="187959" y="0"/>
                </a:lnTo>
                <a:lnTo>
                  <a:pt x="198120" y="0"/>
                </a:lnTo>
                <a:lnTo>
                  <a:pt x="1962150" y="0"/>
                </a:lnTo>
                <a:lnTo>
                  <a:pt x="1972310" y="0"/>
                </a:lnTo>
                <a:lnTo>
                  <a:pt x="1982470" y="0"/>
                </a:lnTo>
                <a:lnTo>
                  <a:pt x="1992630" y="2539"/>
                </a:lnTo>
                <a:lnTo>
                  <a:pt x="2002790" y="3810"/>
                </a:lnTo>
                <a:lnTo>
                  <a:pt x="2012950" y="6350"/>
                </a:lnTo>
                <a:lnTo>
                  <a:pt x="2023110" y="8889"/>
                </a:lnTo>
                <a:lnTo>
                  <a:pt x="2033270" y="12700"/>
                </a:lnTo>
                <a:lnTo>
                  <a:pt x="2042160" y="16510"/>
                </a:lnTo>
                <a:lnTo>
                  <a:pt x="2052320" y="21589"/>
                </a:lnTo>
                <a:lnTo>
                  <a:pt x="2061210" y="26670"/>
                </a:lnTo>
                <a:lnTo>
                  <a:pt x="2070100" y="31750"/>
                </a:lnTo>
                <a:lnTo>
                  <a:pt x="2077720" y="36830"/>
                </a:lnTo>
                <a:lnTo>
                  <a:pt x="2086610" y="43180"/>
                </a:lnTo>
                <a:lnTo>
                  <a:pt x="2094230" y="50800"/>
                </a:lnTo>
                <a:lnTo>
                  <a:pt x="2101850" y="57150"/>
                </a:lnTo>
                <a:lnTo>
                  <a:pt x="2109470" y="64770"/>
                </a:lnTo>
                <a:lnTo>
                  <a:pt x="2115820" y="72389"/>
                </a:lnTo>
                <a:lnTo>
                  <a:pt x="2122170" y="81280"/>
                </a:lnTo>
                <a:lnTo>
                  <a:pt x="2128520" y="88900"/>
                </a:lnTo>
                <a:lnTo>
                  <a:pt x="2133600" y="99060"/>
                </a:lnTo>
                <a:lnTo>
                  <a:pt x="2138680" y="107950"/>
                </a:lnTo>
                <a:lnTo>
                  <a:pt x="2142490" y="116839"/>
                </a:lnTo>
                <a:lnTo>
                  <a:pt x="2146300" y="127000"/>
                </a:lnTo>
                <a:lnTo>
                  <a:pt x="2150110" y="135889"/>
                </a:lnTo>
                <a:lnTo>
                  <a:pt x="2152650" y="146050"/>
                </a:lnTo>
                <a:lnTo>
                  <a:pt x="2155190" y="156210"/>
                </a:lnTo>
                <a:lnTo>
                  <a:pt x="2157730" y="166370"/>
                </a:lnTo>
                <a:lnTo>
                  <a:pt x="2159000" y="176530"/>
                </a:lnTo>
                <a:lnTo>
                  <a:pt x="2160270" y="186689"/>
                </a:lnTo>
                <a:lnTo>
                  <a:pt x="2160270" y="196850"/>
                </a:lnTo>
                <a:lnTo>
                  <a:pt x="2160270" y="989330"/>
                </a:lnTo>
                <a:lnTo>
                  <a:pt x="2160270" y="999490"/>
                </a:lnTo>
                <a:lnTo>
                  <a:pt x="2159000" y="1009650"/>
                </a:lnTo>
                <a:lnTo>
                  <a:pt x="2157730" y="1019810"/>
                </a:lnTo>
                <a:lnTo>
                  <a:pt x="2156460" y="1029970"/>
                </a:lnTo>
                <a:lnTo>
                  <a:pt x="2153920" y="1040130"/>
                </a:lnTo>
                <a:lnTo>
                  <a:pt x="2150110" y="1050290"/>
                </a:lnTo>
                <a:lnTo>
                  <a:pt x="2147570" y="1060450"/>
                </a:lnTo>
                <a:lnTo>
                  <a:pt x="2142490" y="1070610"/>
                </a:lnTo>
                <a:lnTo>
                  <a:pt x="2122170" y="1106170"/>
                </a:lnTo>
                <a:lnTo>
                  <a:pt x="2115820" y="1113790"/>
                </a:lnTo>
                <a:lnTo>
                  <a:pt x="2109470" y="1121410"/>
                </a:lnTo>
                <a:lnTo>
                  <a:pt x="2101850" y="1129030"/>
                </a:lnTo>
                <a:lnTo>
                  <a:pt x="2094230" y="1136650"/>
                </a:lnTo>
                <a:lnTo>
                  <a:pt x="2086610" y="1143000"/>
                </a:lnTo>
                <a:lnTo>
                  <a:pt x="2052320" y="1165860"/>
                </a:lnTo>
                <a:lnTo>
                  <a:pt x="2043430" y="1169670"/>
                </a:lnTo>
                <a:lnTo>
                  <a:pt x="2033270" y="1174750"/>
                </a:lnTo>
                <a:lnTo>
                  <a:pt x="2023110" y="1177290"/>
                </a:lnTo>
                <a:lnTo>
                  <a:pt x="2012950" y="1181100"/>
                </a:lnTo>
                <a:lnTo>
                  <a:pt x="2002790" y="1183640"/>
                </a:lnTo>
                <a:lnTo>
                  <a:pt x="1993900" y="1184910"/>
                </a:lnTo>
                <a:lnTo>
                  <a:pt x="1982470" y="1186180"/>
                </a:lnTo>
                <a:lnTo>
                  <a:pt x="1972310" y="1187450"/>
                </a:lnTo>
                <a:lnTo>
                  <a:pt x="1962150" y="1187450"/>
                </a:lnTo>
                <a:lnTo>
                  <a:pt x="198120" y="1187450"/>
                </a:lnTo>
                <a:lnTo>
                  <a:pt x="187959" y="1187450"/>
                </a:lnTo>
                <a:lnTo>
                  <a:pt x="177800" y="1186180"/>
                </a:lnTo>
                <a:lnTo>
                  <a:pt x="167639" y="1184910"/>
                </a:lnTo>
                <a:lnTo>
                  <a:pt x="157479" y="1183640"/>
                </a:lnTo>
                <a:lnTo>
                  <a:pt x="147320" y="1181100"/>
                </a:lnTo>
                <a:lnTo>
                  <a:pt x="137159" y="1178560"/>
                </a:lnTo>
                <a:lnTo>
                  <a:pt x="127000" y="1174750"/>
                </a:lnTo>
                <a:lnTo>
                  <a:pt x="116839" y="1170940"/>
                </a:lnTo>
                <a:lnTo>
                  <a:pt x="107950" y="1165860"/>
                </a:lnTo>
                <a:lnTo>
                  <a:pt x="99059" y="1160780"/>
                </a:lnTo>
                <a:lnTo>
                  <a:pt x="90169" y="1155700"/>
                </a:lnTo>
                <a:lnTo>
                  <a:pt x="81279" y="1150620"/>
                </a:lnTo>
                <a:lnTo>
                  <a:pt x="73659" y="1143000"/>
                </a:lnTo>
                <a:lnTo>
                  <a:pt x="66039" y="1136650"/>
                </a:lnTo>
                <a:lnTo>
                  <a:pt x="58419" y="1130300"/>
                </a:lnTo>
                <a:lnTo>
                  <a:pt x="50800" y="1122680"/>
                </a:lnTo>
                <a:lnTo>
                  <a:pt x="44450" y="1113790"/>
                </a:lnTo>
                <a:lnTo>
                  <a:pt x="38100" y="1106170"/>
                </a:lnTo>
                <a:lnTo>
                  <a:pt x="31750" y="1097280"/>
                </a:lnTo>
                <a:lnTo>
                  <a:pt x="26669" y="1088390"/>
                </a:lnTo>
                <a:lnTo>
                  <a:pt x="21589" y="1079500"/>
                </a:lnTo>
                <a:lnTo>
                  <a:pt x="17779" y="1070610"/>
                </a:lnTo>
                <a:lnTo>
                  <a:pt x="12700" y="1060450"/>
                </a:lnTo>
                <a:lnTo>
                  <a:pt x="10159" y="1051560"/>
                </a:lnTo>
                <a:lnTo>
                  <a:pt x="6350" y="1041400"/>
                </a:lnTo>
                <a:lnTo>
                  <a:pt x="3809" y="1031240"/>
                </a:lnTo>
                <a:lnTo>
                  <a:pt x="2539" y="1021080"/>
                </a:lnTo>
                <a:lnTo>
                  <a:pt x="1269" y="1010920"/>
                </a:lnTo>
                <a:lnTo>
                  <a:pt x="0" y="1000760"/>
                </a:lnTo>
                <a:lnTo>
                  <a:pt x="0" y="989330"/>
                </a:lnTo>
                <a:lnTo>
                  <a:pt x="0" y="196850"/>
                </a:lnTo>
                <a:close/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74320" y="34759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434589" y="466344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8300" y="3698240"/>
            <a:ext cx="1971039" cy="786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57785">
              <a:lnSpc>
                <a:spcPts val="2050"/>
              </a:lnSpc>
            </a:pPr>
            <a:r>
              <a:rPr dirty="0" smtClean="0" sz="1800" spc="-10">
                <a:latin typeface="Times New Roman"/>
                <a:cs typeface="Times New Roman"/>
              </a:rPr>
              <a:t>I</a:t>
            </a:r>
            <a:r>
              <a:rPr dirty="0" smtClean="0" sz="1800" spc="-30">
                <a:latin typeface="Times New Roman"/>
                <a:cs typeface="Times New Roman"/>
              </a:rPr>
              <a:t>m</a:t>
            </a:r>
            <a:r>
              <a:rPr dirty="0" smtClean="0" sz="1800" spc="-10">
                <a:latin typeface="Times New Roman"/>
                <a:cs typeface="Times New Roman"/>
              </a:rPr>
              <a:t>pa</a:t>
            </a:r>
            <a:r>
              <a:rPr dirty="0" smtClean="0" sz="1800" spc="-5">
                <a:latin typeface="Times New Roman"/>
                <a:cs typeface="Times New Roman"/>
              </a:rPr>
              <a:t>c</a:t>
            </a:r>
            <a:r>
              <a:rPr dirty="0" smtClean="0" sz="1800" spc="-10">
                <a:latin typeface="Times New Roman"/>
                <a:cs typeface="Times New Roman"/>
              </a:rPr>
              <a:t>tos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na</a:t>
            </a:r>
            <a:r>
              <a:rPr dirty="0" smtClean="0" sz="1800" spc="-10">
                <a:latin typeface="Times New Roman"/>
                <a:cs typeface="Times New Roman"/>
              </a:rPr>
              <a:t> biod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ver</a:t>
            </a:r>
            <a:r>
              <a:rPr dirty="0" smtClean="0" sz="1800" spc="-15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dade</a:t>
            </a:r>
            <a:r>
              <a:rPr dirty="0" smtClean="0" sz="1800" spc="-10">
                <a:latin typeface="Times New Roman"/>
                <a:cs typeface="Times New Roman"/>
              </a:rPr>
              <a:t> (faun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,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flor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,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fungo</a:t>
            </a:r>
            <a:r>
              <a:rPr dirty="0" smtClean="0" sz="1800" spc="-15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3170" y="4975859"/>
            <a:ext cx="2160270" cy="1150620"/>
          </a:xfrm>
          <a:custGeom>
            <a:avLst/>
            <a:gdLst/>
            <a:ahLst/>
            <a:cxnLst/>
            <a:rect l="l" t="t" r="r" b="b"/>
            <a:pathLst>
              <a:path w="2160270" h="1150620">
                <a:moveTo>
                  <a:pt x="1978659" y="0"/>
                </a:moveTo>
                <a:lnTo>
                  <a:pt x="181610" y="0"/>
                </a:lnTo>
                <a:lnTo>
                  <a:pt x="161290" y="2539"/>
                </a:lnTo>
                <a:lnTo>
                  <a:pt x="123190" y="12700"/>
                </a:lnTo>
                <a:lnTo>
                  <a:pt x="114300" y="16509"/>
                </a:lnTo>
                <a:lnTo>
                  <a:pt x="104140" y="20319"/>
                </a:lnTo>
                <a:lnTo>
                  <a:pt x="96519" y="25400"/>
                </a:lnTo>
                <a:lnTo>
                  <a:pt x="87630" y="30479"/>
                </a:lnTo>
                <a:lnTo>
                  <a:pt x="78740" y="36829"/>
                </a:lnTo>
                <a:lnTo>
                  <a:pt x="55880" y="55879"/>
                </a:lnTo>
                <a:lnTo>
                  <a:pt x="36830" y="78739"/>
                </a:lnTo>
                <a:lnTo>
                  <a:pt x="31750" y="87629"/>
                </a:lnTo>
                <a:lnTo>
                  <a:pt x="25400" y="95250"/>
                </a:lnTo>
                <a:lnTo>
                  <a:pt x="21590" y="104139"/>
                </a:lnTo>
                <a:lnTo>
                  <a:pt x="16510" y="114300"/>
                </a:lnTo>
                <a:lnTo>
                  <a:pt x="12700" y="123189"/>
                </a:lnTo>
                <a:lnTo>
                  <a:pt x="10160" y="132079"/>
                </a:lnTo>
                <a:lnTo>
                  <a:pt x="6350" y="142239"/>
                </a:lnTo>
                <a:lnTo>
                  <a:pt x="5080" y="151129"/>
                </a:lnTo>
                <a:lnTo>
                  <a:pt x="2540" y="161289"/>
                </a:lnTo>
                <a:lnTo>
                  <a:pt x="0" y="181609"/>
                </a:lnTo>
                <a:lnTo>
                  <a:pt x="0" y="969009"/>
                </a:lnTo>
                <a:lnTo>
                  <a:pt x="2540" y="989329"/>
                </a:lnTo>
                <a:lnTo>
                  <a:pt x="5080" y="999489"/>
                </a:lnTo>
                <a:lnTo>
                  <a:pt x="6350" y="1008379"/>
                </a:lnTo>
                <a:lnTo>
                  <a:pt x="10160" y="1018539"/>
                </a:lnTo>
                <a:lnTo>
                  <a:pt x="12700" y="1027429"/>
                </a:lnTo>
                <a:lnTo>
                  <a:pt x="16510" y="1037589"/>
                </a:lnTo>
                <a:lnTo>
                  <a:pt x="26669" y="1055370"/>
                </a:lnTo>
                <a:lnTo>
                  <a:pt x="31750" y="1062989"/>
                </a:lnTo>
                <a:lnTo>
                  <a:pt x="36830" y="1071880"/>
                </a:lnTo>
                <a:lnTo>
                  <a:pt x="55880" y="1094739"/>
                </a:lnTo>
                <a:lnTo>
                  <a:pt x="63500" y="1101089"/>
                </a:lnTo>
                <a:lnTo>
                  <a:pt x="71119" y="1108709"/>
                </a:lnTo>
                <a:lnTo>
                  <a:pt x="80010" y="1113789"/>
                </a:lnTo>
                <a:lnTo>
                  <a:pt x="87630" y="1120139"/>
                </a:lnTo>
                <a:lnTo>
                  <a:pt x="105410" y="1130299"/>
                </a:lnTo>
                <a:lnTo>
                  <a:pt x="142240" y="1144270"/>
                </a:lnTo>
                <a:lnTo>
                  <a:pt x="181610" y="1150620"/>
                </a:lnTo>
                <a:lnTo>
                  <a:pt x="1978659" y="1150620"/>
                </a:lnTo>
                <a:lnTo>
                  <a:pt x="2009140" y="1146809"/>
                </a:lnTo>
                <a:lnTo>
                  <a:pt x="2018030" y="1144270"/>
                </a:lnTo>
                <a:lnTo>
                  <a:pt x="2028190" y="1141730"/>
                </a:lnTo>
                <a:lnTo>
                  <a:pt x="2037080" y="1137920"/>
                </a:lnTo>
                <a:lnTo>
                  <a:pt x="2047240" y="1134109"/>
                </a:lnTo>
                <a:lnTo>
                  <a:pt x="2056130" y="1130299"/>
                </a:lnTo>
                <a:lnTo>
                  <a:pt x="2104390" y="1094739"/>
                </a:lnTo>
                <a:lnTo>
                  <a:pt x="2110740" y="1087120"/>
                </a:lnTo>
                <a:lnTo>
                  <a:pt x="2118360" y="1079499"/>
                </a:lnTo>
                <a:lnTo>
                  <a:pt x="2123440" y="1071880"/>
                </a:lnTo>
                <a:lnTo>
                  <a:pt x="2129790" y="1062989"/>
                </a:lnTo>
                <a:lnTo>
                  <a:pt x="2134870" y="1055370"/>
                </a:lnTo>
                <a:lnTo>
                  <a:pt x="2139950" y="1046479"/>
                </a:lnTo>
                <a:lnTo>
                  <a:pt x="2143760" y="1036319"/>
                </a:lnTo>
                <a:lnTo>
                  <a:pt x="2151380" y="1018539"/>
                </a:lnTo>
                <a:lnTo>
                  <a:pt x="2156460" y="998219"/>
                </a:lnTo>
                <a:lnTo>
                  <a:pt x="2157730" y="989329"/>
                </a:lnTo>
                <a:lnTo>
                  <a:pt x="2160270" y="969009"/>
                </a:lnTo>
                <a:lnTo>
                  <a:pt x="2160270" y="181609"/>
                </a:lnTo>
                <a:lnTo>
                  <a:pt x="2156460" y="151129"/>
                </a:lnTo>
                <a:lnTo>
                  <a:pt x="2153920" y="142239"/>
                </a:lnTo>
                <a:lnTo>
                  <a:pt x="2151380" y="132079"/>
                </a:lnTo>
                <a:lnTo>
                  <a:pt x="2143760" y="114300"/>
                </a:lnTo>
                <a:lnTo>
                  <a:pt x="2139950" y="104139"/>
                </a:lnTo>
                <a:lnTo>
                  <a:pt x="2134870" y="95250"/>
                </a:lnTo>
                <a:lnTo>
                  <a:pt x="2104390" y="55879"/>
                </a:lnTo>
                <a:lnTo>
                  <a:pt x="2072640" y="30479"/>
                </a:lnTo>
                <a:lnTo>
                  <a:pt x="2045970" y="16509"/>
                </a:lnTo>
                <a:lnTo>
                  <a:pt x="2028190" y="8889"/>
                </a:lnTo>
                <a:lnTo>
                  <a:pt x="2018030" y="6350"/>
                </a:lnTo>
                <a:lnTo>
                  <a:pt x="2009140" y="3809"/>
                </a:lnTo>
                <a:lnTo>
                  <a:pt x="1978659" y="0"/>
                </a:lnTo>
                <a:close/>
              </a:path>
            </a:pathLst>
          </a:custGeom>
          <a:solidFill>
            <a:srgbClr val="00C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503170" y="4975859"/>
            <a:ext cx="2160270" cy="1150620"/>
          </a:xfrm>
          <a:custGeom>
            <a:avLst/>
            <a:gdLst/>
            <a:ahLst/>
            <a:cxnLst/>
            <a:rect l="l" t="t" r="r" b="b"/>
            <a:pathLst>
              <a:path w="2160270" h="1150620">
                <a:moveTo>
                  <a:pt x="0" y="191769"/>
                </a:moveTo>
                <a:lnTo>
                  <a:pt x="0" y="181609"/>
                </a:lnTo>
                <a:lnTo>
                  <a:pt x="1269" y="171450"/>
                </a:lnTo>
                <a:lnTo>
                  <a:pt x="2540" y="161289"/>
                </a:lnTo>
                <a:lnTo>
                  <a:pt x="5080" y="151129"/>
                </a:lnTo>
                <a:lnTo>
                  <a:pt x="6350" y="142239"/>
                </a:lnTo>
                <a:lnTo>
                  <a:pt x="10160" y="132079"/>
                </a:lnTo>
                <a:lnTo>
                  <a:pt x="12700" y="123189"/>
                </a:lnTo>
                <a:lnTo>
                  <a:pt x="16510" y="114300"/>
                </a:lnTo>
                <a:lnTo>
                  <a:pt x="21590" y="104139"/>
                </a:lnTo>
                <a:lnTo>
                  <a:pt x="25400" y="95250"/>
                </a:lnTo>
                <a:lnTo>
                  <a:pt x="31750" y="87629"/>
                </a:lnTo>
                <a:lnTo>
                  <a:pt x="36830" y="78739"/>
                </a:lnTo>
                <a:lnTo>
                  <a:pt x="43180" y="71119"/>
                </a:lnTo>
                <a:lnTo>
                  <a:pt x="49530" y="63500"/>
                </a:lnTo>
                <a:lnTo>
                  <a:pt x="55880" y="55879"/>
                </a:lnTo>
                <a:lnTo>
                  <a:pt x="63500" y="49529"/>
                </a:lnTo>
                <a:lnTo>
                  <a:pt x="71119" y="43179"/>
                </a:lnTo>
                <a:lnTo>
                  <a:pt x="78740" y="36829"/>
                </a:lnTo>
                <a:lnTo>
                  <a:pt x="87630" y="30479"/>
                </a:lnTo>
                <a:lnTo>
                  <a:pt x="96519" y="25400"/>
                </a:lnTo>
                <a:lnTo>
                  <a:pt x="104140" y="20319"/>
                </a:lnTo>
                <a:lnTo>
                  <a:pt x="114300" y="16509"/>
                </a:lnTo>
                <a:lnTo>
                  <a:pt x="123190" y="12700"/>
                </a:lnTo>
                <a:lnTo>
                  <a:pt x="133350" y="8889"/>
                </a:lnTo>
                <a:lnTo>
                  <a:pt x="171450" y="1269"/>
                </a:lnTo>
                <a:lnTo>
                  <a:pt x="181610" y="0"/>
                </a:lnTo>
                <a:lnTo>
                  <a:pt x="191769" y="0"/>
                </a:lnTo>
                <a:lnTo>
                  <a:pt x="1968500" y="0"/>
                </a:lnTo>
                <a:lnTo>
                  <a:pt x="1978659" y="0"/>
                </a:lnTo>
                <a:lnTo>
                  <a:pt x="1988820" y="1269"/>
                </a:lnTo>
                <a:lnTo>
                  <a:pt x="1998980" y="2539"/>
                </a:lnTo>
                <a:lnTo>
                  <a:pt x="2009140" y="3809"/>
                </a:lnTo>
                <a:lnTo>
                  <a:pt x="2018030" y="6350"/>
                </a:lnTo>
                <a:lnTo>
                  <a:pt x="2028190" y="8889"/>
                </a:lnTo>
                <a:lnTo>
                  <a:pt x="2037080" y="12700"/>
                </a:lnTo>
                <a:lnTo>
                  <a:pt x="2045970" y="16509"/>
                </a:lnTo>
                <a:lnTo>
                  <a:pt x="2081530" y="36829"/>
                </a:lnTo>
                <a:lnTo>
                  <a:pt x="2096770" y="49529"/>
                </a:lnTo>
                <a:lnTo>
                  <a:pt x="2104390" y="55879"/>
                </a:lnTo>
                <a:lnTo>
                  <a:pt x="2110740" y="63500"/>
                </a:lnTo>
                <a:lnTo>
                  <a:pt x="2117090" y="71119"/>
                </a:lnTo>
                <a:lnTo>
                  <a:pt x="2123440" y="78739"/>
                </a:lnTo>
                <a:lnTo>
                  <a:pt x="2129790" y="87629"/>
                </a:lnTo>
                <a:lnTo>
                  <a:pt x="2134870" y="95250"/>
                </a:lnTo>
                <a:lnTo>
                  <a:pt x="2139950" y="104139"/>
                </a:lnTo>
                <a:lnTo>
                  <a:pt x="2143760" y="114300"/>
                </a:lnTo>
                <a:lnTo>
                  <a:pt x="2147570" y="123189"/>
                </a:lnTo>
                <a:lnTo>
                  <a:pt x="2151380" y="132079"/>
                </a:lnTo>
                <a:lnTo>
                  <a:pt x="2153920" y="142239"/>
                </a:lnTo>
                <a:lnTo>
                  <a:pt x="2156460" y="151129"/>
                </a:lnTo>
                <a:lnTo>
                  <a:pt x="2157730" y="161289"/>
                </a:lnTo>
                <a:lnTo>
                  <a:pt x="2159000" y="171450"/>
                </a:lnTo>
                <a:lnTo>
                  <a:pt x="2160270" y="181609"/>
                </a:lnTo>
                <a:lnTo>
                  <a:pt x="2160270" y="191769"/>
                </a:lnTo>
                <a:lnTo>
                  <a:pt x="2160270" y="958849"/>
                </a:lnTo>
                <a:lnTo>
                  <a:pt x="2160270" y="969009"/>
                </a:lnTo>
                <a:lnTo>
                  <a:pt x="2159000" y="979169"/>
                </a:lnTo>
                <a:lnTo>
                  <a:pt x="2157730" y="989329"/>
                </a:lnTo>
                <a:lnTo>
                  <a:pt x="2156460" y="998219"/>
                </a:lnTo>
                <a:lnTo>
                  <a:pt x="2153920" y="1008379"/>
                </a:lnTo>
                <a:lnTo>
                  <a:pt x="2151380" y="1018539"/>
                </a:lnTo>
                <a:lnTo>
                  <a:pt x="2147570" y="1027429"/>
                </a:lnTo>
                <a:lnTo>
                  <a:pt x="2143760" y="1036319"/>
                </a:lnTo>
                <a:lnTo>
                  <a:pt x="2139950" y="1046479"/>
                </a:lnTo>
                <a:lnTo>
                  <a:pt x="2134870" y="1055370"/>
                </a:lnTo>
                <a:lnTo>
                  <a:pt x="2129790" y="1062989"/>
                </a:lnTo>
                <a:lnTo>
                  <a:pt x="2123440" y="1071880"/>
                </a:lnTo>
                <a:lnTo>
                  <a:pt x="2118360" y="1079499"/>
                </a:lnTo>
                <a:lnTo>
                  <a:pt x="2110740" y="1087120"/>
                </a:lnTo>
                <a:lnTo>
                  <a:pt x="2104390" y="1094739"/>
                </a:lnTo>
                <a:lnTo>
                  <a:pt x="2096770" y="1101089"/>
                </a:lnTo>
                <a:lnTo>
                  <a:pt x="2065020" y="1125220"/>
                </a:lnTo>
                <a:lnTo>
                  <a:pt x="2037080" y="1137920"/>
                </a:lnTo>
                <a:lnTo>
                  <a:pt x="2028190" y="1141730"/>
                </a:lnTo>
                <a:lnTo>
                  <a:pt x="2018030" y="1144270"/>
                </a:lnTo>
                <a:lnTo>
                  <a:pt x="2009140" y="1146809"/>
                </a:lnTo>
                <a:lnTo>
                  <a:pt x="1998980" y="1148080"/>
                </a:lnTo>
                <a:lnTo>
                  <a:pt x="1988820" y="1149349"/>
                </a:lnTo>
                <a:lnTo>
                  <a:pt x="1978659" y="1150620"/>
                </a:lnTo>
                <a:lnTo>
                  <a:pt x="1968500" y="1150620"/>
                </a:lnTo>
                <a:lnTo>
                  <a:pt x="191769" y="1150620"/>
                </a:lnTo>
                <a:lnTo>
                  <a:pt x="181610" y="1150620"/>
                </a:lnTo>
                <a:lnTo>
                  <a:pt x="171450" y="1149349"/>
                </a:lnTo>
                <a:lnTo>
                  <a:pt x="133350" y="1141730"/>
                </a:lnTo>
                <a:lnTo>
                  <a:pt x="114300" y="1134109"/>
                </a:lnTo>
                <a:lnTo>
                  <a:pt x="105410" y="1130299"/>
                </a:lnTo>
                <a:lnTo>
                  <a:pt x="96519" y="1125220"/>
                </a:lnTo>
                <a:lnTo>
                  <a:pt x="87630" y="1120139"/>
                </a:lnTo>
                <a:lnTo>
                  <a:pt x="80010" y="1113789"/>
                </a:lnTo>
                <a:lnTo>
                  <a:pt x="71119" y="1108709"/>
                </a:lnTo>
                <a:lnTo>
                  <a:pt x="63500" y="1101089"/>
                </a:lnTo>
                <a:lnTo>
                  <a:pt x="55880" y="1094739"/>
                </a:lnTo>
                <a:lnTo>
                  <a:pt x="49530" y="1087120"/>
                </a:lnTo>
                <a:lnTo>
                  <a:pt x="43180" y="1079499"/>
                </a:lnTo>
                <a:lnTo>
                  <a:pt x="36830" y="1071880"/>
                </a:lnTo>
                <a:lnTo>
                  <a:pt x="31750" y="1062989"/>
                </a:lnTo>
                <a:lnTo>
                  <a:pt x="26669" y="1055370"/>
                </a:lnTo>
                <a:lnTo>
                  <a:pt x="21590" y="1046479"/>
                </a:lnTo>
                <a:lnTo>
                  <a:pt x="16510" y="1037589"/>
                </a:lnTo>
                <a:lnTo>
                  <a:pt x="12700" y="1027429"/>
                </a:lnTo>
                <a:lnTo>
                  <a:pt x="10160" y="1018539"/>
                </a:lnTo>
                <a:lnTo>
                  <a:pt x="6350" y="1008379"/>
                </a:lnTo>
                <a:lnTo>
                  <a:pt x="5080" y="999489"/>
                </a:lnTo>
                <a:lnTo>
                  <a:pt x="2540" y="989329"/>
                </a:lnTo>
                <a:lnTo>
                  <a:pt x="1269" y="979169"/>
                </a:lnTo>
                <a:lnTo>
                  <a:pt x="0" y="969009"/>
                </a:lnTo>
                <a:lnTo>
                  <a:pt x="0" y="958849"/>
                </a:lnTo>
                <a:lnTo>
                  <a:pt x="0" y="191769"/>
                </a:lnTo>
                <a:close/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503170" y="49758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663440" y="612647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61920" y="5180329"/>
            <a:ext cx="1841500" cy="786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23850">
              <a:lnSpc>
                <a:spcPts val="2050"/>
              </a:lnSpc>
            </a:pPr>
            <a:r>
              <a:rPr dirty="0" smtClean="0" sz="1800" spc="-10">
                <a:latin typeface="Times New Roman"/>
                <a:cs typeface="Times New Roman"/>
              </a:rPr>
              <a:t>I</a:t>
            </a:r>
            <a:r>
              <a:rPr dirty="0" smtClean="0" sz="1800" spc="-30">
                <a:latin typeface="Times New Roman"/>
                <a:cs typeface="Times New Roman"/>
              </a:rPr>
              <a:t>m</a:t>
            </a:r>
            <a:r>
              <a:rPr dirty="0" smtClean="0" sz="1800" spc="-10">
                <a:latin typeface="Times New Roman"/>
                <a:cs typeface="Times New Roman"/>
              </a:rPr>
              <a:t>p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10">
                <a:latin typeface="Times New Roman"/>
                <a:cs typeface="Times New Roman"/>
              </a:rPr>
              <a:t>ctos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na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5">
                <a:latin typeface="Times New Roman"/>
                <a:cs typeface="Times New Roman"/>
              </a:rPr>
              <a:t>q</a:t>
            </a:r>
            <a:r>
              <a:rPr dirty="0" smtClean="0" sz="1800" spc="-15">
                <a:latin typeface="Times New Roman"/>
                <a:cs typeface="Times New Roman"/>
              </a:rPr>
              <a:t>u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5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dade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da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á</a:t>
            </a:r>
            <a:r>
              <a:rPr dirty="0" smtClean="0" sz="1800" spc="-5">
                <a:latin typeface="Times New Roman"/>
                <a:cs typeface="Times New Roman"/>
              </a:rPr>
              <a:t>g</a:t>
            </a:r>
            <a:r>
              <a:rPr dirty="0" smtClean="0" sz="1800" spc="-15">
                <a:latin typeface="Times New Roman"/>
                <a:cs typeface="Times New Roman"/>
              </a:rPr>
              <a:t>u</a:t>
            </a:r>
            <a:r>
              <a:rPr dirty="0" smtClean="0" sz="1800" spc="-10">
                <a:latin typeface="Times New Roman"/>
                <a:cs typeface="Times New Roman"/>
              </a:rPr>
              <a:t>a</a:t>
            </a:r>
            <a:r>
              <a:rPr dirty="0" smtClean="0" sz="1800" spc="1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e</a:t>
            </a:r>
            <a:r>
              <a:rPr dirty="0" smtClean="0" sz="1800" spc="-10">
                <a:latin typeface="Times New Roman"/>
                <a:cs typeface="Times New Roman"/>
              </a:rPr>
              <a:t> co</a:t>
            </a:r>
            <a:r>
              <a:rPr dirty="0" smtClean="0" sz="1800" spc="-30">
                <a:latin typeface="Times New Roman"/>
                <a:cs typeface="Times New Roman"/>
              </a:rPr>
              <a:t>m</a:t>
            </a:r>
            <a:r>
              <a:rPr dirty="0" smtClean="0" sz="1800" spc="5">
                <a:latin typeface="Times New Roman"/>
                <a:cs typeface="Times New Roman"/>
              </a:rPr>
              <a:t>p</a:t>
            </a:r>
            <a:r>
              <a:rPr dirty="0" smtClean="0" sz="1800" spc="-15">
                <a:latin typeface="Times New Roman"/>
                <a:cs typeface="Times New Roman"/>
              </a:rPr>
              <a:t>o</a:t>
            </a:r>
            <a:r>
              <a:rPr dirty="0" smtClean="0" sz="1800" spc="-1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ção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do </a:t>
            </a:r>
            <a:r>
              <a:rPr dirty="0" smtClean="0" sz="1800" spc="-10">
                <a:latin typeface="Times New Roman"/>
                <a:cs typeface="Times New Roman"/>
              </a:rPr>
              <a:t>solo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91150" y="4974590"/>
            <a:ext cx="2015490" cy="1151890"/>
          </a:xfrm>
          <a:custGeom>
            <a:avLst/>
            <a:gdLst/>
            <a:ahLst/>
            <a:cxnLst/>
            <a:rect l="l" t="t" r="r" b="b"/>
            <a:pathLst>
              <a:path w="2015490" h="1151890">
                <a:moveTo>
                  <a:pt x="1833879" y="0"/>
                </a:moveTo>
                <a:lnTo>
                  <a:pt x="181610" y="0"/>
                </a:lnTo>
                <a:lnTo>
                  <a:pt x="151129" y="3810"/>
                </a:lnTo>
                <a:lnTo>
                  <a:pt x="142239" y="6350"/>
                </a:lnTo>
                <a:lnTo>
                  <a:pt x="132079" y="8890"/>
                </a:lnTo>
                <a:lnTo>
                  <a:pt x="123189" y="12700"/>
                </a:lnTo>
                <a:lnTo>
                  <a:pt x="113029" y="16510"/>
                </a:lnTo>
                <a:lnTo>
                  <a:pt x="104139" y="20320"/>
                </a:lnTo>
                <a:lnTo>
                  <a:pt x="86360" y="30480"/>
                </a:lnTo>
                <a:lnTo>
                  <a:pt x="71120" y="43180"/>
                </a:lnTo>
                <a:lnTo>
                  <a:pt x="62229" y="49530"/>
                </a:lnTo>
                <a:lnTo>
                  <a:pt x="48260" y="63500"/>
                </a:lnTo>
                <a:lnTo>
                  <a:pt x="41910" y="71120"/>
                </a:lnTo>
                <a:lnTo>
                  <a:pt x="36829" y="78740"/>
                </a:lnTo>
                <a:lnTo>
                  <a:pt x="30479" y="87630"/>
                </a:lnTo>
                <a:lnTo>
                  <a:pt x="25400" y="95250"/>
                </a:lnTo>
                <a:lnTo>
                  <a:pt x="20320" y="104140"/>
                </a:lnTo>
                <a:lnTo>
                  <a:pt x="16510" y="113030"/>
                </a:lnTo>
                <a:lnTo>
                  <a:pt x="12700" y="123190"/>
                </a:lnTo>
                <a:lnTo>
                  <a:pt x="8889" y="132080"/>
                </a:lnTo>
                <a:lnTo>
                  <a:pt x="3810" y="152400"/>
                </a:lnTo>
                <a:lnTo>
                  <a:pt x="2539" y="161290"/>
                </a:lnTo>
                <a:lnTo>
                  <a:pt x="0" y="171450"/>
                </a:lnTo>
                <a:lnTo>
                  <a:pt x="0" y="980440"/>
                </a:lnTo>
                <a:lnTo>
                  <a:pt x="2539" y="990600"/>
                </a:lnTo>
                <a:lnTo>
                  <a:pt x="3810" y="1000760"/>
                </a:lnTo>
                <a:lnTo>
                  <a:pt x="6350" y="1009650"/>
                </a:lnTo>
                <a:lnTo>
                  <a:pt x="8889" y="1019810"/>
                </a:lnTo>
                <a:lnTo>
                  <a:pt x="16510" y="1037590"/>
                </a:lnTo>
                <a:lnTo>
                  <a:pt x="20320" y="1047750"/>
                </a:lnTo>
                <a:lnTo>
                  <a:pt x="25400" y="1056640"/>
                </a:lnTo>
                <a:lnTo>
                  <a:pt x="30479" y="1064260"/>
                </a:lnTo>
                <a:lnTo>
                  <a:pt x="36829" y="1073150"/>
                </a:lnTo>
                <a:lnTo>
                  <a:pt x="41910" y="1080770"/>
                </a:lnTo>
                <a:lnTo>
                  <a:pt x="86360" y="1121410"/>
                </a:lnTo>
                <a:lnTo>
                  <a:pt x="123189" y="1139190"/>
                </a:lnTo>
                <a:lnTo>
                  <a:pt x="132079" y="1143000"/>
                </a:lnTo>
                <a:lnTo>
                  <a:pt x="142239" y="1145540"/>
                </a:lnTo>
                <a:lnTo>
                  <a:pt x="151129" y="1148080"/>
                </a:lnTo>
                <a:lnTo>
                  <a:pt x="181610" y="1151890"/>
                </a:lnTo>
                <a:lnTo>
                  <a:pt x="1833879" y="1151890"/>
                </a:lnTo>
                <a:lnTo>
                  <a:pt x="1864359" y="1148080"/>
                </a:lnTo>
                <a:lnTo>
                  <a:pt x="1873250" y="1145540"/>
                </a:lnTo>
                <a:lnTo>
                  <a:pt x="1883409" y="1143000"/>
                </a:lnTo>
                <a:lnTo>
                  <a:pt x="1901190" y="1135380"/>
                </a:lnTo>
                <a:lnTo>
                  <a:pt x="1911350" y="1131570"/>
                </a:lnTo>
                <a:lnTo>
                  <a:pt x="1920240" y="1126490"/>
                </a:lnTo>
                <a:lnTo>
                  <a:pt x="1959609" y="1096010"/>
                </a:lnTo>
                <a:lnTo>
                  <a:pt x="1985009" y="1064260"/>
                </a:lnTo>
                <a:lnTo>
                  <a:pt x="1990090" y="1055370"/>
                </a:lnTo>
                <a:lnTo>
                  <a:pt x="1995170" y="1047750"/>
                </a:lnTo>
                <a:lnTo>
                  <a:pt x="1998979" y="1037590"/>
                </a:lnTo>
                <a:lnTo>
                  <a:pt x="2006600" y="1019810"/>
                </a:lnTo>
                <a:lnTo>
                  <a:pt x="2011679" y="999490"/>
                </a:lnTo>
                <a:lnTo>
                  <a:pt x="2012950" y="989330"/>
                </a:lnTo>
                <a:lnTo>
                  <a:pt x="2014220" y="980440"/>
                </a:lnTo>
                <a:lnTo>
                  <a:pt x="2015490" y="970280"/>
                </a:lnTo>
                <a:lnTo>
                  <a:pt x="2015490" y="181610"/>
                </a:lnTo>
                <a:lnTo>
                  <a:pt x="2012950" y="161290"/>
                </a:lnTo>
                <a:lnTo>
                  <a:pt x="2011679" y="152400"/>
                </a:lnTo>
                <a:lnTo>
                  <a:pt x="2006600" y="132080"/>
                </a:lnTo>
                <a:lnTo>
                  <a:pt x="2002790" y="123190"/>
                </a:lnTo>
                <a:lnTo>
                  <a:pt x="1998979" y="113030"/>
                </a:lnTo>
                <a:lnTo>
                  <a:pt x="1995170" y="104140"/>
                </a:lnTo>
                <a:lnTo>
                  <a:pt x="1990090" y="96520"/>
                </a:lnTo>
                <a:lnTo>
                  <a:pt x="1985009" y="87630"/>
                </a:lnTo>
                <a:lnTo>
                  <a:pt x="1959609" y="55880"/>
                </a:lnTo>
                <a:lnTo>
                  <a:pt x="1927859" y="30480"/>
                </a:lnTo>
                <a:lnTo>
                  <a:pt x="1901190" y="16510"/>
                </a:lnTo>
                <a:lnTo>
                  <a:pt x="1883409" y="8890"/>
                </a:lnTo>
                <a:lnTo>
                  <a:pt x="1863090" y="3810"/>
                </a:lnTo>
                <a:lnTo>
                  <a:pt x="1852929" y="2540"/>
                </a:lnTo>
                <a:lnTo>
                  <a:pt x="1844040" y="1270"/>
                </a:lnTo>
                <a:lnTo>
                  <a:pt x="1833879" y="0"/>
                </a:lnTo>
                <a:close/>
              </a:path>
            </a:pathLst>
          </a:custGeom>
          <a:solidFill>
            <a:srgbClr val="00C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391150" y="4974590"/>
            <a:ext cx="2015490" cy="1151890"/>
          </a:xfrm>
          <a:custGeom>
            <a:avLst/>
            <a:gdLst/>
            <a:ahLst/>
            <a:cxnLst/>
            <a:rect l="l" t="t" r="r" b="b"/>
            <a:pathLst>
              <a:path w="2015490" h="1151890">
                <a:moveTo>
                  <a:pt x="0" y="191770"/>
                </a:moveTo>
                <a:lnTo>
                  <a:pt x="0" y="181610"/>
                </a:lnTo>
                <a:lnTo>
                  <a:pt x="0" y="171450"/>
                </a:lnTo>
                <a:lnTo>
                  <a:pt x="2539" y="161290"/>
                </a:lnTo>
                <a:lnTo>
                  <a:pt x="3810" y="152400"/>
                </a:lnTo>
                <a:lnTo>
                  <a:pt x="6350" y="142240"/>
                </a:lnTo>
                <a:lnTo>
                  <a:pt x="8889" y="132080"/>
                </a:lnTo>
                <a:lnTo>
                  <a:pt x="12700" y="123190"/>
                </a:lnTo>
                <a:lnTo>
                  <a:pt x="16510" y="113030"/>
                </a:lnTo>
                <a:lnTo>
                  <a:pt x="20320" y="104140"/>
                </a:lnTo>
                <a:lnTo>
                  <a:pt x="25400" y="95250"/>
                </a:lnTo>
                <a:lnTo>
                  <a:pt x="30479" y="87630"/>
                </a:lnTo>
                <a:lnTo>
                  <a:pt x="36829" y="78740"/>
                </a:lnTo>
                <a:lnTo>
                  <a:pt x="41910" y="71120"/>
                </a:lnTo>
                <a:lnTo>
                  <a:pt x="48260" y="63500"/>
                </a:lnTo>
                <a:lnTo>
                  <a:pt x="55879" y="55880"/>
                </a:lnTo>
                <a:lnTo>
                  <a:pt x="62229" y="49530"/>
                </a:lnTo>
                <a:lnTo>
                  <a:pt x="71120" y="43180"/>
                </a:lnTo>
                <a:lnTo>
                  <a:pt x="78739" y="36830"/>
                </a:lnTo>
                <a:lnTo>
                  <a:pt x="113029" y="16510"/>
                </a:lnTo>
                <a:lnTo>
                  <a:pt x="123189" y="12700"/>
                </a:lnTo>
                <a:lnTo>
                  <a:pt x="132079" y="8890"/>
                </a:lnTo>
                <a:lnTo>
                  <a:pt x="142239" y="6350"/>
                </a:lnTo>
                <a:lnTo>
                  <a:pt x="151129" y="3810"/>
                </a:lnTo>
                <a:lnTo>
                  <a:pt x="161289" y="2540"/>
                </a:lnTo>
                <a:lnTo>
                  <a:pt x="171450" y="1270"/>
                </a:lnTo>
                <a:lnTo>
                  <a:pt x="181610" y="0"/>
                </a:lnTo>
                <a:lnTo>
                  <a:pt x="191770" y="0"/>
                </a:lnTo>
                <a:lnTo>
                  <a:pt x="1823720" y="0"/>
                </a:lnTo>
                <a:lnTo>
                  <a:pt x="1833879" y="0"/>
                </a:lnTo>
                <a:lnTo>
                  <a:pt x="1844040" y="1270"/>
                </a:lnTo>
                <a:lnTo>
                  <a:pt x="1852929" y="2540"/>
                </a:lnTo>
                <a:lnTo>
                  <a:pt x="1863090" y="3810"/>
                </a:lnTo>
                <a:lnTo>
                  <a:pt x="1873250" y="6350"/>
                </a:lnTo>
                <a:lnTo>
                  <a:pt x="1883409" y="8890"/>
                </a:lnTo>
                <a:lnTo>
                  <a:pt x="1892300" y="12700"/>
                </a:lnTo>
                <a:lnTo>
                  <a:pt x="1901190" y="16510"/>
                </a:lnTo>
                <a:lnTo>
                  <a:pt x="1911350" y="20320"/>
                </a:lnTo>
                <a:lnTo>
                  <a:pt x="1920240" y="25400"/>
                </a:lnTo>
                <a:lnTo>
                  <a:pt x="1927859" y="30480"/>
                </a:lnTo>
                <a:lnTo>
                  <a:pt x="1936750" y="36830"/>
                </a:lnTo>
                <a:lnTo>
                  <a:pt x="1944370" y="43180"/>
                </a:lnTo>
                <a:lnTo>
                  <a:pt x="1951990" y="49530"/>
                </a:lnTo>
                <a:lnTo>
                  <a:pt x="1959609" y="55880"/>
                </a:lnTo>
                <a:lnTo>
                  <a:pt x="1965959" y="63500"/>
                </a:lnTo>
                <a:lnTo>
                  <a:pt x="1972309" y="71120"/>
                </a:lnTo>
                <a:lnTo>
                  <a:pt x="1978659" y="78740"/>
                </a:lnTo>
                <a:lnTo>
                  <a:pt x="1985009" y="87630"/>
                </a:lnTo>
                <a:lnTo>
                  <a:pt x="1990090" y="96520"/>
                </a:lnTo>
                <a:lnTo>
                  <a:pt x="1995170" y="104140"/>
                </a:lnTo>
                <a:lnTo>
                  <a:pt x="1998979" y="113030"/>
                </a:lnTo>
                <a:lnTo>
                  <a:pt x="2002790" y="123190"/>
                </a:lnTo>
                <a:lnTo>
                  <a:pt x="2006600" y="132080"/>
                </a:lnTo>
                <a:lnTo>
                  <a:pt x="2014220" y="171450"/>
                </a:lnTo>
                <a:lnTo>
                  <a:pt x="2015490" y="181610"/>
                </a:lnTo>
                <a:lnTo>
                  <a:pt x="2015490" y="191770"/>
                </a:lnTo>
                <a:lnTo>
                  <a:pt x="2015490" y="960120"/>
                </a:lnTo>
                <a:lnTo>
                  <a:pt x="2015490" y="970280"/>
                </a:lnTo>
                <a:lnTo>
                  <a:pt x="2014220" y="980440"/>
                </a:lnTo>
                <a:lnTo>
                  <a:pt x="2012950" y="989330"/>
                </a:lnTo>
                <a:lnTo>
                  <a:pt x="2011679" y="999490"/>
                </a:lnTo>
                <a:lnTo>
                  <a:pt x="2009140" y="1009650"/>
                </a:lnTo>
                <a:lnTo>
                  <a:pt x="2006600" y="1019810"/>
                </a:lnTo>
                <a:lnTo>
                  <a:pt x="2002790" y="1028700"/>
                </a:lnTo>
                <a:lnTo>
                  <a:pt x="1998979" y="1037590"/>
                </a:lnTo>
                <a:lnTo>
                  <a:pt x="1995170" y="1047750"/>
                </a:lnTo>
                <a:lnTo>
                  <a:pt x="1990090" y="1055370"/>
                </a:lnTo>
                <a:lnTo>
                  <a:pt x="1985009" y="1064260"/>
                </a:lnTo>
                <a:lnTo>
                  <a:pt x="1978659" y="1073150"/>
                </a:lnTo>
                <a:lnTo>
                  <a:pt x="1972309" y="1080770"/>
                </a:lnTo>
                <a:lnTo>
                  <a:pt x="1965959" y="1088390"/>
                </a:lnTo>
                <a:lnTo>
                  <a:pt x="1959609" y="1096010"/>
                </a:lnTo>
                <a:lnTo>
                  <a:pt x="1951990" y="1102360"/>
                </a:lnTo>
                <a:lnTo>
                  <a:pt x="1944370" y="1108710"/>
                </a:lnTo>
                <a:lnTo>
                  <a:pt x="1936750" y="1115060"/>
                </a:lnTo>
                <a:lnTo>
                  <a:pt x="1927859" y="1121410"/>
                </a:lnTo>
                <a:lnTo>
                  <a:pt x="1920240" y="1126490"/>
                </a:lnTo>
                <a:lnTo>
                  <a:pt x="1911350" y="1131570"/>
                </a:lnTo>
                <a:lnTo>
                  <a:pt x="1901190" y="1135380"/>
                </a:lnTo>
                <a:lnTo>
                  <a:pt x="1892300" y="1139190"/>
                </a:lnTo>
                <a:lnTo>
                  <a:pt x="1883409" y="1143000"/>
                </a:lnTo>
                <a:lnTo>
                  <a:pt x="1873250" y="1145540"/>
                </a:lnTo>
                <a:lnTo>
                  <a:pt x="1864359" y="1148080"/>
                </a:lnTo>
                <a:lnTo>
                  <a:pt x="1854200" y="1149350"/>
                </a:lnTo>
                <a:lnTo>
                  <a:pt x="1844040" y="1150620"/>
                </a:lnTo>
                <a:lnTo>
                  <a:pt x="1833879" y="1151890"/>
                </a:lnTo>
                <a:lnTo>
                  <a:pt x="1823720" y="1151890"/>
                </a:lnTo>
                <a:lnTo>
                  <a:pt x="191770" y="1151890"/>
                </a:lnTo>
                <a:lnTo>
                  <a:pt x="181610" y="1151890"/>
                </a:lnTo>
                <a:lnTo>
                  <a:pt x="171450" y="1150620"/>
                </a:lnTo>
                <a:lnTo>
                  <a:pt x="161289" y="1149350"/>
                </a:lnTo>
                <a:lnTo>
                  <a:pt x="151129" y="1148080"/>
                </a:lnTo>
                <a:lnTo>
                  <a:pt x="142239" y="1145540"/>
                </a:lnTo>
                <a:lnTo>
                  <a:pt x="132079" y="1143000"/>
                </a:lnTo>
                <a:lnTo>
                  <a:pt x="123189" y="1139190"/>
                </a:lnTo>
                <a:lnTo>
                  <a:pt x="113029" y="1135380"/>
                </a:lnTo>
                <a:lnTo>
                  <a:pt x="104139" y="1131570"/>
                </a:lnTo>
                <a:lnTo>
                  <a:pt x="95250" y="1126490"/>
                </a:lnTo>
                <a:lnTo>
                  <a:pt x="86360" y="1121410"/>
                </a:lnTo>
                <a:lnTo>
                  <a:pt x="78739" y="1115060"/>
                </a:lnTo>
                <a:lnTo>
                  <a:pt x="71120" y="1108710"/>
                </a:lnTo>
                <a:lnTo>
                  <a:pt x="63500" y="1102360"/>
                </a:lnTo>
                <a:lnTo>
                  <a:pt x="55879" y="1096010"/>
                </a:lnTo>
                <a:lnTo>
                  <a:pt x="48260" y="1088390"/>
                </a:lnTo>
                <a:lnTo>
                  <a:pt x="41910" y="1080770"/>
                </a:lnTo>
                <a:lnTo>
                  <a:pt x="36829" y="1073150"/>
                </a:lnTo>
                <a:lnTo>
                  <a:pt x="30479" y="1064260"/>
                </a:lnTo>
                <a:lnTo>
                  <a:pt x="25400" y="1056640"/>
                </a:lnTo>
                <a:lnTo>
                  <a:pt x="20320" y="1047750"/>
                </a:lnTo>
                <a:lnTo>
                  <a:pt x="16510" y="1037590"/>
                </a:lnTo>
                <a:lnTo>
                  <a:pt x="12700" y="1028700"/>
                </a:lnTo>
                <a:lnTo>
                  <a:pt x="8889" y="1019810"/>
                </a:lnTo>
                <a:lnTo>
                  <a:pt x="6350" y="1009650"/>
                </a:lnTo>
                <a:lnTo>
                  <a:pt x="3810" y="1000760"/>
                </a:lnTo>
                <a:lnTo>
                  <a:pt x="2539" y="990600"/>
                </a:lnTo>
                <a:lnTo>
                  <a:pt x="0" y="980440"/>
                </a:lnTo>
                <a:lnTo>
                  <a:pt x="0" y="970280"/>
                </a:lnTo>
                <a:lnTo>
                  <a:pt x="0" y="960120"/>
                </a:lnTo>
                <a:lnTo>
                  <a:pt x="0" y="191770"/>
                </a:lnTo>
                <a:close/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391150" y="49745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406640" y="612647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68950" y="5179059"/>
            <a:ext cx="1600835" cy="786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1270">
              <a:lnSpc>
                <a:spcPts val="2050"/>
              </a:lnSpc>
            </a:pPr>
            <a:r>
              <a:rPr dirty="0" smtClean="0" sz="1800" spc="-10">
                <a:latin typeface="Times New Roman"/>
                <a:cs typeface="Times New Roman"/>
              </a:rPr>
              <a:t>I</a:t>
            </a:r>
            <a:r>
              <a:rPr dirty="0" smtClean="0" sz="1800" spc="-30">
                <a:latin typeface="Times New Roman"/>
                <a:cs typeface="Times New Roman"/>
              </a:rPr>
              <a:t>m</a:t>
            </a:r>
            <a:r>
              <a:rPr dirty="0" smtClean="0" sz="1800" spc="-10">
                <a:latin typeface="Times New Roman"/>
                <a:cs typeface="Times New Roman"/>
              </a:rPr>
              <a:t>pa</a:t>
            </a:r>
            <a:r>
              <a:rPr dirty="0" smtClean="0" sz="1800" spc="-5">
                <a:latin typeface="Times New Roman"/>
                <a:cs typeface="Times New Roman"/>
              </a:rPr>
              <a:t>c</a:t>
            </a:r>
            <a:r>
              <a:rPr dirty="0" smtClean="0" sz="1800" spc="-10">
                <a:latin typeface="Times New Roman"/>
                <a:cs typeface="Times New Roman"/>
              </a:rPr>
              <a:t>tos</a:t>
            </a:r>
            <a:r>
              <a:rPr dirty="0" smtClean="0" sz="1800" spc="-10">
                <a:latin typeface="Times New Roman"/>
                <a:cs typeface="Times New Roman"/>
              </a:rPr>
              <a:t> soci</a:t>
            </a:r>
            <a:r>
              <a:rPr dirty="0" smtClean="0" sz="1800" spc="-5">
                <a:latin typeface="Times New Roman"/>
                <a:cs typeface="Times New Roman"/>
              </a:rPr>
              <a:t>o</a:t>
            </a:r>
            <a:r>
              <a:rPr dirty="0" smtClean="0" sz="1800" spc="-10">
                <a:latin typeface="Times New Roman"/>
                <a:cs typeface="Times New Roman"/>
              </a:rPr>
              <a:t>econômicos</a:t>
            </a:r>
            <a:r>
              <a:rPr dirty="0" smtClean="0" sz="1800" spc="-10">
                <a:latin typeface="Times New Roman"/>
                <a:cs typeface="Times New Roman"/>
              </a:rPr>
              <a:t> (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10">
                <a:latin typeface="Times New Roman"/>
                <a:cs typeface="Times New Roman"/>
              </a:rPr>
              <a:t>gri</a:t>
            </a:r>
            <a:r>
              <a:rPr dirty="0" smtClean="0" sz="1800" spc="-5">
                <a:latin typeface="Times New Roman"/>
                <a:cs typeface="Times New Roman"/>
              </a:rPr>
              <a:t>c</a:t>
            </a:r>
            <a:r>
              <a:rPr dirty="0" smtClean="0" sz="1800" spc="-15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-10">
                <a:latin typeface="Times New Roman"/>
                <a:cs typeface="Times New Roman"/>
              </a:rPr>
              <a:t>tur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15200" y="3566159"/>
            <a:ext cx="2448559" cy="1151889"/>
          </a:xfrm>
          <a:custGeom>
            <a:avLst/>
            <a:gdLst/>
            <a:ahLst/>
            <a:cxnLst/>
            <a:rect l="l" t="t" r="r" b="b"/>
            <a:pathLst>
              <a:path w="2448559" h="1151889">
                <a:moveTo>
                  <a:pt x="2265679" y="0"/>
                </a:moveTo>
                <a:lnTo>
                  <a:pt x="181609" y="0"/>
                </a:lnTo>
                <a:lnTo>
                  <a:pt x="171450" y="1269"/>
                </a:lnTo>
                <a:lnTo>
                  <a:pt x="162559" y="2539"/>
                </a:lnTo>
                <a:lnTo>
                  <a:pt x="152400" y="3810"/>
                </a:lnTo>
                <a:lnTo>
                  <a:pt x="132079" y="8889"/>
                </a:lnTo>
                <a:lnTo>
                  <a:pt x="114300" y="16510"/>
                </a:lnTo>
                <a:lnTo>
                  <a:pt x="104140" y="20319"/>
                </a:lnTo>
                <a:lnTo>
                  <a:pt x="96520" y="25400"/>
                </a:lnTo>
                <a:lnTo>
                  <a:pt x="87629" y="30479"/>
                </a:lnTo>
                <a:lnTo>
                  <a:pt x="78740" y="36829"/>
                </a:lnTo>
                <a:lnTo>
                  <a:pt x="36829" y="78739"/>
                </a:lnTo>
                <a:lnTo>
                  <a:pt x="16509" y="114300"/>
                </a:lnTo>
                <a:lnTo>
                  <a:pt x="8890" y="132079"/>
                </a:lnTo>
                <a:lnTo>
                  <a:pt x="3809" y="152400"/>
                </a:lnTo>
                <a:lnTo>
                  <a:pt x="2540" y="162560"/>
                </a:lnTo>
                <a:lnTo>
                  <a:pt x="1270" y="171450"/>
                </a:lnTo>
                <a:lnTo>
                  <a:pt x="0" y="181610"/>
                </a:lnTo>
                <a:lnTo>
                  <a:pt x="0" y="970279"/>
                </a:lnTo>
                <a:lnTo>
                  <a:pt x="3809" y="1000759"/>
                </a:lnTo>
                <a:lnTo>
                  <a:pt x="6350" y="1009650"/>
                </a:lnTo>
                <a:lnTo>
                  <a:pt x="8890" y="1019809"/>
                </a:lnTo>
                <a:lnTo>
                  <a:pt x="12700" y="1028700"/>
                </a:lnTo>
                <a:lnTo>
                  <a:pt x="16509" y="1038859"/>
                </a:lnTo>
                <a:lnTo>
                  <a:pt x="20320" y="1047750"/>
                </a:lnTo>
                <a:lnTo>
                  <a:pt x="55879" y="1096009"/>
                </a:lnTo>
                <a:lnTo>
                  <a:pt x="87629" y="1121409"/>
                </a:lnTo>
                <a:lnTo>
                  <a:pt x="96520" y="1126489"/>
                </a:lnTo>
                <a:lnTo>
                  <a:pt x="104140" y="1131570"/>
                </a:lnTo>
                <a:lnTo>
                  <a:pt x="114300" y="1135379"/>
                </a:lnTo>
                <a:lnTo>
                  <a:pt x="132079" y="1143000"/>
                </a:lnTo>
                <a:lnTo>
                  <a:pt x="152400" y="1148079"/>
                </a:lnTo>
                <a:lnTo>
                  <a:pt x="162559" y="1149350"/>
                </a:lnTo>
                <a:lnTo>
                  <a:pt x="171450" y="1150620"/>
                </a:lnTo>
                <a:lnTo>
                  <a:pt x="181609" y="1151889"/>
                </a:lnTo>
                <a:lnTo>
                  <a:pt x="2266950" y="1151889"/>
                </a:lnTo>
                <a:lnTo>
                  <a:pt x="2277109" y="1150620"/>
                </a:lnTo>
                <a:lnTo>
                  <a:pt x="2286000" y="1149350"/>
                </a:lnTo>
                <a:lnTo>
                  <a:pt x="2296159" y="1148079"/>
                </a:lnTo>
                <a:lnTo>
                  <a:pt x="2343150" y="1131570"/>
                </a:lnTo>
                <a:lnTo>
                  <a:pt x="2368550" y="1115059"/>
                </a:lnTo>
                <a:lnTo>
                  <a:pt x="2377440" y="1108709"/>
                </a:lnTo>
                <a:lnTo>
                  <a:pt x="2385059" y="1102359"/>
                </a:lnTo>
                <a:lnTo>
                  <a:pt x="2399029" y="1088389"/>
                </a:lnTo>
                <a:lnTo>
                  <a:pt x="2411729" y="1073150"/>
                </a:lnTo>
                <a:lnTo>
                  <a:pt x="2421890" y="1055370"/>
                </a:lnTo>
                <a:lnTo>
                  <a:pt x="2426970" y="1047750"/>
                </a:lnTo>
                <a:lnTo>
                  <a:pt x="2432050" y="1038859"/>
                </a:lnTo>
                <a:lnTo>
                  <a:pt x="2435859" y="1028700"/>
                </a:lnTo>
                <a:lnTo>
                  <a:pt x="2438400" y="1019809"/>
                </a:lnTo>
                <a:lnTo>
                  <a:pt x="2443479" y="999489"/>
                </a:lnTo>
                <a:lnTo>
                  <a:pt x="2446020" y="990600"/>
                </a:lnTo>
                <a:lnTo>
                  <a:pt x="2447290" y="980439"/>
                </a:lnTo>
                <a:lnTo>
                  <a:pt x="2447290" y="970279"/>
                </a:lnTo>
                <a:lnTo>
                  <a:pt x="2448559" y="960119"/>
                </a:lnTo>
                <a:lnTo>
                  <a:pt x="2448559" y="191769"/>
                </a:lnTo>
                <a:lnTo>
                  <a:pt x="2447290" y="181610"/>
                </a:lnTo>
                <a:lnTo>
                  <a:pt x="2447290" y="171450"/>
                </a:lnTo>
                <a:lnTo>
                  <a:pt x="2438400" y="132079"/>
                </a:lnTo>
                <a:lnTo>
                  <a:pt x="2421890" y="96519"/>
                </a:lnTo>
                <a:lnTo>
                  <a:pt x="2411729" y="78739"/>
                </a:lnTo>
                <a:lnTo>
                  <a:pt x="2399029" y="63500"/>
                </a:lnTo>
                <a:lnTo>
                  <a:pt x="2385059" y="49529"/>
                </a:lnTo>
                <a:lnTo>
                  <a:pt x="2376170" y="43179"/>
                </a:lnTo>
                <a:lnTo>
                  <a:pt x="2360929" y="30479"/>
                </a:lnTo>
                <a:lnTo>
                  <a:pt x="2325370" y="12700"/>
                </a:lnTo>
                <a:lnTo>
                  <a:pt x="2296159" y="3810"/>
                </a:lnTo>
                <a:lnTo>
                  <a:pt x="2265679" y="0"/>
                </a:lnTo>
                <a:close/>
              </a:path>
            </a:pathLst>
          </a:custGeom>
          <a:solidFill>
            <a:srgbClr val="00C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315200" y="3566159"/>
            <a:ext cx="2448559" cy="1151889"/>
          </a:xfrm>
          <a:custGeom>
            <a:avLst/>
            <a:gdLst/>
            <a:ahLst/>
            <a:cxnLst/>
            <a:rect l="l" t="t" r="r" b="b"/>
            <a:pathLst>
              <a:path w="2448559" h="1151889">
                <a:moveTo>
                  <a:pt x="0" y="191769"/>
                </a:moveTo>
                <a:lnTo>
                  <a:pt x="0" y="181610"/>
                </a:lnTo>
                <a:lnTo>
                  <a:pt x="1270" y="171450"/>
                </a:lnTo>
                <a:lnTo>
                  <a:pt x="2540" y="162560"/>
                </a:lnTo>
                <a:lnTo>
                  <a:pt x="3809" y="152400"/>
                </a:lnTo>
                <a:lnTo>
                  <a:pt x="6350" y="142239"/>
                </a:lnTo>
                <a:lnTo>
                  <a:pt x="8890" y="132079"/>
                </a:lnTo>
                <a:lnTo>
                  <a:pt x="12700" y="123189"/>
                </a:lnTo>
                <a:lnTo>
                  <a:pt x="16509" y="114300"/>
                </a:lnTo>
                <a:lnTo>
                  <a:pt x="36829" y="78739"/>
                </a:lnTo>
                <a:lnTo>
                  <a:pt x="49529" y="63500"/>
                </a:lnTo>
                <a:lnTo>
                  <a:pt x="55879" y="55879"/>
                </a:lnTo>
                <a:lnTo>
                  <a:pt x="63500" y="49529"/>
                </a:lnTo>
                <a:lnTo>
                  <a:pt x="71120" y="43179"/>
                </a:lnTo>
                <a:lnTo>
                  <a:pt x="78740" y="36829"/>
                </a:lnTo>
                <a:lnTo>
                  <a:pt x="87629" y="30479"/>
                </a:lnTo>
                <a:lnTo>
                  <a:pt x="96520" y="25400"/>
                </a:lnTo>
                <a:lnTo>
                  <a:pt x="104140" y="20319"/>
                </a:lnTo>
                <a:lnTo>
                  <a:pt x="114300" y="16510"/>
                </a:lnTo>
                <a:lnTo>
                  <a:pt x="123190" y="12700"/>
                </a:lnTo>
                <a:lnTo>
                  <a:pt x="132079" y="8889"/>
                </a:lnTo>
                <a:lnTo>
                  <a:pt x="142240" y="6350"/>
                </a:lnTo>
                <a:lnTo>
                  <a:pt x="152400" y="3810"/>
                </a:lnTo>
                <a:lnTo>
                  <a:pt x="162559" y="2539"/>
                </a:lnTo>
                <a:lnTo>
                  <a:pt x="171450" y="1269"/>
                </a:lnTo>
                <a:lnTo>
                  <a:pt x="181609" y="0"/>
                </a:lnTo>
                <a:lnTo>
                  <a:pt x="191770" y="0"/>
                </a:lnTo>
                <a:lnTo>
                  <a:pt x="2255520" y="0"/>
                </a:lnTo>
                <a:lnTo>
                  <a:pt x="2265679" y="0"/>
                </a:lnTo>
                <a:lnTo>
                  <a:pt x="2275840" y="1269"/>
                </a:lnTo>
                <a:lnTo>
                  <a:pt x="2286000" y="2539"/>
                </a:lnTo>
                <a:lnTo>
                  <a:pt x="2296159" y="3810"/>
                </a:lnTo>
                <a:lnTo>
                  <a:pt x="2306320" y="6350"/>
                </a:lnTo>
                <a:lnTo>
                  <a:pt x="2315209" y="8889"/>
                </a:lnTo>
                <a:lnTo>
                  <a:pt x="2325370" y="12700"/>
                </a:lnTo>
                <a:lnTo>
                  <a:pt x="2334259" y="16510"/>
                </a:lnTo>
                <a:lnTo>
                  <a:pt x="2343150" y="20319"/>
                </a:lnTo>
                <a:lnTo>
                  <a:pt x="2352040" y="25400"/>
                </a:lnTo>
                <a:lnTo>
                  <a:pt x="2360929" y="30479"/>
                </a:lnTo>
                <a:lnTo>
                  <a:pt x="2368550" y="36829"/>
                </a:lnTo>
                <a:lnTo>
                  <a:pt x="2376170" y="43179"/>
                </a:lnTo>
                <a:lnTo>
                  <a:pt x="2385059" y="49529"/>
                </a:lnTo>
                <a:lnTo>
                  <a:pt x="2391409" y="55879"/>
                </a:lnTo>
                <a:lnTo>
                  <a:pt x="2399029" y="63500"/>
                </a:lnTo>
                <a:lnTo>
                  <a:pt x="2405379" y="71119"/>
                </a:lnTo>
                <a:lnTo>
                  <a:pt x="2411729" y="78739"/>
                </a:lnTo>
                <a:lnTo>
                  <a:pt x="2416809" y="87629"/>
                </a:lnTo>
                <a:lnTo>
                  <a:pt x="2421890" y="96519"/>
                </a:lnTo>
                <a:lnTo>
                  <a:pt x="2438400" y="132079"/>
                </a:lnTo>
                <a:lnTo>
                  <a:pt x="2443479" y="152400"/>
                </a:lnTo>
                <a:lnTo>
                  <a:pt x="2446020" y="162560"/>
                </a:lnTo>
                <a:lnTo>
                  <a:pt x="2447290" y="171450"/>
                </a:lnTo>
                <a:lnTo>
                  <a:pt x="2447290" y="181610"/>
                </a:lnTo>
                <a:lnTo>
                  <a:pt x="2448559" y="191769"/>
                </a:lnTo>
                <a:lnTo>
                  <a:pt x="2448559" y="960119"/>
                </a:lnTo>
                <a:lnTo>
                  <a:pt x="2447290" y="970279"/>
                </a:lnTo>
                <a:lnTo>
                  <a:pt x="2447290" y="980439"/>
                </a:lnTo>
                <a:lnTo>
                  <a:pt x="2446020" y="990600"/>
                </a:lnTo>
                <a:lnTo>
                  <a:pt x="2443479" y="999489"/>
                </a:lnTo>
                <a:lnTo>
                  <a:pt x="2440940" y="1009650"/>
                </a:lnTo>
                <a:lnTo>
                  <a:pt x="2426970" y="1047750"/>
                </a:lnTo>
                <a:lnTo>
                  <a:pt x="2421890" y="1055370"/>
                </a:lnTo>
                <a:lnTo>
                  <a:pt x="2416809" y="1064259"/>
                </a:lnTo>
                <a:lnTo>
                  <a:pt x="2411729" y="1073150"/>
                </a:lnTo>
                <a:lnTo>
                  <a:pt x="2405379" y="1080770"/>
                </a:lnTo>
                <a:lnTo>
                  <a:pt x="2399029" y="1088389"/>
                </a:lnTo>
                <a:lnTo>
                  <a:pt x="2391409" y="1096009"/>
                </a:lnTo>
                <a:lnTo>
                  <a:pt x="2385059" y="1102359"/>
                </a:lnTo>
                <a:lnTo>
                  <a:pt x="2377440" y="1108709"/>
                </a:lnTo>
                <a:lnTo>
                  <a:pt x="2368550" y="1115059"/>
                </a:lnTo>
                <a:lnTo>
                  <a:pt x="2360929" y="1121409"/>
                </a:lnTo>
                <a:lnTo>
                  <a:pt x="2352040" y="1126489"/>
                </a:lnTo>
                <a:lnTo>
                  <a:pt x="2343150" y="1131570"/>
                </a:lnTo>
                <a:lnTo>
                  <a:pt x="2334259" y="1135379"/>
                </a:lnTo>
                <a:lnTo>
                  <a:pt x="2325370" y="1139189"/>
                </a:lnTo>
                <a:lnTo>
                  <a:pt x="2315209" y="1143000"/>
                </a:lnTo>
                <a:lnTo>
                  <a:pt x="2306320" y="1145539"/>
                </a:lnTo>
                <a:lnTo>
                  <a:pt x="2296159" y="1148079"/>
                </a:lnTo>
                <a:lnTo>
                  <a:pt x="2286000" y="1149350"/>
                </a:lnTo>
                <a:lnTo>
                  <a:pt x="2277109" y="1150620"/>
                </a:lnTo>
                <a:lnTo>
                  <a:pt x="2266950" y="1151889"/>
                </a:lnTo>
                <a:lnTo>
                  <a:pt x="2256790" y="1151889"/>
                </a:lnTo>
                <a:lnTo>
                  <a:pt x="191770" y="1151889"/>
                </a:lnTo>
                <a:lnTo>
                  <a:pt x="181609" y="1151889"/>
                </a:lnTo>
                <a:lnTo>
                  <a:pt x="171450" y="1150620"/>
                </a:lnTo>
                <a:lnTo>
                  <a:pt x="162559" y="1149350"/>
                </a:lnTo>
                <a:lnTo>
                  <a:pt x="152400" y="1148079"/>
                </a:lnTo>
                <a:lnTo>
                  <a:pt x="142240" y="1145539"/>
                </a:lnTo>
                <a:lnTo>
                  <a:pt x="132079" y="1143000"/>
                </a:lnTo>
                <a:lnTo>
                  <a:pt x="123190" y="1139189"/>
                </a:lnTo>
                <a:lnTo>
                  <a:pt x="114300" y="1135379"/>
                </a:lnTo>
                <a:lnTo>
                  <a:pt x="104140" y="1131570"/>
                </a:lnTo>
                <a:lnTo>
                  <a:pt x="96520" y="1126489"/>
                </a:lnTo>
                <a:lnTo>
                  <a:pt x="87629" y="1121409"/>
                </a:lnTo>
                <a:lnTo>
                  <a:pt x="78740" y="1115059"/>
                </a:lnTo>
                <a:lnTo>
                  <a:pt x="71120" y="1108709"/>
                </a:lnTo>
                <a:lnTo>
                  <a:pt x="63500" y="1102359"/>
                </a:lnTo>
                <a:lnTo>
                  <a:pt x="55879" y="1096009"/>
                </a:lnTo>
                <a:lnTo>
                  <a:pt x="49529" y="1088389"/>
                </a:lnTo>
                <a:lnTo>
                  <a:pt x="43179" y="1080770"/>
                </a:lnTo>
                <a:lnTo>
                  <a:pt x="20320" y="1047750"/>
                </a:lnTo>
                <a:lnTo>
                  <a:pt x="12700" y="1028700"/>
                </a:lnTo>
                <a:lnTo>
                  <a:pt x="8890" y="1019809"/>
                </a:lnTo>
                <a:lnTo>
                  <a:pt x="6350" y="1009650"/>
                </a:lnTo>
                <a:lnTo>
                  <a:pt x="3809" y="1000759"/>
                </a:lnTo>
                <a:lnTo>
                  <a:pt x="2540" y="990600"/>
                </a:lnTo>
                <a:lnTo>
                  <a:pt x="1270" y="980439"/>
                </a:lnTo>
                <a:lnTo>
                  <a:pt x="0" y="970279"/>
                </a:lnTo>
                <a:lnTo>
                  <a:pt x="0" y="960119"/>
                </a:lnTo>
                <a:lnTo>
                  <a:pt x="0" y="191769"/>
                </a:lnTo>
                <a:close/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315200" y="35661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763759" y="471805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99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338059" y="3901440"/>
            <a:ext cx="2399030" cy="526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8260" marR="12700" indent="-35560">
              <a:lnSpc>
                <a:spcPts val="2050"/>
              </a:lnSpc>
            </a:pPr>
            <a:r>
              <a:rPr dirty="0" smtClean="0" sz="1800" spc="-75">
                <a:latin typeface="Times New Roman"/>
                <a:cs typeface="Times New Roman"/>
              </a:rPr>
              <a:t>T</a:t>
            </a:r>
            <a:r>
              <a:rPr dirty="0" smtClean="0" sz="1800" spc="-10">
                <a:latin typeface="Times New Roman"/>
                <a:cs typeface="Times New Roman"/>
              </a:rPr>
              <a:t>r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-15">
                <a:latin typeface="Times New Roman"/>
                <a:cs typeface="Times New Roman"/>
              </a:rPr>
              <a:t>s</a:t>
            </a:r>
            <a:r>
              <a:rPr dirty="0" smtClean="0" sz="1800" spc="-3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5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são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de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doen</a:t>
            </a:r>
            <a:r>
              <a:rPr dirty="0" smtClean="0" sz="1800" spc="-5">
                <a:latin typeface="Times New Roman"/>
                <a:cs typeface="Times New Roman"/>
              </a:rPr>
              <a:t>ç</a:t>
            </a:r>
            <a:r>
              <a:rPr dirty="0" smtClean="0" sz="1800" spc="0">
                <a:latin typeface="Times New Roman"/>
                <a:cs typeface="Times New Roman"/>
              </a:rPr>
              <a:t>as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e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-10">
                <a:latin typeface="Times New Roman"/>
                <a:cs typeface="Times New Roman"/>
              </a:rPr>
              <a:t>aques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a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5">
                <a:latin typeface="Times New Roman"/>
                <a:cs typeface="Times New Roman"/>
              </a:rPr>
              <a:t>s</a:t>
            </a:r>
            <a:r>
              <a:rPr dirty="0" smtClean="0" sz="1800" spc="-10">
                <a:latin typeface="Times New Roman"/>
                <a:cs typeface="Times New Roman"/>
              </a:rPr>
              <a:t>e</a:t>
            </a:r>
            <a:r>
              <a:rPr dirty="0" smtClean="0" sz="1800" spc="-5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es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hu</a:t>
            </a:r>
            <a:r>
              <a:rPr dirty="0" smtClean="0" sz="1800" spc="-30">
                <a:latin typeface="Times New Roman"/>
                <a:cs typeface="Times New Roman"/>
              </a:rPr>
              <a:t>m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1639" y="1281429"/>
            <a:ext cx="6570980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825"/>
              </a:lnSpc>
            </a:pPr>
            <a:r>
              <a:rPr dirty="0" smtClean="0" sz="3200" spc="-20">
                <a:latin typeface="Times New Roman"/>
                <a:cs typeface="Times New Roman"/>
              </a:rPr>
              <a:t>Imp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5">
                <a:latin typeface="Times New Roman"/>
                <a:cs typeface="Times New Roman"/>
              </a:rPr>
              <a:t>cto</a:t>
            </a:r>
            <a:r>
              <a:rPr dirty="0" smtClean="0" sz="3200" spc="-15">
                <a:latin typeface="Times New Roman"/>
                <a:cs typeface="Times New Roman"/>
              </a:rPr>
              <a:t>s 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20">
                <a:latin typeface="Times New Roman"/>
                <a:cs typeface="Times New Roman"/>
              </a:rPr>
              <a:t>m</a:t>
            </a:r>
            <a:r>
              <a:rPr dirty="0" smtClean="0" sz="3200" spc="-15">
                <a:latin typeface="Times New Roman"/>
                <a:cs typeface="Times New Roman"/>
              </a:rPr>
              <a:t>bie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-15">
                <a:latin typeface="Times New Roman"/>
                <a:cs typeface="Times New Roman"/>
              </a:rPr>
              <a:t>tais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-10">
                <a:latin typeface="Times New Roman"/>
                <a:cs typeface="Times New Roman"/>
              </a:rPr>
              <a:t>s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-10">
                <a:latin typeface="Times New Roman"/>
                <a:cs typeface="Times New Roman"/>
              </a:rPr>
              <a:t>c</a:t>
            </a:r>
            <a:r>
              <a:rPr dirty="0" smtClean="0" sz="3200" spc="-15">
                <a:latin typeface="Times New Roman"/>
                <a:cs typeface="Times New Roman"/>
              </a:rPr>
              <a:t>io</a:t>
            </a:r>
            <a:r>
              <a:rPr dirty="0" smtClean="0" sz="3200" spc="-10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co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5">
                <a:latin typeface="Times New Roman"/>
                <a:cs typeface="Times New Roman"/>
              </a:rPr>
              <a:t>ô</a:t>
            </a:r>
            <a:r>
              <a:rPr dirty="0" smtClean="0" sz="3200" spc="-20">
                <a:latin typeface="Times New Roman"/>
                <a:cs typeface="Times New Roman"/>
              </a:rPr>
              <a:t>mic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34589" y="4069079"/>
            <a:ext cx="2785110" cy="408940"/>
          </a:xfrm>
          <a:custGeom>
            <a:avLst/>
            <a:gdLst/>
            <a:ahLst/>
            <a:cxnLst/>
            <a:rect l="l" t="t" r="r" b="b"/>
            <a:pathLst>
              <a:path w="2785110" h="408940">
                <a:moveTo>
                  <a:pt x="2785110" y="228600"/>
                </a:moveTo>
                <a:lnTo>
                  <a:pt x="2785110" y="408940"/>
                </a:lnTo>
                <a:lnTo>
                  <a:pt x="621030" y="408940"/>
                </a:lnTo>
                <a:lnTo>
                  <a:pt x="62103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3364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583940" y="4297679"/>
            <a:ext cx="1635760" cy="678180"/>
          </a:xfrm>
          <a:custGeom>
            <a:avLst/>
            <a:gdLst/>
            <a:ahLst/>
            <a:cxnLst/>
            <a:rect l="l" t="t" r="r" b="b"/>
            <a:pathLst>
              <a:path w="1635760" h="678180">
                <a:moveTo>
                  <a:pt x="1635760" y="0"/>
                </a:moveTo>
                <a:lnTo>
                  <a:pt x="1635760" y="336550"/>
                </a:lnTo>
                <a:lnTo>
                  <a:pt x="0" y="336550"/>
                </a:lnTo>
                <a:lnTo>
                  <a:pt x="0" y="678180"/>
                </a:lnTo>
              </a:path>
            </a:pathLst>
          </a:custGeom>
          <a:ln w="3175">
            <a:solidFill>
              <a:srgbClr val="3364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19700" y="4297679"/>
            <a:ext cx="1178560" cy="676910"/>
          </a:xfrm>
          <a:custGeom>
            <a:avLst/>
            <a:gdLst/>
            <a:ahLst/>
            <a:cxnLst/>
            <a:rect l="l" t="t" r="r" b="b"/>
            <a:pathLst>
              <a:path w="1178560" h="676910">
                <a:moveTo>
                  <a:pt x="0" y="0"/>
                </a:moveTo>
                <a:lnTo>
                  <a:pt x="0" y="336550"/>
                </a:lnTo>
                <a:lnTo>
                  <a:pt x="1178560" y="336550"/>
                </a:lnTo>
                <a:lnTo>
                  <a:pt x="1178560" y="676910"/>
                </a:lnTo>
              </a:path>
            </a:pathLst>
          </a:custGeom>
          <a:ln w="3175">
            <a:solidFill>
              <a:srgbClr val="3364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219700" y="4142740"/>
            <a:ext cx="2095500" cy="335280"/>
          </a:xfrm>
          <a:custGeom>
            <a:avLst/>
            <a:gdLst/>
            <a:ahLst/>
            <a:cxnLst/>
            <a:rect l="l" t="t" r="r" b="b"/>
            <a:pathLst>
              <a:path w="2095500" h="335279">
                <a:moveTo>
                  <a:pt x="0" y="154939"/>
                </a:moveTo>
                <a:lnTo>
                  <a:pt x="0" y="335280"/>
                </a:lnTo>
                <a:lnTo>
                  <a:pt x="1818640" y="335280"/>
                </a:lnTo>
                <a:lnTo>
                  <a:pt x="1818640" y="0"/>
                </a:lnTo>
                <a:lnTo>
                  <a:pt x="2095500" y="0"/>
                </a:lnTo>
              </a:path>
            </a:pathLst>
          </a:custGeom>
          <a:ln w="3175">
            <a:solidFill>
              <a:srgbClr val="3364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208519" y="1868170"/>
            <a:ext cx="2590165" cy="182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435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S-G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&amp;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-35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L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RI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2012)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66559" y="6949440"/>
            <a:ext cx="274320" cy="365759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59"/>
                </a:moveTo>
                <a:lnTo>
                  <a:pt x="274320" y="365759"/>
                </a:lnTo>
                <a:lnTo>
                  <a:pt x="274320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046719" y="6766559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910" y="5394959"/>
            <a:ext cx="9279255" cy="691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aucá</a:t>
            </a:r>
            <a:r>
              <a:rPr dirty="0" smtClean="0" sz="1600" spc="-20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i</a:t>
            </a:r>
            <a:r>
              <a:rPr dirty="0" smtClean="0" sz="1600" spc="0">
                <a:latin typeface="Times New Roman"/>
                <a:cs typeface="Times New Roman"/>
              </a:rPr>
              <a:t>as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em</a:t>
            </a:r>
            <a:r>
              <a:rPr dirty="0" smtClean="0" sz="1600" spc="-5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Santa</a:t>
            </a:r>
            <a:r>
              <a:rPr dirty="0" smtClean="0" sz="1600" spc="-1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Ca</a:t>
            </a:r>
            <a:r>
              <a:rPr dirty="0" smtClean="0" sz="1600" spc="-15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-1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na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em</a:t>
            </a:r>
            <a:r>
              <a:rPr dirty="0" smtClean="0" sz="1600" spc="-40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20</a:t>
            </a:r>
            <a:r>
              <a:rPr dirty="0" smtClean="0" sz="1600" spc="5">
                <a:latin typeface="Times New Roman"/>
                <a:cs typeface="Times New Roman"/>
              </a:rPr>
              <a:t>1</a:t>
            </a:r>
            <a:r>
              <a:rPr dirty="0" smtClean="0" sz="1600" spc="0">
                <a:latin typeface="Times New Roman"/>
                <a:cs typeface="Times New Roman"/>
              </a:rPr>
              <a:t>4.</a:t>
            </a:r>
            <a:endParaRPr sz="1600">
              <a:latin typeface="Times New Roman"/>
              <a:cs typeface="Times New Roman"/>
            </a:endParaRPr>
          </a:p>
          <a:p>
            <a:pPr marL="3944620">
              <a:lnSpc>
                <a:spcPts val="162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i</a:t>
            </a:r>
            <a:r>
              <a:rPr dirty="0" smtClean="0" sz="1600" spc="5">
                <a:latin typeface="Times New Roman"/>
                <a:cs typeface="Times New Roman"/>
              </a:rPr>
              <a:t>g</a:t>
            </a:r>
            <a:r>
              <a:rPr dirty="0" smtClean="0" sz="1600" spc="0">
                <a:latin typeface="Times New Roman"/>
                <a:cs typeface="Times New Roman"/>
              </a:rPr>
              <a:t>u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65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0</a:t>
            </a:r>
            <a:r>
              <a:rPr dirty="0" smtClean="0" sz="1600" spc="0">
                <a:latin typeface="Times New Roman"/>
                <a:cs typeface="Times New Roman"/>
              </a:rPr>
              <a:t>3. </a:t>
            </a:r>
            <a:r>
              <a:rPr dirty="0" smtClean="0" sz="1600" spc="-16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P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25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juí</a:t>
            </a:r>
            <a:r>
              <a:rPr dirty="0" smtClean="0" sz="1600" spc="-25">
                <a:latin typeface="Times New Roman"/>
                <a:cs typeface="Times New Roman"/>
              </a:rPr>
              <a:t>z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0">
                <a:latin typeface="Times New Roman"/>
                <a:cs typeface="Times New Roman"/>
              </a:rPr>
              <a:t>s </a:t>
            </a:r>
            <a:r>
              <a:rPr dirty="0" smtClean="0" sz="1600" spc="-16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r>
              <a:rPr dirty="0" smtClean="0" sz="1600" spc="-25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u</a:t>
            </a:r>
            <a:r>
              <a:rPr dirty="0" smtClean="0" sz="1600" spc="-5">
                <a:latin typeface="Times New Roman"/>
                <a:cs typeface="Times New Roman"/>
              </a:rPr>
              <a:t>s</a:t>
            </a:r>
            <a:r>
              <a:rPr dirty="0" smtClean="0" sz="1600" spc="-10">
                <a:latin typeface="Times New Roman"/>
                <a:cs typeface="Times New Roman"/>
              </a:rPr>
              <a:t>ad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0">
                <a:latin typeface="Times New Roman"/>
                <a:cs typeface="Times New Roman"/>
              </a:rPr>
              <a:t>s </a:t>
            </a:r>
            <a:r>
              <a:rPr dirty="0" smtClean="0" sz="1600" spc="-160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por </a:t>
            </a:r>
            <a:r>
              <a:rPr dirty="0" smtClean="0" sz="1600" spc="-16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j</a:t>
            </a:r>
            <a:r>
              <a:rPr dirty="0" smtClean="0" sz="1600" spc="-10">
                <a:latin typeface="Times New Roman"/>
                <a:cs typeface="Times New Roman"/>
              </a:rPr>
              <a:t>aval</a:t>
            </a:r>
            <a:r>
              <a:rPr dirty="0" smtClean="0" sz="1600" spc="-10">
                <a:latin typeface="Times New Roman"/>
                <a:cs typeface="Times New Roman"/>
              </a:rPr>
              <a:t>i</a:t>
            </a:r>
            <a:r>
              <a:rPr dirty="0" smtClean="0" sz="1600" spc="0">
                <a:latin typeface="Times New Roman"/>
                <a:cs typeface="Times New Roman"/>
              </a:rPr>
              <a:t>s </a:t>
            </a:r>
            <a:r>
              <a:rPr dirty="0" smtClean="0" sz="1600" spc="-160">
                <a:latin typeface="Times New Roman"/>
                <a:cs typeface="Times New Roman"/>
              </a:rPr>
              <a:t> </a:t>
            </a:r>
            <a:r>
              <a:rPr dirty="0" smtClean="0" sz="1600" spc="-25">
                <a:latin typeface="Times New Roman"/>
                <a:cs typeface="Times New Roman"/>
              </a:rPr>
              <a:t>e</a:t>
            </a:r>
            <a:r>
              <a:rPr dirty="0" smtClean="0" sz="1600" spc="-15">
                <a:latin typeface="Times New Roman"/>
                <a:cs typeface="Times New Roman"/>
              </a:rPr>
              <a:t>m</a:t>
            </a:r>
            <a:r>
              <a:rPr dirty="0" smtClean="0" sz="1600" spc="-15">
                <a:latin typeface="Times New Roman"/>
                <a:cs typeface="Times New Roman"/>
              </a:rPr>
              <a:t> </a:t>
            </a:r>
            <a:r>
              <a:rPr dirty="0" smtClean="0" sz="1600" spc="-19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av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0">
                <a:latin typeface="Times New Roman"/>
                <a:cs typeface="Times New Roman"/>
              </a:rPr>
              <a:t>u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65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d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65">
                <a:latin typeface="Times New Roman"/>
                <a:cs typeface="Times New Roman"/>
              </a:rPr>
              <a:t> 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i</a:t>
            </a:r>
            <a:r>
              <a:rPr dirty="0" smtClean="0" sz="1600" spc="-5">
                <a:latin typeface="Times New Roman"/>
                <a:cs typeface="Times New Roman"/>
              </a:rPr>
              <a:t>l</a:t>
            </a:r>
            <a:r>
              <a:rPr dirty="0" smtClean="0" sz="1600" spc="-5">
                <a:latin typeface="Times New Roman"/>
                <a:cs typeface="Times New Roman"/>
              </a:rPr>
              <a:t>ho</a:t>
            </a:r>
            <a:endParaRPr sz="1600">
              <a:latin typeface="Times New Roman"/>
              <a:cs typeface="Times New Roman"/>
            </a:endParaRPr>
          </a:p>
          <a:p>
            <a:pPr marL="3944620">
              <a:lnSpc>
                <a:spcPts val="181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em</a:t>
            </a:r>
            <a:r>
              <a:rPr dirty="0" smtClean="0" sz="1600" spc="-50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P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Se</a:t>
            </a:r>
            <a:r>
              <a:rPr dirty="0" smtClean="0" sz="1600" spc="-15">
                <a:latin typeface="Times New Roman"/>
                <a:cs typeface="Times New Roman"/>
              </a:rPr>
              <a:t>r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ada</a:t>
            </a:r>
            <a:r>
              <a:rPr dirty="0" smtClean="0" sz="1600" spc="-20">
                <a:latin typeface="Times New Roman"/>
                <a:cs typeface="Times New Roman"/>
              </a:rPr>
              <a:t>-</a:t>
            </a:r>
            <a:r>
              <a:rPr dirty="0" smtClean="0" sz="1600" spc="0">
                <a:latin typeface="Times New Roman"/>
                <a:cs typeface="Times New Roman"/>
              </a:rPr>
              <a:t>SC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em</a:t>
            </a:r>
            <a:r>
              <a:rPr dirty="0" smtClean="0" sz="1600" spc="-40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2</a:t>
            </a:r>
            <a:r>
              <a:rPr dirty="0" smtClean="0" sz="1600" spc="5">
                <a:latin typeface="Times New Roman"/>
                <a:cs typeface="Times New Roman"/>
              </a:rPr>
              <a:t>0</a:t>
            </a:r>
            <a:r>
              <a:rPr dirty="0" smtClean="0" sz="1600" spc="0">
                <a:latin typeface="Times New Roman"/>
                <a:cs typeface="Times New Roman"/>
              </a:rPr>
              <a:t>14.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6210" y="4911410"/>
          <a:ext cx="3355849" cy="52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427"/>
                <a:gridCol w="449798"/>
                <a:gridCol w="1863766"/>
                <a:gridCol w="391856"/>
              </a:tblGrid>
              <a:tr h="28003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160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600" spc="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mtClean="0" sz="16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2.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tabLst>
                          <a:tab pos="1035050" algn="l"/>
                        </a:tabLst>
                      </a:pPr>
                      <a:r>
                        <a:rPr dirty="0" smtClean="0" sz="16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eju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í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zos	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6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6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dirty="0" smtClean="0" sz="16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mtClean="0" sz="1600">
                          <a:latin typeface="Times New Roman"/>
                          <a:cs typeface="Times New Roman"/>
                        </a:rPr>
                        <a:t>por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320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aval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mtClean="0" sz="160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tabLst>
                          <a:tab pos="975360" algn="l"/>
                        </a:tabLst>
                      </a:pPr>
                      <a:r>
                        <a:rPr dirty="0" smtClean="0" sz="160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mtClean="0" sz="16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600" spc="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ue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6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mtClean="0" sz="16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6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600" spc="0">
                          <a:latin typeface="Times New Roman"/>
                          <a:cs typeface="Times New Roman"/>
                        </a:rPr>
                        <a:t>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600">
                          <a:latin typeface="Times New Roman"/>
                          <a:cs typeface="Times New Roman"/>
                        </a:rPr>
                        <a:t>das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452755">
              <a:lnSpc>
                <a:spcPct val="100000"/>
              </a:lnSpc>
            </a:pPr>
            <a:r>
              <a:rPr dirty="0" smtClean="0" sz="3200">
                <a:latin typeface="Times New Roman"/>
                <a:cs typeface="Times New Roman"/>
              </a:rPr>
              <a:t>Hi</a:t>
            </a:r>
            <a:r>
              <a:rPr dirty="0" smtClean="0" sz="3200" spc="-5">
                <a:latin typeface="Times New Roman"/>
                <a:cs typeface="Times New Roman"/>
              </a:rPr>
              <a:t>s</a:t>
            </a:r>
            <a:r>
              <a:rPr dirty="0" smtClean="0" sz="3200" spc="-15">
                <a:latin typeface="Times New Roman"/>
                <a:cs typeface="Times New Roman"/>
              </a:rPr>
              <a:t>tó</a:t>
            </a:r>
            <a:r>
              <a:rPr dirty="0" smtClean="0" sz="3200" spc="-10">
                <a:latin typeface="Times New Roman"/>
                <a:cs typeface="Times New Roman"/>
              </a:rPr>
              <a:t>r</a:t>
            </a:r>
            <a:r>
              <a:rPr dirty="0" smtClean="0" sz="3200" spc="-15">
                <a:latin typeface="Times New Roman"/>
                <a:cs typeface="Times New Roman"/>
              </a:rPr>
              <a:t>ic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-10">
                <a:latin typeface="Times New Roman"/>
                <a:cs typeface="Times New Roman"/>
              </a:rPr>
              <a:t>:</a:t>
            </a:r>
            <a:r>
              <a:rPr dirty="0" smtClean="0" sz="3200" spc="-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-15">
                <a:latin typeface="Times New Roman"/>
                <a:cs typeface="Times New Roman"/>
              </a:rPr>
              <a:t>or</a:t>
            </a:r>
            <a:r>
              <a:rPr dirty="0" smtClean="0" sz="3200" spc="-20">
                <a:latin typeface="Times New Roman"/>
                <a:cs typeface="Times New Roman"/>
              </a:rPr>
              <a:t>m</a:t>
            </a:r>
            <a:r>
              <a:rPr dirty="0" smtClean="0" sz="3200" spc="0">
                <a:latin typeface="Times New Roman"/>
                <a:cs typeface="Times New Roman"/>
              </a:rPr>
              <a:t>as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-20">
                <a:latin typeface="Times New Roman"/>
                <a:cs typeface="Times New Roman"/>
              </a:rPr>
              <a:t>ma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-10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jo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-20">
                <a:latin typeface="Times New Roman"/>
                <a:cs typeface="Times New Roman"/>
              </a:rPr>
              <a:t>j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5">
                <a:latin typeface="Times New Roman"/>
                <a:cs typeface="Times New Roman"/>
              </a:rPr>
              <a:t>v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0">
                <a:latin typeface="Times New Roman"/>
                <a:cs typeface="Times New Roman"/>
              </a:rPr>
              <a:t>li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2227579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370" y="2159000"/>
            <a:ext cx="9703435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450"/>
              </a:lnSpc>
            </a:pPr>
            <a:r>
              <a:rPr dirty="0" smtClean="0" sz="2200" spc="-20" b="1">
                <a:latin typeface="Times New Roman"/>
                <a:cs typeface="Times New Roman"/>
              </a:rPr>
              <a:t>P</a:t>
            </a:r>
            <a:r>
              <a:rPr dirty="0" smtClean="0" sz="2200" spc="5" b="1">
                <a:latin typeface="Times New Roman"/>
                <a:cs typeface="Times New Roman"/>
              </a:rPr>
              <a:t>o</a:t>
            </a:r>
            <a:r>
              <a:rPr dirty="0" smtClean="0" sz="2200" spc="-20" b="1">
                <a:latin typeface="Times New Roman"/>
                <a:cs typeface="Times New Roman"/>
              </a:rPr>
              <a:t>r</a:t>
            </a:r>
            <a:r>
              <a:rPr dirty="0" smtClean="0" sz="2200" spc="-5" b="1">
                <a:latin typeface="Times New Roman"/>
                <a:cs typeface="Times New Roman"/>
              </a:rPr>
              <a:t>t</a:t>
            </a:r>
            <a:r>
              <a:rPr dirty="0" smtClean="0" sz="2200" spc="-10" b="1">
                <a:latin typeface="Times New Roman"/>
                <a:cs typeface="Times New Roman"/>
              </a:rPr>
              <a:t>aria</a:t>
            </a:r>
            <a:r>
              <a:rPr dirty="0" smtClean="0" sz="2200" spc="95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latin typeface="Times New Roman"/>
                <a:cs typeface="Times New Roman"/>
              </a:rPr>
              <a:t>ba</a:t>
            </a:r>
            <a:r>
              <a:rPr dirty="0" smtClean="0" sz="2200" spc="-15" b="1"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latin typeface="Times New Roman"/>
                <a:cs typeface="Times New Roman"/>
              </a:rPr>
              <a:t>a</a:t>
            </a:r>
            <a:r>
              <a:rPr dirty="0" smtClean="0" sz="2200" spc="95" b="1"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latin typeface="Times New Roman"/>
                <a:cs typeface="Times New Roman"/>
              </a:rPr>
              <a:t>nº</a:t>
            </a:r>
            <a:r>
              <a:rPr dirty="0" smtClean="0" sz="2200" spc="80" b="1">
                <a:latin typeface="Times New Roman"/>
                <a:cs typeface="Times New Roman"/>
              </a:rPr>
              <a:t> </a:t>
            </a:r>
            <a:r>
              <a:rPr dirty="0" smtClean="0" sz="2200" spc="5" b="1">
                <a:latin typeface="Times New Roman"/>
                <a:cs typeface="Times New Roman"/>
              </a:rPr>
              <a:t>0</a:t>
            </a:r>
            <a:r>
              <a:rPr dirty="0" smtClean="0" sz="2200" spc="-10" b="1">
                <a:latin typeface="Times New Roman"/>
                <a:cs typeface="Times New Roman"/>
              </a:rPr>
              <a:t>7/</a:t>
            </a:r>
            <a:r>
              <a:rPr dirty="0" smtClean="0" sz="2200" spc="-10" b="1">
                <a:latin typeface="Times New Roman"/>
                <a:cs typeface="Times New Roman"/>
              </a:rPr>
              <a:t>1</a:t>
            </a:r>
            <a:r>
              <a:rPr dirty="0" smtClean="0" sz="2200" spc="0" b="1">
                <a:latin typeface="Times New Roman"/>
                <a:cs typeface="Times New Roman"/>
              </a:rPr>
              <a:t>99</a:t>
            </a:r>
            <a:r>
              <a:rPr dirty="0" smtClean="0" sz="2200" spc="5" b="1">
                <a:latin typeface="Times New Roman"/>
                <a:cs typeface="Times New Roman"/>
              </a:rPr>
              <a:t>5</a:t>
            </a:r>
            <a:r>
              <a:rPr dirty="0" smtClean="0" sz="2200" spc="0" b="1">
                <a:latin typeface="Times New Roman"/>
                <a:cs typeface="Times New Roman"/>
              </a:rPr>
              <a:t>:</a:t>
            </a:r>
            <a:r>
              <a:rPr dirty="0" smtClean="0" sz="2200" spc="114" b="1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lg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0">
                <a:latin typeface="Times New Roman"/>
                <a:cs typeface="Times New Roman"/>
              </a:rPr>
              <a:t>ns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í</a:t>
            </a:r>
            <a:r>
              <a:rPr dirty="0" smtClean="0" sz="2200" spc="-10">
                <a:latin typeface="Times New Roman"/>
                <a:cs typeface="Times New Roman"/>
              </a:rPr>
              <a:t>pi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8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9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7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át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x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nt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0">
                <a:latin typeface="Times New Roman"/>
                <a:cs typeface="Times New Roman"/>
              </a:rPr>
              <a:t>or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3</a:t>
            </a:r>
            <a:r>
              <a:rPr dirty="0" smtClean="0" sz="2200" spc="0">
                <a:latin typeface="Times New Roman"/>
                <a:cs typeface="Times New Roman"/>
              </a:rPr>
              <a:t> 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io.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3167379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370" y="3067050"/>
            <a:ext cx="7703184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20" b="1">
                <a:latin typeface="Times New Roman"/>
                <a:cs typeface="Times New Roman"/>
              </a:rPr>
              <a:t>P</a:t>
            </a:r>
            <a:r>
              <a:rPr dirty="0" smtClean="0" sz="2200" spc="5" b="1">
                <a:latin typeface="Times New Roman"/>
                <a:cs typeface="Times New Roman"/>
              </a:rPr>
              <a:t>o</a:t>
            </a:r>
            <a:r>
              <a:rPr dirty="0" smtClean="0" sz="2200" spc="-20" b="1">
                <a:latin typeface="Times New Roman"/>
                <a:cs typeface="Times New Roman"/>
              </a:rPr>
              <a:t>r</a:t>
            </a:r>
            <a:r>
              <a:rPr dirty="0" smtClean="0" sz="2200" spc="-5" b="1">
                <a:latin typeface="Times New Roman"/>
                <a:cs typeface="Times New Roman"/>
              </a:rPr>
              <a:t>t</a:t>
            </a:r>
            <a:r>
              <a:rPr dirty="0" smtClean="0" sz="2200" spc="-10" b="1">
                <a:latin typeface="Times New Roman"/>
                <a:cs typeface="Times New Roman"/>
              </a:rPr>
              <a:t>aria</a:t>
            </a:r>
            <a:r>
              <a:rPr dirty="0" smtClean="0" sz="2200" spc="-5" b="1"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latin typeface="Times New Roman"/>
                <a:cs typeface="Times New Roman"/>
              </a:rPr>
              <a:t>I</a:t>
            </a:r>
            <a:r>
              <a:rPr dirty="0" smtClean="0" sz="2200" spc="-5" b="1">
                <a:latin typeface="Times New Roman"/>
                <a:cs typeface="Times New Roman"/>
              </a:rPr>
              <a:t>b</a:t>
            </a:r>
            <a:r>
              <a:rPr dirty="0" smtClean="0" sz="2200" spc="5" b="1">
                <a:latin typeface="Times New Roman"/>
                <a:cs typeface="Times New Roman"/>
              </a:rPr>
              <a:t>a</a:t>
            </a:r>
            <a:r>
              <a:rPr dirty="0" smtClean="0" sz="2200" spc="-15" b="1"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latin typeface="Times New Roman"/>
                <a:cs typeface="Times New Roman"/>
              </a:rPr>
              <a:t>a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5" b="1"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latin typeface="Times New Roman"/>
                <a:cs typeface="Times New Roman"/>
              </a:rPr>
              <a:t>º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5" b="1">
                <a:latin typeface="Times New Roman"/>
                <a:cs typeface="Times New Roman"/>
              </a:rPr>
              <a:t>1</a:t>
            </a:r>
            <a:r>
              <a:rPr dirty="0" smtClean="0" sz="2200" spc="-15" b="1">
                <a:latin typeface="Times New Roman"/>
                <a:cs typeface="Times New Roman"/>
              </a:rPr>
              <a:t>38</a:t>
            </a:r>
            <a:r>
              <a:rPr dirty="0" smtClean="0" sz="2200" spc="-5" b="1">
                <a:latin typeface="Times New Roman"/>
                <a:cs typeface="Times New Roman"/>
              </a:rPr>
              <a:t>/</a:t>
            </a:r>
            <a:r>
              <a:rPr dirty="0" smtClean="0" sz="2200" spc="0" b="1">
                <a:latin typeface="Times New Roman"/>
                <a:cs typeface="Times New Roman"/>
              </a:rPr>
              <a:t>20</a:t>
            </a:r>
            <a:r>
              <a:rPr dirty="0" smtClean="0" sz="2200" spc="5" b="1">
                <a:latin typeface="Times New Roman"/>
                <a:cs typeface="Times New Roman"/>
              </a:rPr>
              <a:t>0</a:t>
            </a:r>
            <a:r>
              <a:rPr dirty="0" smtClean="0" sz="2200" spc="0" b="1">
                <a:latin typeface="Times New Roman"/>
                <a:cs typeface="Times New Roman"/>
              </a:rPr>
              <a:t>2:</a:t>
            </a:r>
            <a:r>
              <a:rPr dirty="0" smtClean="0" sz="2200" spc="15" b="1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lg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0">
                <a:latin typeface="Times New Roman"/>
                <a:cs typeface="Times New Roman"/>
              </a:rPr>
              <a:t>ns 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u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í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ios</a:t>
            </a:r>
            <a:r>
              <a:rPr dirty="0" smtClean="0" sz="2200" spc="-10">
                <a:latin typeface="Times New Roman"/>
                <a:cs typeface="Times New Roman"/>
              </a:rPr>
              <a:t> no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p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um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3796029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70" y="3695700"/>
            <a:ext cx="686244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latin typeface="Times New Roman"/>
                <a:cs typeface="Times New Roman"/>
              </a:rPr>
              <a:t>N</a:t>
            </a:r>
            <a:r>
              <a:rPr dirty="0" smtClean="0" sz="2200" spc="-5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-5" b="1">
                <a:latin typeface="Times New Roman"/>
                <a:cs typeface="Times New Roman"/>
              </a:rPr>
              <a:t>b</a:t>
            </a:r>
            <a:r>
              <a:rPr dirty="0" smtClean="0" sz="2200" spc="5" b="1">
                <a:latin typeface="Times New Roman"/>
                <a:cs typeface="Times New Roman"/>
              </a:rPr>
              <a:t>a</a:t>
            </a:r>
            <a:r>
              <a:rPr dirty="0" smtClean="0" sz="2200" spc="-15" b="1"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latin typeface="Times New Roman"/>
                <a:cs typeface="Times New Roman"/>
              </a:rPr>
              <a:t>a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5" b="1"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latin typeface="Times New Roman"/>
                <a:cs typeface="Times New Roman"/>
              </a:rPr>
              <a:t>º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5" b="1">
                <a:latin typeface="Times New Roman"/>
                <a:cs typeface="Times New Roman"/>
              </a:rPr>
              <a:t>2</a:t>
            </a:r>
            <a:r>
              <a:rPr dirty="0" smtClean="0" sz="2200" spc="-10" b="1">
                <a:latin typeface="Times New Roman"/>
                <a:cs typeface="Times New Roman"/>
              </a:rPr>
              <a:t>5/</a:t>
            </a:r>
            <a:r>
              <a:rPr dirty="0" smtClean="0" sz="2200" spc="-10" b="1">
                <a:latin typeface="Times New Roman"/>
                <a:cs typeface="Times New Roman"/>
              </a:rPr>
              <a:t>2</a:t>
            </a:r>
            <a:r>
              <a:rPr dirty="0" smtClean="0" sz="2200" spc="0" b="1">
                <a:latin typeface="Times New Roman"/>
                <a:cs typeface="Times New Roman"/>
              </a:rPr>
              <a:t>00</a:t>
            </a:r>
            <a:r>
              <a:rPr dirty="0" smtClean="0" sz="2200" spc="5" b="1">
                <a:latin typeface="Times New Roman"/>
                <a:cs typeface="Times New Roman"/>
              </a:rPr>
              <a:t>4</a:t>
            </a:r>
            <a:r>
              <a:rPr dirty="0" smtClean="0" sz="2200" spc="0" b="1">
                <a:latin typeface="Times New Roman"/>
                <a:cs typeface="Times New Roman"/>
              </a:rPr>
              <a:t>: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algu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ípi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0">
                <a:latin typeface="Times New Roman"/>
                <a:cs typeface="Times New Roman"/>
              </a:rPr>
              <a:t>or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0">
                <a:latin typeface="Times New Roman"/>
                <a:cs typeface="Times New Roman"/>
              </a:rPr>
              <a:t>o.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4417059"/>
            <a:ext cx="12573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80">
                <a:latin typeface="Arial"/>
                <a:cs typeface="Arial"/>
              </a:rPr>
              <a:t>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370" y="4324350"/>
            <a:ext cx="8271509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latin typeface="Times New Roman"/>
                <a:cs typeface="Times New Roman"/>
              </a:rPr>
              <a:t>N</a:t>
            </a:r>
            <a:r>
              <a:rPr dirty="0" smtClean="0" sz="2200" spc="-5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-5" b="1">
                <a:latin typeface="Times New Roman"/>
                <a:cs typeface="Times New Roman"/>
              </a:rPr>
              <a:t>b</a:t>
            </a:r>
            <a:r>
              <a:rPr dirty="0" smtClean="0" sz="2200" spc="5" b="1">
                <a:latin typeface="Times New Roman"/>
                <a:cs typeface="Times New Roman"/>
              </a:rPr>
              <a:t>a</a:t>
            </a:r>
            <a:r>
              <a:rPr dirty="0" smtClean="0" sz="2200" spc="-15" b="1"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latin typeface="Times New Roman"/>
                <a:cs typeface="Times New Roman"/>
              </a:rPr>
              <a:t>a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5" b="1"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latin typeface="Times New Roman"/>
                <a:cs typeface="Times New Roman"/>
              </a:rPr>
              <a:t>º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5" b="1">
                <a:latin typeface="Times New Roman"/>
                <a:cs typeface="Times New Roman"/>
              </a:rPr>
              <a:t>7</a:t>
            </a:r>
            <a:r>
              <a:rPr dirty="0" smtClean="0" sz="2200" spc="-10" b="1">
                <a:latin typeface="Times New Roman"/>
                <a:cs typeface="Times New Roman"/>
              </a:rPr>
              <a:t>1/</a:t>
            </a:r>
            <a:r>
              <a:rPr dirty="0" smtClean="0" sz="2200" spc="-10" b="1">
                <a:latin typeface="Times New Roman"/>
                <a:cs typeface="Times New Roman"/>
              </a:rPr>
              <a:t>2</a:t>
            </a:r>
            <a:r>
              <a:rPr dirty="0" smtClean="0" sz="2200" spc="0" b="1">
                <a:latin typeface="Times New Roman"/>
                <a:cs typeface="Times New Roman"/>
              </a:rPr>
              <a:t>00</a:t>
            </a:r>
            <a:r>
              <a:rPr dirty="0" smtClean="0" sz="2200" spc="5" b="1">
                <a:latin typeface="Times New Roman"/>
                <a:cs typeface="Times New Roman"/>
              </a:rPr>
              <a:t>5</a:t>
            </a:r>
            <a:r>
              <a:rPr dirty="0" smtClean="0" sz="2200" spc="0" b="1">
                <a:latin typeface="Times New Roman"/>
                <a:cs typeface="Times New Roman"/>
              </a:rPr>
              <a:t>: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em</a:t>
            </a:r>
            <a:r>
              <a:rPr dirty="0" smtClean="0" sz="2200" spc="-2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do 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do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do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S p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po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o.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69" y="5045709"/>
            <a:ext cx="12573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80">
                <a:latin typeface="Arial"/>
                <a:cs typeface="Arial"/>
              </a:rPr>
              <a:t>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370" y="4982209"/>
            <a:ext cx="9653905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450"/>
              </a:lnSpc>
            </a:pP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latin typeface="Times New Roman"/>
                <a:cs typeface="Times New Roman"/>
              </a:rPr>
              <a:t>N</a:t>
            </a:r>
            <a:r>
              <a:rPr dirty="0" smtClean="0" sz="2200" spc="-5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-5" b="1">
                <a:latin typeface="Times New Roman"/>
                <a:cs typeface="Times New Roman"/>
              </a:rPr>
              <a:t>b</a:t>
            </a:r>
            <a:r>
              <a:rPr dirty="0" smtClean="0" sz="2200" spc="5" b="1">
                <a:latin typeface="Times New Roman"/>
                <a:cs typeface="Times New Roman"/>
              </a:rPr>
              <a:t>a</a:t>
            </a:r>
            <a:r>
              <a:rPr dirty="0" smtClean="0" sz="2200" spc="-15" b="1"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latin typeface="Times New Roman"/>
                <a:cs typeface="Times New Roman"/>
              </a:rPr>
              <a:t>a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5" b="1"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latin typeface="Times New Roman"/>
                <a:cs typeface="Times New Roman"/>
              </a:rPr>
              <a:t>º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5" b="1">
                <a:latin typeface="Times New Roman"/>
                <a:cs typeface="Times New Roman"/>
              </a:rPr>
              <a:t>0</a:t>
            </a:r>
            <a:r>
              <a:rPr dirty="0" smtClean="0" sz="2200" spc="-10" b="1">
                <a:latin typeface="Times New Roman"/>
                <a:cs typeface="Times New Roman"/>
              </a:rPr>
              <a:t>8/</a:t>
            </a:r>
            <a:r>
              <a:rPr dirty="0" smtClean="0" sz="2200" spc="-10" b="1">
                <a:latin typeface="Times New Roman"/>
                <a:cs typeface="Times New Roman"/>
              </a:rPr>
              <a:t>2</a:t>
            </a:r>
            <a:r>
              <a:rPr dirty="0" smtClean="0" sz="2200" spc="0" b="1">
                <a:latin typeface="Times New Roman"/>
                <a:cs typeface="Times New Roman"/>
              </a:rPr>
              <a:t>01</a:t>
            </a:r>
            <a:r>
              <a:rPr dirty="0" smtClean="0" sz="2200" spc="5" b="1">
                <a:latin typeface="Times New Roman"/>
                <a:cs typeface="Times New Roman"/>
              </a:rPr>
              <a:t>0</a:t>
            </a:r>
            <a:r>
              <a:rPr dirty="0" smtClean="0" sz="2200" spc="0" b="1">
                <a:latin typeface="Times New Roman"/>
                <a:cs typeface="Times New Roman"/>
              </a:rPr>
              <a:t>: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v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ga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nt</a:t>
            </a: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io</a:t>
            </a:r>
            <a:r>
              <a:rPr dirty="0" smtClean="0" sz="2200" spc="-100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, fo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gru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b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55">
                <a:latin typeface="Times New Roman"/>
                <a:cs typeface="Times New Roman"/>
              </a:rPr>
              <a:t>m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r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ê</a:t>
            </a:r>
            <a:r>
              <a:rPr dirty="0" smtClean="0" sz="2200" spc="-10">
                <a:latin typeface="Times New Roman"/>
                <a:cs typeface="Times New Roman"/>
              </a:rPr>
              <a:t>ncia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ole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do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j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vali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natur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z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709" y="2202179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9" y="2103120"/>
            <a:ext cx="257873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latin typeface="Times New Roman"/>
                <a:cs typeface="Times New Roman"/>
              </a:rPr>
              <a:t>N</a:t>
            </a:r>
            <a:r>
              <a:rPr dirty="0" smtClean="0" sz="2200" spc="-5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</a:t>
            </a:r>
            <a:r>
              <a:rPr dirty="0" smtClean="0" sz="2200" spc="-5" b="1">
                <a:latin typeface="Times New Roman"/>
                <a:cs typeface="Times New Roman"/>
              </a:rPr>
              <a:t>b</a:t>
            </a:r>
            <a:r>
              <a:rPr dirty="0" smtClean="0" sz="2200" spc="5" b="1">
                <a:latin typeface="Times New Roman"/>
                <a:cs typeface="Times New Roman"/>
              </a:rPr>
              <a:t>a</a:t>
            </a:r>
            <a:r>
              <a:rPr dirty="0" smtClean="0" sz="2200" spc="-15" b="1"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latin typeface="Times New Roman"/>
                <a:cs typeface="Times New Roman"/>
              </a:rPr>
              <a:t>a</a:t>
            </a:r>
            <a:r>
              <a:rPr dirty="0" smtClean="0" sz="2200" spc="5" b="1">
                <a:latin typeface="Times New Roman"/>
                <a:cs typeface="Times New Roman"/>
              </a:rPr>
              <a:t> </a:t>
            </a:r>
            <a:r>
              <a:rPr dirty="0" smtClean="0" sz="2200" spc="-5" b="1"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latin typeface="Times New Roman"/>
                <a:cs typeface="Times New Roman"/>
              </a:rPr>
              <a:t>º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5" b="1">
                <a:latin typeface="Times New Roman"/>
                <a:cs typeface="Times New Roman"/>
              </a:rPr>
              <a:t>0</a:t>
            </a:r>
            <a:r>
              <a:rPr dirty="0" smtClean="0" sz="2200" spc="-10" b="1">
                <a:latin typeface="Times New Roman"/>
                <a:cs typeface="Times New Roman"/>
              </a:rPr>
              <a:t>3/</a:t>
            </a:r>
            <a:r>
              <a:rPr dirty="0" smtClean="0" sz="2200" spc="-10" b="1">
                <a:latin typeface="Times New Roman"/>
                <a:cs typeface="Times New Roman"/>
              </a:rPr>
              <a:t>2</a:t>
            </a:r>
            <a:r>
              <a:rPr dirty="0" smtClean="0" sz="2200" spc="0" b="1">
                <a:latin typeface="Times New Roman"/>
                <a:cs typeface="Times New Roman"/>
              </a:rPr>
              <a:t>01</a:t>
            </a:r>
            <a:r>
              <a:rPr dirty="0" smtClean="0" sz="2200" spc="5" b="1">
                <a:latin typeface="Times New Roman"/>
                <a:cs typeface="Times New Roman"/>
              </a:rPr>
              <a:t>3</a:t>
            </a:r>
            <a:r>
              <a:rPr dirty="0" smtClean="0" sz="2200" spc="0" b="1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609" y="2724150"/>
            <a:ext cx="8234680" cy="967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5260" indent="-163195">
              <a:lnSpc>
                <a:spcPct val="100000"/>
              </a:lnSpc>
              <a:buFont typeface="Times New Roman"/>
              <a:buChar char="-"/>
              <a:tabLst>
                <a:tab pos="175260" algn="l"/>
              </a:tabLst>
            </a:pP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vid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20">
                <a:latin typeface="Times New Roman"/>
                <a:cs typeface="Times New Roman"/>
              </a:rPr>
              <a:t>é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5">
                <a:latin typeface="Times New Roman"/>
                <a:cs typeface="Times New Roman"/>
              </a:rPr>
              <a:t>x</a:t>
            </a:r>
            <a:r>
              <a:rPr dirty="0" smtClean="0" sz="2200" spc="-10">
                <a:latin typeface="Times New Roman"/>
                <a:cs typeface="Times New Roman"/>
              </a:rPr>
              <a:t>óti</a:t>
            </a:r>
            <a:r>
              <a:rPr dirty="0" smtClean="0" sz="2200" spc="-15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j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i;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-"/>
            </a:pPr>
            <a:endParaRPr sz="1000"/>
          </a:p>
          <a:p>
            <a:pPr>
              <a:lnSpc>
                <a:spcPts val="1200"/>
              </a:lnSpc>
              <a:spcBef>
                <a:spcPts val="49"/>
              </a:spcBef>
              <a:buFont typeface="Times New Roman"/>
              <a:buChar char="-"/>
            </a:pPr>
            <a:endParaRPr sz="1200"/>
          </a:p>
          <a:p>
            <a:pPr marL="159385" indent="-147320">
              <a:lnSpc>
                <a:spcPct val="100000"/>
              </a:lnSpc>
              <a:buFont typeface="Times New Roman"/>
              <a:buChar char="-"/>
              <a:tabLst>
                <a:tab pos="159385" algn="l"/>
              </a:tabLst>
            </a:pP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tori</a:t>
            </a:r>
            <a:r>
              <a:rPr dirty="0" smtClean="0" sz="2200" spc="-20">
                <a:latin typeface="Times New Roman"/>
                <a:cs typeface="Times New Roman"/>
              </a:rPr>
              <a:t>z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nt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le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ul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cio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-5">
                <a:latin typeface="Times New Roman"/>
                <a:cs typeface="Times New Roman"/>
              </a:rPr>
              <a:t>j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li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5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0">
                <a:latin typeface="Times New Roman"/>
                <a:cs typeface="Times New Roman"/>
              </a:rPr>
              <a:t>odo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tó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5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709" y="4066540"/>
            <a:ext cx="12573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80">
                <a:latin typeface="Arial"/>
                <a:cs typeface="Arial"/>
              </a:rPr>
              <a:t>●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09" y="3973829"/>
            <a:ext cx="327723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20" b="1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5" b="1">
                <a:solidFill>
                  <a:srgbClr val="272425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20" b="1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5" b="1">
                <a:solidFill>
                  <a:srgbClr val="272425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15" b="1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20" b="1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5" b="1">
                <a:solidFill>
                  <a:srgbClr val="272425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solidFill>
                  <a:srgbClr val="272425"/>
                </a:solidFill>
                <a:latin typeface="Times New Roman"/>
                <a:cs typeface="Times New Roman"/>
              </a:rPr>
              <a:t>a </a:t>
            </a:r>
            <a:r>
              <a:rPr dirty="0" smtClean="0" sz="2200" spc="-10" b="1">
                <a:solidFill>
                  <a:srgbClr val="272425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solidFill>
                  <a:srgbClr val="272425"/>
                </a:solidFill>
                <a:latin typeface="Times New Roman"/>
                <a:cs typeface="Times New Roman"/>
              </a:rPr>
              <a:t>ba</a:t>
            </a:r>
            <a:r>
              <a:rPr dirty="0" smtClean="0" sz="2200" spc="-5" b="1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solidFill>
                  <a:srgbClr val="272425"/>
                </a:solidFill>
                <a:latin typeface="Times New Roman"/>
                <a:cs typeface="Times New Roman"/>
              </a:rPr>
              <a:t>a nº</a:t>
            </a:r>
            <a:r>
              <a:rPr dirty="0" smtClean="0" sz="2200" spc="-10" b="1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272425"/>
                </a:solidFill>
                <a:latin typeface="Times New Roman"/>
                <a:cs typeface="Times New Roman"/>
              </a:rPr>
              <a:t>6</a:t>
            </a:r>
            <a:r>
              <a:rPr dirty="0" smtClean="0" sz="2200" spc="5" b="1">
                <a:solidFill>
                  <a:srgbClr val="272425"/>
                </a:solidFill>
                <a:latin typeface="Times New Roman"/>
                <a:cs typeface="Times New Roman"/>
              </a:rPr>
              <a:t>5</a:t>
            </a:r>
            <a:r>
              <a:rPr dirty="0" smtClean="0" sz="2200" spc="-10" b="1">
                <a:solidFill>
                  <a:srgbClr val="272425"/>
                </a:solidFill>
                <a:latin typeface="Times New Roman"/>
                <a:cs typeface="Times New Roman"/>
              </a:rPr>
              <a:t>/2</a:t>
            </a:r>
            <a:r>
              <a:rPr dirty="0" smtClean="0" sz="2200" spc="-10" b="1">
                <a:solidFill>
                  <a:srgbClr val="272425"/>
                </a:solidFill>
                <a:latin typeface="Times New Roman"/>
                <a:cs typeface="Times New Roman"/>
              </a:rPr>
              <a:t>0</a:t>
            </a:r>
            <a:r>
              <a:rPr dirty="0" smtClean="0" sz="2200" spc="0" b="1">
                <a:solidFill>
                  <a:srgbClr val="272425"/>
                </a:solidFill>
                <a:latin typeface="Times New Roman"/>
                <a:cs typeface="Times New Roman"/>
              </a:rPr>
              <a:t>13: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609" y="4626355"/>
            <a:ext cx="9411335" cy="1247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440"/>
              </a:lnSpc>
              <a:buClr>
                <a:srgbClr val="272425"/>
              </a:buClr>
              <a:buFont typeface="Times New Roman"/>
              <a:buChar char="-"/>
              <a:tabLst>
                <a:tab pos="175260" algn="l"/>
              </a:tabLst>
            </a:pPr>
            <a:r>
              <a:rPr dirty="0" smtClean="0" sz="2200" spc="-25">
                <a:solidFill>
                  <a:srgbClr val="272425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45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ê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45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nente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nt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institu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io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nejo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M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oni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35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nto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da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u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ç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õ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de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J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v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is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3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80">
                <a:solidFill>
                  <a:srgbClr val="272425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it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ó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io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cio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l;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272425"/>
              </a:buClr>
              <a:buFont typeface="Times New Roman"/>
              <a:buChar char="-"/>
            </a:pPr>
            <a:endParaRPr sz="1000"/>
          </a:p>
          <a:p>
            <a:pPr>
              <a:lnSpc>
                <a:spcPts val="1200"/>
              </a:lnSpc>
              <a:spcBef>
                <a:spcPts val="12"/>
              </a:spcBef>
              <a:buClr>
                <a:srgbClr val="272425"/>
              </a:buClr>
              <a:buFont typeface="Times New Roman"/>
              <a:buChar char="-"/>
            </a:pPr>
            <a:endParaRPr sz="1200"/>
          </a:p>
          <a:p>
            <a:pPr marL="175260" indent="-163195">
              <a:lnSpc>
                <a:spcPct val="100000"/>
              </a:lnSpc>
              <a:buClr>
                <a:srgbClr val="272425"/>
              </a:buClr>
              <a:buFont typeface="Times New Roman"/>
              <a:buChar char="-"/>
              <a:tabLst>
                <a:tab pos="175260" algn="l"/>
              </a:tabLst>
            </a:pPr>
            <a:r>
              <a:rPr dirty="0" smtClean="0" sz="2200" spc="-2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nt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nt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s do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,</a:t>
            </a:r>
            <a:r>
              <a:rPr dirty="0" smtClean="0" sz="2200" spc="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25">
                <a:solidFill>
                  <a:srgbClr val="272425"/>
                </a:solidFill>
                <a:latin typeface="Times New Roman"/>
                <a:cs typeface="Times New Roman"/>
              </a:rPr>
              <a:t>B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A,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Bi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, 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5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204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3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0">
                <a:solidFill>
                  <a:srgbClr val="272425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25">
                <a:solidFill>
                  <a:srgbClr val="272425"/>
                </a:solidFill>
                <a:latin typeface="Times New Roman"/>
                <a:cs typeface="Times New Roman"/>
              </a:rPr>
              <a:t>B</a:t>
            </a:r>
            <a:r>
              <a:rPr dirty="0" smtClean="0" sz="2200" spc="-15">
                <a:solidFill>
                  <a:srgbClr val="272425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204">
                <a:solidFill>
                  <a:srgbClr val="272425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10">
                <a:solidFill>
                  <a:srgbClr val="272425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0">
                <a:solidFill>
                  <a:srgbClr val="272425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483234">
              <a:lnSpc>
                <a:spcPct val="100000"/>
              </a:lnSpc>
            </a:pPr>
            <a:r>
              <a:rPr dirty="0" smtClean="0" sz="3200" spc="5">
                <a:latin typeface="Times New Roman"/>
                <a:cs typeface="Times New Roman"/>
              </a:rPr>
              <a:t>H</a:t>
            </a:r>
            <a:r>
              <a:rPr dirty="0" smtClean="0" sz="3200" spc="-15">
                <a:latin typeface="Times New Roman"/>
                <a:cs typeface="Times New Roman"/>
              </a:rPr>
              <a:t>is</a:t>
            </a:r>
            <a:r>
              <a:rPr dirty="0" smtClean="0" sz="3200" spc="-20">
                <a:latin typeface="Times New Roman"/>
                <a:cs typeface="Times New Roman"/>
              </a:rPr>
              <a:t>t</a:t>
            </a:r>
            <a:r>
              <a:rPr dirty="0" smtClean="0" sz="3200" spc="5">
                <a:latin typeface="Times New Roman"/>
                <a:cs typeface="Times New Roman"/>
              </a:rPr>
              <a:t>ó</a:t>
            </a:r>
            <a:r>
              <a:rPr dirty="0" smtClean="0" sz="3200" spc="-15">
                <a:latin typeface="Times New Roman"/>
                <a:cs typeface="Times New Roman"/>
              </a:rPr>
              <a:t>rico:</a:t>
            </a:r>
            <a:r>
              <a:rPr dirty="0" smtClean="0" sz="3200" spc="-15">
                <a:latin typeface="Times New Roman"/>
                <a:cs typeface="Times New Roman"/>
              </a:rPr>
              <a:t> N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-15">
                <a:latin typeface="Times New Roman"/>
                <a:cs typeface="Times New Roman"/>
              </a:rPr>
              <a:t>r</a:t>
            </a:r>
            <a:r>
              <a:rPr dirty="0" smtClean="0" sz="3200" spc="-20">
                <a:latin typeface="Times New Roman"/>
                <a:cs typeface="Times New Roman"/>
              </a:rPr>
              <a:t>m</a:t>
            </a:r>
            <a:r>
              <a:rPr dirty="0" smtClean="0" sz="3200" spc="0">
                <a:latin typeface="Times New Roman"/>
                <a:cs typeface="Times New Roman"/>
              </a:rPr>
              <a:t>as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20">
                <a:latin typeface="Times New Roman"/>
                <a:cs typeface="Times New Roman"/>
              </a:rPr>
              <a:t>m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-15">
                <a:latin typeface="Times New Roman"/>
                <a:cs typeface="Times New Roman"/>
              </a:rPr>
              <a:t>ejo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15">
                <a:latin typeface="Times New Roman"/>
                <a:cs typeface="Times New Roman"/>
              </a:rPr>
              <a:t>de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15">
                <a:latin typeface="Times New Roman"/>
                <a:cs typeface="Times New Roman"/>
              </a:rPr>
              <a:t>ja</a:t>
            </a:r>
            <a:r>
              <a:rPr dirty="0" smtClean="0" sz="3200" spc="5">
                <a:latin typeface="Times New Roman"/>
                <a:cs typeface="Times New Roman"/>
              </a:rPr>
              <a:t>v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0">
                <a:latin typeface="Times New Roman"/>
                <a:cs typeface="Times New Roman"/>
              </a:rPr>
              <a:t>li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3016250"/>
            <a:ext cx="2926079" cy="2227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602739"/>
            <a:ext cx="6296660" cy="595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67715">
              <a:lnSpc>
                <a:spcPct val="100000"/>
              </a:lnSpc>
            </a:pP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is</a:t>
            </a:r>
            <a:r>
              <a:rPr dirty="0" smtClean="0" sz="3200" spc="-20">
                <a:latin typeface="Times New Roman"/>
                <a:cs typeface="Times New Roman"/>
              </a:rPr>
              <a:t>t</a:t>
            </a:r>
            <a:r>
              <a:rPr dirty="0" smtClean="0" sz="3200" spc="-15">
                <a:latin typeface="Times New Roman"/>
                <a:cs typeface="Times New Roman"/>
              </a:rPr>
              <a:t>ribuiç</a:t>
            </a:r>
            <a:r>
              <a:rPr dirty="0" smtClean="0" sz="3200" spc="-10">
                <a:latin typeface="Times New Roman"/>
                <a:cs typeface="Times New Roman"/>
              </a:rPr>
              <a:t>ã</a:t>
            </a:r>
            <a:r>
              <a:rPr dirty="0" smtClean="0" sz="3200" spc="0">
                <a:latin typeface="Times New Roman"/>
                <a:cs typeface="Times New Roman"/>
              </a:rPr>
              <a:t>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15">
                <a:latin typeface="Times New Roman"/>
                <a:cs typeface="Times New Roman"/>
              </a:rPr>
              <a:t>ja</a:t>
            </a:r>
            <a:r>
              <a:rPr dirty="0" smtClean="0" sz="3200" spc="5">
                <a:latin typeface="Times New Roman"/>
                <a:cs typeface="Times New Roman"/>
              </a:rPr>
              <a:t>v</a:t>
            </a:r>
            <a:r>
              <a:rPr dirty="0" smtClean="0" sz="3200" spc="-15">
                <a:latin typeface="Times New Roman"/>
                <a:cs typeface="Times New Roman"/>
              </a:rPr>
              <a:t>alis</a:t>
            </a:r>
            <a:r>
              <a:rPr dirty="0" smtClean="0" sz="3200" spc="-10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0">
                <a:latin typeface="Times New Roman"/>
                <a:cs typeface="Times New Roman"/>
              </a:rPr>
              <a:t>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25">
                <a:latin typeface="Times New Roman"/>
                <a:cs typeface="Times New Roman"/>
              </a:rPr>
              <a:t>B</a:t>
            </a:r>
            <a:r>
              <a:rPr dirty="0" smtClean="0" sz="3200" spc="-25">
                <a:latin typeface="Times New Roman"/>
                <a:cs typeface="Times New Roman"/>
              </a:rPr>
              <a:t>ras</a:t>
            </a:r>
            <a:r>
              <a:rPr dirty="0" smtClean="0" sz="3200" spc="-10">
                <a:latin typeface="Times New Roman"/>
                <a:cs typeface="Times New Roman"/>
              </a:rPr>
              <a:t>il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6777735"/>
            <a:ext cx="2155190" cy="523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039"/>
              </a:lnSpc>
            </a:pPr>
            <a:r>
              <a:rPr dirty="0" smtClean="0" sz="1800" spc="-15">
                <a:latin typeface="Times New Roman"/>
                <a:cs typeface="Times New Roman"/>
              </a:rPr>
              <a:t>F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gura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04.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Distri</a:t>
            </a:r>
            <a:r>
              <a:rPr dirty="0" smtClean="0" sz="1800" spc="-15">
                <a:latin typeface="Times New Roman"/>
                <a:cs typeface="Times New Roman"/>
              </a:rPr>
              <a:t>b</a:t>
            </a:r>
            <a:r>
              <a:rPr dirty="0" smtClean="0" sz="1800" spc="5">
                <a:latin typeface="Times New Roman"/>
                <a:cs typeface="Times New Roman"/>
              </a:rPr>
              <a:t>u</a:t>
            </a:r>
            <a:r>
              <a:rPr dirty="0" smtClean="0" sz="1800" spc="-10">
                <a:latin typeface="Times New Roman"/>
                <a:cs typeface="Times New Roman"/>
              </a:rPr>
              <a:t>iç</a:t>
            </a:r>
            <a:r>
              <a:rPr dirty="0" smtClean="0" sz="1800" spc="-5">
                <a:latin typeface="Times New Roman"/>
                <a:cs typeface="Times New Roman"/>
              </a:rPr>
              <a:t>ã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de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5">
                <a:latin typeface="Times New Roman"/>
                <a:cs typeface="Times New Roman"/>
              </a:rPr>
              <a:t>j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10">
                <a:latin typeface="Times New Roman"/>
                <a:cs typeface="Times New Roman"/>
              </a:rPr>
              <a:t>vali</a:t>
            </a:r>
            <a:r>
              <a:rPr dirty="0" smtClean="0" sz="1800" spc="-10">
                <a:latin typeface="Times New Roman"/>
                <a:cs typeface="Times New Roman"/>
              </a:rPr>
              <a:t>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no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Brasil.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7460" y="1281429"/>
            <a:ext cx="5067300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15">
                <a:latin typeface="Times New Roman"/>
                <a:cs typeface="Times New Roman"/>
              </a:rPr>
              <a:t>Relatório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M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20">
                <a:latin typeface="Times New Roman"/>
                <a:cs typeface="Times New Roman"/>
              </a:rPr>
              <a:t>n</a:t>
            </a:r>
            <a:r>
              <a:rPr dirty="0" smtClean="0" sz="3200" spc="-10">
                <a:latin typeface="Times New Roman"/>
                <a:cs typeface="Times New Roman"/>
              </a:rPr>
              <a:t>e</a:t>
            </a:r>
            <a:r>
              <a:rPr dirty="0" smtClean="0" sz="3200" spc="-15">
                <a:latin typeface="Times New Roman"/>
                <a:cs typeface="Times New Roman"/>
              </a:rPr>
              <a:t>jo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J</a:t>
            </a:r>
            <a:r>
              <a:rPr dirty="0" smtClean="0" sz="3200" spc="-15">
                <a:latin typeface="Times New Roman"/>
                <a:cs typeface="Times New Roman"/>
              </a:rPr>
              <a:t>av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0">
                <a:latin typeface="Times New Roman"/>
                <a:cs typeface="Times New Roman"/>
              </a:rPr>
              <a:t>lis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050" y="3002279"/>
            <a:ext cx="125730" cy="165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10">
                <a:latin typeface="Arial"/>
                <a:cs typeface="Arial"/>
              </a:rPr>
              <a:t>●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950" y="2899409"/>
            <a:ext cx="276161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ío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o </a:t>
            </a:r>
            <a:r>
              <a:rPr dirty="0" smtClean="0" sz="2200" spc="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2</a:t>
            </a:r>
            <a:r>
              <a:rPr dirty="0" smtClean="0" sz="2200" spc="0">
                <a:latin typeface="Times New Roman"/>
                <a:cs typeface="Times New Roman"/>
              </a:rPr>
              <a:t>013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2</a:t>
            </a:r>
            <a:r>
              <a:rPr dirty="0" smtClean="0" sz="2200" spc="0">
                <a:latin typeface="Times New Roman"/>
                <a:cs typeface="Times New Roman"/>
              </a:rPr>
              <a:t>0</a:t>
            </a:r>
            <a:r>
              <a:rPr dirty="0" smtClean="0" sz="2200" spc="5">
                <a:latin typeface="Times New Roman"/>
                <a:cs typeface="Times New Roman"/>
              </a:rPr>
              <a:t>1</a:t>
            </a:r>
            <a:r>
              <a:rPr dirty="0" smtClean="0" sz="2200" spc="-10">
                <a:latin typeface="Times New Roman"/>
                <a:cs typeface="Times New Roman"/>
              </a:rPr>
              <a:t>5: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950" y="3521709"/>
            <a:ext cx="1903095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latin typeface="Times New Roman"/>
                <a:cs typeface="Times New Roman"/>
              </a:rPr>
              <a:t>-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4</a:t>
            </a:r>
            <a:r>
              <a:rPr dirty="0" smtClean="0" sz="2200" spc="0">
                <a:latin typeface="Times New Roman"/>
                <a:cs typeface="Times New Roman"/>
              </a:rPr>
              <a:t>05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tório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950" y="4144009"/>
            <a:ext cx="262509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latin typeface="Times New Roman"/>
                <a:cs typeface="Times New Roman"/>
              </a:rPr>
              <a:t>-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5">
                <a:latin typeface="Times New Roman"/>
                <a:cs typeface="Times New Roman"/>
              </a:rPr>
              <a:t>1</a:t>
            </a:r>
            <a:r>
              <a:rPr dirty="0" smtClean="0" sz="2200" spc="0">
                <a:latin typeface="Times New Roman"/>
                <a:cs typeface="Times New Roman"/>
              </a:rPr>
              <a:t>629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j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5">
                <a:latin typeface="Times New Roman"/>
                <a:cs typeface="Times New Roman"/>
              </a:rPr>
              <a:t>v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batid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4970" y="1964689"/>
            <a:ext cx="3475989" cy="3655060"/>
          </a:xfrm>
          <a:custGeom>
            <a:avLst/>
            <a:gdLst/>
            <a:ahLst/>
            <a:cxnLst/>
            <a:rect l="l" t="t" r="r" b="b"/>
            <a:pathLst>
              <a:path w="3475989" h="3655060">
                <a:moveTo>
                  <a:pt x="3475989" y="0"/>
                </a:moveTo>
                <a:lnTo>
                  <a:pt x="0" y="0"/>
                </a:lnTo>
                <a:lnTo>
                  <a:pt x="0" y="3655060"/>
                </a:lnTo>
                <a:lnTo>
                  <a:pt x="3475989" y="3655060"/>
                </a:lnTo>
                <a:lnTo>
                  <a:pt x="3475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40250" y="2368550"/>
            <a:ext cx="1599727" cy="2794000"/>
          </a:xfrm>
          <a:custGeom>
            <a:avLst/>
            <a:gdLst/>
            <a:ahLst/>
            <a:cxnLst/>
            <a:rect l="l" t="t" r="r" b="b"/>
            <a:pathLst>
              <a:path w="1599727" h="2794000">
                <a:moveTo>
                  <a:pt x="1599727" y="2781300"/>
                </a:moveTo>
                <a:lnTo>
                  <a:pt x="1204432" y="2781300"/>
                </a:lnTo>
                <a:lnTo>
                  <a:pt x="1226230" y="2794000"/>
                </a:lnTo>
                <a:lnTo>
                  <a:pt x="1577929" y="2794000"/>
                </a:lnTo>
                <a:lnTo>
                  <a:pt x="1599727" y="2781300"/>
                </a:lnTo>
                <a:close/>
              </a:path>
              <a:path w="1599727" h="2794000">
                <a:moveTo>
                  <a:pt x="1686349" y="2768600"/>
                </a:moveTo>
                <a:lnTo>
                  <a:pt x="1117810" y="2768600"/>
                </a:lnTo>
                <a:lnTo>
                  <a:pt x="1139372" y="2781300"/>
                </a:lnTo>
                <a:lnTo>
                  <a:pt x="1664787" y="2781300"/>
                </a:lnTo>
                <a:lnTo>
                  <a:pt x="1686349" y="2768600"/>
                </a:lnTo>
                <a:close/>
              </a:path>
              <a:path w="1599727" h="2794000">
                <a:moveTo>
                  <a:pt x="1729263" y="2755900"/>
                </a:moveTo>
                <a:lnTo>
                  <a:pt x="1074896" y="2755900"/>
                </a:lnTo>
                <a:lnTo>
                  <a:pt x="1096317" y="2768600"/>
                </a:lnTo>
                <a:lnTo>
                  <a:pt x="1707842" y="2768600"/>
                </a:lnTo>
                <a:lnTo>
                  <a:pt x="1729263" y="2755900"/>
                </a:lnTo>
                <a:close/>
              </a:path>
              <a:path w="1599727" h="2794000">
                <a:moveTo>
                  <a:pt x="1793054" y="2743200"/>
                </a:moveTo>
                <a:lnTo>
                  <a:pt x="1011105" y="2743200"/>
                </a:lnTo>
                <a:lnTo>
                  <a:pt x="1032286" y="2755900"/>
                </a:lnTo>
                <a:lnTo>
                  <a:pt x="1771873" y="2755900"/>
                </a:lnTo>
                <a:lnTo>
                  <a:pt x="1793054" y="2743200"/>
                </a:lnTo>
                <a:close/>
              </a:path>
              <a:path w="1599727" h="2794000">
                <a:moveTo>
                  <a:pt x="1835150" y="2730500"/>
                </a:moveTo>
                <a:lnTo>
                  <a:pt x="969010" y="2730500"/>
                </a:lnTo>
                <a:lnTo>
                  <a:pt x="990011" y="2743200"/>
                </a:lnTo>
                <a:lnTo>
                  <a:pt x="1814148" y="2743200"/>
                </a:lnTo>
                <a:lnTo>
                  <a:pt x="1835150" y="2730500"/>
                </a:lnTo>
                <a:close/>
              </a:path>
              <a:path w="1599727" h="2794000">
                <a:moveTo>
                  <a:pt x="1897483" y="2705100"/>
                </a:moveTo>
                <a:lnTo>
                  <a:pt x="906263" y="2705100"/>
                </a:lnTo>
                <a:lnTo>
                  <a:pt x="947940" y="2730500"/>
                </a:lnTo>
                <a:lnTo>
                  <a:pt x="1856047" y="2730500"/>
                </a:lnTo>
                <a:lnTo>
                  <a:pt x="1897483" y="2705100"/>
                </a:lnTo>
                <a:close/>
              </a:path>
              <a:path w="1599727" h="2794000">
                <a:moveTo>
                  <a:pt x="1958685" y="2679700"/>
                </a:moveTo>
                <a:lnTo>
                  <a:pt x="844914" y="2679700"/>
                </a:lnTo>
                <a:lnTo>
                  <a:pt x="885657" y="2705100"/>
                </a:lnTo>
                <a:lnTo>
                  <a:pt x="1918014" y="2705100"/>
                </a:lnTo>
                <a:lnTo>
                  <a:pt x="1958685" y="2679700"/>
                </a:lnTo>
                <a:close/>
              </a:path>
              <a:path w="1599727" h="2794000">
                <a:moveTo>
                  <a:pt x="2018652" y="2654300"/>
                </a:moveTo>
                <a:lnTo>
                  <a:pt x="784988" y="2654300"/>
                </a:lnTo>
                <a:lnTo>
                  <a:pt x="824779" y="2679700"/>
                </a:lnTo>
                <a:lnTo>
                  <a:pt x="1978816" y="2679700"/>
                </a:lnTo>
                <a:lnTo>
                  <a:pt x="2018652" y="2654300"/>
                </a:lnTo>
                <a:close/>
              </a:path>
              <a:path w="1599727" h="2794000">
                <a:moveTo>
                  <a:pt x="2190120" y="2552700"/>
                </a:moveTo>
                <a:lnTo>
                  <a:pt x="614005" y="2552700"/>
                </a:lnTo>
                <a:lnTo>
                  <a:pt x="650839" y="2578100"/>
                </a:lnTo>
                <a:lnTo>
                  <a:pt x="707345" y="2616200"/>
                </a:lnTo>
                <a:lnTo>
                  <a:pt x="765333" y="2654300"/>
                </a:lnTo>
                <a:lnTo>
                  <a:pt x="2038350" y="2654300"/>
                </a:lnTo>
                <a:lnTo>
                  <a:pt x="2096511" y="2616200"/>
                </a:lnTo>
                <a:lnTo>
                  <a:pt x="2153198" y="2578100"/>
                </a:lnTo>
                <a:lnTo>
                  <a:pt x="2190120" y="2552700"/>
                </a:lnTo>
                <a:close/>
              </a:path>
              <a:path w="1599727" h="2794000">
                <a:moveTo>
                  <a:pt x="1402079" y="0"/>
                </a:moveTo>
                <a:lnTo>
                  <a:pt x="1248078" y="0"/>
                </a:lnTo>
                <a:lnTo>
                  <a:pt x="1226230" y="12700"/>
                </a:lnTo>
                <a:lnTo>
                  <a:pt x="1160999" y="12700"/>
                </a:lnTo>
                <a:lnTo>
                  <a:pt x="1139372" y="25400"/>
                </a:lnTo>
                <a:lnTo>
                  <a:pt x="1096317" y="25400"/>
                </a:lnTo>
                <a:lnTo>
                  <a:pt x="1074896" y="38100"/>
                </a:lnTo>
                <a:lnTo>
                  <a:pt x="1053551" y="38100"/>
                </a:lnTo>
                <a:lnTo>
                  <a:pt x="1032286" y="50800"/>
                </a:lnTo>
                <a:lnTo>
                  <a:pt x="1011105" y="50800"/>
                </a:lnTo>
                <a:lnTo>
                  <a:pt x="990011" y="63500"/>
                </a:lnTo>
                <a:lnTo>
                  <a:pt x="969010" y="63500"/>
                </a:lnTo>
                <a:lnTo>
                  <a:pt x="947940" y="76200"/>
                </a:lnTo>
                <a:lnTo>
                  <a:pt x="927025" y="76200"/>
                </a:lnTo>
                <a:lnTo>
                  <a:pt x="906263" y="88900"/>
                </a:lnTo>
                <a:lnTo>
                  <a:pt x="885657" y="88900"/>
                </a:lnTo>
                <a:lnTo>
                  <a:pt x="844914" y="114300"/>
                </a:lnTo>
                <a:lnTo>
                  <a:pt x="824779" y="114300"/>
                </a:lnTo>
                <a:lnTo>
                  <a:pt x="804804" y="127000"/>
                </a:lnTo>
                <a:lnTo>
                  <a:pt x="745840" y="165100"/>
                </a:lnTo>
                <a:lnTo>
                  <a:pt x="726511" y="165100"/>
                </a:lnTo>
                <a:lnTo>
                  <a:pt x="688343" y="190500"/>
                </a:lnTo>
                <a:lnTo>
                  <a:pt x="632338" y="228600"/>
                </a:lnTo>
                <a:lnTo>
                  <a:pt x="577850" y="266700"/>
                </a:lnTo>
                <a:lnTo>
                  <a:pt x="542494" y="292100"/>
                </a:lnTo>
                <a:lnTo>
                  <a:pt x="508060" y="317500"/>
                </a:lnTo>
                <a:lnTo>
                  <a:pt x="474557" y="342900"/>
                </a:lnTo>
                <a:lnTo>
                  <a:pt x="441990" y="381000"/>
                </a:lnTo>
                <a:lnTo>
                  <a:pt x="426061" y="393700"/>
                </a:lnTo>
                <a:lnTo>
                  <a:pt x="410368" y="406400"/>
                </a:lnTo>
                <a:lnTo>
                  <a:pt x="394914" y="419100"/>
                </a:lnTo>
                <a:lnTo>
                  <a:pt x="379699" y="444500"/>
                </a:lnTo>
                <a:lnTo>
                  <a:pt x="364724" y="457200"/>
                </a:lnTo>
                <a:lnTo>
                  <a:pt x="349990" y="469900"/>
                </a:lnTo>
                <a:lnTo>
                  <a:pt x="335498" y="482600"/>
                </a:lnTo>
                <a:lnTo>
                  <a:pt x="321249" y="508000"/>
                </a:lnTo>
                <a:lnTo>
                  <a:pt x="307243" y="520700"/>
                </a:lnTo>
                <a:lnTo>
                  <a:pt x="293483" y="533400"/>
                </a:lnTo>
                <a:lnTo>
                  <a:pt x="279968" y="558800"/>
                </a:lnTo>
                <a:lnTo>
                  <a:pt x="266700" y="571500"/>
                </a:lnTo>
                <a:lnTo>
                  <a:pt x="253889" y="596900"/>
                </a:lnTo>
                <a:lnTo>
                  <a:pt x="241367" y="609600"/>
                </a:lnTo>
                <a:lnTo>
                  <a:pt x="229136" y="622300"/>
                </a:lnTo>
                <a:lnTo>
                  <a:pt x="217200" y="647700"/>
                </a:lnTo>
                <a:lnTo>
                  <a:pt x="205561" y="660400"/>
                </a:lnTo>
                <a:lnTo>
                  <a:pt x="194222" y="685800"/>
                </a:lnTo>
                <a:lnTo>
                  <a:pt x="183186" y="698500"/>
                </a:lnTo>
                <a:lnTo>
                  <a:pt x="172455" y="723900"/>
                </a:lnTo>
                <a:lnTo>
                  <a:pt x="162034" y="736600"/>
                </a:lnTo>
                <a:lnTo>
                  <a:pt x="151923" y="762000"/>
                </a:lnTo>
                <a:lnTo>
                  <a:pt x="142127" y="787400"/>
                </a:lnTo>
                <a:lnTo>
                  <a:pt x="132648" y="800100"/>
                </a:lnTo>
                <a:lnTo>
                  <a:pt x="123490" y="825500"/>
                </a:lnTo>
                <a:lnTo>
                  <a:pt x="114654" y="838200"/>
                </a:lnTo>
                <a:lnTo>
                  <a:pt x="106144" y="863600"/>
                </a:lnTo>
                <a:lnTo>
                  <a:pt x="97962" y="876300"/>
                </a:lnTo>
                <a:lnTo>
                  <a:pt x="90112" y="901700"/>
                </a:lnTo>
                <a:lnTo>
                  <a:pt x="82596" y="927100"/>
                </a:lnTo>
                <a:lnTo>
                  <a:pt x="75418" y="939800"/>
                </a:lnTo>
                <a:lnTo>
                  <a:pt x="68579" y="965200"/>
                </a:lnTo>
                <a:lnTo>
                  <a:pt x="61893" y="990600"/>
                </a:lnTo>
                <a:lnTo>
                  <a:pt x="55549" y="1003300"/>
                </a:lnTo>
                <a:lnTo>
                  <a:pt x="49549" y="1028700"/>
                </a:lnTo>
                <a:lnTo>
                  <a:pt x="43891" y="1054100"/>
                </a:lnTo>
                <a:lnTo>
                  <a:pt x="38576" y="1066800"/>
                </a:lnTo>
                <a:lnTo>
                  <a:pt x="33604" y="1092200"/>
                </a:lnTo>
                <a:lnTo>
                  <a:pt x="28975" y="1117600"/>
                </a:lnTo>
                <a:lnTo>
                  <a:pt x="24688" y="1130300"/>
                </a:lnTo>
                <a:lnTo>
                  <a:pt x="20745" y="1155700"/>
                </a:lnTo>
                <a:lnTo>
                  <a:pt x="17145" y="1181100"/>
                </a:lnTo>
                <a:lnTo>
                  <a:pt x="13887" y="1206500"/>
                </a:lnTo>
                <a:lnTo>
                  <a:pt x="10972" y="1219200"/>
                </a:lnTo>
                <a:lnTo>
                  <a:pt x="8401" y="1244600"/>
                </a:lnTo>
                <a:lnTo>
                  <a:pt x="6172" y="1270000"/>
                </a:lnTo>
                <a:lnTo>
                  <a:pt x="4286" y="1282700"/>
                </a:lnTo>
                <a:lnTo>
                  <a:pt x="2743" y="1308100"/>
                </a:lnTo>
                <a:lnTo>
                  <a:pt x="1543" y="1333500"/>
                </a:lnTo>
                <a:lnTo>
                  <a:pt x="685" y="1358900"/>
                </a:lnTo>
                <a:lnTo>
                  <a:pt x="171" y="1371600"/>
                </a:lnTo>
                <a:lnTo>
                  <a:pt x="0" y="1397000"/>
                </a:lnTo>
                <a:lnTo>
                  <a:pt x="171" y="1422400"/>
                </a:lnTo>
                <a:lnTo>
                  <a:pt x="685" y="1447800"/>
                </a:lnTo>
                <a:lnTo>
                  <a:pt x="1543" y="1460500"/>
                </a:lnTo>
                <a:lnTo>
                  <a:pt x="2743" y="1485900"/>
                </a:lnTo>
                <a:lnTo>
                  <a:pt x="4286" y="1511300"/>
                </a:lnTo>
                <a:lnTo>
                  <a:pt x="6172" y="1536700"/>
                </a:lnTo>
                <a:lnTo>
                  <a:pt x="8401" y="1549400"/>
                </a:lnTo>
                <a:lnTo>
                  <a:pt x="10972" y="1574800"/>
                </a:lnTo>
                <a:lnTo>
                  <a:pt x="13887" y="1600200"/>
                </a:lnTo>
                <a:lnTo>
                  <a:pt x="17145" y="1612900"/>
                </a:lnTo>
                <a:lnTo>
                  <a:pt x="20745" y="1638300"/>
                </a:lnTo>
                <a:lnTo>
                  <a:pt x="24688" y="1663700"/>
                </a:lnTo>
                <a:lnTo>
                  <a:pt x="28975" y="1676400"/>
                </a:lnTo>
                <a:lnTo>
                  <a:pt x="33604" y="1701800"/>
                </a:lnTo>
                <a:lnTo>
                  <a:pt x="38576" y="1727200"/>
                </a:lnTo>
                <a:lnTo>
                  <a:pt x="43891" y="1752600"/>
                </a:lnTo>
                <a:lnTo>
                  <a:pt x="49549" y="1765300"/>
                </a:lnTo>
                <a:lnTo>
                  <a:pt x="55549" y="1790700"/>
                </a:lnTo>
                <a:lnTo>
                  <a:pt x="61893" y="1816100"/>
                </a:lnTo>
                <a:lnTo>
                  <a:pt x="68579" y="1828800"/>
                </a:lnTo>
                <a:lnTo>
                  <a:pt x="75418" y="1854200"/>
                </a:lnTo>
                <a:lnTo>
                  <a:pt x="82596" y="1879600"/>
                </a:lnTo>
                <a:lnTo>
                  <a:pt x="90112" y="1892300"/>
                </a:lnTo>
                <a:lnTo>
                  <a:pt x="97962" y="1917700"/>
                </a:lnTo>
                <a:lnTo>
                  <a:pt x="106144" y="1930400"/>
                </a:lnTo>
                <a:lnTo>
                  <a:pt x="114654" y="1955800"/>
                </a:lnTo>
                <a:lnTo>
                  <a:pt x="123490" y="1981200"/>
                </a:lnTo>
                <a:lnTo>
                  <a:pt x="132648" y="1993900"/>
                </a:lnTo>
                <a:lnTo>
                  <a:pt x="142127" y="2019300"/>
                </a:lnTo>
                <a:lnTo>
                  <a:pt x="151923" y="2032000"/>
                </a:lnTo>
                <a:lnTo>
                  <a:pt x="162034" y="2057400"/>
                </a:lnTo>
                <a:lnTo>
                  <a:pt x="172455" y="2070100"/>
                </a:lnTo>
                <a:lnTo>
                  <a:pt x="183186" y="2095500"/>
                </a:lnTo>
                <a:lnTo>
                  <a:pt x="194222" y="2108200"/>
                </a:lnTo>
                <a:lnTo>
                  <a:pt x="205561" y="2133600"/>
                </a:lnTo>
                <a:lnTo>
                  <a:pt x="217200" y="2146300"/>
                </a:lnTo>
                <a:lnTo>
                  <a:pt x="229136" y="2171700"/>
                </a:lnTo>
                <a:lnTo>
                  <a:pt x="241367" y="2184400"/>
                </a:lnTo>
                <a:lnTo>
                  <a:pt x="253889" y="2209800"/>
                </a:lnTo>
                <a:lnTo>
                  <a:pt x="266700" y="2222500"/>
                </a:lnTo>
                <a:lnTo>
                  <a:pt x="279968" y="2235200"/>
                </a:lnTo>
                <a:lnTo>
                  <a:pt x="293483" y="2260600"/>
                </a:lnTo>
                <a:lnTo>
                  <a:pt x="307243" y="2273300"/>
                </a:lnTo>
                <a:lnTo>
                  <a:pt x="321249" y="2286000"/>
                </a:lnTo>
                <a:lnTo>
                  <a:pt x="335498" y="2311400"/>
                </a:lnTo>
                <a:lnTo>
                  <a:pt x="349990" y="2324100"/>
                </a:lnTo>
                <a:lnTo>
                  <a:pt x="364724" y="2336800"/>
                </a:lnTo>
                <a:lnTo>
                  <a:pt x="379699" y="2362200"/>
                </a:lnTo>
                <a:lnTo>
                  <a:pt x="394914" y="2374900"/>
                </a:lnTo>
                <a:lnTo>
                  <a:pt x="410368" y="2387600"/>
                </a:lnTo>
                <a:lnTo>
                  <a:pt x="426061" y="2400300"/>
                </a:lnTo>
                <a:lnTo>
                  <a:pt x="441990" y="2425700"/>
                </a:lnTo>
                <a:lnTo>
                  <a:pt x="474557" y="2451100"/>
                </a:lnTo>
                <a:lnTo>
                  <a:pt x="508060" y="2476500"/>
                </a:lnTo>
                <a:lnTo>
                  <a:pt x="542494" y="2501900"/>
                </a:lnTo>
                <a:lnTo>
                  <a:pt x="577850" y="2527300"/>
                </a:lnTo>
                <a:lnTo>
                  <a:pt x="595842" y="2552700"/>
                </a:lnTo>
                <a:lnTo>
                  <a:pt x="2208308" y="2552700"/>
                </a:lnTo>
                <a:lnTo>
                  <a:pt x="2226309" y="2527300"/>
                </a:lnTo>
                <a:lnTo>
                  <a:pt x="2261355" y="2501900"/>
                </a:lnTo>
                <a:lnTo>
                  <a:pt x="2295601" y="2476500"/>
                </a:lnTo>
                <a:lnTo>
                  <a:pt x="2329008" y="2451100"/>
                </a:lnTo>
                <a:lnTo>
                  <a:pt x="2361539" y="2425700"/>
                </a:lnTo>
                <a:lnTo>
                  <a:pt x="2377464" y="2400300"/>
                </a:lnTo>
                <a:lnTo>
                  <a:pt x="2393156" y="2387600"/>
                </a:lnTo>
                <a:lnTo>
                  <a:pt x="2408609" y="2374900"/>
                </a:lnTo>
                <a:lnTo>
                  <a:pt x="2423820" y="2362200"/>
                </a:lnTo>
                <a:lnTo>
                  <a:pt x="2438783" y="2336800"/>
                </a:lnTo>
                <a:lnTo>
                  <a:pt x="2453493" y="2324100"/>
                </a:lnTo>
                <a:lnTo>
                  <a:pt x="2467947" y="2311400"/>
                </a:lnTo>
                <a:lnTo>
                  <a:pt x="2482138" y="2286000"/>
                </a:lnTo>
                <a:lnTo>
                  <a:pt x="2496063" y="2273300"/>
                </a:lnTo>
                <a:lnTo>
                  <a:pt x="2509716" y="2260600"/>
                </a:lnTo>
                <a:lnTo>
                  <a:pt x="2523093" y="2235200"/>
                </a:lnTo>
                <a:lnTo>
                  <a:pt x="2536190" y="2222500"/>
                </a:lnTo>
                <a:lnTo>
                  <a:pt x="2563584" y="2184400"/>
                </a:lnTo>
                <a:lnTo>
                  <a:pt x="2589728" y="2146300"/>
                </a:lnTo>
                <a:lnTo>
                  <a:pt x="2614568" y="2108200"/>
                </a:lnTo>
                <a:lnTo>
                  <a:pt x="2622550" y="2082800"/>
                </a:lnTo>
                <a:lnTo>
                  <a:pt x="2630379" y="2070100"/>
                </a:lnTo>
                <a:lnTo>
                  <a:pt x="2652933" y="2032000"/>
                </a:lnTo>
                <a:lnTo>
                  <a:pt x="2674047" y="1993900"/>
                </a:lnTo>
                <a:lnTo>
                  <a:pt x="2680756" y="1968500"/>
                </a:lnTo>
                <a:lnTo>
                  <a:pt x="2687298" y="1955800"/>
                </a:lnTo>
                <a:lnTo>
                  <a:pt x="2693670" y="1943100"/>
                </a:lnTo>
                <a:lnTo>
                  <a:pt x="1402079" y="1397000"/>
                </a:lnTo>
                <a:lnTo>
                  <a:pt x="1402079" y="0"/>
                </a:lnTo>
                <a:close/>
              </a:path>
            </a:pathLst>
          </a:custGeom>
          <a:solidFill>
            <a:srgbClr val="0083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942329" y="2740660"/>
            <a:ext cx="1402079" cy="1565909"/>
          </a:xfrm>
          <a:custGeom>
            <a:avLst/>
            <a:gdLst/>
            <a:ahLst/>
            <a:cxnLst/>
            <a:rect l="l" t="t" r="r" b="b"/>
            <a:pathLst>
              <a:path w="1402079" h="1565909">
                <a:moveTo>
                  <a:pt x="961390" y="0"/>
                </a:moveTo>
                <a:lnTo>
                  <a:pt x="0" y="1019810"/>
                </a:lnTo>
                <a:lnTo>
                  <a:pt x="1291590" y="1565909"/>
                </a:lnTo>
                <a:lnTo>
                  <a:pt x="1296364" y="1554228"/>
                </a:lnTo>
                <a:lnTo>
                  <a:pt x="1314616" y="1506837"/>
                </a:lnTo>
                <a:lnTo>
                  <a:pt x="1327416" y="1470842"/>
                </a:lnTo>
                <a:lnTo>
                  <a:pt x="1345082" y="1415104"/>
                </a:lnTo>
                <a:lnTo>
                  <a:pt x="1357172" y="1371372"/>
                </a:lnTo>
                <a:lnTo>
                  <a:pt x="1367794" y="1327605"/>
                </a:lnTo>
                <a:lnTo>
                  <a:pt x="1376962" y="1283797"/>
                </a:lnTo>
                <a:lnTo>
                  <a:pt x="1384686" y="1239943"/>
                </a:lnTo>
                <a:lnTo>
                  <a:pt x="1390980" y="1196038"/>
                </a:lnTo>
                <a:lnTo>
                  <a:pt x="1395854" y="1152077"/>
                </a:lnTo>
                <a:lnTo>
                  <a:pt x="1399320" y="1108056"/>
                </a:lnTo>
                <a:lnTo>
                  <a:pt x="1401392" y="1063968"/>
                </a:lnTo>
                <a:lnTo>
                  <a:pt x="1402079" y="1019810"/>
                </a:lnTo>
                <a:lnTo>
                  <a:pt x="1401908" y="997722"/>
                </a:lnTo>
                <a:lnTo>
                  <a:pt x="1400536" y="953618"/>
                </a:lnTo>
                <a:lnTo>
                  <a:pt x="1397793" y="909637"/>
                </a:lnTo>
                <a:lnTo>
                  <a:pt x="1393678" y="865808"/>
                </a:lnTo>
                <a:lnTo>
                  <a:pt x="1388192" y="822162"/>
                </a:lnTo>
                <a:lnTo>
                  <a:pt x="1381334" y="778729"/>
                </a:lnTo>
                <a:lnTo>
                  <a:pt x="1373104" y="735540"/>
                </a:lnTo>
                <a:lnTo>
                  <a:pt x="1363503" y="692626"/>
                </a:lnTo>
                <a:lnTo>
                  <a:pt x="1352530" y="650016"/>
                </a:lnTo>
                <a:lnTo>
                  <a:pt x="1340186" y="607741"/>
                </a:lnTo>
                <a:lnTo>
                  <a:pt x="1326480" y="565842"/>
                </a:lnTo>
                <a:lnTo>
                  <a:pt x="1311477" y="524406"/>
                </a:lnTo>
                <a:lnTo>
                  <a:pt x="1295201" y="483473"/>
                </a:lnTo>
                <a:lnTo>
                  <a:pt x="1277668" y="443073"/>
                </a:lnTo>
                <a:lnTo>
                  <a:pt x="1258893" y="403237"/>
                </a:lnTo>
                <a:lnTo>
                  <a:pt x="1238891" y="363995"/>
                </a:lnTo>
                <a:lnTo>
                  <a:pt x="1217678" y="325378"/>
                </a:lnTo>
                <a:lnTo>
                  <a:pt x="1195268" y="287416"/>
                </a:lnTo>
                <a:lnTo>
                  <a:pt x="1171677" y="250141"/>
                </a:lnTo>
                <a:lnTo>
                  <a:pt x="1146920" y="213581"/>
                </a:lnTo>
                <a:lnTo>
                  <a:pt x="1118643" y="174741"/>
                </a:lnTo>
                <a:lnTo>
                  <a:pt x="1094620" y="143946"/>
                </a:lnTo>
                <a:lnTo>
                  <a:pt x="1069654" y="113751"/>
                </a:lnTo>
                <a:lnTo>
                  <a:pt x="1043797" y="84207"/>
                </a:lnTo>
                <a:lnTo>
                  <a:pt x="1017099" y="55366"/>
                </a:lnTo>
                <a:lnTo>
                  <a:pt x="989613" y="27280"/>
                </a:lnTo>
                <a:lnTo>
                  <a:pt x="961390" y="0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942329" y="2358389"/>
            <a:ext cx="961390" cy="1402080"/>
          </a:xfrm>
          <a:custGeom>
            <a:avLst/>
            <a:gdLst/>
            <a:ahLst/>
            <a:cxnLst/>
            <a:rect l="l" t="t" r="r" b="b"/>
            <a:pathLst>
              <a:path w="961390" h="1402080">
                <a:moveTo>
                  <a:pt x="0" y="0"/>
                </a:moveTo>
                <a:lnTo>
                  <a:pt x="0" y="1402080"/>
                </a:lnTo>
                <a:lnTo>
                  <a:pt x="961390" y="382270"/>
                </a:lnTo>
                <a:lnTo>
                  <a:pt x="923915" y="348197"/>
                </a:lnTo>
                <a:lnTo>
                  <a:pt x="885207" y="315358"/>
                </a:lnTo>
                <a:lnTo>
                  <a:pt x="855366" y="291539"/>
                </a:lnTo>
                <a:lnTo>
                  <a:pt x="824831" y="268413"/>
                </a:lnTo>
                <a:lnTo>
                  <a:pt x="788478" y="242959"/>
                </a:lnTo>
                <a:lnTo>
                  <a:pt x="751426" y="218687"/>
                </a:lnTo>
                <a:lnTo>
                  <a:pt x="713702" y="195610"/>
                </a:lnTo>
                <a:lnTo>
                  <a:pt x="675333" y="173740"/>
                </a:lnTo>
                <a:lnTo>
                  <a:pt x="636345" y="153090"/>
                </a:lnTo>
                <a:lnTo>
                  <a:pt x="596765" y="133673"/>
                </a:lnTo>
                <a:lnTo>
                  <a:pt x="556621" y="115500"/>
                </a:lnTo>
                <a:lnTo>
                  <a:pt x="515939" y="98586"/>
                </a:lnTo>
                <a:lnTo>
                  <a:pt x="474746" y="82941"/>
                </a:lnTo>
                <a:lnTo>
                  <a:pt x="433070" y="68580"/>
                </a:lnTo>
                <a:lnTo>
                  <a:pt x="390974" y="55549"/>
                </a:lnTo>
                <a:lnTo>
                  <a:pt x="348528" y="43891"/>
                </a:lnTo>
                <a:lnTo>
                  <a:pt x="305762" y="33604"/>
                </a:lnTo>
                <a:lnTo>
                  <a:pt x="262707" y="24688"/>
                </a:lnTo>
                <a:lnTo>
                  <a:pt x="219392" y="17144"/>
                </a:lnTo>
                <a:lnTo>
                  <a:pt x="175849" y="10972"/>
                </a:lnTo>
                <a:lnTo>
                  <a:pt x="132107" y="6172"/>
                </a:lnTo>
                <a:lnTo>
                  <a:pt x="88198" y="2743"/>
                </a:lnTo>
                <a:lnTo>
                  <a:pt x="44152" y="685"/>
                </a:lnTo>
                <a:lnTo>
                  <a:pt x="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60900" y="3958590"/>
            <a:ext cx="89789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>
                <a:latin typeface="Arial"/>
                <a:cs typeface="Arial"/>
              </a:rPr>
              <a:t>6</a:t>
            </a:r>
            <a:r>
              <a:rPr dirty="0" smtClean="0" sz="2000" spc="15">
                <a:latin typeface="Arial"/>
                <a:cs typeface="Arial"/>
              </a:rPr>
              <a:t>8</a:t>
            </a:r>
            <a:r>
              <a:rPr dirty="0" smtClean="0" sz="2000" spc="30">
                <a:latin typeface="Arial"/>
                <a:cs typeface="Arial"/>
              </a:rPr>
              <a:t>,</a:t>
            </a:r>
            <a:r>
              <a:rPr dirty="0" smtClean="0" sz="2000" spc="5">
                <a:latin typeface="Arial"/>
                <a:cs typeface="Arial"/>
              </a:rPr>
              <a:t>6</a:t>
            </a:r>
            <a:r>
              <a:rPr dirty="0" smtClean="0" sz="2000" spc="15">
                <a:latin typeface="Arial"/>
                <a:cs typeface="Arial"/>
              </a:rPr>
              <a:t>3</a:t>
            </a:r>
            <a:r>
              <a:rPr dirty="0" smtClean="0" sz="2000" spc="0"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1909" y="3458209"/>
            <a:ext cx="89789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>
                <a:latin typeface="Arial"/>
                <a:cs typeface="Arial"/>
              </a:rPr>
              <a:t>1</a:t>
            </a:r>
            <a:r>
              <a:rPr dirty="0" smtClean="0" sz="2000" spc="15">
                <a:latin typeface="Arial"/>
                <a:cs typeface="Arial"/>
              </a:rPr>
              <a:t>9</a:t>
            </a:r>
            <a:r>
              <a:rPr dirty="0" smtClean="0" sz="2000" spc="20">
                <a:latin typeface="Arial"/>
                <a:cs typeface="Arial"/>
              </a:rPr>
              <a:t>,</a:t>
            </a:r>
            <a:r>
              <a:rPr dirty="0" smtClean="0" sz="2000" spc="15">
                <a:latin typeface="Arial"/>
                <a:cs typeface="Arial"/>
              </a:rPr>
              <a:t>3</a:t>
            </a:r>
            <a:r>
              <a:rPr dirty="0" smtClean="0" sz="2000" spc="15">
                <a:latin typeface="Arial"/>
                <a:cs typeface="Arial"/>
              </a:rPr>
              <a:t>4</a:t>
            </a:r>
            <a:r>
              <a:rPr dirty="0" smtClean="0" sz="2000" spc="0"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0559" y="2941320"/>
            <a:ext cx="89789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>
                <a:latin typeface="Arial"/>
                <a:cs typeface="Arial"/>
              </a:rPr>
              <a:t>1</a:t>
            </a:r>
            <a:r>
              <a:rPr dirty="0" smtClean="0" sz="2000" spc="15">
                <a:latin typeface="Arial"/>
                <a:cs typeface="Arial"/>
              </a:rPr>
              <a:t>2</a:t>
            </a:r>
            <a:r>
              <a:rPr dirty="0" smtClean="0" sz="2000" spc="30">
                <a:latin typeface="Arial"/>
                <a:cs typeface="Arial"/>
              </a:rPr>
              <a:t>,</a:t>
            </a:r>
            <a:r>
              <a:rPr dirty="0" smtClean="0" sz="2000" spc="5">
                <a:latin typeface="Arial"/>
                <a:cs typeface="Arial"/>
              </a:rPr>
              <a:t>0</a:t>
            </a:r>
            <a:r>
              <a:rPr dirty="0" smtClean="0" sz="2000" spc="15">
                <a:latin typeface="Arial"/>
                <a:cs typeface="Arial"/>
              </a:rPr>
              <a:t>3</a:t>
            </a:r>
            <a:r>
              <a:rPr dirty="0" smtClean="0" sz="2000" spc="0"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0829" y="5506720"/>
            <a:ext cx="5699125" cy="28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">
                <a:latin typeface="Times New Roman"/>
                <a:cs typeface="Times New Roman"/>
              </a:rPr>
              <a:t>F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gura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05.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Perc</a:t>
            </a:r>
            <a:r>
              <a:rPr dirty="0" smtClean="0" sz="1800" spc="-5">
                <a:latin typeface="Times New Roman"/>
                <a:cs typeface="Times New Roman"/>
              </a:rPr>
              <a:t>e</a:t>
            </a:r>
            <a:r>
              <a:rPr dirty="0" smtClean="0" sz="1800" spc="-10">
                <a:latin typeface="Times New Roman"/>
                <a:cs typeface="Times New Roman"/>
              </a:rPr>
              <a:t>ntu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5">
                <a:latin typeface="Times New Roman"/>
                <a:cs typeface="Times New Roman"/>
              </a:rPr>
              <a:t>l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de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5">
                <a:latin typeface="Times New Roman"/>
                <a:cs typeface="Times New Roman"/>
              </a:rPr>
              <a:t>j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15">
                <a:latin typeface="Times New Roman"/>
                <a:cs typeface="Times New Roman"/>
              </a:rPr>
              <a:t>v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5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ab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5">
                <a:latin typeface="Times New Roman"/>
                <a:cs typeface="Times New Roman"/>
              </a:rPr>
              <a:t>ti</a:t>
            </a:r>
            <a:r>
              <a:rPr dirty="0" smtClean="0" sz="1800" spc="-5">
                <a:latin typeface="Times New Roman"/>
                <a:cs typeface="Times New Roman"/>
              </a:rPr>
              <a:t>d</a:t>
            </a:r>
            <a:r>
              <a:rPr dirty="0" smtClean="0" sz="1800" spc="-15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por </a:t>
            </a:r>
            <a:r>
              <a:rPr dirty="0" smtClean="0" sz="1800" spc="-10">
                <a:latin typeface="Times New Roman"/>
                <a:cs typeface="Times New Roman"/>
              </a:rPr>
              <a:t>r</a:t>
            </a:r>
            <a:r>
              <a:rPr dirty="0" smtClean="0" sz="1800" spc="-5">
                <a:latin typeface="Times New Roman"/>
                <a:cs typeface="Times New Roman"/>
              </a:rPr>
              <a:t>e</a:t>
            </a:r>
            <a:r>
              <a:rPr dirty="0" smtClean="0" sz="1800" spc="-10">
                <a:latin typeface="Times New Roman"/>
                <a:cs typeface="Times New Roman"/>
              </a:rPr>
              <a:t>gião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bras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leira.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33030" y="2926079"/>
            <a:ext cx="195452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3039"/>
            <a:ext cx="6520180" cy="608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132319" y="2743200"/>
            <a:ext cx="2255520" cy="3221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12330" y="2260600"/>
            <a:ext cx="114109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35" b="1">
                <a:latin typeface="Times New Roman"/>
                <a:cs typeface="Times New Roman"/>
              </a:rPr>
              <a:t>L</a:t>
            </a:r>
            <a:r>
              <a:rPr dirty="0" smtClean="0" sz="2400" spc="-15" b="1">
                <a:latin typeface="Times New Roman"/>
                <a:cs typeface="Times New Roman"/>
              </a:rPr>
              <a:t>ege</a:t>
            </a:r>
            <a:r>
              <a:rPr dirty="0" smtClean="0" sz="2400" spc="-10" b="1"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69" y="6589776"/>
            <a:ext cx="2130425" cy="782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039"/>
              </a:lnSpc>
            </a:pPr>
            <a:r>
              <a:rPr dirty="0" smtClean="0" sz="1800" spc="-15">
                <a:latin typeface="Times New Roman"/>
                <a:cs typeface="Times New Roman"/>
              </a:rPr>
              <a:t>F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gura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06.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Nú</a:t>
            </a:r>
            <a:r>
              <a:rPr dirty="0" smtClean="0" sz="1800" spc="-15">
                <a:latin typeface="Times New Roman"/>
                <a:cs typeface="Times New Roman"/>
              </a:rPr>
              <a:t>m</a:t>
            </a:r>
            <a:r>
              <a:rPr dirty="0" smtClean="0" sz="1800" spc="-10">
                <a:latin typeface="Times New Roman"/>
                <a:cs typeface="Times New Roman"/>
              </a:rPr>
              <a:t>ero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de</a:t>
            </a:r>
            <a:r>
              <a:rPr dirty="0" smtClean="0" sz="1800" spc="-10">
                <a:latin typeface="Times New Roman"/>
                <a:cs typeface="Times New Roman"/>
              </a:rPr>
              <a:t> ja</a:t>
            </a:r>
            <a:r>
              <a:rPr dirty="0" smtClean="0" sz="1800" spc="-5">
                <a:latin typeface="Times New Roman"/>
                <a:cs typeface="Times New Roman"/>
              </a:rPr>
              <a:t>v</a:t>
            </a:r>
            <a:r>
              <a:rPr dirty="0" smtClean="0" sz="1800" spc="-10">
                <a:latin typeface="Times New Roman"/>
                <a:cs typeface="Times New Roman"/>
              </a:rPr>
              <a:t>ali</a:t>
            </a:r>
            <a:r>
              <a:rPr dirty="0" smtClean="0" sz="1800" spc="-10">
                <a:latin typeface="Times New Roman"/>
                <a:cs typeface="Times New Roman"/>
              </a:rPr>
              <a:t>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ab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5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5">
                <a:latin typeface="Times New Roman"/>
                <a:cs typeface="Times New Roman"/>
              </a:rPr>
              <a:t>d</a:t>
            </a:r>
            <a:r>
              <a:rPr dirty="0" smtClean="0" sz="1800" spc="5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por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U</a:t>
            </a:r>
            <a:r>
              <a:rPr dirty="0" smtClean="0" sz="1800" spc="-10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-10">
                <a:latin typeface="Times New Roman"/>
                <a:cs typeface="Times New Roman"/>
              </a:rPr>
              <a:t>dade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da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-10">
                <a:latin typeface="Times New Roman"/>
                <a:cs typeface="Times New Roman"/>
              </a:rPr>
              <a:t>Fed</a:t>
            </a:r>
            <a:r>
              <a:rPr dirty="0" smtClean="0" sz="1800" spc="-5">
                <a:latin typeface="Times New Roman"/>
                <a:cs typeface="Times New Roman"/>
              </a:rPr>
              <a:t>e</a:t>
            </a:r>
            <a:r>
              <a:rPr dirty="0" smtClean="0" sz="1800" spc="-10">
                <a:latin typeface="Times New Roman"/>
                <a:cs typeface="Times New Roman"/>
              </a:rPr>
              <a:t>r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10">
                <a:latin typeface="Times New Roman"/>
                <a:cs typeface="Times New Roman"/>
              </a:rPr>
              <a:t>ç</a:t>
            </a:r>
            <a:r>
              <a:rPr dirty="0" smtClean="0" sz="1800" spc="-5">
                <a:latin typeface="Times New Roman"/>
                <a:cs typeface="Times New Roman"/>
              </a:rPr>
              <a:t>ã</a:t>
            </a:r>
            <a:r>
              <a:rPr dirty="0" smtClean="0" sz="1800" spc="0">
                <a:latin typeface="Times New Roman"/>
                <a:cs typeface="Times New Roman"/>
              </a:rPr>
              <a:t>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260" y="1102359"/>
            <a:ext cx="4469130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5">
                <a:latin typeface="Times New Roman"/>
                <a:cs typeface="Times New Roman"/>
              </a:rPr>
              <a:t>ú</a:t>
            </a:r>
            <a:r>
              <a:rPr dirty="0" smtClean="0" sz="3200" spc="-20">
                <a:latin typeface="Times New Roman"/>
                <a:cs typeface="Times New Roman"/>
              </a:rPr>
              <a:t>me</a:t>
            </a:r>
            <a:r>
              <a:rPr dirty="0" smtClean="0" sz="3200" spc="-20">
                <a:latin typeface="Times New Roman"/>
                <a:cs typeface="Times New Roman"/>
              </a:rPr>
              <a:t>ro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e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15">
                <a:latin typeface="Times New Roman"/>
                <a:cs typeface="Times New Roman"/>
              </a:rPr>
              <a:t>ja</a:t>
            </a:r>
            <a:r>
              <a:rPr dirty="0" smtClean="0" sz="3200" spc="5">
                <a:latin typeface="Times New Roman"/>
                <a:cs typeface="Times New Roman"/>
              </a:rPr>
              <a:t>v</a:t>
            </a:r>
            <a:r>
              <a:rPr dirty="0" smtClean="0" sz="3200" spc="-15">
                <a:latin typeface="Times New Roman"/>
                <a:cs typeface="Times New Roman"/>
              </a:rPr>
              <a:t>alis</a:t>
            </a:r>
            <a:r>
              <a:rPr dirty="0" smtClean="0" sz="3200" spc="-10">
                <a:latin typeface="Times New Roman"/>
                <a:cs typeface="Times New Roman"/>
              </a:rPr>
              <a:t> 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5">
                <a:latin typeface="Times New Roman"/>
                <a:cs typeface="Times New Roman"/>
              </a:rPr>
              <a:t>b</a:t>
            </a:r>
            <a:r>
              <a:rPr dirty="0" smtClean="0" sz="3200" spc="-10">
                <a:latin typeface="Times New Roman"/>
                <a:cs typeface="Times New Roman"/>
              </a:rPr>
              <a:t>a</a:t>
            </a:r>
            <a:r>
              <a:rPr dirty="0" smtClean="0" sz="3200" spc="-10">
                <a:latin typeface="Times New Roman"/>
                <a:cs typeface="Times New Roman"/>
              </a:rPr>
              <a:t>t</a:t>
            </a:r>
            <a:r>
              <a:rPr dirty="0" smtClean="0" sz="3200" spc="-25">
                <a:latin typeface="Times New Roman"/>
                <a:cs typeface="Times New Roman"/>
              </a:rPr>
              <a:t>i</a:t>
            </a:r>
            <a:r>
              <a:rPr dirty="0" smtClean="0" sz="3200" spc="5">
                <a:latin typeface="Times New Roman"/>
                <a:cs typeface="Times New Roman"/>
              </a:rPr>
              <a:t>d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6559" y="6950709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59">
                <a:moveTo>
                  <a:pt x="0" y="365760"/>
                </a:moveTo>
                <a:lnTo>
                  <a:pt x="274320" y="365760"/>
                </a:lnTo>
                <a:lnTo>
                  <a:pt x="27432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040880" y="6949440"/>
            <a:ext cx="3037839" cy="607060"/>
          </a:xfrm>
          <a:custGeom>
            <a:avLst/>
            <a:gdLst/>
            <a:ahLst/>
            <a:cxnLst/>
            <a:rect l="l" t="t" r="r" b="b"/>
            <a:pathLst>
              <a:path w="3037839" h="607059">
                <a:moveTo>
                  <a:pt x="3037839" y="0"/>
                </a:moveTo>
                <a:lnTo>
                  <a:pt x="3037839" y="607059"/>
                </a:lnTo>
                <a:lnTo>
                  <a:pt x="0" y="607059"/>
                </a:lnTo>
                <a:lnTo>
                  <a:pt x="0" y="0"/>
                </a:lnTo>
                <a:lnTo>
                  <a:pt x="303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46719" y="6767830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20">
                <a:moveTo>
                  <a:pt x="1920239" y="0"/>
                </a:moveTo>
                <a:lnTo>
                  <a:pt x="0" y="0"/>
                </a:lnTo>
                <a:lnTo>
                  <a:pt x="0" y="274320"/>
                </a:lnTo>
                <a:lnTo>
                  <a:pt x="1920239" y="274320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862059" y="6772909"/>
            <a:ext cx="741679" cy="725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2016-03-17T08:37:10Z</dcterms:created>
  <dcterms:modified xsi:type="dcterms:W3CDTF">2016-03-17T08:37:10Z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2016-03-16T00:00:00Z</vt:filetime>
  </property>
  <property fmtid="{D5CDD505-2E9C-101B-9397-08002B2CF9AE}" pid="3" name="LastSaved">
    <vt:filetime>2016-03-17T00:00:00Z</vt:filetime>
  </property>
</Properties>
</file>